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strom" initials="ks" lastIdx="3" clrIdx="0">
    <p:extLst>
      <p:ext uri="{19B8F6BF-5375-455C-9EA6-DF929625EA0E}">
        <p15:presenceInfo xmlns:p15="http://schemas.microsoft.com/office/powerpoint/2012/main" userId="7a524a81e56d2c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133"/>
    <a:srgbClr val="9999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6458-8046-4C28-97DA-3415EAD64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57020-A874-46D3-9504-43BD3201C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67565-D5CF-43E0-A067-88616251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C15-7249-4D9C-A975-3866E83788F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8163-A60D-49A4-A8BD-78804F8E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1C8A-3E20-4D9D-A7DB-65887010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9220-D6E6-439F-83EA-39A4F06F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FAC6-0DED-4F5D-9D79-78561C92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48545-C8A1-4381-A022-5733CACB6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C33F-2B61-42EA-BD5E-790A496F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C15-7249-4D9C-A975-3866E83788F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701C-FBC5-44C0-9EB6-E11586B5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2874-7558-477D-9B96-88483CB8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9220-D6E6-439F-83EA-39A4F06F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43D3F-57CC-4DAE-9F91-B50A9E4DB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900D5-63F6-491A-B920-56D49B0CF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98041-5B9B-4144-9E75-B70A2D1A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C15-7249-4D9C-A975-3866E83788F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52B86-01D1-47B3-A0BA-F0E5B5E2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560C-FDA4-47A5-8678-E3C64A66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9220-D6E6-439F-83EA-39A4F06F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4DFC-532C-4FEE-AF0E-C7664815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8868-B0AA-4425-A811-AC9C77FF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CF781-3D9C-4887-8E84-3BF2EF47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C15-7249-4D9C-A975-3866E83788F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5043-5986-4631-90CF-E3B2D847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AA534-C5D8-46CB-86FB-6C92C0E2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9220-D6E6-439F-83EA-39A4F06F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A4F4-B149-46EB-89E2-F3900ABA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BB5B0-AE86-4F35-8C30-30D92A3CE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9639-3E9C-4206-8D4C-326D5B65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C15-7249-4D9C-A975-3866E83788F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3ACD-B259-4FC9-8171-CCA950C6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0051-F5AF-436D-A2BE-4BA5548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9220-D6E6-439F-83EA-39A4F06F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B071-07B9-4FBE-8BF4-19FDCB69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0E9A-321C-454A-9FC1-F4206304D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90D6C-0BDB-4404-BC4A-4D6AFA32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B08BE-BA8B-46FA-976A-95922EDF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C15-7249-4D9C-A975-3866E83788F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19A08-965E-456F-83D9-29160875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FD7D1-BDD1-4526-A238-C14A9E68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9220-D6E6-439F-83EA-39A4F06F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4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2C86-224A-429A-8B65-2DACC968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B2EF2-8818-462B-ABB8-480024ED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A159C-BFC3-494A-A0AE-6B3EFB64F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36B08-2910-479A-A2BA-06E463988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4AD01-9A1C-4633-BAAE-2723FAA57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63A58-2479-4E82-90E3-EDD52BFC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C15-7249-4D9C-A975-3866E83788F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DD11C-B488-4276-B8F4-45670F9C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63A1C-F68A-461A-A30E-77009DCE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9220-D6E6-439F-83EA-39A4F06F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8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FC00-5000-4B73-B80A-0C01685F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68DA-93E5-446A-A1B5-C3AD5215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C15-7249-4D9C-A975-3866E83788F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3BA33-C33D-4EDD-8564-8FC7CEFB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E56A8-4303-4C26-95E2-D4E2734D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9220-D6E6-439F-83EA-39A4F06F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8B719-D7A8-40E9-BC98-4516F593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C15-7249-4D9C-A975-3866E83788F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7A078-C285-492B-9C45-823F8239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6830-A4B6-43EC-AFCE-A9ECD96B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9220-D6E6-439F-83EA-39A4F06F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9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CFE6-28DB-4FB0-AEE5-02BEFA38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686F-3A80-4F11-AE7F-39E07575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BC535-A14C-4B18-9F35-EB4CBBEEA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DA93-9376-438F-8493-4DB1B25F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C15-7249-4D9C-A975-3866E83788F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FEE0-FA4B-4CCC-B5F5-F10918B4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D442D-8C58-4F99-9839-052F7F7D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9220-D6E6-439F-83EA-39A4F06F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9EE3-D680-4A0A-86FC-8A3B2EE6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AD803-CED1-4D99-946A-A58A32170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4BBE0-CCFA-4990-85F9-D85760D17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1AFC9-E337-45EE-A162-70FF7B0B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C15-7249-4D9C-A975-3866E83788F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BDCBD-90FB-4279-B458-549F245E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013A6-A658-45A4-9FE0-7A091BAA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9220-D6E6-439F-83EA-39A4F06F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A4E53-B106-473F-93FB-4400646A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92515-A71C-4C66-AD67-A5072447A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2AFC-5876-4CBF-A667-799BD6C4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CC15-7249-4D9C-A975-3866E83788F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8BE9-EBAD-40CA-8C63-E9A5010E0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F44C-41EA-47B6-9CEE-71D424E52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F9220-D6E6-439F-83EA-39A4F06F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1D8FD5-1FB5-4752-AD81-7903B47A74AB}"/>
              </a:ext>
            </a:extLst>
          </p:cNvPr>
          <p:cNvGrpSpPr/>
          <p:nvPr/>
        </p:nvGrpSpPr>
        <p:grpSpPr>
          <a:xfrm>
            <a:off x="7301570" y="548990"/>
            <a:ext cx="3718039" cy="6309010"/>
            <a:chOff x="709181" y="478128"/>
            <a:chExt cx="3718039" cy="630901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BD9DF97-0CDA-4F47-B204-96CE7C851158}"/>
                </a:ext>
              </a:extLst>
            </p:cNvPr>
            <p:cNvSpPr/>
            <p:nvPr/>
          </p:nvSpPr>
          <p:spPr>
            <a:xfrm>
              <a:off x="709181" y="478128"/>
              <a:ext cx="3718039" cy="6309010"/>
            </a:xfrm>
            <a:prstGeom prst="round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BD1DF9-88EF-4FD9-B6A0-018868121E47}"/>
                </a:ext>
              </a:extLst>
            </p:cNvPr>
            <p:cNvSpPr txBox="1"/>
            <p:nvPr/>
          </p:nvSpPr>
          <p:spPr>
            <a:xfrm>
              <a:off x="959488" y="648460"/>
              <a:ext cx="1426128" cy="377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Name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9D20FA-CF30-41D2-B3DD-1DA7D464093F}"/>
                </a:ext>
              </a:extLst>
            </p:cNvPr>
            <p:cNvSpPr txBox="1"/>
            <p:nvPr/>
          </p:nvSpPr>
          <p:spPr>
            <a:xfrm>
              <a:off x="2472299" y="607945"/>
              <a:ext cx="1426128" cy="377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Last Name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DADD30-6B22-4843-B214-8AC1AE9CE956}"/>
                </a:ext>
              </a:extLst>
            </p:cNvPr>
            <p:cNvSpPr txBox="1"/>
            <p:nvPr/>
          </p:nvSpPr>
          <p:spPr>
            <a:xfrm>
              <a:off x="977387" y="1396273"/>
              <a:ext cx="2718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Street Address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40E74D-CEDE-43D5-8A77-0E0E747F3D68}"/>
                </a:ext>
              </a:extLst>
            </p:cNvPr>
            <p:cNvSpPr txBox="1"/>
            <p:nvPr/>
          </p:nvSpPr>
          <p:spPr>
            <a:xfrm>
              <a:off x="929008" y="2141892"/>
              <a:ext cx="271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City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ADA68A-464B-4876-8999-AAAE4504F27F}"/>
                </a:ext>
              </a:extLst>
            </p:cNvPr>
            <p:cNvSpPr txBox="1"/>
            <p:nvPr/>
          </p:nvSpPr>
          <p:spPr>
            <a:xfrm>
              <a:off x="2479259" y="2119916"/>
              <a:ext cx="1054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Country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DFDD19-BDA5-44C7-91DC-5554CE8B6DB1}"/>
                </a:ext>
              </a:extLst>
            </p:cNvPr>
            <p:cNvSpPr txBox="1"/>
            <p:nvPr/>
          </p:nvSpPr>
          <p:spPr>
            <a:xfrm>
              <a:off x="992162" y="4019374"/>
              <a:ext cx="2718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396D01-C271-4682-8CCF-94EB25F66BB0}"/>
                </a:ext>
              </a:extLst>
            </p:cNvPr>
            <p:cNvSpPr/>
            <p:nvPr/>
          </p:nvSpPr>
          <p:spPr>
            <a:xfrm>
              <a:off x="1065401" y="991693"/>
              <a:ext cx="14068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01580-AD84-4765-BFDE-04E8065EA6CE}"/>
                </a:ext>
              </a:extLst>
            </p:cNvPr>
            <p:cNvSpPr/>
            <p:nvPr/>
          </p:nvSpPr>
          <p:spPr>
            <a:xfrm>
              <a:off x="2569712" y="992290"/>
              <a:ext cx="149079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6440AB-993F-4D5D-AA8D-FA160AE81E5E}"/>
                </a:ext>
              </a:extLst>
            </p:cNvPr>
            <p:cNvSpPr/>
            <p:nvPr/>
          </p:nvSpPr>
          <p:spPr>
            <a:xfrm>
              <a:off x="1065400" y="1753593"/>
              <a:ext cx="298550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7536D2-40AA-4C07-A4CE-B378DEA4B328}"/>
                </a:ext>
              </a:extLst>
            </p:cNvPr>
            <p:cNvSpPr/>
            <p:nvPr/>
          </p:nvSpPr>
          <p:spPr>
            <a:xfrm>
              <a:off x="2581012" y="3182796"/>
              <a:ext cx="146989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AF4EDB-91F3-49DD-9AFB-82E01B1CC955}"/>
                </a:ext>
              </a:extLst>
            </p:cNvPr>
            <p:cNvSpPr/>
            <p:nvPr/>
          </p:nvSpPr>
          <p:spPr>
            <a:xfrm>
              <a:off x="1075009" y="4367744"/>
              <a:ext cx="2985500" cy="174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9DB02C-8C55-434E-BEF8-30904044ED31}"/>
                </a:ext>
              </a:extLst>
            </p:cNvPr>
            <p:cNvSpPr/>
            <p:nvPr/>
          </p:nvSpPr>
          <p:spPr>
            <a:xfrm>
              <a:off x="1033941" y="2467271"/>
              <a:ext cx="136321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2D97BA-23FB-42CC-9810-FB0A3C333CDE}"/>
                </a:ext>
              </a:extLst>
            </p:cNvPr>
            <p:cNvSpPr txBox="1"/>
            <p:nvPr/>
          </p:nvSpPr>
          <p:spPr>
            <a:xfrm>
              <a:off x="1803894" y="6315114"/>
              <a:ext cx="2273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 US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3443B8-9CFA-4DDA-A577-4FAAB77D518D}"/>
                </a:ext>
              </a:extLst>
            </p:cNvPr>
            <p:cNvSpPr/>
            <p:nvPr/>
          </p:nvSpPr>
          <p:spPr>
            <a:xfrm>
              <a:off x="1058302" y="3185681"/>
              <a:ext cx="136321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939C9D-A965-464E-A62C-CC4DF2D47400}"/>
                </a:ext>
              </a:extLst>
            </p:cNvPr>
            <p:cNvSpPr/>
            <p:nvPr/>
          </p:nvSpPr>
          <p:spPr>
            <a:xfrm>
              <a:off x="2569712" y="2467271"/>
              <a:ext cx="148119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2772F2-07A1-4D55-980F-F69EBA76C679}"/>
                </a:ext>
              </a:extLst>
            </p:cNvPr>
            <p:cNvSpPr txBox="1"/>
            <p:nvPr/>
          </p:nvSpPr>
          <p:spPr>
            <a:xfrm>
              <a:off x="2472299" y="2869772"/>
              <a:ext cx="177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Phone (</a:t>
              </a:r>
              <a:r>
                <a:rPr lang="en-US" sz="1600" dirty="0"/>
                <a:t>Number)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FD9FE1-3434-4D2D-AC2C-108E95FCC386}"/>
                </a:ext>
              </a:extLst>
            </p:cNvPr>
            <p:cNvSpPr txBox="1"/>
            <p:nvPr/>
          </p:nvSpPr>
          <p:spPr>
            <a:xfrm>
              <a:off x="946907" y="2869772"/>
              <a:ext cx="1460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Phone </a:t>
              </a:r>
              <a:r>
                <a:rPr lang="en-US" sz="1600" dirty="0"/>
                <a:t>(Select)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6D4AC43-7A72-4F89-8911-4E15990064EF}"/>
                </a:ext>
              </a:extLst>
            </p:cNvPr>
            <p:cNvGrpSpPr/>
            <p:nvPr/>
          </p:nvGrpSpPr>
          <p:grpSpPr>
            <a:xfrm>
              <a:off x="1149597" y="3161982"/>
              <a:ext cx="1066800" cy="585453"/>
              <a:chOff x="4678680" y="1527405"/>
              <a:chExt cx="1066800" cy="58545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35469E5-A9CA-4060-9196-614EF7E291B5}"/>
                  </a:ext>
                </a:extLst>
              </p:cNvPr>
              <p:cNvSpPr/>
              <p:nvPr/>
            </p:nvSpPr>
            <p:spPr>
              <a:xfrm>
                <a:off x="4678680" y="1566206"/>
                <a:ext cx="762000" cy="19939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665DB04-DEB6-4FD1-B218-F2E44A3FA058}"/>
                  </a:ext>
                </a:extLst>
              </p:cNvPr>
              <p:cNvSpPr/>
              <p:nvPr/>
            </p:nvSpPr>
            <p:spPr>
              <a:xfrm>
                <a:off x="4831080" y="1718606"/>
                <a:ext cx="762000" cy="19939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2E1728A-0D5C-4DB7-ABFB-7E1DF1462829}"/>
                  </a:ext>
                </a:extLst>
              </p:cNvPr>
              <p:cNvSpPr/>
              <p:nvPr/>
            </p:nvSpPr>
            <p:spPr>
              <a:xfrm>
                <a:off x="4983480" y="1871006"/>
                <a:ext cx="762000" cy="19939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DCFF2B-421C-4DD6-A09B-53AF4F85537E}"/>
                  </a:ext>
                </a:extLst>
              </p:cNvPr>
              <p:cNvSpPr txBox="1"/>
              <p:nvPr/>
            </p:nvSpPr>
            <p:spPr>
              <a:xfrm>
                <a:off x="4921051" y="1683459"/>
                <a:ext cx="5196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Work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B3C324-2E1A-4E8E-A11D-74BFC8FD2B14}"/>
                  </a:ext>
                </a:extLst>
              </p:cNvPr>
              <p:cNvSpPr txBox="1"/>
              <p:nvPr/>
            </p:nvSpPr>
            <p:spPr>
              <a:xfrm>
                <a:off x="4801505" y="1527405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Home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43FDAD-795D-4D0F-BAC4-7B16BD36864A}"/>
                  </a:ext>
                </a:extLst>
              </p:cNvPr>
              <p:cNvSpPr txBox="1"/>
              <p:nvPr/>
            </p:nvSpPr>
            <p:spPr>
              <a:xfrm>
                <a:off x="5026784" y="1835859"/>
                <a:ext cx="413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Cell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F38502-2DA1-4657-AE88-380F84132CFA}"/>
                </a:ext>
              </a:extLst>
            </p:cNvPr>
            <p:cNvSpPr/>
            <p:nvPr/>
          </p:nvSpPr>
          <p:spPr>
            <a:xfrm>
              <a:off x="2733412" y="3335196"/>
              <a:ext cx="146989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E8A4C6-9D42-475C-B615-5B2BA6F1240D}"/>
                </a:ext>
              </a:extLst>
            </p:cNvPr>
            <p:cNvSpPr/>
            <p:nvPr/>
          </p:nvSpPr>
          <p:spPr>
            <a:xfrm>
              <a:off x="2885812" y="3487596"/>
              <a:ext cx="146989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93FDB61-7E6A-4EC5-8974-65242181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59" y="2276595"/>
            <a:ext cx="6771156" cy="1541702"/>
          </a:xfrm>
          <a:prstGeom prst="rect">
            <a:avLst/>
          </a:prstGeom>
        </p:spPr>
      </p:pic>
      <p:sp>
        <p:nvSpPr>
          <p:cNvPr id="30" name="Arrow: Left-Up 29">
            <a:extLst>
              <a:ext uri="{FF2B5EF4-FFF2-40B4-BE49-F238E27FC236}">
                <a16:creationId xmlns:a16="http://schemas.microsoft.com/office/drawing/2014/main" id="{B4A39198-300E-4F33-AB81-85D9C0562E90}"/>
              </a:ext>
            </a:extLst>
          </p:cNvPr>
          <p:cNvSpPr/>
          <p:nvPr/>
        </p:nvSpPr>
        <p:spPr>
          <a:xfrm rot="5400000">
            <a:off x="4457379" y="2767159"/>
            <a:ext cx="2927648" cy="2646155"/>
          </a:xfrm>
          <a:prstGeom prst="leftUpArrow">
            <a:avLst>
              <a:gd name="adj1" fmla="val 25000"/>
              <a:gd name="adj2" fmla="val 25000"/>
              <a:gd name="adj3" fmla="val 21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E578F-9BF2-4222-B22D-AF8F6AC3A1A4}"/>
              </a:ext>
            </a:extLst>
          </p:cNvPr>
          <p:cNvSpPr txBox="1"/>
          <p:nvPr/>
        </p:nvSpPr>
        <p:spPr>
          <a:xfrm>
            <a:off x="923109" y="4328160"/>
            <a:ext cx="32351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Project 1: contact database</a:t>
            </a:r>
          </a:p>
          <a:p>
            <a:endParaRPr lang="en-US" dirty="0"/>
          </a:p>
          <a:p>
            <a:r>
              <a:rPr lang="en-US" dirty="0"/>
              <a:t>Project 2: email services</a:t>
            </a:r>
          </a:p>
          <a:p>
            <a:endParaRPr lang="en-US" dirty="0"/>
          </a:p>
          <a:p>
            <a:r>
              <a:rPr lang="en-US" dirty="0"/>
              <a:t>Project 3: User Account Creation</a:t>
            </a:r>
          </a:p>
          <a:p>
            <a:endParaRPr lang="en-US" dirty="0"/>
          </a:p>
          <a:p>
            <a:r>
              <a:rPr lang="en-US" dirty="0"/>
              <a:t>Project 4: User Authentication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640DCB86-1E01-4629-9E58-CDEA2874C450}"/>
              </a:ext>
            </a:extLst>
          </p:cNvPr>
          <p:cNvSpPr/>
          <p:nvPr/>
        </p:nvSpPr>
        <p:spPr>
          <a:xfrm>
            <a:off x="4807131" y="2375444"/>
            <a:ext cx="757646" cy="222846"/>
          </a:xfrm>
          <a:prstGeom prst="flowChartTerminator">
            <a:avLst/>
          </a:prstGeom>
          <a:solidFill>
            <a:srgbClr val="EBD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15175-EA86-4C02-B8ED-ED84EB9CA91A}"/>
              </a:ext>
            </a:extLst>
          </p:cNvPr>
          <p:cNvSpPr txBox="1"/>
          <p:nvPr/>
        </p:nvSpPr>
        <p:spPr>
          <a:xfrm>
            <a:off x="4807131" y="2363756"/>
            <a:ext cx="801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50225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6AF4D6-D51F-4BB2-8B6C-18BCECBD2246}"/>
              </a:ext>
            </a:extLst>
          </p:cNvPr>
          <p:cNvSpPr/>
          <p:nvPr/>
        </p:nvSpPr>
        <p:spPr>
          <a:xfrm>
            <a:off x="4996457" y="2141892"/>
            <a:ext cx="6912529" cy="3137425"/>
          </a:xfrm>
          <a:prstGeom prst="rect">
            <a:avLst/>
          </a:prstGeom>
          <a:pattFill prst="dotDmnd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6BA4D8-0692-4F23-B6BC-99D4DECA2B35}"/>
              </a:ext>
            </a:extLst>
          </p:cNvPr>
          <p:cNvSpPr txBox="1"/>
          <p:nvPr/>
        </p:nvSpPr>
        <p:spPr>
          <a:xfrm rot="16200000">
            <a:off x="8531727" y="916494"/>
            <a:ext cx="553998" cy="2778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/>
              <a:t>Backend Server</a:t>
            </a:r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190C3692-A82D-4991-BCA9-3867DFB17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3955"/>
              </p:ext>
            </p:extLst>
          </p:nvPr>
        </p:nvGraphicFramePr>
        <p:xfrm>
          <a:off x="5251880" y="2987610"/>
          <a:ext cx="64477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633">
                  <a:extLst>
                    <a:ext uri="{9D8B030D-6E8A-4147-A177-3AD203B41FA5}">
                      <a16:colId xmlns:a16="http://schemas.microsoft.com/office/drawing/2014/main" val="2885321490"/>
                    </a:ext>
                  </a:extLst>
                </a:gridCol>
                <a:gridCol w="1074633">
                  <a:extLst>
                    <a:ext uri="{9D8B030D-6E8A-4147-A177-3AD203B41FA5}">
                      <a16:colId xmlns:a16="http://schemas.microsoft.com/office/drawing/2014/main" val="1207136199"/>
                    </a:ext>
                  </a:extLst>
                </a:gridCol>
                <a:gridCol w="1074633">
                  <a:extLst>
                    <a:ext uri="{9D8B030D-6E8A-4147-A177-3AD203B41FA5}">
                      <a16:colId xmlns:a16="http://schemas.microsoft.com/office/drawing/2014/main" val="4099630674"/>
                    </a:ext>
                  </a:extLst>
                </a:gridCol>
                <a:gridCol w="1074633">
                  <a:extLst>
                    <a:ext uri="{9D8B030D-6E8A-4147-A177-3AD203B41FA5}">
                      <a16:colId xmlns:a16="http://schemas.microsoft.com/office/drawing/2014/main" val="1423275963"/>
                    </a:ext>
                  </a:extLst>
                </a:gridCol>
                <a:gridCol w="1093204">
                  <a:extLst>
                    <a:ext uri="{9D8B030D-6E8A-4147-A177-3AD203B41FA5}">
                      <a16:colId xmlns:a16="http://schemas.microsoft.com/office/drawing/2014/main" val="982889715"/>
                    </a:ext>
                  </a:extLst>
                </a:gridCol>
                <a:gridCol w="1056062">
                  <a:extLst>
                    <a:ext uri="{9D8B030D-6E8A-4147-A177-3AD203B41FA5}">
                      <a16:colId xmlns:a16="http://schemas.microsoft.com/office/drawing/2014/main" val="1173088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contactID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firstName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lastName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countryCode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6780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EBDF202-F7ED-491E-88A8-CD9B54FF40BA}"/>
              </a:ext>
            </a:extLst>
          </p:cNvPr>
          <p:cNvSpPr txBox="1"/>
          <p:nvPr/>
        </p:nvSpPr>
        <p:spPr>
          <a:xfrm>
            <a:off x="5189240" y="2404613"/>
            <a:ext cx="456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Name: </a:t>
            </a:r>
            <a:r>
              <a:rPr lang="en-US" dirty="0" err="1"/>
              <a:t>CustomerInfo</a:t>
            </a:r>
            <a:r>
              <a:rPr lang="en-US" dirty="0"/>
              <a:t>, Table: contacts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593439-E23B-4E26-B4E1-1BEAB87F3D8E}"/>
              </a:ext>
            </a:extLst>
          </p:cNvPr>
          <p:cNvSpPr txBox="1"/>
          <p:nvPr/>
        </p:nvSpPr>
        <p:spPr>
          <a:xfrm rot="16200000">
            <a:off x="2622734" y="-1138371"/>
            <a:ext cx="553998" cy="2778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/>
              <a:t>Client Screen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1D8FD5-1FB5-4752-AD81-7903B47A74AB}"/>
              </a:ext>
            </a:extLst>
          </p:cNvPr>
          <p:cNvGrpSpPr/>
          <p:nvPr/>
        </p:nvGrpSpPr>
        <p:grpSpPr>
          <a:xfrm>
            <a:off x="709181" y="478128"/>
            <a:ext cx="3718039" cy="6309010"/>
            <a:chOff x="709181" y="478128"/>
            <a:chExt cx="3718039" cy="630901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BD9DF97-0CDA-4F47-B204-96CE7C851158}"/>
                </a:ext>
              </a:extLst>
            </p:cNvPr>
            <p:cNvSpPr/>
            <p:nvPr/>
          </p:nvSpPr>
          <p:spPr>
            <a:xfrm>
              <a:off x="709181" y="478128"/>
              <a:ext cx="3718039" cy="6309010"/>
            </a:xfrm>
            <a:prstGeom prst="round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BD1DF9-88EF-4FD9-B6A0-018868121E47}"/>
                </a:ext>
              </a:extLst>
            </p:cNvPr>
            <p:cNvSpPr txBox="1"/>
            <p:nvPr/>
          </p:nvSpPr>
          <p:spPr>
            <a:xfrm>
              <a:off x="959488" y="648460"/>
              <a:ext cx="1426128" cy="377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Name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9D20FA-CF30-41D2-B3DD-1DA7D464093F}"/>
                </a:ext>
              </a:extLst>
            </p:cNvPr>
            <p:cNvSpPr txBox="1"/>
            <p:nvPr/>
          </p:nvSpPr>
          <p:spPr>
            <a:xfrm>
              <a:off x="2472299" y="607945"/>
              <a:ext cx="1426128" cy="377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Last Name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DADD30-6B22-4843-B214-8AC1AE9CE956}"/>
                </a:ext>
              </a:extLst>
            </p:cNvPr>
            <p:cNvSpPr txBox="1"/>
            <p:nvPr/>
          </p:nvSpPr>
          <p:spPr>
            <a:xfrm>
              <a:off x="977387" y="1396273"/>
              <a:ext cx="2718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Street Address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40E74D-CEDE-43D5-8A77-0E0E747F3D68}"/>
                </a:ext>
              </a:extLst>
            </p:cNvPr>
            <p:cNvSpPr txBox="1"/>
            <p:nvPr/>
          </p:nvSpPr>
          <p:spPr>
            <a:xfrm>
              <a:off x="929008" y="2141892"/>
              <a:ext cx="271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City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ADA68A-464B-4876-8999-AAAE4504F27F}"/>
                </a:ext>
              </a:extLst>
            </p:cNvPr>
            <p:cNvSpPr txBox="1"/>
            <p:nvPr/>
          </p:nvSpPr>
          <p:spPr>
            <a:xfrm>
              <a:off x="2479259" y="2119916"/>
              <a:ext cx="1054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Country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DFDD19-BDA5-44C7-91DC-5554CE8B6DB1}"/>
                </a:ext>
              </a:extLst>
            </p:cNvPr>
            <p:cNvSpPr txBox="1"/>
            <p:nvPr/>
          </p:nvSpPr>
          <p:spPr>
            <a:xfrm>
              <a:off x="992162" y="4019374"/>
              <a:ext cx="2718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396D01-C271-4682-8CCF-94EB25F66BB0}"/>
                </a:ext>
              </a:extLst>
            </p:cNvPr>
            <p:cNvSpPr/>
            <p:nvPr/>
          </p:nvSpPr>
          <p:spPr>
            <a:xfrm>
              <a:off x="1065401" y="991693"/>
              <a:ext cx="14068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01580-AD84-4765-BFDE-04E8065EA6CE}"/>
                </a:ext>
              </a:extLst>
            </p:cNvPr>
            <p:cNvSpPr/>
            <p:nvPr/>
          </p:nvSpPr>
          <p:spPr>
            <a:xfrm>
              <a:off x="2569712" y="992290"/>
              <a:ext cx="149079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6440AB-993F-4D5D-AA8D-FA160AE81E5E}"/>
                </a:ext>
              </a:extLst>
            </p:cNvPr>
            <p:cNvSpPr/>
            <p:nvPr/>
          </p:nvSpPr>
          <p:spPr>
            <a:xfrm>
              <a:off x="1065400" y="1753593"/>
              <a:ext cx="298550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7536D2-40AA-4C07-A4CE-B378DEA4B328}"/>
                </a:ext>
              </a:extLst>
            </p:cNvPr>
            <p:cNvSpPr/>
            <p:nvPr/>
          </p:nvSpPr>
          <p:spPr>
            <a:xfrm>
              <a:off x="2581012" y="3182796"/>
              <a:ext cx="146989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AF4EDB-91F3-49DD-9AFB-82E01B1CC955}"/>
                </a:ext>
              </a:extLst>
            </p:cNvPr>
            <p:cNvSpPr/>
            <p:nvPr/>
          </p:nvSpPr>
          <p:spPr>
            <a:xfrm>
              <a:off x="1075009" y="4367744"/>
              <a:ext cx="2985500" cy="174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9DB02C-8C55-434E-BEF8-30904044ED31}"/>
                </a:ext>
              </a:extLst>
            </p:cNvPr>
            <p:cNvSpPr/>
            <p:nvPr/>
          </p:nvSpPr>
          <p:spPr>
            <a:xfrm>
              <a:off x="1033941" y="2467271"/>
              <a:ext cx="136321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2D97BA-23FB-42CC-9810-FB0A3C333CDE}"/>
                </a:ext>
              </a:extLst>
            </p:cNvPr>
            <p:cNvSpPr txBox="1"/>
            <p:nvPr/>
          </p:nvSpPr>
          <p:spPr>
            <a:xfrm>
              <a:off x="1803894" y="6315114"/>
              <a:ext cx="2273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 US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3443B8-9CFA-4DDA-A577-4FAAB77D518D}"/>
                </a:ext>
              </a:extLst>
            </p:cNvPr>
            <p:cNvSpPr/>
            <p:nvPr/>
          </p:nvSpPr>
          <p:spPr>
            <a:xfrm>
              <a:off x="1058302" y="3185681"/>
              <a:ext cx="136321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939C9D-A965-464E-A62C-CC4DF2D47400}"/>
                </a:ext>
              </a:extLst>
            </p:cNvPr>
            <p:cNvSpPr/>
            <p:nvPr/>
          </p:nvSpPr>
          <p:spPr>
            <a:xfrm>
              <a:off x="2569712" y="2467271"/>
              <a:ext cx="148119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2772F2-07A1-4D55-980F-F69EBA76C679}"/>
                </a:ext>
              </a:extLst>
            </p:cNvPr>
            <p:cNvSpPr txBox="1"/>
            <p:nvPr/>
          </p:nvSpPr>
          <p:spPr>
            <a:xfrm>
              <a:off x="2472299" y="2869772"/>
              <a:ext cx="177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Phone (</a:t>
              </a:r>
              <a:r>
                <a:rPr lang="en-US" sz="1600" dirty="0"/>
                <a:t>Number)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FD9FE1-3434-4D2D-AC2C-108E95FCC386}"/>
                </a:ext>
              </a:extLst>
            </p:cNvPr>
            <p:cNvSpPr txBox="1"/>
            <p:nvPr/>
          </p:nvSpPr>
          <p:spPr>
            <a:xfrm>
              <a:off x="946907" y="2869772"/>
              <a:ext cx="1460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Phone </a:t>
              </a:r>
              <a:r>
                <a:rPr lang="en-US" sz="1600" dirty="0"/>
                <a:t>(Select)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6D4AC43-7A72-4F89-8911-4E15990064EF}"/>
                </a:ext>
              </a:extLst>
            </p:cNvPr>
            <p:cNvGrpSpPr/>
            <p:nvPr/>
          </p:nvGrpSpPr>
          <p:grpSpPr>
            <a:xfrm>
              <a:off x="1149597" y="3161982"/>
              <a:ext cx="1066800" cy="585453"/>
              <a:chOff x="4678680" y="1527405"/>
              <a:chExt cx="1066800" cy="58545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35469E5-A9CA-4060-9196-614EF7E291B5}"/>
                  </a:ext>
                </a:extLst>
              </p:cNvPr>
              <p:cNvSpPr/>
              <p:nvPr/>
            </p:nvSpPr>
            <p:spPr>
              <a:xfrm>
                <a:off x="4678680" y="1566206"/>
                <a:ext cx="762000" cy="19939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665DB04-DEB6-4FD1-B218-F2E44A3FA058}"/>
                  </a:ext>
                </a:extLst>
              </p:cNvPr>
              <p:cNvSpPr/>
              <p:nvPr/>
            </p:nvSpPr>
            <p:spPr>
              <a:xfrm>
                <a:off x="4831080" y="1718606"/>
                <a:ext cx="762000" cy="19939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2E1728A-0D5C-4DB7-ABFB-7E1DF1462829}"/>
                  </a:ext>
                </a:extLst>
              </p:cNvPr>
              <p:cNvSpPr/>
              <p:nvPr/>
            </p:nvSpPr>
            <p:spPr>
              <a:xfrm>
                <a:off x="4983480" y="1871006"/>
                <a:ext cx="762000" cy="19939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DCFF2B-421C-4DD6-A09B-53AF4F85537E}"/>
                  </a:ext>
                </a:extLst>
              </p:cNvPr>
              <p:cNvSpPr txBox="1"/>
              <p:nvPr/>
            </p:nvSpPr>
            <p:spPr>
              <a:xfrm>
                <a:off x="4921051" y="1683459"/>
                <a:ext cx="5196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Work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B3C324-2E1A-4E8E-A11D-74BFC8FD2B14}"/>
                  </a:ext>
                </a:extLst>
              </p:cNvPr>
              <p:cNvSpPr txBox="1"/>
              <p:nvPr/>
            </p:nvSpPr>
            <p:spPr>
              <a:xfrm>
                <a:off x="4801505" y="1527405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Home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43FDAD-795D-4D0F-BAC4-7B16BD36864A}"/>
                  </a:ext>
                </a:extLst>
              </p:cNvPr>
              <p:cNvSpPr txBox="1"/>
              <p:nvPr/>
            </p:nvSpPr>
            <p:spPr>
              <a:xfrm>
                <a:off x="5026784" y="1835859"/>
                <a:ext cx="413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Cell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F38502-2DA1-4657-AE88-380F84132CFA}"/>
                </a:ext>
              </a:extLst>
            </p:cNvPr>
            <p:cNvSpPr/>
            <p:nvPr/>
          </p:nvSpPr>
          <p:spPr>
            <a:xfrm>
              <a:off x="2733412" y="3335196"/>
              <a:ext cx="146989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E8A4C6-9D42-475C-B615-5B2BA6F1240D}"/>
                </a:ext>
              </a:extLst>
            </p:cNvPr>
            <p:cNvSpPr/>
            <p:nvPr/>
          </p:nvSpPr>
          <p:spPr>
            <a:xfrm>
              <a:off x="2885812" y="3487596"/>
              <a:ext cx="146989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CE6EAF-0A93-4A21-870E-587C3E373208}"/>
              </a:ext>
            </a:extLst>
          </p:cNvPr>
          <p:cNvGrpSpPr/>
          <p:nvPr/>
        </p:nvGrpSpPr>
        <p:grpSpPr>
          <a:xfrm>
            <a:off x="5555951" y="251001"/>
            <a:ext cx="2407897" cy="1530082"/>
            <a:chOff x="5555951" y="50857"/>
            <a:chExt cx="2407897" cy="1530082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3A947FCC-046B-4B4B-B06E-1C272544C4B7}"/>
                </a:ext>
              </a:extLst>
            </p:cNvPr>
            <p:cNvSpPr/>
            <p:nvPr/>
          </p:nvSpPr>
          <p:spPr>
            <a:xfrm>
              <a:off x="5555951" y="50857"/>
              <a:ext cx="2407897" cy="1530082"/>
            </a:xfrm>
            <a:prstGeom prst="cloud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13364D0-BBA5-4570-8A32-60CC784DC229}"/>
                </a:ext>
              </a:extLst>
            </p:cNvPr>
            <p:cNvSpPr txBox="1"/>
            <p:nvPr/>
          </p:nvSpPr>
          <p:spPr>
            <a:xfrm rot="16200000">
              <a:off x="6434252" y="-201952"/>
              <a:ext cx="553998" cy="18790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400" b="1" dirty="0"/>
                <a:t>     </a:t>
              </a:r>
              <a:r>
                <a:rPr lang="en-US" sz="2400" b="1" dirty="0" err="1"/>
                <a:t>EmailJS</a:t>
              </a:r>
              <a:endParaRPr lang="en-US" sz="2400" b="1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9513A79-6DD3-4A0F-B6C6-C7F9A89619F1}"/>
              </a:ext>
            </a:extLst>
          </p:cNvPr>
          <p:cNvSpPr txBox="1"/>
          <p:nvPr/>
        </p:nvSpPr>
        <p:spPr>
          <a:xfrm rot="16200000">
            <a:off x="9605736" y="558626"/>
            <a:ext cx="553998" cy="1023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/>
              <a:t> Gmail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ECB637-3AB7-48AA-AF3E-94E74919E9D5}"/>
              </a:ext>
            </a:extLst>
          </p:cNvPr>
          <p:cNvSpPr txBox="1"/>
          <p:nvPr/>
        </p:nvSpPr>
        <p:spPr>
          <a:xfrm rot="16200000">
            <a:off x="5716241" y="-612182"/>
            <a:ext cx="553998" cy="2778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/>
              <a:t>API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786F3F9E-AC2D-45EC-9D32-B02AE9E9381F}"/>
              </a:ext>
            </a:extLst>
          </p:cNvPr>
          <p:cNvSpPr/>
          <p:nvPr/>
        </p:nvSpPr>
        <p:spPr>
          <a:xfrm flipV="1">
            <a:off x="6963109" y="1219858"/>
            <a:ext cx="2921120" cy="6357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C6FF45-60E7-4D41-9EAF-DE50B1A1A2FC}"/>
              </a:ext>
            </a:extLst>
          </p:cNvPr>
          <p:cNvGrpSpPr/>
          <p:nvPr/>
        </p:nvGrpSpPr>
        <p:grpSpPr>
          <a:xfrm>
            <a:off x="4436901" y="1024424"/>
            <a:ext cx="1104435" cy="298057"/>
            <a:chOff x="4436901" y="1024424"/>
            <a:chExt cx="1104435" cy="298057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06F26E9E-4055-4F32-B457-869376783A51}"/>
                </a:ext>
              </a:extLst>
            </p:cNvPr>
            <p:cNvSpPr/>
            <p:nvPr/>
          </p:nvSpPr>
          <p:spPr>
            <a:xfrm>
              <a:off x="4645399" y="1025965"/>
              <a:ext cx="245640" cy="28709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Arrow: Chevron 58">
              <a:extLst>
                <a:ext uri="{FF2B5EF4-FFF2-40B4-BE49-F238E27FC236}">
                  <a16:creationId xmlns:a16="http://schemas.microsoft.com/office/drawing/2014/main" id="{01DF20EA-DE26-425F-9003-70DA2416BF63}"/>
                </a:ext>
              </a:extLst>
            </p:cNvPr>
            <p:cNvSpPr/>
            <p:nvPr/>
          </p:nvSpPr>
          <p:spPr>
            <a:xfrm>
              <a:off x="4860909" y="1025965"/>
              <a:ext cx="245640" cy="28709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Arrow: Chevron 59">
              <a:extLst>
                <a:ext uri="{FF2B5EF4-FFF2-40B4-BE49-F238E27FC236}">
                  <a16:creationId xmlns:a16="http://schemas.microsoft.com/office/drawing/2014/main" id="{CE302526-0219-43CC-BFEE-6C3DFDF2F957}"/>
                </a:ext>
              </a:extLst>
            </p:cNvPr>
            <p:cNvSpPr/>
            <p:nvPr/>
          </p:nvSpPr>
          <p:spPr>
            <a:xfrm>
              <a:off x="5066420" y="1035390"/>
              <a:ext cx="245640" cy="28709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Arrow: Chevron 60">
              <a:extLst>
                <a:ext uri="{FF2B5EF4-FFF2-40B4-BE49-F238E27FC236}">
                  <a16:creationId xmlns:a16="http://schemas.microsoft.com/office/drawing/2014/main" id="{7C6F5BCA-2E9F-4205-9708-0777F147F62D}"/>
                </a:ext>
              </a:extLst>
            </p:cNvPr>
            <p:cNvSpPr/>
            <p:nvPr/>
          </p:nvSpPr>
          <p:spPr>
            <a:xfrm>
              <a:off x="5251880" y="1035390"/>
              <a:ext cx="289456" cy="28709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2912E1B9-2CC5-45F4-BC0F-2DC0161434FF}"/>
                </a:ext>
              </a:extLst>
            </p:cNvPr>
            <p:cNvSpPr/>
            <p:nvPr/>
          </p:nvSpPr>
          <p:spPr>
            <a:xfrm>
              <a:off x="4436901" y="1024424"/>
              <a:ext cx="245640" cy="28709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2FC7588D-A391-4EB8-BE45-B5FB5ED8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48642"/>
              </p:ext>
            </p:extLst>
          </p:nvPr>
        </p:nvGraphicFramePr>
        <p:xfrm>
          <a:off x="7575449" y="3361804"/>
          <a:ext cx="307381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7991">
                  <a:extLst>
                    <a:ext uri="{9D8B030D-6E8A-4147-A177-3AD203B41FA5}">
                      <a16:colId xmlns:a16="http://schemas.microsoft.com/office/drawing/2014/main" val="2968946592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706033437"/>
                    </a:ext>
                  </a:extLst>
                </a:gridCol>
                <a:gridCol w="1090733">
                  <a:extLst>
                    <a:ext uri="{9D8B030D-6E8A-4147-A177-3AD203B41FA5}">
                      <a16:colId xmlns:a16="http://schemas.microsoft.com/office/drawing/2014/main" val="154047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homePhone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workPhone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cellphone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0896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10B6678-76C4-4FA5-9A32-146FC320698D}"/>
              </a:ext>
            </a:extLst>
          </p:cNvPr>
          <p:cNvSpPr txBox="1"/>
          <p:nvPr/>
        </p:nvSpPr>
        <p:spPr>
          <a:xfrm>
            <a:off x="10646125" y="3343037"/>
            <a:ext cx="11287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dateTime</a:t>
            </a:r>
            <a:endParaRPr lang="en-US" sz="800" dirty="0"/>
          </a:p>
          <a:p>
            <a:r>
              <a:rPr lang="en-US" sz="800" dirty="0"/>
              <a:t>YYYY-MM-DD</a:t>
            </a:r>
          </a:p>
          <a:p>
            <a:r>
              <a:rPr lang="en-US" sz="800" dirty="0" err="1"/>
              <a:t>Hh:mm:ss</a:t>
            </a:r>
            <a:endParaRPr lang="en-US" sz="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87641E-8959-4AF5-B1D5-B31DE35833E2}"/>
              </a:ext>
            </a:extLst>
          </p:cNvPr>
          <p:cNvSpPr/>
          <p:nvPr/>
        </p:nvSpPr>
        <p:spPr>
          <a:xfrm>
            <a:off x="10654266" y="3354008"/>
            <a:ext cx="1037273" cy="396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68">
            <a:extLst>
              <a:ext uri="{FF2B5EF4-FFF2-40B4-BE49-F238E27FC236}">
                <a16:creationId xmlns:a16="http://schemas.microsoft.com/office/drawing/2014/main" id="{053A9F2F-FEC4-4FAD-97E8-0FC4917B0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29900"/>
              </p:ext>
            </p:extLst>
          </p:nvPr>
        </p:nvGraphicFramePr>
        <p:xfrm>
          <a:off x="7575449" y="3740654"/>
          <a:ext cx="4116090" cy="433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6090">
                  <a:extLst>
                    <a:ext uri="{9D8B030D-6E8A-4147-A177-3AD203B41FA5}">
                      <a16:colId xmlns:a16="http://schemas.microsoft.com/office/drawing/2014/main" val="111957089"/>
                    </a:ext>
                  </a:extLst>
                </a:gridCol>
              </a:tblGrid>
              <a:tr h="433660">
                <a:tc>
                  <a:txBody>
                    <a:bodyPr/>
                    <a:lstStyle/>
                    <a:p>
                      <a:r>
                        <a:rPr lang="en-US" sz="1000" dirty="0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118494"/>
                  </a:ext>
                </a:extLst>
              </a:tr>
            </a:tbl>
          </a:graphicData>
        </a:graphic>
      </p:graphicFrame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867905AC-7FDC-47F1-9997-D2EC21454E10}"/>
              </a:ext>
            </a:extLst>
          </p:cNvPr>
          <p:cNvSpPr/>
          <p:nvPr/>
        </p:nvSpPr>
        <p:spPr>
          <a:xfrm rot="1167261">
            <a:off x="4281550" y="2185172"/>
            <a:ext cx="919525" cy="24432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 descr="Teacher">
            <a:extLst>
              <a:ext uri="{FF2B5EF4-FFF2-40B4-BE49-F238E27FC236}">
                <a16:creationId xmlns:a16="http://schemas.microsoft.com/office/drawing/2014/main" id="{3F5A62FD-DD0C-490F-B584-7C5D347B9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9766" y="198664"/>
            <a:ext cx="1323233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9FA7E6-C00B-4641-8766-2E356A5BA107}"/>
              </a:ext>
            </a:extLst>
          </p:cNvPr>
          <p:cNvSpPr txBox="1"/>
          <p:nvPr/>
        </p:nvSpPr>
        <p:spPr>
          <a:xfrm>
            <a:off x="5238319" y="3380725"/>
            <a:ext cx="2322946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use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CustomerInfo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]</a:t>
            </a:r>
          </a:p>
          <a:p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Create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Table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contactInfo</a:t>
            </a:r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(</a:t>
            </a:r>
            <a:endParaRPr lang="en-US" sz="8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contactID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IDENTITY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PRIMARY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KEY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,</a:t>
            </a:r>
            <a:endParaRPr lang="en-US" sz="8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firstName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VARCHAR 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20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NULL,</a:t>
            </a:r>
            <a:endParaRPr lang="en-US" sz="8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lastName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  </a:t>
            </a:r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VARCHAR 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20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NULL,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 street </a:t>
            </a:r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VARCHAR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30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),</a:t>
            </a:r>
            <a:endParaRPr lang="en-US" sz="8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 city  </a:t>
            </a:r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VARCHAR 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30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),</a:t>
            </a:r>
            <a:endParaRPr lang="en-US" sz="8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countryCode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VARCHAR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2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),</a:t>
            </a:r>
            <a:endParaRPr lang="en-US" sz="8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homePhone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BIGINT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,</a:t>
            </a:r>
            <a:endParaRPr lang="en-US" sz="8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workPhone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BITINT,</a:t>
            </a:r>
            <a:endParaRPr lang="en-US" sz="800" dirty="0">
              <a:solidFill>
                <a:srgbClr val="808080"/>
              </a:solidFill>
              <a:latin typeface="Arial Narrow" panose="020B0606020202030204" pitchFamily="34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 err="1">
                <a:latin typeface="Arial Narrow" panose="020B0606020202030204" pitchFamily="34" charset="0"/>
              </a:rPr>
              <a:t>cellPhone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0070C0"/>
                </a:solidFill>
                <a:latin typeface="Arial Narrow" panose="020B0606020202030204" pitchFamily="34" charset="0"/>
              </a:rPr>
              <a:t>BIGINT,</a:t>
            </a:r>
            <a:endParaRPr lang="en-US" sz="8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date_Time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  </a:t>
            </a:r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SMALLDATETIME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,</a:t>
            </a:r>
            <a:endParaRPr lang="en-US" sz="8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message_holder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Arial Narrow" panose="020B0606020202030204" pitchFamily="34" charset="0"/>
              </a:rPr>
              <a:t>VARCHAR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200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)</a:t>
            </a:r>
            <a:endParaRPr lang="en-US" sz="8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Arial Narrow" panose="020B0606020202030204" pitchFamily="34" charset="0"/>
              </a:rPr>
              <a:t>);</a:t>
            </a:r>
            <a:r>
              <a:rPr lang="en-US" sz="800" dirty="0">
                <a:latin typeface="Arial Narrow" panose="020B0606020202030204" pitchFamily="34" charset="0"/>
              </a:rPr>
              <a:t>           </a:t>
            </a:r>
            <a:endParaRPr 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665151-B265-4DA7-B310-804DD87900F4}"/>
              </a:ext>
            </a:extLst>
          </p:cNvPr>
          <p:cNvSpPr txBox="1"/>
          <p:nvPr/>
        </p:nvSpPr>
        <p:spPr>
          <a:xfrm>
            <a:off x="7575449" y="4194817"/>
            <a:ext cx="4124231" cy="1061829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contactInfo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[street]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[city]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homePhone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workPhone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cellPhone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date_Time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message_holder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'Joseph'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'Smith'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'123  8th Street'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'Peru Ind'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'US'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5552424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9876224536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6073334567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'Please send the information to my address'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BB437C-2FC1-4D5F-A855-A9F3BEFBB082}"/>
              </a:ext>
            </a:extLst>
          </p:cNvPr>
          <p:cNvSpPr txBox="1"/>
          <p:nvPr/>
        </p:nvSpPr>
        <p:spPr>
          <a:xfrm>
            <a:off x="5242158" y="2699895"/>
            <a:ext cx="6447800" cy="246221"/>
          </a:xfrm>
          <a:prstGeom prst="rect">
            <a:avLst/>
          </a:prstGeom>
          <a:solidFill>
            <a:srgbClr val="92D050">
              <a:alpha val="3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CREATE DATABASE </a:t>
            </a:r>
            <a:r>
              <a:rPr lang="en-US" sz="1000" dirty="0" err="1"/>
              <a:t>CustomerInfo</a:t>
            </a:r>
            <a:r>
              <a:rPr lang="en-US" sz="1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419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B3F4B4-0BED-4DF8-AA8D-78AFDD66BFA2}"/>
              </a:ext>
            </a:extLst>
          </p:cNvPr>
          <p:cNvGrpSpPr/>
          <p:nvPr/>
        </p:nvGrpSpPr>
        <p:grpSpPr>
          <a:xfrm>
            <a:off x="1114617" y="461992"/>
            <a:ext cx="2500918" cy="2660030"/>
            <a:chOff x="1114617" y="461992"/>
            <a:chExt cx="2500918" cy="2660030"/>
          </a:xfrm>
        </p:grpSpPr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94264F54-B079-4D61-BA0B-522B0DD94BBD}"/>
                </a:ext>
              </a:extLst>
            </p:cNvPr>
            <p:cNvSpPr/>
            <p:nvPr/>
          </p:nvSpPr>
          <p:spPr>
            <a:xfrm>
              <a:off x="1879573" y="1775389"/>
              <a:ext cx="1735962" cy="134663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ocument 6">
              <a:extLst>
                <a:ext uri="{FF2B5EF4-FFF2-40B4-BE49-F238E27FC236}">
                  <a16:creationId xmlns:a16="http://schemas.microsoft.com/office/drawing/2014/main" id="{F6F12B7B-3743-47C5-B63D-0A40218A4CC3}"/>
                </a:ext>
              </a:extLst>
            </p:cNvPr>
            <p:cNvSpPr/>
            <p:nvPr/>
          </p:nvSpPr>
          <p:spPr>
            <a:xfrm>
              <a:off x="1677799" y="1341049"/>
              <a:ext cx="1735962" cy="134663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B0633C0F-1234-431B-8585-FE3312A7211B}"/>
                </a:ext>
              </a:extLst>
            </p:cNvPr>
            <p:cNvSpPr/>
            <p:nvPr/>
          </p:nvSpPr>
          <p:spPr>
            <a:xfrm>
              <a:off x="1396208" y="906709"/>
              <a:ext cx="1735962" cy="134663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ocument 8">
              <a:extLst>
                <a:ext uri="{FF2B5EF4-FFF2-40B4-BE49-F238E27FC236}">
                  <a16:creationId xmlns:a16="http://schemas.microsoft.com/office/drawing/2014/main" id="{C645B7CA-6B75-47BB-9B83-3EE1AA588703}"/>
                </a:ext>
              </a:extLst>
            </p:cNvPr>
            <p:cNvSpPr/>
            <p:nvPr/>
          </p:nvSpPr>
          <p:spPr>
            <a:xfrm>
              <a:off x="1114617" y="461992"/>
              <a:ext cx="1735962" cy="134663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39199A3E-240B-488D-83C6-B410229883F0}"/>
              </a:ext>
            </a:extLst>
          </p:cNvPr>
          <p:cNvSpPr/>
          <p:nvPr/>
        </p:nvSpPr>
        <p:spPr>
          <a:xfrm>
            <a:off x="9033425" y="1207915"/>
            <a:ext cx="2046913" cy="2371307"/>
          </a:xfrm>
          <a:prstGeom prst="flowChartMagneticDisk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40AB9-9D4B-4CA3-81FB-04508F341241}"/>
              </a:ext>
            </a:extLst>
          </p:cNvPr>
          <p:cNvSpPr txBox="1"/>
          <p:nvPr/>
        </p:nvSpPr>
        <p:spPr>
          <a:xfrm rot="16200000">
            <a:off x="9753201" y="3312453"/>
            <a:ext cx="1292662" cy="16608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/>
              <a:t>MSSQL</a:t>
            </a:r>
          </a:p>
          <a:p>
            <a:r>
              <a:rPr lang="en-US" sz="2400" b="1" dirty="0"/>
              <a:t>SERVER</a:t>
            </a:r>
          </a:p>
          <a:p>
            <a:r>
              <a:rPr lang="en-US" sz="2400" b="1" dirty="0"/>
              <a:t>Studio 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46CF1-D8B8-4E1E-88BC-ABF1742F8A92}"/>
              </a:ext>
            </a:extLst>
          </p:cNvPr>
          <p:cNvSpPr txBox="1"/>
          <p:nvPr/>
        </p:nvSpPr>
        <p:spPr>
          <a:xfrm rot="16200000">
            <a:off x="1583990" y="36768"/>
            <a:ext cx="923330" cy="16098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/>
              <a:t>Client</a:t>
            </a:r>
          </a:p>
          <a:p>
            <a:r>
              <a:rPr lang="en-US" sz="2400" b="1" dirty="0"/>
              <a:t>Browser</a:t>
            </a: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F3EC16FC-52E5-4E17-924A-2FFCFB5A0895}"/>
              </a:ext>
            </a:extLst>
          </p:cNvPr>
          <p:cNvSpPr/>
          <p:nvPr/>
        </p:nvSpPr>
        <p:spPr>
          <a:xfrm>
            <a:off x="4815840" y="1207915"/>
            <a:ext cx="3082834" cy="176170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974CA-ADEA-4372-9BDE-11B03E73BCCC}"/>
              </a:ext>
            </a:extLst>
          </p:cNvPr>
          <p:cNvSpPr txBox="1"/>
          <p:nvPr/>
        </p:nvSpPr>
        <p:spPr>
          <a:xfrm rot="16200000">
            <a:off x="4972262" y="1765083"/>
            <a:ext cx="2769989" cy="13672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/>
              <a:t> </a:t>
            </a:r>
          </a:p>
          <a:p>
            <a:r>
              <a:rPr lang="en-US" sz="2400" b="1" dirty="0"/>
              <a:t>NODE</a:t>
            </a:r>
          </a:p>
          <a:p>
            <a:r>
              <a:rPr lang="en-US" sz="2400" b="1" dirty="0"/>
              <a:t>REST</a:t>
            </a:r>
          </a:p>
          <a:p>
            <a:r>
              <a:rPr lang="en-US" sz="2400" b="1" dirty="0"/>
              <a:t>API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3CE33C90-2714-4BCE-95B5-2B4579D16F81}"/>
              </a:ext>
            </a:extLst>
          </p:cNvPr>
          <p:cNvSpPr/>
          <p:nvPr/>
        </p:nvSpPr>
        <p:spPr>
          <a:xfrm>
            <a:off x="7490492" y="2160676"/>
            <a:ext cx="2046913" cy="57605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4BB0CA-4BA3-4C12-AA25-1EC8C0C28AA4}"/>
              </a:ext>
            </a:extLst>
          </p:cNvPr>
          <p:cNvCxnSpPr/>
          <p:nvPr/>
        </p:nvCxnSpPr>
        <p:spPr>
          <a:xfrm flipV="1">
            <a:off x="3615535" y="1480457"/>
            <a:ext cx="1200305" cy="400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A5D249-9116-4C5A-991F-0D77CADDD777}"/>
              </a:ext>
            </a:extLst>
          </p:cNvPr>
          <p:cNvCxnSpPr/>
          <p:nvPr/>
        </p:nvCxnSpPr>
        <p:spPr>
          <a:xfrm flipV="1">
            <a:off x="3623121" y="2208022"/>
            <a:ext cx="1200305" cy="400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174C34-1BDD-4EEC-9DFE-086B05743449}"/>
              </a:ext>
            </a:extLst>
          </p:cNvPr>
          <p:cNvCxnSpPr/>
          <p:nvPr/>
        </p:nvCxnSpPr>
        <p:spPr>
          <a:xfrm flipV="1">
            <a:off x="3518924" y="1750822"/>
            <a:ext cx="1200305" cy="400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97F40F-0FE5-4D02-BE38-0CA4E0756A2D}"/>
              </a:ext>
            </a:extLst>
          </p:cNvPr>
          <p:cNvCxnSpPr>
            <a:cxnSpLocks/>
          </p:cNvCxnSpPr>
          <p:nvPr/>
        </p:nvCxnSpPr>
        <p:spPr>
          <a:xfrm flipH="1" flipV="1">
            <a:off x="3171710" y="1615311"/>
            <a:ext cx="1607509" cy="5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C638AF-F92B-44A1-BB14-49481440B5A9}"/>
              </a:ext>
            </a:extLst>
          </p:cNvPr>
          <p:cNvCxnSpPr>
            <a:cxnSpLocks/>
          </p:cNvCxnSpPr>
          <p:nvPr/>
        </p:nvCxnSpPr>
        <p:spPr>
          <a:xfrm flipH="1" flipV="1">
            <a:off x="3132170" y="1080392"/>
            <a:ext cx="1699630" cy="268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800897-781C-4E63-9919-F8F32A77E9BA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615535" y="2084263"/>
            <a:ext cx="1192719" cy="364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583E68-59B5-4076-9FBB-DCFC6DB6E5EC}"/>
              </a:ext>
            </a:extLst>
          </p:cNvPr>
          <p:cNvCxnSpPr>
            <a:cxnSpLocks/>
          </p:cNvCxnSpPr>
          <p:nvPr/>
        </p:nvCxnSpPr>
        <p:spPr>
          <a:xfrm flipH="1">
            <a:off x="3463597" y="2172068"/>
            <a:ext cx="1305468" cy="71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DC1FE2-71C8-4274-87B7-BD3E2DE47BD6}"/>
              </a:ext>
            </a:extLst>
          </p:cNvPr>
          <p:cNvSpPr txBox="1"/>
          <p:nvPr/>
        </p:nvSpPr>
        <p:spPr>
          <a:xfrm rot="16200000">
            <a:off x="5327483" y="2610073"/>
            <a:ext cx="4247317" cy="41312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/>
              <a:t> </a:t>
            </a:r>
          </a:p>
          <a:p>
            <a:r>
              <a:rPr lang="en-US" sz="2400" b="1" dirty="0"/>
              <a:t>NodeJS</a:t>
            </a:r>
          </a:p>
          <a:p>
            <a:r>
              <a:rPr lang="en-US" sz="2400" b="1" dirty="0"/>
              <a:t>Express </a:t>
            </a:r>
          </a:p>
          <a:p>
            <a:r>
              <a:rPr lang="en-US" sz="2400" b="1" dirty="0"/>
              <a:t>CORS</a:t>
            </a:r>
          </a:p>
          <a:p>
            <a:r>
              <a:rPr lang="en-US" sz="2400" b="1" dirty="0" err="1"/>
              <a:t>EmailJS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/>
              <a:t>Postman (test API Endpoints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308360-FB52-4E58-9400-C245320FA361}"/>
              </a:ext>
            </a:extLst>
          </p:cNvPr>
          <p:cNvSpPr txBox="1"/>
          <p:nvPr/>
        </p:nvSpPr>
        <p:spPr>
          <a:xfrm rot="16200000">
            <a:off x="1791135" y="3163606"/>
            <a:ext cx="2400657" cy="2094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/>
              <a:t> </a:t>
            </a:r>
          </a:p>
          <a:p>
            <a:r>
              <a:rPr lang="en-US" sz="2400" b="1" dirty="0" err="1"/>
              <a:t>ReactJs</a:t>
            </a:r>
            <a:endParaRPr lang="en-US" sz="2400" b="1" dirty="0"/>
          </a:p>
          <a:p>
            <a:r>
              <a:rPr lang="en-US" sz="2400" b="1" dirty="0"/>
              <a:t>Material-UI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0318A4-3E74-42CC-A11A-A05FEA802EEA}"/>
              </a:ext>
            </a:extLst>
          </p:cNvPr>
          <p:cNvSpPr txBox="1"/>
          <p:nvPr/>
        </p:nvSpPr>
        <p:spPr>
          <a:xfrm rot="16200000">
            <a:off x="9332890" y="2231638"/>
            <a:ext cx="1661993" cy="13672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/>
              <a:t>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405B28-8BBA-4D5A-A166-2AB3BEED97BF}"/>
              </a:ext>
            </a:extLst>
          </p:cNvPr>
          <p:cNvSpPr txBox="1"/>
          <p:nvPr/>
        </p:nvSpPr>
        <p:spPr>
          <a:xfrm rot="16200000">
            <a:off x="9906190" y="766524"/>
            <a:ext cx="923330" cy="16608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/>
              <a:t>SQL</a:t>
            </a:r>
          </a:p>
          <a:p>
            <a:r>
              <a:rPr lang="en-US" sz="2400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23204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C77AF9-71B4-4126-9137-56B07BB1755D}"/>
              </a:ext>
            </a:extLst>
          </p:cNvPr>
          <p:cNvSpPr txBox="1"/>
          <p:nvPr/>
        </p:nvSpPr>
        <p:spPr>
          <a:xfrm>
            <a:off x="347980" y="830580"/>
            <a:ext cx="4102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[street]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[city]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homePhone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workPhone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cellPhone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date_Time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message_holder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'Joseph'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'Smith'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'123  8th Street'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'Peru Ind'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'US'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5552424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9876224536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6073334567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'Please send the information to my address'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BA47D-6BC7-4743-A7B9-C88D414D4816}"/>
              </a:ext>
            </a:extLst>
          </p:cNvPr>
          <p:cNvSpPr txBox="1"/>
          <p:nvPr/>
        </p:nvSpPr>
        <p:spPr>
          <a:xfrm>
            <a:off x="402336" y="1926336"/>
            <a:ext cx="451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[street]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[city]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homePhone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cellPhone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date_Time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message_holder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Abdella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'Abys'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'62 West Grant'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'Albany NY'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'US'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8888888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6073334567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'I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dont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have a work phone'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09758-081F-43EA-8610-83F9EB245A26}"/>
              </a:ext>
            </a:extLst>
          </p:cNvPr>
          <p:cNvSpPr txBox="1"/>
          <p:nvPr/>
        </p:nvSpPr>
        <p:spPr>
          <a:xfrm>
            <a:off x="505968" y="2828544"/>
            <a:ext cx="378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[street]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[city]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workPhone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date_Time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message_holder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Barkee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'Bark'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'3 North Chamberlain'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'Pero NM'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2334568822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'I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dont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have a home or cell phone or country'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1200D-C808-4854-9594-94C2E96B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153673"/>
            <a:ext cx="9510584" cy="147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B82026-ADA6-4C8C-9DE8-7CA68ED4027D}"/>
              </a:ext>
            </a:extLst>
          </p:cNvPr>
          <p:cNvSpPr txBox="1"/>
          <p:nvPr/>
        </p:nvSpPr>
        <p:spPr>
          <a:xfrm>
            <a:off x="505968" y="366038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contactInfo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4F853-43EE-4820-B34D-624EA2D66D71}"/>
              </a:ext>
            </a:extLst>
          </p:cNvPr>
          <p:cNvSpPr txBox="1"/>
          <p:nvPr/>
        </p:nvSpPr>
        <p:spPr>
          <a:xfrm>
            <a:off x="3639312" y="368346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 panose="020B0609020204030204" pitchFamily="49" charset="0"/>
              </a:rPr>
              <a:t>OR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contactInfo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110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4006B-1FF1-4B48-892A-53FA2CBC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7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509</Words>
  <Application>Microsoft Office PowerPoint</Application>
  <PresentationFormat>Widescreen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strom</dc:creator>
  <cp:lastModifiedBy>kim strom</cp:lastModifiedBy>
  <cp:revision>30</cp:revision>
  <dcterms:created xsi:type="dcterms:W3CDTF">2022-02-23T23:26:33Z</dcterms:created>
  <dcterms:modified xsi:type="dcterms:W3CDTF">2022-03-23T15:16:47Z</dcterms:modified>
</cp:coreProperties>
</file>