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DA"/>
    <a:srgbClr val="B5F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0F5D-F3C7-42DF-B8CA-133D8F76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65F7-596B-42A2-9BBB-C42C95C64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1C22-6387-486D-AE0F-5536A1C6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9285-644C-4D68-8B7D-3B53D62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509C-F0A3-4F42-B5BE-FC4814A1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228C-AED8-42B4-AE48-C68DA09D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EBD19-AFD3-4FF7-B2EC-A9EDA3E8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3517-E94D-4754-AFD0-10B38A5F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BF70-5123-4EC1-ADE3-E81A9663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7D77-0244-494A-BAB6-C313DA9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29167-F1DA-42A3-9A47-2158013D2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320F-1FA3-4505-A7DC-3BCFE93C2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DC90-A950-428D-8DD6-1AFC5FE0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34AA-39AA-4A4D-A475-093254F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B077-DDC9-4F75-8A4F-10D15858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F714-E0DF-4C2F-AC94-D24CBC0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85BF-2018-4979-908D-886B1753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7B64-CEE6-420B-BBCE-FC67AD3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A206-21AE-4467-BAAD-90848B29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6BC5-AE1E-4C59-AD2D-40C27174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4B8D-9AAF-428C-8BEC-D5A8012E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D3B3-D6FA-4505-8F8D-5F3A8F1A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D05D-14FC-480E-9DD9-40E91A54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9EA4-60FE-43E4-8DC3-705FBB0D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D81-1233-48E5-822F-3144DEC9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C970-101F-4BD4-BF1E-75688D0D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70E2-8992-4452-86CC-A585CE50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C5850-A6E4-45B8-A8A6-34E82A1A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68CC-4B86-4E7B-8088-42519861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0AB1-AB6F-4F2E-8CEC-D865F7D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36F9-41CF-41CC-9C40-BA89BD86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C012-0ECA-435E-9E2D-A1A41CAE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D864-14CD-4BF0-B31B-94F311F4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7444-2D95-4309-A101-0A10F079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814B0-F89B-4BC6-99CF-8AA220A60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8616F-6331-478D-9186-3EA6BD060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BCCEE-4CF8-4028-88A2-2A131C3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810D7-C705-4EEE-8861-E66C68C2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666FD-5B14-4B7D-A58F-4C3F1E15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79B6-ABDA-4D02-9125-06EABA6C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3768D-B6FF-4D54-8D6E-5561BB7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1304E-47FF-4B57-9EEE-51A84637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25E07-DE0C-46F0-A61F-533FC84D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D761B-B5D5-4BAE-A7A7-2D08652D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B41F-C257-49F8-86D5-2094C1B5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45090-5EB6-41A2-AC8B-2A96CA10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7898-A840-4C66-98C8-B0A99AA7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2DF0-BF5C-41FF-8B80-74FEF670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34F71-3A77-4743-8289-1B7468FA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DACE-5CB3-4B0C-A0FE-1CFBD0D5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90A6-BA91-4E6A-B519-F2D77A5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6926-13A9-4807-94DB-70FC46D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D3CA-FA37-4CBB-8E94-C0C3324C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36C37-30B5-44A2-924C-C6293760E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D6172-5A7E-455B-ABBB-19D7DB62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4137-06EB-4442-8708-B4D5B298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5BD-D6B5-406D-91EE-1E615CD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DE6D-EDA4-49EB-A1FC-98E9F73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94EAD-2304-4047-9EB6-5F9348EA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BDEDF-0F73-4AEB-BBB7-A7C9A2FF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9344-DE1C-4F4C-9534-F553A9780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6B1C-C5BF-491C-BE70-C0C8536DF68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5E4-C311-4A25-8199-A99C0810C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5E2B-CFCF-482D-85D6-1197B21D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E531-20DE-49E9-98D0-F4368429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7E9EA44-A427-4DCA-9EAD-91A77357DE04}"/>
              </a:ext>
            </a:extLst>
          </p:cNvPr>
          <p:cNvSpPr/>
          <p:nvPr/>
        </p:nvSpPr>
        <p:spPr>
          <a:xfrm>
            <a:off x="984069" y="792480"/>
            <a:ext cx="5599611" cy="1698171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D2C8A24-96C0-40E3-A6C1-5DA05D132FAF}"/>
              </a:ext>
            </a:extLst>
          </p:cNvPr>
          <p:cNvSpPr/>
          <p:nvPr/>
        </p:nvSpPr>
        <p:spPr>
          <a:xfrm>
            <a:off x="4702629" y="1092925"/>
            <a:ext cx="1715588" cy="5486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6D2A5-1DC3-48DE-A052-FE346BFF46B6}"/>
              </a:ext>
            </a:extLst>
          </p:cNvPr>
          <p:cNvSpPr txBox="1"/>
          <p:nvPr/>
        </p:nvSpPr>
        <p:spPr>
          <a:xfrm>
            <a:off x="4868091" y="1182579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A716E-7881-4844-847E-D7455FFE52E3}"/>
              </a:ext>
            </a:extLst>
          </p:cNvPr>
          <p:cNvSpPr txBox="1"/>
          <p:nvPr/>
        </p:nvSpPr>
        <p:spPr>
          <a:xfrm>
            <a:off x="1802674" y="1092925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45967DE8-4E7D-492A-9085-36CAF618FFB8}"/>
              </a:ext>
            </a:extLst>
          </p:cNvPr>
          <p:cNvSpPr/>
          <p:nvPr/>
        </p:nvSpPr>
        <p:spPr>
          <a:xfrm>
            <a:off x="2447109" y="3178629"/>
            <a:ext cx="8377645" cy="2995748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2ABAA15-C301-44B2-AC5D-3718F03B7939}"/>
              </a:ext>
            </a:extLst>
          </p:cNvPr>
          <p:cNvSpPr/>
          <p:nvPr/>
        </p:nvSpPr>
        <p:spPr>
          <a:xfrm>
            <a:off x="2836141" y="3954320"/>
            <a:ext cx="2490651" cy="17678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D0DA44D-CD27-49A0-8A57-03CC1A902F3E}"/>
              </a:ext>
            </a:extLst>
          </p:cNvPr>
          <p:cNvSpPr/>
          <p:nvPr/>
        </p:nvSpPr>
        <p:spPr>
          <a:xfrm>
            <a:off x="7785463" y="143997"/>
            <a:ext cx="2969623" cy="2636520"/>
          </a:xfrm>
          <a:prstGeom prst="flowChartMultidocument">
            <a:avLst/>
          </a:prstGeom>
          <a:solidFill>
            <a:srgbClr val="B5F7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C8F55-6AD0-431C-85C6-329052D9DFDD}"/>
              </a:ext>
            </a:extLst>
          </p:cNvPr>
          <p:cNvSpPr/>
          <p:nvPr/>
        </p:nvSpPr>
        <p:spPr>
          <a:xfrm>
            <a:off x="7942212" y="727666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12CC1-061C-4FE2-992D-01AFCF0AFA91}"/>
              </a:ext>
            </a:extLst>
          </p:cNvPr>
          <p:cNvSpPr txBox="1"/>
          <p:nvPr/>
        </p:nvSpPr>
        <p:spPr>
          <a:xfrm>
            <a:off x="8055410" y="703555"/>
            <a:ext cx="87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 Name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7D0F7E-6841-49AA-B168-13E5DDB05FED}"/>
              </a:ext>
            </a:extLst>
          </p:cNvPr>
          <p:cNvSpPr/>
          <p:nvPr/>
        </p:nvSpPr>
        <p:spPr>
          <a:xfrm>
            <a:off x="9135295" y="729682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Last Name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ADBB7B-C073-4F83-9136-49A82AB7E33E}"/>
              </a:ext>
            </a:extLst>
          </p:cNvPr>
          <p:cNvSpPr/>
          <p:nvPr/>
        </p:nvSpPr>
        <p:spPr>
          <a:xfrm>
            <a:off x="7944395" y="1051028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EC529-0025-41DC-B373-B99D434EB4CA}"/>
              </a:ext>
            </a:extLst>
          </p:cNvPr>
          <p:cNvSpPr/>
          <p:nvPr/>
        </p:nvSpPr>
        <p:spPr>
          <a:xfrm>
            <a:off x="9157061" y="1056546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DBB79-6BE1-4305-BF85-5CFCC506C4E4}"/>
              </a:ext>
            </a:extLst>
          </p:cNvPr>
          <p:cNvSpPr/>
          <p:nvPr/>
        </p:nvSpPr>
        <p:spPr>
          <a:xfrm>
            <a:off x="7950922" y="1385120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D80ED-97ED-4A0F-B397-42A2E6803625}"/>
              </a:ext>
            </a:extLst>
          </p:cNvPr>
          <p:cNvSpPr/>
          <p:nvPr/>
        </p:nvSpPr>
        <p:spPr>
          <a:xfrm>
            <a:off x="9152702" y="1388224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1AFCF6-863E-45B0-A07C-43D455A3F36A}"/>
              </a:ext>
            </a:extLst>
          </p:cNvPr>
          <p:cNvSpPr/>
          <p:nvPr/>
        </p:nvSpPr>
        <p:spPr>
          <a:xfrm>
            <a:off x="7968339" y="2031815"/>
            <a:ext cx="1088571" cy="5507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DA20F-E88A-4C7F-B51F-16466B1665D7}"/>
              </a:ext>
            </a:extLst>
          </p:cNvPr>
          <p:cNvSpPr txBox="1"/>
          <p:nvPr/>
        </p:nvSpPr>
        <p:spPr>
          <a:xfrm>
            <a:off x="8005347" y="1053953"/>
            <a:ext cx="101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Street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72FCE-8985-475F-B742-386F9ACB969D}"/>
              </a:ext>
            </a:extLst>
          </p:cNvPr>
          <p:cNvSpPr txBox="1"/>
          <p:nvPr/>
        </p:nvSpPr>
        <p:spPr>
          <a:xfrm>
            <a:off x="9172302" y="1051028"/>
            <a:ext cx="101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 / Province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2C693D-6E2E-446D-AB21-72BCBBF4B645}"/>
              </a:ext>
            </a:extLst>
          </p:cNvPr>
          <p:cNvSpPr/>
          <p:nvPr/>
        </p:nvSpPr>
        <p:spPr>
          <a:xfrm>
            <a:off x="7961812" y="1697699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C34823-8723-44FC-850E-99E63ABDCEC3}"/>
              </a:ext>
            </a:extLst>
          </p:cNvPr>
          <p:cNvSpPr txBox="1"/>
          <p:nvPr/>
        </p:nvSpPr>
        <p:spPr>
          <a:xfrm>
            <a:off x="7950922" y="1687657"/>
            <a:ext cx="87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Email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90DE6B-51D8-4135-9880-53A8974B45B6}"/>
              </a:ext>
            </a:extLst>
          </p:cNvPr>
          <p:cNvSpPr txBox="1"/>
          <p:nvPr/>
        </p:nvSpPr>
        <p:spPr>
          <a:xfrm>
            <a:off x="9152702" y="1407235"/>
            <a:ext cx="87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Home Phone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97446-ABF8-455F-835F-9840AEB0766E}"/>
              </a:ext>
            </a:extLst>
          </p:cNvPr>
          <p:cNvSpPr txBox="1"/>
          <p:nvPr/>
        </p:nvSpPr>
        <p:spPr>
          <a:xfrm>
            <a:off x="7985756" y="1390431"/>
            <a:ext cx="87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370FD-CD32-4AE6-8EAC-92CECD9F2E56}"/>
              </a:ext>
            </a:extLst>
          </p:cNvPr>
          <p:cNvSpPr txBox="1"/>
          <p:nvPr/>
        </p:nvSpPr>
        <p:spPr>
          <a:xfrm>
            <a:off x="7942212" y="1988152"/>
            <a:ext cx="87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Message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0E943-90A7-48F8-9CF9-520F8B4CA1EA}"/>
              </a:ext>
            </a:extLst>
          </p:cNvPr>
          <p:cNvSpPr/>
          <p:nvPr/>
        </p:nvSpPr>
        <p:spPr>
          <a:xfrm>
            <a:off x="9180994" y="1715088"/>
            <a:ext cx="1088571" cy="290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5A2EA9-3AC5-4736-8133-6D7B3D52A072}"/>
              </a:ext>
            </a:extLst>
          </p:cNvPr>
          <p:cNvSpPr txBox="1"/>
          <p:nvPr/>
        </p:nvSpPr>
        <p:spPr>
          <a:xfrm>
            <a:off x="9180994" y="1672467"/>
            <a:ext cx="87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Work Phone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EEA7B285-F6D9-46C7-8EC5-96AFCED7B2EE}"/>
              </a:ext>
            </a:extLst>
          </p:cNvPr>
          <p:cNvSpPr/>
          <p:nvPr/>
        </p:nvSpPr>
        <p:spPr>
          <a:xfrm>
            <a:off x="7750625" y="3858525"/>
            <a:ext cx="2751909" cy="1863635"/>
          </a:xfrm>
          <a:prstGeom prst="snip2SameRect">
            <a:avLst/>
          </a:prstGeom>
          <a:solidFill>
            <a:srgbClr val="EBAB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F38B3-81EE-4115-AD77-8F055F380E50}"/>
              </a:ext>
            </a:extLst>
          </p:cNvPr>
          <p:cNvSpPr txBox="1"/>
          <p:nvPr/>
        </p:nvSpPr>
        <p:spPr>
          <a:xfrm>
            <a:off x="7785463" y="4101090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 Express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9DA426-5FE5-475C-AA39-EF9A8469E70F}"/>
              </a:ext>
            </a:extLst>
          </p:cNvPr>
          <p:cNvSpPr/>
          <p:nvPr/>
        </p:nvSpPr>
        <p:spPr>
          <a:xfrm>
            <a:off x="2750161" y="4676503"/>
            <a:ext cx="25097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SQL-SERVER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483F8C8-E1D7-41F7-BBD8-E08D87C20186}"/>
              </a:ext>
            </a:extLst>
          </p:cNvPr>
          <p:cNvSpPr/>
          <p:nvPr/>
        </p:nvSpPr>
        <p:spPr>
          <a:xfrm>
            <a:off x="6505289" y="1174138"/>
            <a:ext cx="1245336" cy="4178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A666A05C-7187-4500-BA81-72AE7D0B1955}"/>
              </a:ext>
            </a:extLst>
          </p:cNvPr>
          <p:cNvSpPr/>
          <p:nvPr/>
        </p:nvSpPr>
        <p:spPr>
          <a:xfrm>
            <a:off x="8755385" y="2632485"/>
            <a:ext cx="742388" cy="1199301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A0DE7D10-4D8C-436E-92D6-346417160F2D}"/>
              </a:ext>
            </a:extLst>
          </p:cNvPr>
          <p:cNvSpPr/>
          <p:nvPr/>
        </p:nvSpPr>
        <p:spPr>
          <a:xfrm>
            <a:off x="5393633" y="4375223"/>
            <a:ext cx="2223311" cy="83023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28D3BC-DD10-481A-8822-7292342C47FC}"/>
              </a:ext>
            </a:extLst>
          </p:cNvPr>
          <p:cNvSpPr txBox="1"/>
          <p:nvPr/>
        </p:nvSpPr>
        <p:spPr>
          <a:xfrm>
            <a:off x="8005347" y="347372"/>
            <a:ext cx="159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Contact Form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7A8D2-4FA8-48E1-89D9-D27ACF28E65F}"/>
              </a:ext>
            </a:extLst>
          </p:cNvPr>
          <p:cNvSpPr txBox="1"/>
          <p:nvPr/>
        </p:nvSpPr>
        <p:spPr>
          <a:xfrm>
            <a:off x="7871421" y="525464"/>
            <a:ext cx="159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Contact 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3CCC57-9955-46B6-AB07-AF961C8F138E}"/>
              </a:ext>
            </a:extLst>
          </p:cNvPr>
          <p:cNvSpPr txBox="1"/>
          <p:nvPr/>
        </p:nvSpPr>
        <p:spPr>
          <a:xfrm>
            <a:off x="8223054" y="133955"/>
            <a:ext cx="159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Contact Form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1428D2-2D8B-4F16-8947-C18B1CD463FA}"/>
              </a:ext>
            </a:extLst>
          </p:cNvPr>
          <p:cNvCxnSpPr>
            <a:cxnSpLocks/>
          </p:cNvCxnSpPr>
          <p:nvPr/>
        </p:nvCxnSpPr>
        <p:spPr>
          <a:xfrm>
            <a:off x="531223" y="2868340"/>
            <a:ext cx="10824754" cy="3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42B7A7-002E-46F6-A693-743E3DCE11ED}"/>
              </a:ext>
            </a:extLst>
          </p:cNvPr>
          <p:cNvSpPr txBox="1"/>
          <p:nvPr/>
        </p:nvSpPr>
        <p:spPr>
          <a:xfrm>
            <a:off x="1955074" y="1245325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75D6FD-541D-46F8-A844-7438151522EC}"/>
              </a:ext>
            </a:extLst>
          </p:cNvPr>
          <p:cNvSpPr txBox="1"/>
          <p:nvPr/>
        </p:nvSpPr>
        <p:spPr>
          <a:xfrm>
            <a:off x="526867" y="2499007"/>
            <a:ext cx="266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End:   Client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5325D0-B1A8-4B95-AE85-18725A00DEF8}"/>
              </a:ext>
            </a:extLst>
          </p:cNvPr>
          <p:cNvSpPr txBox="1"/>
          <p:nvPr/>
        </p:nvSpPr>
        <p:spPr>
          <a:xfrm>
            <a:off x="526867" y="2868339"/>
            <a:ext cx="266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End:   API Server</a:t>
            </a:r>
          </a:p>
        </p:txBody>
      </p:sp>
    </p:spTree>
    <p:extLst>
      <p:ext uri="{BB962C8B-B14F-4D97-AF65-F5344CB8AC3E}">
        <p14:creationId xmlns:p14="http://schemas.microsoft.com/office/powerpoint/2010/main" val="260900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strom</dc:creator>
  <cp:lastModifiedBy>kim strom</cp:lastModifiedBy>
  <cp:revision>1</cp:revision>
  <dcterms:created xsi:type="dcterms:W3CDTF">2022-03-20T21:25:22Z</dcterms:created>
  <dcterms:modified xsi:type="dcterms:W3CDTF">2022-03-20T21:26:28Z</dcterms:modified>
</cp:coreProperties>
</file>