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5147-358F-42F9-84B8-12F1945A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06DF8-7BFA-4609-A9D2-F5430F6B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46E-7883-4F92-AC17-A1132E89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3F16-6FE5-4A19-8C05-7092AE46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187FF-A493-42FE-925E-4AE89FE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52C2-E542-4F7A-AD22-C1BAA09C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281B-01B4-412D-837C-1866BF79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FEC0-F86C-4224-84CA-A16DA89F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9E2B-3454-4D0B-B454-607BF08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4211-FED3-464D-9479-73538BC6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D7F03-6CE1-4218-AC2B-84F3158F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7592-3A38-4B1B-90DC-2025DA76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388C-AAA8-4371-A57A-8A10CDA4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4C43-AABC-4622-ABC4-CA230D05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6011-9DDF-4434-9723-8D8F271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2543-8552-4E0A-B638-CF14EFF6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74D5-FC3C-4BEE-B975-96FF67AB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1529-0A8B-4851-9FD3-5698A8DA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2D3A-B593-4624-93B2-817DDC56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299A-30AB-460C-B8D5-507195E1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FB85-A0F8-4874-9B5C-AAB0D7A8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8AB4-84F7-489B-840B-4ED62B6E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85BB-3C05-4D21-8C73-39E3FB62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B74A-EB1F-4C78-9421-FA94867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1792-B457-4F38-B399-0D6BC14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C434-59AF-4AE9-B75F-AAA0ACF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64AC-DB2E-4023-9827-F2CA7262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27E1A-8E2F-4C1F-B169-519E2848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5A8D-941A-4682-B47F-5A0C6EA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5B57-EAA7-4784-9F19-B3C143D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204B-62C7-49C2-9E27-A3020396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2D1-C646-49AC-9A19-7D28E36A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357F1-12E7-4CCE-8EA9-DDB40135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E27DD-FA25-4DCE-8241-B21B2A2D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7873D-100E-4549-B387-7DF493EAB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CA0EC-40D8-48D9-B625-DFFCD3E8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4FA5B-B198-4699-B113-B34DEE69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098B0-E75D-40E9-A417-F972F662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FCB0A-510F-4650-8726-C1D0375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1AF5-0065-4DD5-AEA1-CDE4A1F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DCB35-EED2-4C83-8CFD-9F53A34B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6B1E-47F7-4EC6-916D-45D0829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31B1-DD9A-4F70-8800-4B2C9FE6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44B80-ED23-4E04-8E57-69DFE818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DD03-F14D-42EB-A8EC-CC91E283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571DC-A5E2-4F49-BBD6-FAF6E8D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7483-D554-4B9E-B6FB-DC54A824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C3B7-7527-43BA-9731-C6FA8371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B1299-A5EB-4F1E-A862-02B2EAC7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FFEC-1698-402E-99A5-6414F2F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7234-0BC4-4FCE-9F78-7A90E9F6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ECDE-FB1D-49FB-905B-FE90DE70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F4E2-16E7-4D3A-8701-B68B4608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6B8C9-DF7D-49E0-AEB3-9352F9B6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8B584-C1F2-4BCF-BDBF-0052F7928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934C-A8A8-4594-BB7A-6D5F9FAB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FA9D-DE66-4E61-A355-44B5ABF9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CBF8-14C8-49DF-9551-A374769E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C8446-B962-4298-872E-FD0C810C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2B32-36A2-47E4-B1AD-626006AB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35CC-E298-4588-B6AC-DD39E6E0E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1E00-A677-4379-B3E9-868C4FA97F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BF02-DA15-49F7-8687-94E232F5D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9F9B-57E3-44A6-A7FB-748BD01F1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4AE6-C656-4339-B3AA-37364184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1CA109-176E-483E-92C8-59CA203F9B85}"/>
              </a:ext>
            </a:extLst>
          </p:cNvPr>
          <p:cNvCxnSpPr/>
          <p:nvPr/>
        </p:nvCxnSpPr>
        <p:spPr>
          <a:xfrm>
            <a:off x="12610011" y="582153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10A47A-0C52-4B66-A017-85F3770D206B}"/>
              </a:ext>
            </a:extLst>
          </p:cNvPr>
          <p:cNvGrpSpPr/>
          <p:nvPr/>
        </p:nvGrpSpPr>
        <p:grpSpPr>
          <a:xfrm>
            <a:off x="1471749" y="428990"/>
            <a:ext cx="10014857" cy="6306947"/>
            <a:chOff x="1471749" y="428990"/>
            <a:chExt cx="10014857" cy="630694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666788-D483-4749-9777-6AC055E8AFA3}"/>
                </a:ext>
              </a:extLst>
            </p:cNvPr>
            <p:cNvGrpSpPr/>
            <p:nvPr/>
          </p:nvGrpSpPr>
          <p:grpSpPr>
            <a:xfrm>
              <a:off x="1471749" y="1696368"/>
              <a:ext cx="10014857" cy="5039569"/>
              <a:chOff x="1471749" y="1696368"/>
              <a:chExt cx="10014857" cy="5039569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6835761-F63E-4BFE-8552-0947CB9C6F71}"/>
                  </a:ext>
                </a:extLst>
              </p:cNvPr>
              <p:cNvSpPr/>
              <p:nvPr/>
            </p:nvSpPr>
            <p:spPr>
              <a:xfrm>
                <a:off x="1471749" y="1724297"/>
                <a:ext cx="10014857" cy="5011640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>
                <a:gradFill>
                  <a:gsLst>
                    <a:gs pos="52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34BF99-3EE2-4756-9B62-2D7C7BAB5D9A}"/>
                  </a:ext>
                </a:extLst>
              </p:cNvPr>
              <p:cNvSpPr/>
              <p:nvPr/>
            </p:nvSpPr>
            <p:spPr>
              <a:xfrm>
                <a:off x="1835455" y="1696368"/>
                <a:ext cx="1860445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REST API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56BE6A-9495-404B-8C4A-CF21B18C424E}"/>
                </a:ext>
              </a:extLst>
            </p:cNvPr>
            <p:cNvGrpSpPr/>
            <p:nvPr/>
          </p:nvGrpSpPr>
          <p:grpSpPr>
            <a:xfrm>
              <a:off x="2185851" y="428990"/>
              <a:ext cx="8151222" cy="6000020"/>
              <a:chOff x="2185851" y="428990"/>
              <a:chExt cx="8151222" cy="6000020"/>
            </a:xfrm>
          </p:grpSpPr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440C3B62-8CA7-44D1-8263-6CF59260B49F}"/>
                  </a:ext>
                </a:extLst>
              </p:cNvPr>
              <p:cNvSpPr/>
              <p:nvPr/>
            </p:nvSpPr>
            <p:spPr>
              <a:xfrm rot="10800000">
                <a:off x="7415348" y="1220072"/>
                <a:ext cx="522514" cy="10885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77368F-11E0-4E62-9D0A-FCC8771B1D24}"/>
                  </a:ext>
                </a:extLst>
              </p:cNvPr>
              <p:cNvSpPr/>
              <p:nvPr/>
            </p:nvSpPr>
            <p:spPr>
              <a:xfrm>
                <a:off x="2185851" y="2320832"/>
                <a:ext cx="8151222" cy="7750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D31B6D9-12DA-42E3-94E4-551A75A6BC75}"/>
                  </a:ext>
                </a:extLst>
              </p:cNvPr>
              <p:cNvSpPr/>
              <p:nvPr/>
            </p:nvSpPr>
            <p:spPr>
              <a:xfrm>
                <a:off x="4704806" y="1259006"/>
                <a:ext cx="522514" cy="10885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33072ECE-2EBD-4BAC-BDDD-4A49FF12B3FB}"/>
                  </a:ext>
                </a:extLst>
              </p:cNvPr>
              <p:cNvSpPr/>
              <p:nvPr/>
            </p:nvSpPr>
            <p:spPr>
              <a:xfrm>
                <a:off x="3744685" y="428990"/>
                <a:ext cx="5773784" cy="923108"/>
              </a:xfrm>
              <a:prstGeom prst="cloud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7A6D1D-84B8-4467-A5DD-AC144C8FB03A}"/>
                  </a:ext>
                </a:extLst>
              </p:cNvPr>
              <p:cNvSpPr txBox="1"/>
              <p:nvPr/>
            </p:nvSpPr>
            <p:spPr>
              <a:xfrm>
                <a:off x="4809610" y="1306823"/>
                <a:ext cx="31290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H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T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T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F8203-AF3D-4BE6-BA55-922E2271F46D}"/>
                  </a:ext>
                </a:extLst>
              </p:cNvPr>
              <p:cNvSpPr txBox="1"/>
              <p:nvPr/>
            </p:nvSpPr>
            <p:spPr>
              <a:xfrm>
                <a:off x="7532913" y="1341996"/>
                <a:ext cx="28738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H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T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T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</a:t>
                </a:r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52F5F-86E8-468E-8931-054AD1452E61}"/>
                  </a:ext>
                </a:extLst>
              </p:cNvPr>
              <p:cNvSpPr txBox="1"/>
              <p:nvPr/>
            </p:nvSpPr>
            <p:spPr>
              <a:xfrm>
                <a:off x="2281644" y="2320831"/>
                <a:ext cx="128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157242A-1139-493C-A3C2-48AD51D6A0DF}"/>
                  </a:ext>
                </a:extLst>
              </p:cNvPr>
              <p:cNvGrpSpPr/>
              <p:nvPr/>
            </p:nvGrpSpPr>
            <p:grpSpPr>
              <a:xfrm>
                <a:off x="2185851" y="3077461"/>
                <a:ext cx="8151222" cy="1391600"/>
                <a:chOff x="2185851" y="3077461"/>
                <a:chExt cx="8151222" cy="139160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2C3512D-F454-46B3-945A-A0972B67EBD4}"/>
                    </a:ext>
                  </a:extLst>
                </p:cNvPr>
                <p:cNvGrpSpPr/>
                <p:nvPr/>
              </p:nvGrpSpPr>
              <p:grpSpPr>
                <a:xfrm>
                  <a:off x="2185851" y="3524250"/>
                  <a:ext cx="8151222" cy="944811"/>
                  <a:chOff x="2185851" y="3524250"/>
                  <a:chExt cx="8151222" cy="944811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4FF60AA4-582B-4AD4-9934-D4996ED6F7C6}"/>
                      </a:ext>
                    </a:extLst>
                  </p:cNvPr>
                  <p:cNvGrpSpPr/>
                  <p:nvPr/>
                </p:nvGrpSpPr>
                <p:grpSpPr>
                  <a:xfrm>
                    <a:off x="2185851" y="4008901"/>
                    <a:ext cx="8151222" cy="460160"/>
                    <a:chOff x="2856411" y="3782479"/>
                    <a:chExt cx="8151222" cy="460160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A307FCB8-F5DB-4C36-BA59-C30519EFB6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6411" y="3786834"/>
                      <a:ext cx="1872343" cy="444139"/>
                      <a:chOff x="2856411" y="3766458"/>
                      <a:chExt cx="1872343" cy="444139"/>
                    </a:xfrm>
                  </p:grpSpPr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3B4D92C2-E1AB-4D17-A51E-7E80BB8DC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6411" y="3766458"/>
                        <a:ext cx="1872343" cy="444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C5EB4C6-D9ED-40F6-855E-F46ACB548E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007" y="3782479"/>
                        <a:ext cx="10393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http:Post</a:t>
                        </a:r>
                      </a:p>
                    </p:txBody>
                  </p:sp>
                </p:grp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D2F0C913-571A-42B0-B8CE-C4852AF3F4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72292" y="3782479"/>
                      <a:ext cx="1872343" cy="444139"/>
                      <a:chOff x="2856411" y="3766458"/>
                      <a:chExt cx="1872343" cy="444139"/>
                    </a:xfrm>
                  </p:grpSpPr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2AABDF97-7E07-4009-986A-D644F23CD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6411" y="3766458"/>
                        <a:ext cx="1872343" cy="444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2258D2F-7A73-4A2A-BA16-FE9977B4F6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007" y="3782479"/>
                        <a:ext cx="9763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http:Get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A9EB1813-42BD-4FFA-84E4-FDF6C168CF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8173" y="3798500"/>
                      <a:ext cx="1872343" cy="444139"/>
                      <a:chOff x="2856411" y="3766458"/>
                      <a:chExt cx="1872343" cy="444139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8608714F-41D1-44D5-A944-490FBE510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6411" y="3766458"/>
                        <a:ext cx="1872343" cy="444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390254A-D85D-471B-8797-B00096F91E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007" y="3782479"/>
                        <a:ext cx="11552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http:Patch</a:t>
                        </a: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8E43F9F7-7A3F-4F93-BFEE-93DD958396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35290" y="3789958"/>
                      <a:ext cx="1872343" cy="444139"/>
                      <a:chOff x="2856411" y="3766458"/>
                      <a:chExt cx="1872343" cy="444139"/>
                    </a:xfrm>
                  </p:grpSpPr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1D6EF633-2F6B-49D9-9CEB-07D3D60E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6411" y="3766458"/>
                        <a:ext cx="1872343" cy="444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16961759-4171-4EA2-A207-1975FCF06B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007" y="3782479"/>
                        <a:ext cx="125438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http:Delete</a:t>
                        </a:r>
                      </a:p>
                    </p:txBody>
                  </p:sp>
                </p:grp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553C686-B088-4A07-A75E-6D4085BE3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3626" y="3535680"/>
                    <a:ext cx="616791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2FFEBEDA-11B1-44DB-84B0-373573B44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73626" y="3524250"/>
                    <a:ext cx="8208" cy="493597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4D56D91-BFA8-404C-AE91-2D716D18E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325" y="3525581"/>
                    <a:ext cx="8208" cy="493597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A7E55D42-05E2-48F8-8A7C-DBB78895D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226014" y="3535680"/>
                    <a:ext cx="8208" cy="493597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65E3AF8-9DBD-4E94-96EF-1CC6F5AC78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42360" y="3528227"/>
                    <a:ext cx="8208" cy="493597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9717369-7086-4B65-8FC9-71B2E8C57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4664" y="3077461"/>
                  <a:ext cx="0" cy="458219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Flowchart: Magnetic Disk 43">
                <a:extLst>
                  <a:ext uri="{FF2B5EF4-FFF2-40B4-BE49-F238E27FC236}">
                    <a16:creationId xmlns:a16="http://schemas.microsoft.com/office/drawing/2014/main" id="{81C348F6-CF32-455E-831F-CB6CE413FCE0}"/>
                  </a:ext>
                </a:extLst>
              </p:cNvPr>
              <p:cNvSpPr/>
              <p:nvPr/>
            </p:nvSpPr>
            <p:spPr>
              <a:xfrm>
                <a:off x="2253862" y="4934970"/>
                <a:ext cx="1708533" cy="1494040"/>
              </a:xfrm>
              <a:prstGeom prst="flowChartMagneticDisk">
                <a:avLst/>
              </a:prstGeom>
              <a:solidFill>
                <a:srgbClr val="92D050"/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66D382-7588-423B-A0FF-413730FF7666}"/>
                  </a:ext>
                </a:extLst>
              </p:cNvPr>
              <p:cNvSpPr txBox="1"/>
              <p:nvPr/>
            </p:nvSpPr>
            <p:spPr>
              <a:xfrm>
                <a:off x="2716622" y="5593326"/>
                <a:ext cx="124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Create</a:t>
                </a:r>
              </a:p>
            </p:txBody>
          </p:sp>
          <p:sp>
            <p:nvSpPr>
              <p:cNvPr id="46" name="Flowchart: Magnetic Disk 45">
                <a:extLst>
                  <a:ext uri="{FF2B5EF4-FFF2-40B4-BE49-F238E27FC236}">
                    <a16:creationId xmlns:a16="http://schemas.microsoft.com/office/drawing/2014/main" id="{B3D9C6EF-5737-41F0-B47B-F6DD48832D6B}"/>
                  </a:ext>
                </a:extLst>
              </p:cNvPr>
              <p:cNvSpPr/>
              <p:nvPr/>
            </p:nvSpPr>
            <p:spPr>
              <a:xfrm>
                <a:off x="4387467" y="4901281"/>
                <a:ext cx="1708533" cy="1494040"/>
              </a:xfrm>
              <a:prstGeom prst="flowChartMagneticDisk">
                <a:avLst/>
              </a:prstGeom>
              <a:solidFill>
                <a:srgbClr val="92D050"/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CFDCD0-1086-473B-977A-DC96D8C9C4AB}"/>
                  </a:ext>
                </a:extLst>
              </p:cNvPr>
              <p:cNvSpPr txBox="1"/>
              <p:nvPr/>
            </p:nvSpPr>
            <p:spPr>
              <a:xfrm>
                <a:off x="4850227" y="5591752"/>
                <a:ext cx="124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Read</a:t>
                </a:r>
              </a:p>
            </p:txBody>
          </p:sp>
          <p:sp>
            <p:nvSpPr>
              <p:cNvPr id="48" name="Flowchart: Magnetic Disk 47">
                <a:extLst>
                  <a:ext uri="{FF2B5EF4-FFF2-40B4-BE49-F238E27FC236}">
                    <a16:creationId xmlns:a16="http://schemas.microsoft.com/office/drawing/2014/main" id="{E1B5FB67-B51F-4CBD-B4BC-88A9181F62B6}"/>
                  </a:ext>
                </a:extLst>
              </p:cNvPr>
              <p:cNvSpPr/>
              <p:nvPr/>
            </p:nvSpPr>
            <p:spPr>
              <a:xfrm>
                <a:off x="6540568" y="4917122"/>
                <a:ext cx="1708533" cy="1494040"/>
              </a:xfrm>
              <a:prstGeom prst="flowChartMagneticDisk">
                <a:avLst/>
              </a:prstGeom>
              <a:solidFill>
                <a:srgbClr val="92D050"/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85A52F-B5B2-4F0B-9398-23C19C8A8464}"/>
                  </a:ext>
                </a:extLst>
              </p:cNvPr>
              <p:cNvSpPr txBox="1"/>
              <p:nvPr/>
            </p:nvSpPr>
            <p:spPr>
              <a:xfrm>
                <a:off x="7007339" y="5591752"/>
                <a:ext cx="124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Update</a:t>
                </a:r>
              </a:p>
            </p:txBody>
          </p:sp>
          <p:sp>
            <p:nvSpPr>
              <p:cNvPr id="50" name="Flowchart: Magnetic Disk 49">
                <a:extLst>
                  <a:ext uri="{FF2B5EF4-FFF2-40B4-BE49-F238E27FC236}">
                    <a16:creationId xmlns:a16="http://schemas.microsoft.com/office/drawing/2014/main" id="{68DAE891-C5E9-4DA7-8FCD-EF044ACAEBC5}"/>
                  </a:ext>
                </a:extLst>
              </p:cNvPr>
              <p:cNvSpPr/>
              <p:nvPr/>
            </p:nvSpPr>
            <p:spPr>
              <a:xfrm>
                <a:off x="8628062" y="4915390"/>
                <a:ext cx="1708533" cy="1494040"/>
              </a:xfrm>
              <a:prstGeom prst="flowChartMagneticDisk">
                <a:avLst/>
              </a:prstGeom>
              <a:solidFill>
                <a:srgbClr val="92D050"/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294308-5415-4C72-B40F-FAB855ACAD06}"/>
                  </a:ext>
                </a:extLst>
              </p:cNvPr>
              <p:cNvSpPr txBox="1"/>
              <p:nvPr/>
            </p:nvSpPr>
            <p:spPr>
              <a:xfrm>
                <a:off x="9090822" y="5617291"/>
                <a:ext cx="124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Delete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C189C9-B6DD-4591-97E3-AB15AA2F95B3}"/>
                  </a:ext>
                </a:extLst>
              </p:cNvPr>
              <p:cNvSpPr txBox="1"/>
              <p:nvPr/>
            </p:nvSpPr>
            <p:spPr>
              <a:xfrm>
                <a:off x="2765678" y="489142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SQL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491DD4-9785-42B9-9B1C-7E598A34D9EF}"/>
                  </a:ext>
                </a:extLst>
              </p:cNvPr>
              <p:cNvSpPr txBox="1"/>
              <p:nvPr/>
            </p:nvSpPr>
            <p:spPr>
              <a:xfrm>
                <a:off x="4946684" y="488985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SQL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364E67-6B9A-4205-8183-5E0263EF2808}"/>
                  </a:ext>
                </a:extLst>
              </p:cNvPr>
              <p:cNvSpPr txBox="1"/>
              <p:nvPr/>
            </p:nvSpPr>
            <p:spPr>
              <a:xfrm>
                <a:off x="7058062" y="487203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SQL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A6E401-A58D-4242-AA09-C552035830F4}"/>
                  </a:ext>
                </a:extLst>
              </p:cNvPr>
              <p:cNvSpPr txBox="1"/>
              <p:nvPr/>
            </p:nvSpPr>
            <p:spPr>
              <a:xfrm>
                <a:off x="9161773" y="4894304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SQL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4532B67-E73B-4914-979F-51641A3C096B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3122022" y="4457395"/>
                <a:ext cx="1" cy="477575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FFE4A09-9A2E-464E-8FD9-648DB74A2C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360" y="4456639"/>
                <a:ext cx="1" cy="477575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69B96E5-A48A-4804-8694-ED228CACB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85245" y="4453986"/>
                <a:ext cx="1" cy="477575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045BCF-B709-44F1-A2EC-FB491965F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759" y="4446314"/>
                <a:ext cx="8209" cy="456173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62F6B18-03AA-443A-81CB-57FBA21195F7}"/>
                  </a:ext>
                </a:extLst>
              </p:cNvPr>
              <p:cNvSpPr txBox="1"/>
              <p:nvPr/>
            </p:nvSpPr>
            <p:spPr>
              <a:xfrm>
                <a:off x="6030177" y="511627"/>
                <a:ext cx="1485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Client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DE160A-556A-41D7-A1F8-E9F9D7BC8355}"/>
                </a:ext>
              </a:extLst>
            </p:cNvPr>
            <p:cNvSpPr txBox="1"/>
            <p:nvPr/>
          </p:nvSpPr>
          <p:spPr>
            <a:xfrm>
              <a:off x="3598538" y="6328343"/>
              <a:ext cx="6374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A REST </a:t>
              </a:r>
              <a:r>
                <a:rPr lang="en-US" dirty="0" err="1"/>
                <a:t>api</a:t>
              </a:r>
              <a:r>
                <a:rPr lang="en-US" dirty="0"/>
                <a:t> exchanges data. It does not exchange HTML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85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strom</dc:creator>
  <cp:lastModifiedBy>kim strom</cp:lastModifiedBy>
  <cp:revision>2</cp:revision>
  <dcterms:created xsi:type="dcterms:W3CDTF">2022-03-23T12:42:34Z</dcterms:created>
  <dcterms:modified xsi:type="dcterms:W3CDTF">2022-03-23T12:48:07Z</dcterms:modified>
</cp:coreProperties>
</file>