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7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61" r:id="rId6"/>
    <p:sldId id="279" r:id="rId7"/>
    <p:sldId id="262" r:id="rId8"/>
    <p:sldId id="259" r:id="rId9"/>
    <p:sldId id="260" r:id="rId10"/>
    <p:sldId id="263" r:id="rId11"/>
    <p:sldId id="281" r:id="rId12"/>
    <p:sldId id="282" r:id="rId13"/>
    <p:sldId id="283" r:id="rId14"/>
    <p:sldId id="280" r:id="rId15"/>
    <p:sldId id="284" r:id="rId16"/>
    <p:sldId id="27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8957-91A8-40ED-B0F7-3FE9F0365CA3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B70F6-5DEF-453B-A2CA-0FF081DDC4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06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9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357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91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365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5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8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46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29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5E92-3A01-42A9-8058-5B58AB6196AD}" type="datetimeFigureOut">
              <a:rPr lang="ru-RU" smtClean="0"/>
              <a:pPr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EEA9B4-828D-457B-9AB3-ED9F7CB8AA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4149" y="2404534"/>
            <a:ext cx="6343165" cy="1646302"/>
          </a:xfrm>
        </p:spPr>
        <p:txBody>
          <a:bodyPr/>
          <a:lstStyle/>
          <a:p>
            <a:pPr algn="ctr"/>
            <a:r>
              <a:rPr lang="en-US" b="1" dirty="0"/>
              <a:t> ОБЛІК ЛІТЕРАТУРИ.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dirty="0" smtClean="0">
                <a:solidFill>
                  <a:srgbClr val="0070C0"/>
                </a:solidFill>
              </a:rPr>
              <a:t>Виконав Білецький Віталій </a:t>
            </a:r>
          </a:p>
          <a:p>
            <a:pPr algn="ctr"/>
            <a:r>
              <a:rPr lang="uk-UA" sz="2800" dirty="0" smtClean="0">
                <a:solidFill>
                  <a:srgbClr val="0070C0"/>
                </a:solidFill>
              </a:rPr>
              <a:t>Група ПВ311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511" y="5696617"/>
            <a:ext cx="3775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It Step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 err="1" smtClean="0"/>
              <a:t>Kharkiv</a:t>
            </a:r>
            <a:r>
              <a:rPr lang="en-US" sz="2800" dirty="0" smtClean="0"/>
              <a:t> 2024</a:t>
            </a:r>
            <a:endParaRPr lang="en-US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95250"/>
            <a:ext cx="2984988" cy="232165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71" y="371148"/>
            <a:ext cx="3692126" cy="28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6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065" y="432179"/>
            <a:ext cx="3634855" cy="1185606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dirty="0" smtClean="0"/>
              <a:t>Reference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01262"/>
            <a:ext cx="725951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LiteratureContainer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49796"/>
            <a:ext cx="6348413" cy="35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7567246" cy="5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9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main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257299"/>
            <a:ext cx="9039225" cy="53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Діаграми</a:t>
            </a:r>
            <a:r>
              <a:rPr lang="en-US" dirty="0"/>
              <a:t> </a:t>
            </a:r>
            <a:r>
              <a:rPr lang="en-US" dirty="0" err="1"/>
              <a:t>класів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48527"/>
            <a:ext cx="6348413" cy="37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Висновок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10154"/>
            <a:ext cx="6347714" cy="3931209"/>
          </a:xfrm>
        </p:spPr>
        <p:txBody>
          <a:bodyPr/>
          <a:lstStyle/>
          <a:p>
            <a:r>
              <a:rPr lang="uk-UA" dirty="0" smtClean="0"/>
              <a:t>Ця </a:t>
            </a:r>
            <a:r>
              <a:rPr lang="uk-UA" dirty="0"/>
              <a:t>програма демонструє використання принципів об'єктно-орієнтованого програмування, включаючи інкапсуляцію, спадкування та поліморфізм. Вона також демонструє використання контейнерів </a:t>
            </a:r>
            <a:r>
              <a:rPr lang="en-US" dirty="0"/>
              <a:t>STL </a:t>
            </a:r>
            <a:r>
              <a:rPr lang="uk-UA" dirty="0"/>
              <a:t>та обробку виняткових ситуацій.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470637"/>
            <a:ext cx="8094786" cy="1362809"/>
          </a:xfrm>
        </p:spPr>
        <p:txBody>
          <a:bodyPr/>
          <a:lstStyle/>
          <a:p>
            <a:pPr algn="ctr"/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146413"/>
            <a:ext cx="7306102" cy="5199796"/>
          </a:xfrm>
        </p:spPr>
        <p:txBody>
          <a:bodyPr>
            <a:normAutofit/>
          </a:bodyPr>
          <a:lstStyle/>
          <a:p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5872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322998"/>
            <a:ext cx="6347714" cy="111391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solidFill>
                  <a:srgbClr val="0070C0"/>
                </a:solidFill>
              </a:rPr>
              <a:t>Вимоги</a:t>
            </a:r>
            <a:r>
              <a:rPr lang="ru-RU" b="1" dirty="0">
                <a:solidFill>
                  <a:srgbClr val="0070C0"/>
                </a:solidFill>
              </a:rPr>
              <a:t> до </a:t>
            </a:r>
            <a:r>
              <a:rPr lang="ru-RU" b="1" dirty="0" err="1">
                <a:solidFill>
                  <a:srgbClr val="0070C0"/>
                </a:solidFill>
              </a:rPr>
              <a:t>програмного</a:t>
            </a:r>
            <a:r>
              <a:rPr lang="ru-RU" b="1" dirty="0">
                <a:solidFill>
                  <a:srgbClr val="0070C0"/>
                </a:solidFill>
              </a:rPr>
              <a:t> продукту: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672046"/>
            <a:ext cx="7155978" cy="4837935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Необхідно</a:t>
            </a:r>
            <a:r>
              <a:rPr lang="ru-RU" sz="2800" dirty="0" smtClean="0"/>
              <a:t> </a:t>
            </a:r>
            <a:r>
              <a:rPr lang="ru-RU" sz="2800" dirty="0" err="1"/>
              <a:t>отримати</a:t>
            </a:r>
            <a:r>
              <a:rPr lang="ru-RU" sz="2800" dirty="0"/>
              <a:t> </a:t>
            </a:r>
            <a:r>
              <a:rPr lang="ru-RU" sz="2800" dirty="0" err="1"/>
              <a:t>проєкт</a:t>
            </a:r>
            <a:r>
              <a:rPr lang="ru-RU" sz="2800" dirty="0"/>
              <a:t>, у </a:t>
            </a:r>
            <a:r>
              <a:rPr lang="ru-RU" sz="2800" dirty="0" err="1"/>
              <a:t>якому</a:t>
            </a:r>
            <a:r>
              <a:rPr lang="ru-RU" sz="2800" dirty="0"/>
              <a:t> </a:t>
            </a:r>
            <a:r>
              <a:rPr lang="ru-RU" sz="2800" dirty="0" err="1"/>
              <a:t>реалізовано</a:t>
            </a:r>
            <a:r>
              <a:rPr lang="ru-RU" sz="2800" dirty="0"/>
              <a:t>:</a:t>
            </a:r>
            <a:endParaRPr lang="en-US" sz="2800" dirty="0"/>
          </a:p>
          <a:p>
            <a:pPr lvl="0"/>
            <a:r>
              <a:rPr lang="ru-RU" sz="2800" dirty="0" err="1"/>
              <a:t>ергономічний</a:t>
            </a:r>
            <a:r>
              <a:rPr lang="ru-RU" sz="2800" dirty="0"/>
              <a:t> </a:t>
            </a:r>
            <a:r>
              <a:rPr lang="ru-RU" sz="2800" dirty="0" err="1"/>
              <a:t>текстовий</a:t>
            </a:r>
            <a:r>
              <a:rPr lang="ru-RU" sz="2800" dirty="0"/>
              <a:t> </a:t>
            </a:r>
            <a:r>
              <a:rPr lang="ru-RU" sz="2800" dirty="0" err="1"/>
              <a:t>інтерфейс</a:t>
            </a:r>
            <a:r>
              <a:rPr lang="ru-RU" sz="2800" dirty="0"/>
              <a:t> - система меню</a:t>
            </a:r>
            <a:endParaRPr lang="en-US" sz="2800" dirty="0"/>
          </a:p>
          <a:p>
            <a:pPr lvl="0"/>
            <a:r>
              <a:rPr lang="ru-RU" sz="2800" dirty="0" err="1"/>
              <a:t>винесення</a:t>
            </a:r>
            <a:r>
              <a:rPr lang="ru-RU" sz="2800" dirty="0"/>
              <a:t> </a:t>
            </a:r>
            <a:r>
              <a:rPr lang="ru-RU" sz="2800" dirty="0" err="1"/>
              <a:t>функцій</a:t>
            </a:r>
            <a:r>
              <a:rPr lang="ru-RU" sz="2800" dirty="0"/>
              <a:t> і процедур в </a:t>
            </a:r>
            <a:r>
              <a:rPr lang="ru-RU" sz="2800" dirty="0" err="1"/>
              <a:t>окремі</a:t>
            </a:r>
            <a:r>
              <a:rPr lang="ru-RU" sz="2800" dirty="0"/>
              <a:t> </a:t>
            </a:r>
            <a:r>
              <a:rPr lang="ru-RU" sz="2800" dirty="0" err="1"/>
              <a:t>файли</a:t>
            </a:r>
            <a:r>
              <a:rPr lang="ru-RU" sz="2800" dirty="0"/>
              <a:t> (</a:t>
            </a:r>
            <a:r>
              <a:rPr lang="en-US" sz="2800" dirty="0"/>
              <a:t>header files</a:t>
            </a:r>
            <a:r>
              <a:rPr lang="ru-RU" sz="2800" dirty="0"/>
              <a:t>)</a:t>
            </a:r>
            <a:endParaRPr lang="en-US" sz="2800" dirty="0"/>
          </a:p>
          <a:p>
            <a:pPr lvl="0"/>
            <a:r>
              <a:rPr lang="ru-RU" sz="2800" dirty="0" err="1"/>
              <a:t>збереження</a:t>
            </a:r>
            <a:r>
              <a:rPr lang="ru-RU" sz="2800" dirty="0"/>
              <a:t> </a:t>
            </a:r>
            <a:r>
              <a:rPr lang="ru-RU" sz="2800" dirty="0" err="1"/>
              <a:t>результатів</a:t>
            </a:r>
            <a:r>
              <a:rPr lang="ru-RU" sz="2800" dirty="0"/>
              <a:t>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подальшим</a:t>
            </a:r>
            <a:r>
              <a:rPr lang="ru-RU" sz="2800" dirty="0"/>
              <a:t>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використанням</a:t>
            </a:r>
            <a:r>
              <a:rPr lang="ru-RU" sz="2800" dirty="0"/>
              <a:t> (</a:t>
            </a:r>
            <a:r>
              <a:rPr lang="ru-RU" sz="2800" dirty="0" err="1"/>
              <a:t>текстовий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бінарний</a:t>
            </a:r>
            <a:r>
              <a:rPr lang="ru-RU" sz="2800" dirty="0"/>
              <a:t> файл).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70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1437" y="568655"/>
            <a:ext cx="3744037" cy="111645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solidFill>
                  <a:srgbClr val="0070C0"/>
                </a:solidFill>
              </a:rPr>
              <a:t>Функціональні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вимоги</a:t>
            </a:r>
            <a:r>
              <a:rPr lang="ru-RU" b="1" dirty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142893" cy="3141172"/>
          </a:xfrm>
        </p:spPr>
        <p:txBody>
          <a:bodyPr>
            <a:noAutofit/>
          </a:bodyPr>
          <a:lstStyle/>
          <a:p>
            <a:r>
              <a:rPr lang="en-US" dirty="0" err="1"/>
              <a:t>Створити</a:t>
            </a:r>
            <a:r>
              <a:rPr lang="en-US" dirty="0"/>
              <a:t> </a:t>
            </a:r>
            <a:r>
              <a:rPr lang="en-US" dirty="0" err="1"/>
              <a:t>батьківський</a:t>
            </a:r>
            <a:r>
              <a:rPr lang="en-US" dirty="0"/>
              <a:t> </a:t>
            </a:r>
            <a:r>
              <a:rPr lang="en-US" dirty="0" err="1"/>
              <a:t>клас</a:t>
            </a:r>
            <a:r>
              <a:rPr lang="en-US" dirty="0"/>
              <a:t> "</a:t>
            </a:r>
            <a:r>
              <a:rPr lang="en-US" dirty="0" err="1"/>
              <a:t>Література</a:t>
            </a:r>
            <a:r>
              <a:rPr lang="en-US" dirty="0"/>
              <a:t>" (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джерела</a:t>
            </a:r>
            <a:r>
              <a:rPr lang="en-US" dirty="0"/>
              <a:t> </a:t>
            </a:r>
            <a:r>
              <a:rPr lang="en-US" dirty="0" err="1"/>
              <a:t>літератури</a:t>
            </a:r>
            <a:r>
              <a:rPr lang="en-US" dirty="0"/>
              <a:t>,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літератури</a:t>
            </a:r>
            <a:r>
              <a:rPr lang="en-US" dirty="0"/>
              <a:t>, </a:t>
            </a:r>
            <a:r>
              <a:rPr lang="en-US" dirty="0" err="1"/>
              <a:t>назва</a:t>
            </a:r>
            <a:r>
              <a:rPr lang="en-US" dirty="0"/>
              <a:t>, </a:t>
            </a:r>
            <a:r>
              <a:rPr lang="en-US" dirty="0" err="1"/>
              <a:t>рік</a:t>
            </a:r>
            <a:r>
              <a:rPr lang="en-US" dirty="0"/>
              <a:t> </a:t>
            </a:r>
            <a:r>
              <a:rPr lang="en-US" dirty="0" err="1"/>
              <a:t>видавництва</a:t>
            </a:r>
            <a:r>
              <a:rPr lang="en-US" dirty="0"/>
              <a:t>, </a:t>
            </a:r>
            <a:r>
              <a:rPr lang="en-US" dirty="0" err="1"/>
              <a:t>назва</a:t>
            </a:r>
            <a:r>
              <a:rPr lang="en-US" dirty="0"/>
              <a:t> </a:t>
            </a:r>
            <a:r>
              <a:rPr lang="en-US" dirty="0" err="1"/>
              <a:t>видавництва</a:t>
            </a:r>
            <a:r>
              <a:rPr lang="en-US" dirty="0"/>
              <a:t>, </a:t>
            </a:r>
            <a:r>
              <a:rPr lang="en-US" dirty="0" err="1"/>
              <a:t>кількість</a:t>
            </a:r>
            <a:r>
              <a:rPr lang="en-US" dirty="0"/>
              <a:t> </a:t>
            </a:r>
            <a:r>
              <a:rPr lang="en-US" dirty="0" err="1"/>
              <a:t>сторінок</a:t>
            </a:r>
            <a:r>
              <a:rPr lang="en-US" dirty="0"/>
              <a:t>, </a:t>
            </a:r>
            <a:r>
              <a:rPr lang="en-US" dirty="0" err="1"/>
              <a:t>автор</a:t>
            </a:r>
            <a:r>
              <a:rPr lang="en-US" dirty="0"/>
              <a:t>) і </a:t>
            </a:r>
            <a:r>
              <a:rPr lang="en-US" dirty="0" err="1"/>
              <a:t>дочірні</a:t>
            </a:r>
            <a:r>
              <a:rPr lang="en-US" dirty="0"/>
              <a:t> </a:t>
            </a:r>
            <a:r>
              <a:rPr lang="en-US" dirty="0" err="1"/>
              <a:t>класи</a:t>
            </a:r>
            <a:r>
              <a:rPr lang="en-US" dirty="0"/>
              <a:t>: </a:t>
            </a:r>
          </a:p>
          <a:p>
            <a:r>
              <a:rPr lang="en-US" dirty="0"/>
              <a:t>- "</a:t>
            </a:r>
            <a:r>
              <a:rPr lang="en-US" dirty="0" err="1"/>
              <a:t>науково-технічна</a:t>
            </a:r>
            <a:r>
              <a:rPr lang="en-US" dirty="0"/>
              <a:t> </a:t>
            </a:r>
            <a:r>
              <a:rPr lang="en-US" dirty="0" err="1"/>
              <a:t>література</a:t>
            </a:r>
            <a:r>
              <a:rPr lang="en-US" dirty="0"/>
              <a:t>" (</a:t>
            </a:r>
            <a:r>
              <a:rPr lang="en-US" dirty="0" err="1"/>
              <a:t>галузь</a:t>
            </a:r>
            <a:r>
              <a:rPr lang="en-US" dirty="0"/>
              <a:t> </a:t>
            </a:r>
            <a:r>
              <a:rPr lang="en-US" dirty="0" err="1"/>
              <a:t>науки</a:t>
            </a:r>
            <a:r>
              <a:rPr lang="en-US" dirty="0"/>
              <a:t>, </a:t>
            </a:r>
            <a:r>
              <a:rPr lang="en-US" dirty="0" err="1"/>
              <a:t>кількість</a:t>
            </a:r>
            <a:r>
              <a:rPr lang="en-US" dirty="0"/>
              <a:t> </a:t>
            </a:r>
            <a:r>
              <a:rPr lang="en-US" dirty="0" err="1"/>
              <a:t>примірників</a:t>
            </a:r>
            <a:r>
              <a:rPr lang="en-US" dirty="0"/>
              <a:t>); </a:t>
            </a:r>
          </a:p>
          <a:p>
            <a:r>
              <a:rPr lang="en-US" dirty="0"/>
              <a:t>- "</a:t>
            </a:r>
            <a:r>
              <a:rPr lang="en-US" dirty="0" err="1"/>
              <a:t>періодика</a:t>
            </a:r>
            <a:r>
              <a:rPr lang="en-US" dirty="0"/>
              <a:t>" (</a:t>
            </a:r>
            <a:r>
              <a:rPr lang="en-US" dirty="0" err="1"/>
              <a:t>вид</a:t>
            </a:r>
            <a:r>
              <a:rPr lang="en-US" dirty="0"/>
              <a:t> </a:t>
            </a:r>
            <a:r>
              <a:rPr lang="en-US" dirty="0" err="1"/>
              <a:t>періодики</a:t>
            </a:r>
            <a:r>
              <a:rPr lang="en-US" dirty="0"/>
              <a:t>, </a:t>
            </a:r>
            <a:r>
              <a:rPr lang="en-US" dirty="0" err="1"/>
              <a:t>період</a:t>
            </a:r>
            <a:r>
              <a:rPr lang="en-US" dirty="0"/>
              <a:t> </a:t>
            </a:r>
            <a:r>
              <a:rPr lang="en-US" dirty="0" err="1"/>
              <a:t>видавництва</a:t>
            </a:r>
            <a:r>
              <a:rPr lang="en-US" dirty="0"/>
              <a:t>); </a:t>
            </a:r>
          </a:p>
          <a:p>
            <a:r>
              <a:rPr lang="en-US" dirty="0"/>
              <a:t>- "</a:t>
            </a:r>
            <a:r>
              <a:rPr lang="en-US" dirty="0" err="1"/>
              <a:t>довідники</a:t>
            </a:r>
            <a:r>
              <a:rPr lang="en-US" dirty="0"/>
              <a:t>" (</a:t>
            </a:r>
            <a:r>
              <a:rPr lang="en-US" dirty="0" err="1"/>
              <a:t>напрям</a:t>
            </a:r>
            <a:r>
              <a:rPr lang="en-US" dirty="0"/>
              <a:t>, </a:t>
            </a:r>
            <a:r>
              <a:rPr lang="en-US" dirty="0" err="1"/>
              <a:t>том</a:t>
            </a:r>
            <a:r>
              <a:rPr lang="en-US" dirty="0"/>
              <a:t>, </a:t>
            </a:r>
            <a:r>
              <a:rPr lang="en-US" dirty="0" err="1"/>
              <a:t>частина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8548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825" y="525363"/>
            <a:ext cx="5654723" cy="10291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проекті</a:t>
            </a:r>
            <a:r>
              <a:rPr lang="ru-RU" dirty="0" smtClean="0"/>
              <a:t> </a:t>
            </a:r>
            <a:r>
              <a:rPr lang="ru-RU" dirty="0" err="1" smtClean="0"/>
              <a:t>використовуємо</a:t>
            </a:r>
            <a:r>
              <a:rPr lang="ru-RU" dirty="0" smtClean="0"/>
              <a:t> </a:t>
            </a:r>
            <a:r>
              <a:rPr lang="ru-RU" dirty="0" err="1" smtClean="0"/>
              <a:t>окремиі</a:t>
            </a:r>
            <a:r>
              <a:rPr lang="ru-RU" dirty="0" smtClean="0"/>
              <a:t>  </a:t>
            </a:r>
            <a:r>
              <a:rPr lang="pl-PL" dirty="0" smtClean="0"/>
              <a:t>header </a:t>
            </a:r>
            <a:r>
              <a:rPr lang="uk-UA" dirty="0" smtClean="0"/>
              <a:t>файли, та </a:t>
            </a:r>
            <a:r>
              <a:rPr lang="en-US" dirty="0" smtClean="0"/>
              <a:t>class </a:t>
            </a:r>
            <a:r>
              <a:rPr lang="uk-UA" dirty="0" smtClean="0"/>
              <a:t>файли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42039"/>
            <a:ext cx="6348413" cy="43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5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886" y="404883"/>
            <a:ext cx="8177348" cy="700585"/>
          </a:xfrm>
        </p:spPr>
        <p:txBody>
          <a:bodyPr>
            <a:normAutofit/>
          </a:bodyPr>
          <a:lstStyle/>
          <a:p>
            <a:r>
              <a:rPr lang="en-US" dirty="0" smtClean="0"/>
              <a:t>Class Literature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0538"/>
            <a:ext cx="7110046" cy="42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/>
              <a:t>ScientificTechnicalLiterature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80492"/>
            <a:ext cx="7628792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8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9818" cy="76882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Наступна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коду </a:t>
            </a:r>
            <a:r>
              <a:rPr lang="ru-RU" dirty="0" err="1" smtClean="0"/>
              <a:t>описує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5" y="502023"/>
            <a:ext cx="8489576" cy="55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883" y="404883"/>
            <a:ext cx="5695667" cy="768824"/>
          </a:xfrm>
        </p:spPr>
        <p:txBody>
          <a:bodyPr/>
          <a:lstStyle/>
          <a:p>
            <a:r>
              <a:rPr lang="en-US" dirty="0" smtClean="0"/>
              <a:t>Class Periodical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99038"/>
            <a:ext cx="8077200" cy="52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7" y="350293"/>
            <a:ext cx="6023213" cy="809767"/>
          </a:xfrm>
        </p:spPr>
        <p:txBody>
          <a:bodyPr/>
          <a:lstStyle/>
          <a:p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32" y="350293"/>
            <a:ext cx="8361484" cy="60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822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4468</TotalTime>
  <Words>184</Words>
  <Application>Microsoft Office PowerPoint</Application>
  <PresentationFormat>Экран (4:3)</PresentationFormat>
  <Paragraphs>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 3</vt:lpstr>
      <vt:lpstr>Грань</vt:lpstr>
      <vt:lpstr> ОБЛІК ЛІТЕРАТУРИ. </vt:lpstr>
      <vt:lpstr>Вимоги до програмного продукту:</vt:lpstr>
      <vt:lpstr>Функціональні вимоги:</vt:lpstr>
      <vt:lpstr>В проекті використовуємо окремиі  header файли, та class файли</vt:lpstr>
      <vt:lpstr>Class Literature</vt:lpstr>
      <vt:lpstr>Class ScientificTechnicalLiterature</vt:lpstr>
      <vt:lpstr>Наступна частина коду описує виконання програми</vt:lpstr>
      <vt:lpstr>Class Periodical</vt:lpstr>
      <vt:lpstr>Презентация PowerPoint</vt:lpstr>
      <vt:lpstr>Class Reference</vt:lpstr>
      <vt:lpstr>Class LiteratureContainer</vt:lpstr>
      <vt:lpstr>Презентация PowerPoint</vt:lpstr>
      <vt:lpstr>Class main</vt:lpstr>
      <vt:lpstr>Діаграми класів</vt:lpstr>
      <vt:lpstr>Висновок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C++</dc:title>
  <dc:creator>Александр Булатов</dc:creator>
  <cp:lastModifiedBy>Victoria</cp:lastModifiedBy>
  <cp:revision>89</cp:revision>
  <dcterms:created xsi:type="dcterms:W3CDTF">2016-10-14T19:32:34Z</dcterms:created>
  <dcterms:modified xsi:type="dcterms:W3CDTF">2024-07-19T16:30:36Z</dcterms:modified>
</cp:coreProperties>
</file>