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361056f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361056f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61056f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61056f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361056f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361056f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361056f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361056f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2b286b1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2b286b1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361056f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361056f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361056f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361056f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2b286b1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2b286b1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1828800" y="1801500"/>
            <a:ext cx="5486400" cy="1540500"/>
          </a:xfrm>
          <a:prstGeom prst="roundRect">
            <a:avLst>
              <a:gd fmla="val 23854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093100" y="1986900"/>
            <a:ext cx="495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Hand Gesture Detection</a:t>
            </a:r>
            <a:r>
              <a:rPr lang="en-GB" sz="3200"/>
              <a:t> using 3D CNN</a:t>
            </a:r>
            <a:endParaRPr sz="3200"/>
          </a:p>
        </p:txBody>
      </p:sp>
      <p:sp>
        <p:nvSpPr>
          <p:cNvPr id="279" name="Google Shape;279;p13"/>
          <p:cNvSpPr txBox="1"/>
          <p:nvPr/>
        </p:nvSpPr>
        <p:spPr>
          <a:xfrm>
            <a:off x="4014200" y="3574500"/>
            <a:ext cx="3342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By: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Vikram Shishupalsingh Bais (18103059)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Vetcha. Yaswanthi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(18103058)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000700" y="3574500"/>
            <a:ext cx="150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Mentor: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Mr. Amit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Baghel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(Assistant</a:t>
            </a:r>
            <a:r>
              <a:rPr lang="en-GB" sz="9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Prof.)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3001950" y="1045800"/>
            <a:ext cx="314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Minor project (6</a:t>
            </a:r>
            <a:r>
              <a:rPr baseline="30000" lang="en-GB" sz="2200"/>
              <a:t>th</a:t>
            </a:r>
            <a:r>
              <a:rPr lang="en-GB" sz="2200"/>
              <a:t> Sem)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3337500" y="574175"/>
            <a:ext cx="24690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2688300" y="1375950"/>
            <a:ext cx="3767400" cy="239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3165000" y="1617450"/>
            <a:ext cx="281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About 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Tools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Structure of CNN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Execution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Future Aspects</a:t>
            </a:r>
            <a:endParaRPr sz="1600"/>
          </a:p>
        </p:txBody>
      </p:sp>
      <p:sp>
        <p:nvSpPr>
          <p:cNvPr id="289" name="Google Shape;289;p14"/>
          <p:cNvSpPr txBox="1"/>
          <p:nvPr/>
        </p:nvSpPr>
        <p:spPr>
          <a:xfrm>
            <a:off x="4011900" y="604918"/>
            <a:ext cx="112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Index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3337500" y="574175"/>
            <a:ext cx="24690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775850" y="1660500"/>
            <a:ext cx="5592300" cy="182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1825050" y="1876050"/>
            <a:ext cx="5493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Created a model which uses 3D Convolutional Neural Networks for detecting the hand gestures of a person standing in front of a camera.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this particular model we have used  The 20BN-jester Dataset V1.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3625650" y="604925"/>
            <a:ext cx="18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About Project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/>
          <p:nvPr/>
        </p:nvSpPr>
        <p:spPr>
          <a:xfrm>
            <a:off x="3337500" y="574175"/>
            <a:ext cx="24690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2167050" y="1640100"/>
            <a:ext cx="4809900" cy="186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2267400" y="1940700"/>
            <a:ext cx="460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Language</a:t>
            </a:r>
            <a:r>
              <a:rPr lang="en-GB"/>
              <a:t>  : Python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Libraries</a:t>
            </a:r>
            <a:r>
              <a:rPr lang="en-GB"/>
              <a:t>    : Tensorflow, Keras, cv2, Matplotlib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Dataset</a:t>
            </a:r>
            <a:r>
              <a:rPr lang="en-GB"/>
              <a:t>      : The 20BN-jester Dataset V1</a:t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3748200" y="604925"/>
            <a:ext cx="16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Tools Used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/>
          <p:nvPr/>
        </p:nvSpPr>
        <p:spPr>
          <a:xfrm>
            <a:off x="3048300" y="574175"/>
            <a:ext cx="30474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1819025" y="1249925"/>
            <a:ext cx="5620500" cy="347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 b="4964" l="0" r="31777" t="7934"/>
          <a:stretch/>
        </p:blipFill>
        <p:spPr>
          <a:xfrm>
            <a:off x="2741425" y="1354424"/>
            <a:ext cx="2508093" cy="32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3263850" y="604925"/>
            <a:ext cx="26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Structure Of Model</a:t>
            </a:r>
            <a:endParaRPr b="1" sz="2000"/>
          </a:p>
        </p:txBody>
      </p:sp>
      <p:sp>
        <p:nvSpPr>
          <p:cNvPr id="314" name="Google Shape;314;p17"/>
          <p:cNvSpPr txBox="1"/>
          <p:nvPr/>
        </p:nvSpPr>
        <p:spPr>
          <a:xfrm>
            <a:off x="5887901" y="1495824"/>
            <a:ext cx="98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Frames</a:t>
            </a:r>
            <a:endParaRPr sz="1200"/>
          </a:p>
        </p:txBody>
      </p:sp>
      <p:sp>
        <p:nvSpPr>
          <p:cNvPr id="315" name="Google Shape;315;p17"/>
          <p:cNvSpPr txBox="1"/>
          <p:nvPr/>
        </p:nvSpPr>
        <p:spPr>
          <a:xfrm>
            <a:off x="5887901" y="2090182"/>
            <a:ext cx="16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3D Convolutionals</a:t>
            </a:r>
            <a:endParaRPr sz="1200"/>
          </a:p>
        </p:txBody>
      </p:sp>
      <p:sp>
        <p:nvSpPr>
          <p:cNvPr id="316" name="Google Shape;316;p17"/>
          <p:cNvSpPr/>
          <p:nvPr/>
        </p:nvSpPr>
        <p:spPr>
          <a:xfrm>
            <a:off x="5226798" y="1664090"/>
            <a:ext cx="661200" cy="7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5226798" y="2258448"/>
            <a:ext cx="661200" cy="7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2964600" y="574175"/>
            <a:ext cx="32148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3397800" y="604925"/>
            <a:ext cx="234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Details of Model</a:t>
            </a:r>
            <a:endParaRPr b="1" sz="2000"/>
          </a:p>
        </p:txBody>
      </p:sp>
      <p:pic>
        <p:nvPicPr>
          <p:cNvPr id="324" name="Google Shape;324;p18"/>
          <p:cNvPicPr preferRelativeResize="0"/>
          <p:nvPr/>
        </p:nvPicPr>
        <p:blipFill rotWithShape="1">
          <a:blip r:embed="rId3">
            <a:alphaModFix/>
          </a:blip>
          <a:srcRect b="18949" l="2208" r="27468" t="0"/>
          <a:stretch/>
        </p:blipFill>
        <p:spPr>
          <a:xfrm>
            <a:off x="2849612" y="1535825"/>
            <a:ext cx="3444775" cy="2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/>
          <p:nvPr/>
        </p:nvSpPr>
        <p:spPr>
          <a:xfrm>
            <a:off x="3337500" y="574175"/>
            <a:ext cx="24690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2692350" y="1619100"/>
            <a:ext cx="3759300" cy="190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/>
        </p:nvSpPr>
        <p:spPr>
          <a:xfrm>
            <a:off x="2967300" y="1863750"/>
            <a:ext cx="320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Total training data = 4*160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Total testing data = 4*10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Accuracy = 60%</a:t>
            </a:r>
            <a:endParaRPr sz="1600"/>
          </a:p>
        </p:txBody>
      </p:sp>
      <p:sp>
        <p:nvSpPr>
          <p:cNvPr id="332" name="Google Shape;332;p19"/>
          <p:cNvSpPr txBox="1"/>
          <p:nvPr/>
        </p:nvSpPr>
        <p:spPr>
          <a:xfrm>
            <a:off x="3539700" y="604925"/>
            <a:ext cx="206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Result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3337500" y="574175"/>
            <a:ext cx="2469000" cy="554100"/>
          </a:xfrm>
          <a:prstGeom prst="roundRect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1185300" y="1418850"/>
            <a:ext cx="6773400" cy="316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1332450" y="1703700"/>
            <a:ext cx="64791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We can increase the size of our dataset so that we can guess more different gestures with better accuracy.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We can predict human pose using different dataset so that it can be used for human pose estimation.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We will integrate this model to </a:t>
            </a: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software, then that software</a:t>
            </a: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 can be controlled using gesture.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3592950" y="604925"/>
            <a:ext cx="19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Future Aspect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/>
        </p:nvSpPr>
        <p:spPr>
          <a:xfrm>
            <a:off x="3402000" y="2233200"/>
            <a:ext cx="23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Thankyou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