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>
        <p:scale>
          <a:sx n="88" d="100"/>
          <a:sy n="88" d="100"/>
        </p:scale>
        <p:origin x="148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8F46E-8008-FDAC-03B1-BAEF712C4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58879A-3D89-8BCC-30C5-66CCB3DEF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679796-C9E8-5A84-2D9C-42D82257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EC61-987C-B942-B3A3-A3118398D7D4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F6CA07-C267-D932-6DDF-E6CD303E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46444C-F39A-0677-BE8C-ACC1A259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1554-3A34-1D42-9B8A-EA5E70E2C5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11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F4606-EF44-18A5-C7AF-810E917B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9B0AE3-FFFC-1D06-92F2-F05654F7A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42C532-13BC-2E9C-D490-7B374159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EC61-987C-B942-B3A3-A3118398D7D4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852941-5270-6A32-4A34-563CB87C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27D4E3-9768-AF37-7B0C-A857AC71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1554-3A34-1D42-9B8A-EA5E70E2C5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42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DA15A66-F1E7-A133-CBEE-5286D32FF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A3E657C-8FFA-B864-3DBB-0E92D4356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FE2876-21DA-35B8-95D4-1C36DF3E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EC61-987C-B942-B3A3-A3118398D7D4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46BDA6-930E-1D5F-8D98-6E39A32E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4DDD82-9906-AB29-7D9F-E059C393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1554-3A34-1D42-9B8A-EA5E70E2C5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2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2903A-6560-3301-9252-FF8EA30E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4DEFC7-317F-CA3C-5DCB-8EAA9FAAF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3BADB6-5B40-7E43-274F-AD86BD7F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EC61-987C-B942-B3A3-A3118398D7D4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552389-6EA3-F5D6-0F2B-EA6D4118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ED4875-8B29-BD75-AFFD-58F5974E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1554-3A34-1D42-9B8A-EA5E70E2C5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78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8E5D30-F909-8A7E-EAF4-760571350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99EC3E-EAC9-6C2A-20E2-8B73ADAF8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8FBE61-05EA-0843-AB46-6721BB47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EC61-987C-B942-B3A3-A3118398D7D4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EE09D6-076A-15B8-37D6-CBC2877C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9B2CA4-F5AB-AF91-5962-E2F66AEE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1554-3A34-1D42-9B8A-EA5E70E2C5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6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F2707-104A-9421-2324-8A033D18F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07B73F-3324-C943-C3D1-59119E158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9E769D-AEFA-41BC-C891-11E63AFF2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A60B7C-1BF4-5F84-8FCF-B49D204F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EC61-987C-B942-B3A3-A3118398D7D4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3DF0D8-FE3A-056C-A156-5CAABE8B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282CA9-CA15-94A1-05F2-13793BA74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1554-3A34-1D42-9B8A-EA5E70E2C5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26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AC75C-5484-0D06-DB19-A474EB498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2F1575-BD61-ED59-CBEC-49010E9AE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9C4F544-503A-226B-5FED-3EE9FCECF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31B27BC-4D18-9C8A-E179-D1435E0A8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9E6E89-D1AC-C12C-0E52-192E523E8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6258777-2AFF-C576-32BE-8BAB419A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EC61-987C-B942-B3A3-A3118398D7D4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52E31F0-9D57-614B-76CC-7AA31D24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41BDAD-1545-A590-9783-0E3D9566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1554-3A34-1D42-9B8A-EA5E70E2C5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72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17EB0A-988E-3C5F-D36C-7CE7A77B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357BB51-4AB3-511C-774E-CC9DA9A5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EC61-987C-B942-B3A3-A3118398D7D4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1AD92FB-8958-30FD-DCFB-D0747AF5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70906D-126A-49E4-120C-D0C8BC65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1554-3A34-1D42-9B8A-EA5E70E2C5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60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246F3C-F656-CA58-176F-D805D202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EC61-987C-B942-B3A3-A3118398D7D4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AB557D-8CC8-B3CF-4302-07E3207D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B7D071-D0B5-2B19-7503-1E9FD876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1554-3A34-1D42-9B8A-EA5E70E2C5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53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EAD41-E75D-8779-DEAD-D677D233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21FDB4-5E2A-5F1A-723D-AA0C0AD4F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C65E8E-E193-B119-EACD-F0A7581D5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AE0B8B-2F40-2F45-9D85-B1B18689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EC61-987C-B942-B3A3-A3118398D7D4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17ADA4-B6C5-4E37-1AB6-900E9926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D25AC2-866D-5DF8-E03C-E04BFEDE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1554-3A34-1D42-9B8A-EA5E70E2C5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36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89F1C0-E6BE-9D94-891C-6A885CF3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67CD43-3312-0B01-46E9-C97B8B91A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5A8D1D-8B2C-621B-E619-DFFA2B0DB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5BDCFB-80B7-B5CC-9EFB-5ECA9C6A1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EC61-987C-B942-B3A3-A3118398D7D4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C8C54C-4628-F61F-9A35-08E255C7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52A5C4-7BE6-721E-A743-9FC6CBF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1554-3A34-1D42-9B8A-EA5E70E2C5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31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B47DFC-5EF5-428B-BED9-FC9D1DBF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8E8A98-9C5A-E9DC-52EF-9E624F57A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65F1C8-F57B-395C-D1D5-729D50869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FEC61-987C-B942-B3A3-A3118398D7D4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C0EBEF-FE31-C07D-884C-C12061C96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78FAD2-7E24-209F-8599-C76423F7A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61554-3A34-1D42-9B8A-EA5E70E2C5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34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7062F-4B48-A53A-2B44-150CEAE97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ru-RU"/>
              <a:t>Программа для ведения домашней бухгалтерии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7D1179-71EF-C6D3-922B-7A68ED137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ru-RU" dirty="0"/>
              <a:t>Лавров Родион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75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65B720-B52B-5CEC-7D4A-D278DD4E4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Используемые библиотеки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249B59-6BE9-1F05-4E09-4C8B014F373D}"/>
              </a:ext>
            </a:extLst>
          </p:cNvPr>
          <p:cNvSpPr txBox="1"/>
          <p:nvPr/>
        </p:nvSpPr>
        <p:spPr>
          <a:xfrm>
            <a:off x="1286931" y="2962451"/>
            <a:ext cx="2779954" cy="2820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PyQT5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Sqlite</a:t>
            </a:r>
            <a:endParaRPr lang="en-US" sz="22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csv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Numpy</a:t>
            </a:r>
            <a:endParaRPr lang="en-US" sz="22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Matplotlib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sys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datetime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E5AC9E8-2234-D71A-6456-2135E27BE1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365"/>
          <a:stretch/>
        </p:blipFill>
        <p:spPr>
          <a:xfrm>
            <a:off x="3760403" y="3251200"/>
            <a:ext cx="7812972" cy="187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7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A8B53F-0736-65EA-E62C-43BA20B2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Структура базы данных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B0C9907-0C81-382E-C9DA-D8CE40E92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747766"/>
              </p:ext>
            </p:extLst>
          </p:nvPr>
        </p:nvGraphicFramePr>
        <p:xfrm>
          <a:off x="7318449" y="2586133"/>
          <a:ext cx="3878944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39472">
                  <a:extLst>
                    <a:ext uri="{9D8B030D-6E8A-4147-A177-3AD203B41FA5}">
                      <a16:colId xmlns:a16="http://schemas.microsoft.com/office/drawing/2014/main" val="3873299107"/>
                    </a:ext>
                  </a:extLst>
                </a:gridCol>
                <a:gridCol w="1939472">
                  <a:extLst>
                    <a:ext uri="{9D8B030D-6E8A-4147-A177-3AD203B41FA5}">
                      <a16:colId xmlns:a16="http://schemas.microsoft.com/office/drawing/2014/main" val="37633551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Payments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05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1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752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283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isIncome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81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08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8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73192"/>
                  </a:ext>
                </a:extLst>
              </a:tr>
            </a:tbl>
          </a:graphicData>
        </a:graphic>
      </p:graphicFrame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086D4AB3-CA8E-B9B0-40DD-8CD04B0A8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700303"/>
              </p:ext>
            </p:extLst>
          </p:nvPr>
        </p:nvGraphicFramePr>
        <p:xfrm>
          <a:off x="1022793" y="2051078"/>
          <a:ext cx="3777768" cy="1140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84">
                  <a:extLst>
                    <a:ext uri="{9D8B030D-6E8A-4147-A177-3AD203B41FA5}">
                      <a16:colId xmlns:a16="http://schemas.microsoft.com/office/drawing/2014/main" val="709677547"/>
                    </a:ext>
                  </a:extLst>
                </a:gridCol>
                <a:gridCol w="1888884">
                  <a:extLst>
                    <a:ext uri="{9D8B030D-6E8A-4147-A177-3AD203B41FA5}">
                      <a16:colId xmlns:a16="http://schemas.microsoft.com/office/drawing/2014/main" val="2879643795"/>
                    </a:ext>
                  </a:extLst>
                </a:gridCol>
              </a:tblGrid>
              <a:tr h="40852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626524"/>
                  </a:ext>
                </a:extLst>
              </a:tr>
              <a:tr h="220927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392197"/>
                  </a:ext>
                </a:extLst>
              </a:tr>
              <a:tr h="220927">
                <a:tc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380604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53BE891A-4B66-D3AF-57C1-B4628923AA84}"/>
              </a:ext>
            </a:extLst>
          </p:cNvPr>
          <p:cNvCxnSpPr>
            <a:cxnSpLocks/>
          </p:cNvCxnSpPr>
          <p:nvPr/>
        </p:nvCxnSpPr>
        <p:spPr>
          <a:xfrm>
            <a:off x="4446477" y="3022895"/>
            <a:ext cx="2881423" cy="4890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B34FFF86-972D-536E-CA24-6A46D2CE1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418577"/>
              </p:ext>
            </p:extLst>
          </p:nvPr>
        </p:nvGraphicFramePr>
        <p:xfrm>
          <a:off x="1022793" y="3724053"/>
          <a:ext cx="377776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84">
                  <a:extLst>
                    <a:ext uri="{9D8B030D-6E8A-4147-A177-3AD203B41FA5}">
                      <a16:colId xmlns:a16="http://schemas.microsoft.com/office/drawing/2014/main" val="1201485693"/>
                    </a:ext>
                  </a:extLst>
                </a:gridCol>
                <a:gridCol w="1888884">
                  <a:extLst>
                    <a:ext uri="{9D8B030D-6E8A-4147-A177-3AD203B41FA5}">
                      <a16:colId xmlns:a16="http://schemas.microsoft.com/office/drawing/2014/main" val="7073789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64795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86456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801834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484767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dirty="0" err="1"/>
                        <a:t>isIncome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74371"/>
                  </a:ext>
                </a:extLst>
              </a:tr>
            </a:tbl>
          </a:graphicData>
        </a:graphic>
      </p:graphicFrame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2E453F8-FEB1-DA56-CAED-47E386EE3D77}"/>
              </a:ext>
            </a:extLst>
          </p:cNvPr>
          <p:cNvCxnSpPr>
            <a:cxnSpLocks/>
          </p:cNvCxnSpPr>
          <p:nvPr/>
        </p:nvCxnSpPr>
        <p:spPr>
          <a:xfrm flipV="1">
            <a:off x="4446477" y="4638453"/>
            <a:ext cx="2881423" cy="37273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4A12B3F-F814-D2E4-2C45-CF8FFEC1F68D}"/>
              </a:ext>
            </a:extLst>
          </p:cNvPr>
          <p:cNvCxnSpPr/>
          <p:nvPr/>
        </p:nvCxnSpPr>
        <p:spPr>
          <a:xfrm>
            <a:off x="3776626" y="3022895"/>
            <a:ext cx="180753" cy="16905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77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A9C43-10F2-4781-A6E1-7B8233F0B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Добавление пользователя в программу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143C8D-305A-E711-7220-280D8B6E2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241" y="643466"/>
            <a:ext cx="640084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6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24831-1F15-A750-DCCB-6953C5E7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Добавление категорий расходов/доходов</a:t>
            </a:r>
          </a:p>
        </p:txBody>
      </p:sp>
      <p:pic>
        <p:nvPicPr>
          <p:cNvPr id="4" name="Рисунок 3" descr="Изображение выглядит как текст, снимок экрана, монитор, несколько&#10;&#10;Автоматически созданное описание">
            <a:extLst>
              <a:ext uri="{FF2B5EF4-FFF2-40B4-BE49-F238E27FC236}">
                <a16:creationId xmlns:a16="http://schemas.microsoft.com/office/drawing/2014/main" id="{5383CFC3-B179-A4C8-6682-12AA48484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241" y="643466"/>
            <a:ext cx="6400849" cy="5568739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9B8528-30E0-762E-3C26-6BF273BD7317}"/>
              </a:ext>
            </a:extLst>
          </p:cNvPr>
          <p:cNvSpPr/>
          <p:nvPr/>
        </p:nvSpPr>
        <p:spPr>
          <a:xfrm>
            <a:off x="8449525" y="4027118"/>
            <a:ext cx="3137049" cy="9683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72422A80-4406-4A9A-A5B6-C6F7CC713FFA}"/>
              </a:ext>
            </a:extLst>
          </p:cNvPr>
          <p:cNvCxnSpPr/>
          <p:nvPr/>
        </p:nvCxnSpPr>
        <p:spPr>
          <a:xfrm>
            <a:off x="6959065" y="2666198"/>
            <a:ext cx="1376413" cy="12609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62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F593D6-5C8A-480C-2A59-824E13C9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Добавление расходов/доходов</a:t>
            </a:r>
          </a:p>
        </p:txBody>
      </p:sp>
      <p:pic>
        <p:nvPicPr>
          <p:cNvPr id="4" name="Рисунок 3" descr="Изображение выглядит как текст, снимок экрана, монитор&#10;&#10;Автоматически созданное описание">
            <a:extLst>
              <a:ext uri="{FF2B5EF4-FFF2-40B4-BE49-F238E27FC236}">
                <a16:creationId xmlns:a16="http://schemas.microsoft.com/office/drawing/2014/main" id="{57DC20BD-C487-1B46-088B-FB572ABA8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529" y="643466"/>
            <a:ext cx="6364274" cy="5568739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5F637E-5136-8055-C316-3472B2933CF2}"/>
              </a:ext>
            </a:extLst>
          </p:cNvPr>
          <p:cNvSpPr/>
          <p:nvPr/>
        </p:nvSpPr>
        <p:spPr>
          <a:xfrm>
            <a:off x="8498911" y="1967266"/>
            <a:ext cx="2975668" cy="16151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FCFBE4ED-BD5D-A115-179E-CBA0CC2C294A}"/>
              </a:ext>
            </a:extLst>
          </p:cNvPr>
          <p:cNvCxnSpPr/>
          <p:nvPr/>
        </p:nvCxnSpPr>
        <p:spPr>
          <a:xfrm flipV="1">
            <a:off x="5365759" y="2774855"/>
            <a:ext cx="3008376" cy="3108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63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8D7FA-519E-C03B-E2A3-0C20FC0E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ru-RU" sz="3600">
                <a:solidFill>
                  <a:srgbClr val="FFFFFF"/>
                </a:solidFill>
              </a:rPr>
              <a:t>Сортировка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660E5C-F304-7C12-71A7-68E7B0541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241" y="643466"/>
            <a:ext cx="6400849" cy="5568739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5ACC32B-8A26-33B6-15CD-B5D68271749B}"/>
              </a:ext>
            </a:extLst>
          </p:cNvPr>
          <p:cNvSpPr/>
          <p:nvPr/>
        </p:nvSpPr>
        <p:spPr>
          <a:xfrm>
            <a:off x="5088048" y="959667"/>
            <a:ext cx="3404102" cy="53415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06BADDC5-6C63-A4BA-0BA5-9F468B9C3D60}"/>
              </a:ext>
            </a:extLst>
          </p:cNvPr>
          <p:cNvCxnSpPr>
            <a:cxnSpLocks/>
          </p:cNvCxnSpPr>
          <p:nvPr/>
        </p:nvCxnSpPr>
        <p:spPr>
          <a:xfrm flipV="1">
            <a:off x="4156123" y="1574019"/>
            <a:ext cx="871522" cy="986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55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BC681-A3EB-AFE1-EF70-4C77A362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ru-RU" sz="3600">
                <a:solidFill>
                  <a:srgbClr val="FFFFFF"/>
                </a:solidFill>
              </a:rPr>
              <a:t>Экспорт данных</a:t>
            </a:r>
          </a:p>
        </p:txBody>
      </p:sp>
      <p:pic>
        <p:nvPicPr>
          <p:cNvPr id="4" name="Рисунок 3" descr="Изображение выглядит как текст, монитор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3821C33-63ED-C46A-98BE-3CF113210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800" y="209719"/>
            <a:ext cx="5332516" cy="465262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ECFC6DC-C7C7-EFA4-92F6-1BB804CB077D}"/>
              </a:ext>
            </a:extLst>
          </p:cNvPr>
          <p:cNvSpPr/>
          <p:nvPr/>
        </p:nvSpPr>
        <p:spPr>
          <a:xfrm>
            <a:off x="8317679" y="1024097"/>
            <a:ext cx="2515555" cy="3991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9E540CA9-D46D-305F-37E3-6C0750131310}"/>
              </a:ext>
            </a:extLst>
          </p:cNvPr>
          <p:cNvCxnSpPr>
            <a:cxnSpLocks/>
          </p:cNvCxnSpPr>
          <p:nvPr/>
        </p:nvCxnSpPr>
        <p:spPr>
          <a:xfrm flipV="1">
            <a:off x="5833214" y="1520951"/>
            <a:ext cx="2394857" cy="8926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0891F30-3CFF-AC32-F14C-FE96A5DFA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800" y="5217886"/>
            <a:ext cx="5332516" cy="122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6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D4F27B-C048-B907-9A4B-7FA6A72D37A9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458689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 2013 – 2022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69</Words>
  <Application>Microsoft Macintosh PowerPoint</Application>
  <PresentationFormat>Широкоэкранный</PresentationFormat>
  <Paragraphs>46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 2013 – 2022</vt:lpstr>
      <vt:lpstr>Программа для ведения домашней бухгалтерии</vt:lpstr>
      <vt:lpstr>Используемые библиотеки</vt:lpstr>
      <vt:lpstr>Структура базы данных</vt:lpstr>
      <vt:lpstr>Добавление пользователя в программу</vt:lpstr>
      <vt:lpstr>Добавление категорий расходов/доходов</vt:lpstr>
      <vt:lpstr>Добавление расходов/доходов</vt:lpstr>
      <vt:lpstr>Сортировка данных</vt:lpstr>
      <vt:lpstr>Экспорт данных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для ведения домашней бухгалтерии</dc:title>
  <dc:creator>Rodion Lavrov</dc:creator>
  <cp:lastModifiedBy>Rodion Lavrov</cp:lastModifiedBy>
  <cp:revision>4</cp:revision>
  <dcterms:created xsi:type="dcterms:W3CDTF">2022-12-25T19:48:35Z</dcterms:created>
  <dcterms:modified xsi:type="dcterms:W3CDTF">2022-12-26T16:47:17Z</dcterms:modified>
</cp:coreProperties>
</file>