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59" r:id="rId6"/>
    <p:sldId id="260" r:id="rId7"/>
    <p:sldId id="262"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9882FF37-6826-1043-9A45-F0DEB9650957}">
          <p14:sldIdLst>
            <p14:sldId id="256"/>
            <p14:sldId id="257"/>
            <p14:sldId id="258"/>
            <p14:sldId id="261"/>
            <p14:sldId id="259"/>
            <p14:sldId id="260"/>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65"/>
    <p:restoredTop sz="94650"/>
  </p:normalViewPr>
  <p:slideViewPr>
    <p:cSldViewPr snapToGrid="0">
      <p:cViewPr>
        <p:scale>
          <a:sx n="86" d="100"/>
          <a:sy n="86" d="100"/>
        </p:scale>
        <p:origin x="1576" y="9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4F6102-436E-AD7C-481F-3CE26989AAA1}"/>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3E8F37D-1F81-C170-D28E-1A1FE8A7FB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D0F7A95-4A3A-04CC-C11B-B2EABC34CBB2}"/>
              </a:ext>
            </a:extLst>
          </p:cNvPr>
          <p:cNvSpPr>
            <a:spLocks noGrp="1"/>
          </p:cNvSpPr>
          <p:nvPr>
            <p:ph type="dt" sz="half" idx="10"/>
          </p:nvPr>
        </p:nvSpPr>
        <p:spPr/>
        <p:txBody>
          <a:bodyPr/>
          <a:lstStyle/>
          <a:p>
            <a:fld id="{0682A829-4DB2-8C4A-B412-BE459E79196A}" type="datetimeFigureOut">
              <a:rPr lang="ru-RU" smtClean="0"/>
              <a:t>04.02.2023</a:t>
            </a:fld>
            <a:endParaRPr lang="ru-RU"/>
          </a:p>
        </p:txBody>
      </p:sp>
      <p:sp>
        <p:nvSpPr>
          <p:cNvPr id="5" name="Нижний колонтитул 4">
            <a:extLst>
              <a:ext uri="{FF2B5EF4-FFF2-40B4-BE49-F238E27FC236}">
                <a16:creationId xmlns:a16="http://schemas.microsoft.com/office/drawing/2014/main" id="{F0415A30-ABDE-26A6-8827-94921A9006D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BB713CC-4D17-5C00-D0F9-76C53AE29BDA}"/>
              </a:ext>
            </a:extLst>
          </p:cNvPr>
          <p:cNvSpPr>
            <a:spLocks noGrp="1"/>
          </p:cNvSpPr>
          <p:nvPr>
            <p:ph type="sldNum" sz="quarter" idx="12"/>
          </p:nvPr>
        </p:nvSpPr>
        <p:spPr/>
        <p:txBody>
          <a:bodyPr/>
          <a:lstStyle/>
          <a:p>
            <a:fld id="{D9968A3F-5E0B-0F48-99BC-AFE272D05844}" type="slidenum">
              <a:rPr lang="ru-RU" smtClean="0"/>
              <a:t>‹#›</a:t>
            </a:fld>
            <a:endParaRPr lang="ru-RU"/>
          </a:p>
        </p:txBody>
      </p:sp>
    </p:spTree>
    <p:extLst>
      <p:ext uri="{BB962C8B-B14F-4D97-AF65-F5344CB8AC3E}">
        <p14:creationId xmlns:p14="http://schemas.microsoft.com/office/powerpoint/2010/main" val="1915184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EF448D-12E8-D2E6-B89C-F82E4CC0DC5F}"/>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7316CB09-60CD-7B0B-D1D4-E6E5B4E8F420}"/>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1BC3351-85D9-2288-05BC-00B6344F7762}"/>
              </a:ext>
            </a:extLst>
          </p:cNvPr>
          <p:cNvSpPr>
            <a:spLocks noGrp="1"/>
          </p:cNvSpPr>
          <p:nvPr>
            <p:ph type="dt" sz="half" idx="10"/>
          </p:nvPr>
        </p:nvSpPr>
        <p:spPr/>
        <p:txBody>
          <a:bodyPr/>
          <a:lstStyle/>
          <a:p>
            <a:fld id="{0682A829-4DB2-8C4A-B412-BE459E79196A}" type="datetimeFigureOut">
              <a:rPr lang="ru-RU" smtClean="0"/>
              <a:t>04.02.2023</a:t>
            </a:fld>
            <a:endParaRPr lang="ru-RU"/>
          </a:p>
        </p:txBody>
      </p:sp>
      <p:sp>
        <p:nvSpPr>
          <p:cNvPr id="5" name="Нижний колонтитул 4">
            <a:extLst>
              <a:ext uri="{FF2B5EF4-FFF2-40B4-BE49-F238E27FC236}">
                <a16:creationId xmlns:a16="http://schemas.microsoft.com/office/drawing/2014/main" id="{E5AA5AFD-E1C0-93F5-FF0F-1AD625B4863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A1F6F8D-A0EE-BF46-2615-A39F2DE023E6}"/>
              </a:ext>
            </a:extLst>
          </p:cNvPr>
          <p:cNvSpPr>
            <a:spLocks noGrp="1"/>
          </p:cNvSpPr>
          <p:nvPr>
            <p:ph type="sldNum" sz="quarter" idx="12"/>
          </p:nvPr>
        </p:nvSpPr>
        <p:spPr/>
        <p:txBody>
          <a:bodyPr/>
          <a:lstStyle/>
          <a:p>
            <a:fld id="{D9968A3F-5E0B-0F48-99BC-AFE272D05844}" type="slidenum">
              <a:rPr lang="ru-RU" smtClean="0"/>
              <a:t>‹#›</a:t>
            </a:fld>
            <a:endParaRPr lang="ru-RU"/>
          </a:p>
        </p:txBody>
      </p:sp>
    </p:spTree>
    <p:extLst>
      <p:ext uri="{BB962C8B-B14F-4D97-AF65-F5344CB8AC3E}">
        <p14:creationId xmlns:p14="http://schemas.microsoft.com/office/powerpoint/2010/main" val="3627774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4E81BF84-FE58-975A-7CB1-109523DA4406}"/>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C93CD5E4-0AA8-107B-DBC1-B622F62B5AD2}"/>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94D1423-C5E0-3946-D77A-A7CE06F46E6D}"/>
              </a:ext>
            </a:extLst>
          </p:cNvPr>
          <p:cNvSpPr>
            <a:spLocks noGrp="1"/>
          </p:cNvSpPr>
          <p:nvPr>
            <p:ph type="dt" sz="half" idx="10"/>
          </p:nvPr>
        </p:nvSpPr>
        <p:spPr/>
        <p:txBody>
          <a:bodyPr/>
          <a:lstStyle/>
          <a:p>
            <a:fld id="{0682A829-4DB2-8C4A-B412-BE459E79196A}" type="datetimeFigureOut">
              <a:rPr lang="ru-RU" smtClean="0"/>
              <a:t>04.02.2023</a:t>
            </a:fld>
            <a:endParaRPr lang="ru-RU"/>
          </a:p>
        </p:txBody>
      </p:sp>
      <p:sp>
        <p:nvSpPr>
          <p:cNvPr id="5" name="Нижний колонтитул 4">
            <a:extLst>
              <a:ext uri="{FF2B5EF4-FFF2-40B4-BE49-F238E27FC236}">
                <a16:creationId xmlns:a16="http://schemas.microsoft.com/office/drawing/2014/main" id="{B6BF3772-ADC4-D1BE-F83A-D792BE539BC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6B50D9A-E851-FD18-91A6-8F5B74EDD160}"/>
              </a:ext>
            </a:extLst>
          </p:cNvPr>
          <p:cNvSpPr>
            <a:spLocks noGrp="1"/>
          </p:cNvSpPr>
          <p:nvPr>
            <p:ph type="sldNum" sz="quarter" idx="12"/>
          </p:nvPr>
        </p:nvSpPr>
        <p:spPr/>
        <p:txBody>
          <a:bodyPr/>
          <a:lstStyle/>
          <a:p>
            <a:fld id="{D9968A3F-5E0B-0F48-99BC-AFE272D05844}" type="slidenum">
              <a:rPr lang="ru-RU" smtClean="0"/>
              <a:t>‹#›</a:t>
            </a:fld>
            <a:endParaRPr lang="ru-RU"/>
          </a:p>
        </p:txBody>
      </p:sp>
    </p:spTree>
    <p:extLst>
      <p:ext uri="{BB962C8B-B14F-4D97-AF65-F5344CB8AC3E}">
        <p14:creationId xmlns:p14="http://schemas.microsoft.com/office/powerpoint/2010/main" val="3640299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FC589D-098A-FE33-3182-9ABC54F4749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742E01F-D5E6-21FE-01E1-861231587BC7}"/>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5FEDECE-70A0-E2A5-27C4-A3A0F9F9027D}"/>
              </a:ext>
            </a:extLst>
          </p:cNvPr>
          <p:cNvSpPr>
            <a:spLocks noGrp="1"/>
          </p:cNvSpPr>
          <p:nvPr>
            <p:ph type="dt" sz="half" idx="10"/>
          </p:nvPr>
        </p:nvSpPr>
        <p:spPr/>
        <p:txBody>
          <a:bodyPr/>
          <a:lstStyle/>
          <a:p>
            <a:fld id="{0682A829-4DB2-8C4A-B412-BE459E79196A}" type="datetimeFigureOut">
              <a:rPr lang="ru-RU" smtClean="0"/>
              <a:t>04.02.2023</a:t>
            </a:fld>
            <a:endParaRPr lang="ru-RU"/>
          </a:p>
        </p:txBody>
      </p:sp>
      <p:sp>
        <p:nvSpPr>
          <p:cNvPr id="5" name="Нижний колонтитул 4">
            <a:extLst>
              <a:ext uri="{FF2B5EF4-FFF2-40B4-BE49-F238E27FC236}">
                <a16:creationId xmlns:a16="http://schemas.microsoft.com/office/drawing/2014/main" id="{78836E84-0E1A-1009-E31A-978F0E009BA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AB4B36C-BD13-FF4E-99D8-1C9FCAAECC58}"/>
              </a:ext>
            </a:extLst>
          </p:cNvPr>
          <p:cNvSpPr>
            <a:spLocks noGrp="1"/>
          </p:cNvSpPr>
          <p:nvPr>
            <p:ph type="sldNum" sz="quarter" idx="12"/>
          </p:nvPr>
        </p:nvSpPr>
        <p:spPr/>
        <p:txBody>
          <a:bodyPr/>
          <a:lstStyle/>
          <a:p>
            <a:fld id="{D9968A3F-5E0B-0F48-99BC-AFE272D05844}" type="slidenum">
              <a:rPr lang="ru-RU" smtClean="0"/>
              <a:t>‹#›</a:t>
            </a:fld>
            <a:endParaRPr lang="ru-RU"/>
          </a:p>
        </p:txBody>
      </p:sp>
    </p:spTree>
    <p:extLst>
      <p:ext uri="{BB962C8B-B14F-4D97-AF65-F5344CB8AC3E}">
        <p14:creationId xmlns:p14="http://schemas.microsoft.com/office/powerpoint/2010/main" val="2996908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A5DB21-1474-4517-3332-2D5B84C7CB3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45F2146-2D66-9673-493D-5970A5AE1C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8E139A9E-1D15-0FB0-BBD9-5F3AB14ACE0D}"/>
              </a:ext>
            </a:extLst>
          </p:cNvPr>
          <p:cNvSpPr>
            <a:spLocks noGrp="1"/>
          </p:cNvSpPr>
          <p:nvPr>
            <p:ph type="dt" sz="half" idx="10"/>
          </p:nvPr>
        </p:nvSpPr>
        <p:spPr/>
        <p:txBody>
          <a:bodyPr/>
          <a:lstStyle/>
          <a:p>
            <a:fld id="{0682A829-4DB2-8C4A-B412-BE459E79196A}" type="datetimeFigureOut">
              <a:rPr lang="ru-RU" smtClean="0"/>
              <a:t>04.02.2023</a:t>
            </a:fld>
            <a:endParaRPr lang="ru-RU"/>
          </a:p>
        </p:txBody>
      </p:sp>
      <p:sp>
        <p:nvSpPr>
          <p:cNvPr id="5" name="Нижний колонтитул 4">
            <a:extLst>
              <a:ext uri="{FF2B5EF4-FFF2-40B4-BE49-F238E27FC236}">
                <a16:creationId xmlns:a16="http://schemas.microsoft.com/office/drawing/2014/main" id="{CE3E712E-52AD-336B-FF70-19F2BA06018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D731ABC-35B9-DFE5-301C-7EDD8AC6ED56}"/>
              </a:ext>
            </a:extLst>
          </p:cNvPr>
          <p:cNvSpPr>
            <a:spLocks noGrp="1"/>
          </p:cNvSpPr>
          <p:nvPr>
            <p:ph type="sldNum" sz="quarter" idx="12"/>
          </p:nvPr>
        </p:nvSpPr>
        <p:spPr/>
        <p:txBody>
          <a:bodyPr/>
          <a:lstStyle/>
          <a:p>
            <a:fld id="{D9968A3F-5E0B-0F48-99BC-AFE272D05844}" type="slidenum">
              <a:rPr lang="ru-RU" smtClean="0"/>
              <a:t>‹#›</a:t>
            </a:fld>
            <a:endParaRPr lang="ru-RU"/>
          </a:p>
        </p:txBody>
      </p:sp>
    </p:spTree>
    <p:extLst>
      <p:ext uri="{BB962C8B-B14F-4D97-AF65-F5344CB8AC3E}">
        <p14:creationId xmlns:p14="http://schemas.microsoft.com/office/powerpoint/2010/main" val="1139901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5D9265-2179-4872-5884-2955980C518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B5C660C6-C1D1-C994-7870-DA5B774D7AEB}"/>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06775D00-9744-BB29-1694-D256598C2411}"/>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C27D6E04-0A90-4735-1C7A-2FECFB54A579}"/>
              </a:ext>
            </a:extLst>
          </p:cNvPr>
          <p:cNvSpPr>
            <a:spLocks noGrp="1"/>
          </p:cNvSpPr>
          <p:nvPr>
            <p:ph type="dt" sz="half" idx="10"/>
          </p:nvPr>
        </p:nvSpPr>
        <p:spPr/>
        <p:txBody>
          <a:bodyPr/>
          <a:lstStyle/>
          <a:p>
            <a:fld id="{0682A829-4DB2-8C4A-B412-BE459E79196A}" type="datetimeFigureOut">
              <a:rPr lang="ru-RU" smtClean="0"/>
              <a:t>04.02.2023</a:t>
            </a:fld>
            <a:endParaRPr lang="ru-RU"/>
          </a:p>
        </p:txBody>
      </p:sp>
      <p:sp>
        <p:nvSpPr>
          <p:cNvPr id="6" name="Нижний колонтитул 5">
            <a:extLst>
              <a:ext uri="{FF2B5EF4-FFF2-40B4-BE49-F238E27FC236}">
                <a16:creationId xmlns:a16="http://schemas.microsoft.com/office/drawing/2014/main" id="{AE91F0D0-2F4A-052C-881D-0FC0E446E2A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8277FAC-DB2D-157C-7331-AEE057B91F0C}"/>
              </a:ext>
            </a:extLst>
          </p:cNvPr>
          <p:cNvSpPr>
            <a:spLocks noGrp="1"/>
          </p:cNvSpPr>
          <p:nvPr>
            <p:ph type="sldNum" sz="quarter" idx="12"/>
          </p:nvPr>
        </p:nvSpPr>
        <p:spPr/>
        <p:txBody>
          <a:bodyPr/>
          <a:lstStyle/>
          <a:p>
            <a:fld id="{D9968A3F-5E0B-0F48-99BC-AFE272D05844}" type="slidenum">
              <a:rPr lang="ru-RU" smtClean="0"/>
              <a:t>‹#›</a:t>
            </a:fld>
            <a:endParaRPr lang="ru-RU"/>
          </a:p>
        </p:txBody>
      </p:sp>
    </p:spTree>
    <p:extLst>
      <p:ext uri="{BB962C8B-B14F-4D97-AF65-F5344CB8AC3E}">
        <p14:creationId xmlns:p14="http://schemas.microsoft.com/office/powerpoint/2010/main" val="2697870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22C7CF-E2DD-2BB2-C715-92CD2E593324}"/>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A7E450E6-4112-E515-7E3F-36A9337467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1885704B-74EB-3238-B142-870F131D1C41}"/>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B940C193-5487-08F2-2CED-E38288A75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DC32C051-F593-C944-798A-A4DCB3F671D8}"/>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C14DB08A-C162-880F-757C-154E434EC70C}"/>
              </a:ext>
            </a:extLst>
          </p:cNvPr>
          <p:cNvSpPr>
            <a:spLocks noGrp="1"/>
          </p:cNvSpPr>
          <p:nvPr>
            <p:ph type="dt" sz="half" idx="10"/>
          </p:nvPr>
        </p:nvSpPr>
        <p:spPr/>
        <p:txBody>
          <a:bodyPr/>
          <a:lstStyle/>
          <a:p>
            <a:fld id="{0682A829-4DB2-8C4A-B412-BE459E79196A}" type="datetimeFigureOut">
              <a:rPr lang="ru-RU" smtClean="0"/>
              <a:t>04.02.2023</a:t>
            </a:fld>
            <a:endParaRPr lang="ru-RU"/>
          </a:p>
        </p:txBody>
      </p:sp>
      <p:sp>
        <p:nvSpPr>
          <p:cNvPr id="8" name="Нижний колонтитул 7">
            <a:extLst>
              <a:ext uri="{FF2B5EF4-FFF2-40B4-BE49-F238E27FC236}">
                <a16:creationId xmlns:a16="http://schemas.microsoft.com/office/drawing/2014/main" id="{887EE582-5739-CE39-5F35-7D29CDDC3E6B}"/>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863F3275-A890-9FD5-56F4-E62A58F45B98}"/>
              </a:ext>
            </a:extLst>
          </p:cNvPr>
          <p:cNvSpPr>
            <a:spLocks noGrp="1"/>
          </p:cNvSpPr>
          <p:nvPr>
            <p:ph type="sldNum" sz="quarter" idx="12"/>
          </p:nvPr>
        </p:nvSpPr>
        <p:spPr/>
        <p:txBody>
          <a:bodyPr/>
          <a:lstStyle/>
          <a:p>
            <a:fld id="{D9968A3F-5E0B-0F48-99BC-AFE272D05844}" type="slidenum">
              <a:rPr lang="ru-RU" smtClean="0"/>
              <a:t>‹#›</a:t>
            </a:fld>
            <a:endParaRPr lang="ru-RU"/>
          </a:p>
        </p:txBody>
      </p:sp>
    </p:spTree>
    <p:extLst>
      <p:ext uri="{BB962C8B-B14F-4D97-AF65-F5344CB8AC3E}">
        <p14:creationId xmlns:p14="http://schemas.microsoft.com/office/powerpoint/2010/main" val="803513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5DCB87-0C31-FD8E-0AC1-F63088F90A68}"/>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2989EA07-9558-CD6A-71EC-1472642AA456}"/>
              </a:ext>
            </a:extLst>
          </p:cNvPr>
          <p:cNvSpPr>
            <a:spLocks noGrp="1"/>
          </p:cNvSpPr>
          <p:nvPr>
            <p:ph type="dt" sz="half" idx="10"/>
          </p:nvPr>
        </p:nvSpPr>
        <p:spPr/>
        <p:txBody>
          <a:bodyPr/>
          <a:lstStyle/>
          <a:p>
            <a:fld id="{0682A829-4DB2-8C4A-B412-BE459E79196A}" type="datetimeFigureOut">
              <a:rPr lang="ru-RU" smtClean="0"/>
              <a:t>04.02.2023</a:t>
            </a:fld>
            <a:endParaRPr lang="ru-RU"/>
          </a:p>
        </p:txBody>
      </p:sp>
      <p:sp>
        <p:nvSpPr>
          <p:cNvPr id="4" name="Нижний колонтитул 3">
            <a:extLst>
              <a:ext uri="{FF2B5EF4-FFF2-40B4-BE49-F238E27FC236}">
                <a16:creationId xmlns:a16="http://schemas.microsoft.com/office/drawing/2014/main" id="{F9F743A0-148E-2E6F-5B60-2F8FBA75CB20}"/>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4F2B49B7-B669-CB82-F718-90E44DA04D01}"/>
              </a:ext>
            </a:extLst>
          </p:cNvPr>
          <p:cNvSpPr>
            <a:spLocks noGrp="1"/>
          </p:cNvSpPr>
          <p:nvPr>
            <p:ph type="sldNum" sz="quarter" idx="12"/>
          </p:nvPr>
        </p:nvSpPr>
        <p:spPr/>
        <p:txBody>
          <a:bodyPr/>
          <a:lstStyle/>
          <a:p>
            <a:fld id="{D9968A3F-5E0B-0F48-99BC-AFE272D05844}" type="slidenum">
              <a:rPr lang="ru-RU" smtClean="0"/>
              <a:t>‹#›</a:t>
            </a:fld>
            <a:endParaRPr lang="ru-RU"/>
          </a:p>
        </p:txBody>
      </p:sp>
    </p:spTree>
    <p:extLst>
      <p:ext uri="{BB962C8B-B14F-4D97-AF65-F5344CB8AC3E}">
        <p14:creationId xmlns:p14="http://schemas.microsoft.com/office/powerpoint/2010/main" val="3612416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659CE459-CBD9-A682-C1E3-1DF2B0CBDD85}"/>
              </a:ext>
            </a:extLst>
          </p:cNvPr>
          <p:cNvSpPr>
            <a:spLocks noGrp="1"/>
          </p:cNvSpPr>
          <p:nvPr>
            <p:ph type="dt" sz="half" idx="10"/>
          </p:nvPr>
        </p:nvSpPr>
        <p:spPr/>
        <p:txBody>
          <a:bodyPr/>
          <a:lstStyle/>
          <a:p>
            <a:fld id="{0682A829-4DB2-8C4A-B412-BE459E79196A}" type="datetimeFigureOut">
              <a:rPr lang="ru-RU" smtClean="0"/>
              <a:t>04.02.2023</a:t>
            </a:fld>
            <a:endParaRPr lang="ru-RU"/>
          </a:p>
        </p:txBody>
      </p:sp>
      <p:sp>
        <p:nvSpPr>
          <p:cNvPr id="3" name="Нижний колонтитул 2">
            <a:extLst>
              <a:ext uri="{FF2B5EF4-FFF2-40B4-BE49-F238E27FC236}">
                <a16:creationId xmlns:a16="http://schemas.microsoft.com/office/drawing/2014/main" id="{B924624E-7677-85C1-9E3B-73CCDF284C6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DF9E0152-D823-A4B7-C4EF-0EC04383169C}"/>
              </a:ext>
            </a:extLst>
          </p:cNvPr>
          <p:cNvSpPr>
            <a:spLocks noGrp="1"/>
          </p:cNvSpPr>
          <p:nvPr>
            <p:ph type="sldNum" sz="quarter" idx="12"/>
          </p:nvPr>
        </p:nvSpPr>
        <p:spPr/>
        <p:txBody>
          <a:bodyPr/>
          <a:lstStyle/>
          <a:p>
            <a:fld id="{D9968A3F-5E0B-0F48-99BC-AFE272D05844}" type="slidenum">
              <a:rPr lang="ru-RU" smtClean="0"/>
              <a:t>‹#›</a:t>
            </a:fld>
            <a:endParaRPr lang="ru-RU"/>
          </a:p>
        </p:txBody>
      </p:sp>
    </p:spTree>
    <p:extLst>
      <p:ext uri="{BB962C8B-B14F-4D97-AF65-F5344CB8AC3E}">
        <p14:creationId xmlns:p14="http://schemas.microsoft.com/office/powerpoint/2010/main" val="99894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3423A4-FA25-A59D-9926-7401EAE9AC7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3739DF08-2517-3DE2-8DE8-5BF9967354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22B35780-79BD-7A34-D5A9-F8A232B828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8B7717D-900E-5DDD-CC9E-2CAC4C763F85}"/>
              </a:ext>
            </a:extLst>
          </p:cNvPr>
          <p:cNvSpPr>
            <a:spLocks noGrp="1"/>
          </p:cNvSpPr>
          <p:nvPr>
            <p:ph type="dt" sz="half" idx="10"/>
          </p:nvPr>
        </p:nvSpPr>
        <p:spPr/>
        <p:txBody>
          <a:bodyPr/>
          <a:lstStyle/>
          <a:p>
            <a:fld id="{0682A829-4DB2-8C4A-B412-BE459E79196A}" type="datetimeFigureOut">
              <a:rPr lang="ru-RU" smtClean="0"/>
              <a:t>04.02.2023</a:t>
            </a:fld>
            <a:endParaRPr lang="ru-RU"/>
          </a:p>
        </p:txBody>
      </p:sp>
      <p:sp>
        <p:nvSpPr>
          <p:cNvPr id="6" name="Нижний колонтитул 5">
            <a:extLst>
              <a:ext uri="{FF2B5EF4-FFF2-40B4-BE49-F238E27FC236}">
                <a16:creationId xmlns:a16="http://schemas.microsoft.com/office/drawing/2014/main" id="{87F80668-344B-3EDB-4FC8-374611AFD7D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7C223DF-EF16-2A6F-D4CB-F7D9BF4E9583}"/>
              </a:ext>
            </a:extLst>
          </p:cNvPr>
          <p:cNvSpPr>
            <a:spLocks noGrp="1"/>
          </p:cNvSpPr>
          <p:nvPr>
            <p:ph type="sldNum" sz="quarter" idx="12"/>
          </p:nvPr>
        </p:nvSpPr>
        <p:spPr/>
        <p:txBody>
          <a:bodyPr/>
          <a:lstStyle/>
          <a:p>
            <a:fld id="{D9968A3F-5E0B-0F48-99BC-AFE272D05844}" type="slidenum">
              <a:rPr lang="ru-RU" smtClean="0"/>
              <a:t>‹#›</a:t>
            </a:fld>
            <a:endParaRPr lang="ru-RU"/>
          </a:p>
        </p:txBody>
      </p:sp>
    </p:spTree>
    <p:extLst>
      <p:ext uri="{BB962C8B-B14F-4D97-AF65-F5344CB8AC3E}">
        <p14:creationId xmlns:p14="http://schemas.microsoft.com/office/powerpoint/2010/main" val="3355625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F7DC34-D9C0-771C-8ECB-D28D0CD83A2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76DE6D5E-FA98-025C-179D-45F2092D1F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FC1A763D-754E-4B2E-2512-8F4FB173F4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7D3E9A9-C378-8121-5E28-378EF24D4D28}"/>
              </a:ext>
            </a:extLst>
          </p:cNvPr>
          <p:cNvSpPr>
            <a:spLocks noGrp="1"/>
          </p:cNvSpPr>
          <p:nvPr>
            <p:ph type="dt" sz="half" idx="10"/>
          </p:nvPr>
        </p:nvSpPr>
        <p:spPr/>
        <p:txBody>
          <a:bodyPr/>
          <a:lstStyle/>
          <a:p>
            <a:fld id="{0682A829-4DB2-8C4A-B412-BE459E79196A}" type="datetimeFigureOut">
              <a:rPr lang="ru-RU" smtClean="0"/>
              <a:t>04.02.2023</a:t>
            </a:fld>
            <a:endParaRPr lang="ru-RU"/>
          </a:p>
        </p:txBody>
      </p:sp>
      <p:sp>
        <p:nvSpPr>
          <p:cNvPr id="6" name="Нижний колонтитул 5">
            <a:extLst>
              <a:ext uri="{FF2B5EF4-FFF2-40B4-BE49-F238E27FC236}">
                <a16:creationId xmlns:a16="http://schemas.microsoft.com/office/drawing/2014/main" id="{3DDD8A1F-67CA-D4F6-C607-E2345FE8C58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D2CD1C9-9673-1BE7-7452-DF91D09202D5}"/>
              </a:ext>
            </a:extLst>
          </p:cNvPr>
          <p:cNvSpPr>
            <a:spLocks noGrp="1"/>
          </p:cNvSpPr>
          <p:nvPr>
            <p:ph type="sldNum" sz="quarter" idx="12"/>
          </p:nvPr>
        </p:nvSpPr>
        <p:spPr/>
        <p:txBody>
          <a:bodyPr/>
          <a:lstStyle/>
          <a:p>
            <a:fld id="{D9968A3F-5E0B-0F48-99BC-AFE272D05844}" type="slidenum">
              <a:rPr lang="ru-RU" smtClean="0"/>
              <a:t>‹#›</a:t>
            </a:fld>
            <a:endParaRPr lang="ru-RU"/>
          </a:p>
        </p:txBody>
      </p:sp>
    </p:spTree>
    <p:extLst>
      <p:ext uri="{BB962C8B-B14F-4D97-AF65-F5344CB8AC3E}">
        <p14:creationId xmlns:p14="http://schemas.microsoft.com/office/powerpoint/2010/main" val="2421596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77AAE3-E926-BD00-B6B5-C487D1121F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D8361832-4BBC-44D9-827C-179BD202E3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B8959CD-3734-83D4-ABB8-7CFE81FCC7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82A829-4DB2-8C4A-B412-BE459E79196A}" type="datetimeFigureOut">
              <a:rPr lang="ru-RU" smtClean="0"/>
              <a:t>04.02.2023</a:t>
            </a:fld>
            <a:endParaRPr lang="ru-RU"/>
          </a:p>
        </p:txBody>
      </p:sp>
      <p:sp>
        <p:nvSpPr>
          <p:cNvPr id="5" name="Нижний колонтитул 4">
            <a:extLst>
              <a:ext uri="{FF2B5EF4-FFF2-40B4-BE49-F238E27FC236}">
                <a16:creationId xmlns:a16="http://schemas.microsoft.com/office/drawing/2014/main" id="{2FB990C8-7C29-5E06-819F-1B276A5B7A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BD35DEF3-68B1-D3F8-3905-29707761E7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968A3F-5E0B-0F48-99BC-AFE272D05844}" type="slidenum">
              <a:rPr lang="ru-RU" smtClean="0"/>
              <a:t>‹#›</a:t>
            </a:fld>
            <a:endParaRPr lang="ru-RU"/>
          </a:p>
        </p:txBody>
      </p:sp>
    </p:spTree>
    <p:extLst>
      <p:ext uri="{BB962C8B-B14F-4D97-AF65-F5344CB8AC3E}">
        <p14:creationId xmlns:p14="http://schemas.microsoft.com/office/powerpoint/2010/main" val="2596489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Подзаголовок 2">
            <a:extLst>
              <a:ext uri="{FF2B5EF4-FFF2-40B4-BE49-F238E27FC236}">
                <a16:creationId xmlns:a16="http://schemas.microsoft.com/office/drawing/2014/main" id="{B9EB6376-F138-3992-828C-54F31843CE05}"/>
              </a:ext>
            </a:extLst>
          </p:cNvPr>
          <p:cNvSpPr>
            <a:spLocks noGrp="1"/>
          </p:cNvSpPr>
          <p:nvPr>
            <p:ph type="subTitle" idx="1"/>
          </p:nvPr>
        </p:nvSpPr>
        <p:spPr>
          <a:xfrm>
            <a:off x="4439633" y="4518923"/>
            <a:ext cx="3312734" cy="1141851"/>
          </a:xfrm>
          <a:noFill/>
        </p:spPr>
        <p:txBody>
          <a:bodyPr>
            <a:normAutofit/>
          </a:bodyPr>
          <a:lstStyle/>
          <a:p>
            <a:r>
              <a:rPr lang="en-US" sz="2000">
                <a:solidFill>
                  <a:srgbClr val="080808"/>
                </a:solidFill>
              </a:rPr>
              <a:t>Lavrov Rodion 10-1</a:t>
            </a:r>
            <a:endParaRPr lang="ru-RU" sz="2000">
              <a:solidFill>
                <a:srgbClr val="080808"/>
              </a:solidFill>
            </a:endParaRPr>
          </a:p>
        </p:txBody>
      </p:sp>
      <p:sp>
        <p:nvSpPr>
          <p:cNvPr id="2" name="Заголовок 1">
            <a:extLst>
              <a:ext uri="{FF2B5EF4-FFF2-40B4-BE49-F238E27FC236}">
                <a16:creationId xmlns:a16="http://schemas.microsoft.com/office/drawing/2014/main" id="{9F358AB9-5908-80D6-EF9A-8B4BF31BC84F}"/>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Tetris in Python</a:t>
            </a:r>
            <a:endParaRPr lang="ru-RU" sz="3600" dirty="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27283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51AE038E-6124-5F09-D4EE-BF9A72BDAC21}"/>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3600" kern="1200" dirty="0" err="1">
                <a:solidFill>
                  <a:schemeClr val="tx1"/>
                </a:solidFill>
                <a:latin typeface="Times New Roman" panose="02020603050405020304" pitchFamily="18" charset="0"/>
                <a:cs typeface="Times New Roman" panose="02020603050405020304" pitchFamily="18" charset="0"/>
              </a:rPr>
              <a:t>Pygame</a:t>
            </a:r>
            <a:endParaRPr lang="en-US" sz="3600" kern="1200"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523F1C4-79ED-769D-F587-8EF733BF5B37}"/>
              </a:ext>
            </a:extLst>
          </p:cNvPr>
          <p:cNvSpPr txBox="1"/>
          <p:nvPr/>
        </p:nvSpPr>
        <p:spPr>
          <a:xfrm>
            <a:off x="643467" y="2524460"/>
            <a:ext cx="4008384" cy="2938921"/>
          </a:xfrm>
          <a:prstGeom prst="rect">
            <a:avLst/>
          </a:prstGeom>
        </p:spPr>
        <p:txBody>
          <a:bodyPr vert="horz" lIns="91440" tIns="45720" rIns="91440" bIns="45720" rtlCol="0">
            <a:normAutofit/>
          </a:bodyPr>
          <a:lstStyle/>
          <a:p>
            <a:pPr>
              <a:lnSpc>
                <a:spcPct val="90000"/>
              </a:lnSpc>
              <a:spcAft>
                <a:spcPts val="600"/>
              </a:spcAft>
            </a:pPr>
            <a:r>
              <a:rPr lang="en-US" sz="2000" dirty="0">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Pygame</a:t>
            </a:r>
            <a:r>
              <a:rPr lang="en-US" sz="2000" dirty="0">
                <a:effectLst/>
                <a:latin typeface="Times New Roman" panose="02020603050405020304" pitchFamily="18" charset="0"/>
                <a:cs typeface="Times New Roman" panose="02020603050405020304" pitchFamily="18" charset="0"/>
              </a:rPr>
              <a:t> is a free and open-source cross-platform library for the development of multimedia applications like video games using Python.  </a:t>
            </a:r>
          </a:p>
          <a:p>
            <a:pPr>
              <a:lnSpc>
                <a:spcPct val="90000"/>
              </a:lnSpc>
              <a:spcAft>
                <a:spcPts val="600"/>
              </a:spcAft>
            </a:pP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Pygame</a:t>
            </a:r>
            <a:r>
              <a:rPr lang="en-US" sz="2000" dirty="0">
                <a:effectLst/>
                <a:latin typeface="Times New Roman" panose="02020603050405020304" pitchFamily="18" charset="0"/>
                <a:cs typeface="Times New Roman" panose="02020603050405020304" pitchFamily="18" charset="0"/>
              </a:rPr>
              <a:t> have a lot of tools to create all most every 2d game and even can be used to create 3d game.</a:t>
            </a:r>
          </a:p>
          <a:p>
            <a:pPr>
              <a:lnSpc>
                <a:spcPct val="90000"/>
              </a:lnSpc>
              <a:spcAft>
                <a:spcPts val="600"/>
              </a:spcAft>
            </a:pPr>
            <a:r>
              <a:rPr lang="en-US" sz="2000" dirty="0">
                <a:effectLst/>
                <a:latin typeface="Times New Roman" panose="02020603050405020304" pitchFamily="18" charset="0"/>
                <a:cs typeface="Times New Roman" panose="02020603050405020304" pitchFamily="18" charset="0"/>
              </a:rPr>
              <a:t>    </a:t>
            </a:r>
          </a:p>
        </p:txBody>
      </p:sp>
      <p:grpSp>
        <p:nvGrpSpPr>
          <p:cNvPr id="22"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3"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Рисунок 5" descr="Изображение выглядит как текст&#10;&#10;Автоматически созданное описание">
            <a:extLst>
              <a:ext uri="{FF2B5EF4-FFF2-40B4-BE49-F238E27FC236}">
                <a16:creationId xmlns:a16="http://schemas.microsoft.com/office/drawing/2014/main" id="{598EA7C7-DBE1-5192-EC8A-A836D2128D98}"/>
              </a:ext>
            </a:extLst>
          </p:cNvPr>
          <p:cNvPicPr>
            <a:picLocks noChangeAspect="1"/>
          </p:cNvPicPr>
          <p:nvPr/>
        </p:nvPicPr>
        <p:blipFill>
          <a:blip r:embed="rId2"/>
          <a:stretch>
            <a:fillRect/>
          </a:stretch>
        </p:blipFill>
        <p:spPr>
          <a:xfrm>
            <a:off x="5295318" y="1670241"/>
            <a:ext cx="6253212" cy="4174018"/>
          </a:xfrm>
          <a:prstGeom prst="rect">
            <a:avLst/>
          </a:prstGeom>
        </p:spPr>
      </p:pic>
      <p:grpSp>
        <p:nvGrpSpPr>
          <p:cNvPr id="25"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4304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3">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5">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803FAFCD-6D5C-D19F-0E5D-46F6EE03B0F0}"/>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kern="1200" dirty="0">
                <a:solidFill>
                  <a:schemeClr val="tx1"/>
                </a:solidFill>
                <a:latin typeface="+mj-lt"/>
                <a:ea typeface="+mj-ea"/>
                <a:cs typeface="+mj-cs"/>
              </a:rPr>
              <a:t>Tetris</a:t>
            </a:r>
          </a:p>
        </p:txBody>
      </p:sp>
      <p:sp>
        <p:nvSpPr>
          <p:cNvPr id="7" name="TextBox 6">
            <a:extLst>
              <a:ext uri="{FF2B5EF4-FFF2-40B4-BE49-F238E27FC236}">
                <a16:creationId xmlns:a16="http://schemas.microsoft.com/office/drawing/2014/main" id="{FE57C168-9011-355F-C6EF-E7D6F0C6F2A2}"/>
              </a:ext>
            </a:extLst>
          </p:cNvPr>
          <p:cNvSpPr txBox="1"/>
          <p:nvPr/>
        </p:nvSpPr>
        <p:spPr>
          <a:xfrm>
            <a:off x="1137034" y="2194102"/>
            <a:ext cx="4438036" cy="3908585"/>
          </a:xfrm>
          <a:prstGeom prst="rect">
            <a:avLst/>
          </a:prstGeom>
        </p:spPr>
        <p:txBody>
          <a:bodyPr vert="horz" lIns="91440" tIns="45720" rIns="91440" bIns="45720" rtlCol="0">
            <a:normAutofit/>
          </a:bodyPr>
          <a:lstStyle/>
          <a:p>
            <a:pPr>
              <a:lnSpc>
                <a:spcPct val="90000"/>
              </a:lnSpc>
              <a:spcAft>
                <a:spcPts val="600"/>
              </a:spcAft>
            </a:pPr>
            <a:r>
              <a:rPr lang="en-US" sz="1600" i="1" dirty="0">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Tetris is primarily composed of a field of play in which pieces of different geometric forms, called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tetrominoes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descend from the top of the field.  During this descent, the player can move the pieces and rotate them until they touch the bottom of the field or land on a piece that had been placed before it. The player can neither slow down the falling pieces nor stop them but can accelerate them in most versions. The objective of the game is to use the pieces to create as many horizontal lines of blocks as possible. When a line is completed, it disappears, and the blocks placed above fall one rank. Completing lines grants points and accumulating a certain number of points or lines cleared moves the player up a level.</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90000"/>
              </a:lnSpc>
              <a:spcAft>
                <a:spcPts val="600"/>
              </a:spcAft>
            </a:pPr>
            <a:endParaRPr lang="en-US" sz="1600" dirty="0">
              <a:latin typeface="Times New Roman" panose="02020603050405020304" pitchFamily="18" charset="0"/>
              <a:cs typeface="Times New Roman" panose="02020603050405020304" pitchFamily="18" charset="0"/>
            </a:endParaRPr>
          </a:p>
        </p:txBody>
      </p:sp>
      <p:pic>
        <p:nvPicPr>
          <p:cNvPr id="9" name="Рисунок 8">
            <a:extLst>
              <a:ext uri="{FF2B5EF4-FFF2-40B4-BE49-F238E27FC236}">
                <a16:creationId xmlns:a16="http://schemas.microsoft.com/office/drawing/2014/main" id="{522A486C-F3B0-05D8-7763-34CF5EF5DF16}"/>
              </a:ext>
            </a:extLst>
          </p:cNvPr>
          <p:cNvPicPr>
            <a:picLocks noChangeAspect="1"/>
          </p:cNvPicPr>
          <p:nvPr/>
        </p:nvPicPr>
        <p:blipFill>
          <a:blip r:embed="rId2"/>
          <a:stretch>
            <a:fillRect/>
          </a:stretch>
        </p:blipFill>
        <p:spPr>
          <a:xfrm>
            <a:off x="7764724" y="717012"/>
            <a:ext cx="2969422" cy="5446191"/>
          </a:xfrm>
          <a:prstGeom prst="rect">
            <a:avLst/>
          </a:prstGeom>
        </p:spPr>
      </p:pic>
    </p:spTree>
    <p:extLst>
      <p:ext uri="{BB962C8B-B14F-4D97-AF65-F5344CB8AC3E}">
        <p14:creationId xmlns:p14="http://schemas.microsoft.com/office/powerpoint/2010/main" val="375827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8A0A48-DDBB-60F3-36D8-E20D4C898BD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Life-cycle of the game</a:t>
            </a:r>
            <a:endParaRPr lang="ru-RU" dirty="0">
              <a:latin typeface="Times New Roman" panose="02020603050405020304" pitchFamily="18" charset="0"/>
              <a:cs typeface="Times New Roman" panose="02020603050405020304" pitchFamily="18" charset="0"/>
            </a:endParaRPr>
          </a:p>
        </p:txBody>
      </p:sp>
      <p:pic>
        <p:nvPicPr>
          <p:cNvPr id="4" name="Рисунок 3" descr="Изображение выглядит как текст&#10;&#10;Автоматически созданное описание">
            <a:extLst>
              <a:ext uri="{FF2B5EF4-FFF2-40B4-BE49-F238E27FC236}">
                <a16:creationId xmlns:a16="http://schemas.microsoft.com/office/drawing/2014/main" id="{89586C8A-CD24-9FF4-23F4-A5EED74C28EF}"/>
              </a:ext>
            </a:extLst>
          </p:cNvPr>
          <p:cNvPicPr>
            <a:picLocks noChangeAspect="1"/>
          </p:cNvPicPr>
          <p:nvPr/>
        </p:nvPicPr>
        <p:blipFill>
          <a:blip r:embed="rId2"/>
          <a:stretch>
            <a:fillRect/>
          </a:stretch>
        </p:blipFill>
        <p:spPr>
          <a:xfrm>
            <a:off x="453158" y="2130907"/>
            <a:ext cx="3881332" cy="4273826"/>
          </a:xfrm>
          <a:prstGeom prst="rect">
            <a:avLst/>
          </a:prstGeom>
        </p:spPr>
      </p:pic>
      <p:pic>
        <p:nvPicPr>
          <p:cNvPr id="6" name="Рисунок 5" descr="Изображение выглядит как текст&#10;&#10;Автоматически созданное описание">
            <a:extLst>
              <a:ext uri="{FF2B5EF4-FFF2-40B4-BE49-F238E27FC236}">
                <a16:creationId xmlns:a16="http://schemas.microsoft.com/office/drawing/2014/main" id="{068D66EA-3ABF-C2AD-E7D7-7B8E2D071EEF}"/>
              </a:ext>
            </a:extLst>
          </p:cNvPr>
          <p:cNvPicPr>
            <a:picLocks noChangeAspect="1"/>
          </p:cNvPicPr>
          <p:nvPr/>
        </p:nvPicPr>
        <p:blipFill>
          <a:blip r:embed="rId3"/>
          <a:stretch>
            <a:fillRect/>
          </a:stretch>
        </p:blipFill>
        <p:spPr>
          <a:xfrm>
            <a:off x="8369458" y="2125571"/>
            <a:ext cx="3617131" cy="4284498"/>
          </a:xfrm>
          <a:prstGeom prst="rect">
            <a:avLst/>
          </a:prstGeom>
        </p:spPr>
      </p:pic>
      <p:cxnSp>
        <p:nvCxnSpPr>
          <p:cNvPr id="7" name="Прямая со стрелкой 6">
            <a:extLst>
              <a:ext uri="{FF2B5EF4-FFF2-40B4-BE49-F238E27FC236}">
                <a16:creationId xmlns:a16="http://schemas.microsoft.com/office/drawing/2014/main" id="{DC6957DE-75E9-CDE0-2DFB-DDEDF5564AB1}"/>
              </a:ext>
            </a:extLst>
          </p:cNvPr>
          <p:cNvCxnSpPr>
            <a:cxnSpLocks/>
            <a:stCxn id="16" idx="1"/>
          </p:cNvCxnSpPr>
          <p:nvPr/>
        </p:nvCxnSpPr>
        <p:spPr>
          <a:xfrm flipH="1">
            <a:off x="3485584" y="2051791"/>
            <a:ext cx="1783102" cy="762705"/>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9" name="Прямая со стрелкой 8">
            <a:extLst>
              <a:ext uri="{FF2B5EF4-FFF2-40B4-BE49-F238E27FC236}">
                <a16:creationId xmlns:a16="http://schemas.microsoft.com/office/drawing/2014/main" id="{8A6A337D-1CE4-7056-0C12-16659F7746EA}"/>
              </a:ext>
            </a:extLst>
          </p:cNvPr>
          <p:cNvCxnSpPr>
            <a:cxnSpLocks/>
            <a:stCxn id="20" idx="1"/>
          </p:cNvCxnSpPr>
          <p:nvPr/>
        </p:nvCxnSpPr>
        <p:spPr>
          <a:xfrm flipH="1">
            <a:off x="2698558" y="3226742"/>
            <a:ext cx="2473501" cy="748691"/>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2" name="Прямая со стрелкой 11">
            <a:extLst>
              <a:ext uri="{FF2B5EF4-FFF2-40B4-BE49-F238E27FC236}">
                <a16:creationId xmlns:a16="http://schemas.microsoft.com/office/drawing/2014/main" id="{61FCCC5B-3F80-FD08-2776-FD7BC72EC809}"/>
              </a:ext>
            </a:extLst>
          </p:cNvPr>
          <p:cNvCxnSpPr>
            <a:cxnSpLocks/>
          </p:cNvCxnSpPr>
          <p:nvPr/>
        </p:nvCxnSpPr>
        <p:spPr>
          <a:xfrm flipV="1">
            <a:off x="7019943" y="2375731"/>
            <a:ext cx="1349516" cy="1676505"/>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D656C36C-1E4E-6EC9-E41A-D5C0F23380FC}"/>
              </a:ext>
            </a:extLst>
          </p:cNvPr>
          <p:cNvSpPr txBox="1"/>
          <p:nvPr/>
        </p:nvSpPr>
        <p:spPr>
          <a:xfrm>
            <a:off x="5268686" y="1882514"/>
            <a:ext cx="2046513" cy="338554"/>
          </a:xfrm>
          <a:prstGeom prst="rect">
            <a:avLst/>
          </a:prstGeom>
          <a:noFill/>
        </p:spPr>
        <p:txBody>
          <a:bodyPr wrap="square" rtlCol="0">
            <a:spAutoFit/>
          </a:bodyPr>
          <a:lstStyle/>
          <a:p>
            <a:pPr lvl="0" algn="ct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initialization of game</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34D0368A-6209-95EF-59A8-4D41830B9448}"/>
              </a:ext>
            </a:extLst>
          </p:cNvPr>
          <p:cNvSpPr txBox="1"/>
          <p:nvPr/>
        </p:nvSpPr>
        <p:spPr>
          <a:xfrm>
            <a:off x="5268686" y="3975433"/>
            <a:ext cx="2046513"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Tracking</a:t>
            </a:r>
            <a:r>
              <a:rPr lang="ru-RU"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game’s status</a:t>
            </a:r>
            <a:endParaRPr lang="ru-RU" sz="16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0CC19442-2FDC-7EB9-2184-4DAFCDACE357}"/>
              </a:ext>
            </a:extLst>
          </p:cNvPr>
          <p:cNvSpPr txBox="1"/>
          <p:nvPr/>
        </p:nvSpPr>
        <p:spPr>
          <a:xfrm>
            <a:off x="5172059" y="2934354"/>
            <a:ext cx="2367185"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Tracking event (quit app, click on button, </a:t>
            </a:r>
            <a:r>
              <a:rPr lang="en-US" sz="1600" dirty="0" err="1">
                <a:latin typeface="Times New Roman" panose="02020603050405020304" pitchFamily="18" charset="0"/>
                <a:cs typeface="Times New Roman" panose="02020603050405020304" pitchFamily="18" charset="0"/>
              </a:rPr>
              <a:t>etc</a:t>
            </a:r>
            <a:r>
              <a:rPr lang="en-US" sz="1600" dirty="0">
                <a:latin typeface="Times New Roman" panose="02020603050405020304" pitchFamily="18" charset="0"/>
                <a:cs typeface="Times New Roman" panose="02020603050405020304" pitchFamily="18" charset="0"/>
              </a:rPr>
              <a:t>)</a:t>
            </a:r>
            <a:endParaRPr lang="ru-RU" sz="1600" dirty="0">
              <a:latin typeface="Times New Roman" panose="02020603050405020304" pitchFamily="18" charset="0"/>
              <a:cs typeface="Times New Roman" panose="02020603050405020304" pitchFamily="18" charset="0"/>
            </a:endParaRPr>
          </a:p>
        </p:txBody>
      </p:sp>
      <p:cxnSp>
        <p:nvCxnSpPr>
          <p:cNvPr id="21" name="Прямая со стрелкой 20">
            <a:extLst>
              <a:ext uri="{FF2B5EF4-FFF2-40B4-BE49-F238E27FC236}">
                <a16:creationId xmlns:a16="http://schemas.microsoft.com/office/drawing/2014/main" id="{12399C20-9A28-1434-7F41-9534549904B7}"/>
              </a:ext>
            </a:extLst>
          </p:cNvPr>
          <p:cNvCxnSpPr>
            <a:cxnSpLocks/>
            <a:stCxn id="24" idx="3"/>
          </p:cNvCxnSpPr>
          <p:nvPr/>
        </p:nvCxnSpPr>
        <p:spPr>
          <a:xfrm flipV="1">
            <a:off x="7315198" y="4579116"/>
            <a:ext cx="1054259" cy="967919"/>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id="{F8A4320E-E875-2461-2213-D77625E793FE}"/>
              </a:ext>
            </a:extLst>
          </p:cNvPr>
          <p:cNvSpPr txBox="1"/>
          <p:nvPr/>
        </p:nvSpPr>
        <p:spPr>
          <a:xfrm>
            <a:off x="5268685" y="5377758"/>
            <a:ext cx="2046513"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Render all elements</a:t>
            </a:r>
            <a:endParaRPr lang="ru-R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8289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1D14BB-6AC1-D7A8-C6E4-350F02AC9561}"/>
              </a:ext>
            </a:extLst>
          </p:cNvPr>
          <p:cNvSpPr>
            <a:spLocks noGrp="1"/>
          </p:cNvSpPr>
          <p:nvPr>
            <p:ph type="title"/>
          </p:nvPr>
        </p:nvSpPr>
        <p:spPr>
          <a:xfrm>
            <a:off x="811057" y="211944"/>
            <a:ext cx="10515600" cy="1325563"/>
          </a:xfrm>
        </p:spPr>
        <p:txBody>
          <a:bodyPr/>
          <a:lstStyle/>
          <a:p>
            <a:r>
              <a:rPr lang="en-US" dirty="0">
                <a:latin typeface="Times New Roman" panose="02020603050405020304" pitchFamily="18" charset="0"/>
                <a:cs typeface="Times New Roman" panose="02020603050405020304" pitchFamily="18" charset="0"/>
              </a:rPr>
              <a:t>Board class</a:t>
            </a:r>
            <a:endParaRPr lang="ru-RU" dirty="0">
              <a:latin typeface="Times New Roman" panose="02020603050405020304" pitchFamily="18" charset="0"/>
              <a:cs typeface="Times New Roman" panose="02020603050405020304" pitchFamily="18" charset="0"/>
            </a:endParaRPr>
          </a:p>
        </p:txBody>
      </p:sp>
      <p:pic>
        <p:nvPicPr>
          <p:cNvPr id="5" name="Рисунок 4" descr="Изображение выглядит как текст&#10;&#10;Автоматически созданное описание">
            <a:extLst>
              <a:ext uri="{FF2B5EF4-FFF2-40B4-BE49-F238E27FC236}">
                <a16:creationId xmlns:a16="http://schemas.microsoft.com/office/drawing/2014/main" id="{B8A74D5A-7A7B-198E-24BF-DAD71CA9C8B4}"/>
              </a:ext>
            </a:extLst>
          </p:cNvPr>
          <p:cNvPicPr>
            <a:picLocks noChangeAspect="1"/>
          </p:cNvPicPr>
          <p:nvPr/>
        </p:nvPicPr>
        <p:blipFill>
          <a:blip r:embed="rId2"/>
          <a:stretch>
            <a:fillRect/>
          </a:stretch>
        </p:blipFill>
        <p:spPr>
          <a:xfrm>
            <a:off x="552502" y="1567800"/>
            <a:ext cx="5516355" cy="4756800"/>
          </a:xfrm>
          <a:prstGeom prst="rect">
            <a:avLst/>
          </a:prstGeom>
        </p:spPr>
      </p:pic>
      <p:cxnSp>
        <p:nvCxnSpPr>
          <p:cNvPr id="9" name="Прямая со стрелкой 8">
            <a:extLst>
              <a:ext uri="{FF2B5EF4-FFF2-40B4-BE49-F238E27FC236}">
                <a16:creationId xmlns:a16="http://schemas.microsoft.com/office/drawing/2014/main" id="{A5AFBEE6-DBDA-BA72-4448-5781371D187A}"/>
              </a:ext>
            </a:extLst>
          </p:cNvPr>
          <p:cNvCxnSpPr>
            <a:cxnSpLocks/>
            <a:stCxn id="21" idx="1"/>
          </p:cNvCxnSpPr>
          <p:nvPr/>
        </p:nvCxnSpPr>
        <p:spPr>
          <a:xfrm flipH="1">
            <a:off x="3810000" y="3506509"/>
            <a:ext cx="3358242" cy="336148"/>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4" name="Прямая со стрелкой 13">
            <a:extLst>
              <a:ext uri="{FF2B5EF4-FFF2-40B4-BE49-F238E27FC236}">
                <a16:creationId xmlns:a16="http://schemas.microsoft.com/office/drawing/2014/main" id="{7F6F3A63-1F96-ED1E-9DAF-34EFFAB1E9D0}"/>
              </a:ext>
            </a:extLst>
          </p:cNvPr>
          <p:cNvCxnSpPr>
            <a:cxnSpLocks/>
            <a:stCxn id="18" idx="1"/>
          </p:cNvCxnSpPr>
          <p:nvPr/>
        </p:nvCxnSpPr>
        <p:spPr>
          <a:xfrm flipH="1">
            <a:off x="3810000" y="2013854"/>
            <a:ext cx="3037114" cy="163289"/>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AC215859-C744-5E10-0CC4-AD52821C976E}"/>
              </a:ext>
            </a:extLst>
          </p:cNvPr>
          <p:cNvSpPr txBox="1"/>
          <p:nvPr/>
        </p:nvSpPr>
        <p:spPr>
          <a:xfrm>
            <a:off x="6847114" y="1690688"/>
            <a:ext cx="465908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Board contain two-dimensional array, that describe status of board</a:t>
            </a:r>
            <a:endParaRPr lang="ru-RU"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27CA53C8-088B-F8B7-E9E5-E0736A9678DC}"/>
              </a:ext>
            </a:extLst>
          </p:cNvPr>
          <p:cNvSpPr txBox="1"/>
          <p:nvPr/>
        </p:nvSpPr>
        <p:spPr>
          <a:xfrm>
            <a:off x="7168242" y="3321843"/>
            <a:ext cx="401682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Return coordinates of cell </a:t>
            </a:r>
            <a:endParaRPr lang="ru-RU" dirty="0">
              <a:latin typeface="Times New Roman" panose="02020603050405020304" pitchFamily="18" charset="0"/>
              <a:cs typeface="Times New Roman" panose="02020603050405020304" pitchFamily="18" charset="0"/>
            </a:endParaRPr>
          </a:p>
        </p:txBody>
      </p:sp>
      <p:cxnSp>
        <p:nvCxnSpPr>
          <p:cNvPr id="22" name="Прямая со стрелкой 21">
            <a:extLst>
              <a:ext uri="{FF2B5EF4-FFF2-40B4-BE49-F238E27FC236}">
                <a16:creationId xmlns:a16="http://schemas.microsoft.com/office/drawing/2014/main" id="{EDB41D36-CB89-955D-C367-33530DE62EA8}"/>
              </a:ext>
            </a:extLst>
          </p:cNvPr>
          <p:cNvCxnSpPr>
            <a:cxnSpLocks/>
            <a:stCxn id="23" idx="1"/>
          </p:cNvCxnSpPr>
          <p:nvPr/>
        </p:nvCxnSpPr>
        <p:spPr>
          <a:xfrm flipH="1">
            <a:off x="4207328" y="4789323"/>
            <a:ext cx="3260272" cy="529470"/>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3" name="TextBox 22">
            <a:extLst>
              <a:ext uri="{FF2B5EF4-FFF2-40B4-BE49-F238E27FC236}">
                <a16:creationId xmlns:a16="http://schemas.microsoft.com/office/drawing/2014/main" id="{B217589E-5047-4C31-1160-B84D240CBF9C}"/>
              </a:ext>
            </a:extLst>
          </p:cNvPr>
          <p:cNvSpPr txBox="1"/>
          <p:nvPr/>
        </p:nvSpPr>
        <p:spPr>
          <a:xfrm>
            <a:off x="7467600" y="4604657"/>
            <a:ext cx="371747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Render board on the screen</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6095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1EBA25-C3EC-47F6-2976-93A87BCB6407}"/>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a:t>
            </a:r>
            <a:r>
              <a:rPr lang="en-US" sz="4400" dirty="0" err="1">
                <a:latin typeface="Times New Roman" panose="02020603050405020304" pitchFamily="18" charset="0"/>
                <a:cs typeface="Times New Roman" panose="02020603050405020304" pitchFamily="18" charset="0"/>
              </a:rPr>
              <a:t>etromino</a:t>
            </a:r>
            <a:r>
              <a:rPr lang="en-US" dirty="0">
                <a:latin typeface="Times New Roman" panose="02020603050405020304" pitchFamily="18" charset="0"/>
                <a:cs typeface="Times New Roman" panose="02020603050405020304" pitchFamily="18" charset="0"/>
              </a:rPr>
              <a:t> class</a:t>
            </a:r>
            <a:endParaRPr lang="ru-RU" dirty="0">
              <a:latin typeface="Times New Roman" panose="02020603050405020304" pitchFamily="18" charset="0"/>
              <a:cs typeface="Times New Roman" panose="02020603050405020304" pitchFamily="18" charset="0"/>
            </a:endParaRPr>
          </a:p>
        </p:txBody>
      </p:sp>
      <p:pic>
        <p:nvPicPr>
          <p:cNvPr id="4" name="Рисунок 3" descr="Изображение выглядит как текст&#10;&#10;Автоматически созданное описание">
            <a:extLst>
              <a:ext uri="{FF2B5EF4-FFF2-40B4-BE49-F238E27FC236}">
                <a16:creationId xmlns:a16="http://schemas.microsoft.com/office/drawing/2014/main" id="{8235F44A-1BBB-9BC8-29D0-F0677109F76C}"/>
              </a:ext>
            </a:extLst>
          </p:cNvPr>
          <p:cNvPicPr>
            <a:picLocks noChangeAspect="1"/>
          </p:cNvPicPr>
          <p:nvPr/>
        </p:nvPicPr>
        <p:blipFill>
          <a:blip r:embed="rId2"/>
          <a:stretch>
            <a:fillRect/>
          </a:stretch>
        </p:blipFill>
        <p:spPr>
          <a:xfrm>
            <a:off x="1273601" y="1690688"/>
            <a:ext cx="4216264" cy="5053080"/>
          </a:xfrm>
          <a:prstGeom prst="rect">
            <a:avLst/>
          </a:prstGeom>
        </p:spPr>
      </p:pic>
      <p:cxnSp>
        <p:nvCxnSpPr>
          <p:cNvPr id="5" name="Прямая со стрелкой 4">
            <a:extLst>
              <a:ext uri="{FF2B5EF4-FFF2-40B4-BE49-F238E27FC236}">
                <a16:creationId xmlns:a16="http://schemas.microsoft.com/office/drawing/2014/main" id="{D16903BB-88FA-185B-96A6-872A30E5F46F}"/>
              </a:ext>
            </a:extLst>
          </p:cNvPr>
          <p:cNvCxnSpPr>
            <a:cxnSpLocks/>
          </p:cNvCxnSpPr>
          <p:nvPr/>
        </p:nvCxnSpPr>
        <p:spPr>
          <a:xfrm flipH="1">
            <a:off x="2754395" y="1875354"/>
            <a:ext cx="3634997" cy="1131797"/>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0" name="Прямая со стрелкой 9">
            <a:extLst>
              <a:ext uri="{FF2B5EF4-FFF2-40B4-BE49-F238E27FC236}">
                <a16:creationId xmlns:a16="http://schemas.microsoft.com/office/drawing/2014/main" id="{E2E0022F-01FA-2E64-A00C-A76CBE3424B1}"/>
              </a:ext>
            </a:extLst>
          </p:cNvPr>
          <p:cNvCxnSpPr>
            <a:cxnSpLocks/>
          </p:cNvCxnSpPr>
          <p:nvPr/>
        </p:nvCxnSpPr>
        <p:spPr>
          <a:xfrm flipH="1">
            <a:off x="3840048" y="3479506"/>
            <a:ext cx="3297489" cy="977016"/>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1" name="Прямая со стрелкой 10">
            <a:extLst>
              <a:ext uri="{FF2B5EF4-FFF2-40B4-BE49-F238E27FC236}">
                <a16:creationId xmlns:a16="http://schemas.microsoft.com/office/drawing/2014/main" id="{4988A0DA-DD38-61BC-1880-D0B7B9E7B1AE}"/>
              </a:ext>
            </a:extLst>
          </p:cNvPr>
          <p:cNvCxnSpPr>
            <a:cxnSpLocks/>
          </p:cNvCxnSpPr>
          <p:nvPr/>
        </p:nvCxnSpPr>
        <p:spPr>
          <a:xfrm flipH="1">
            <a:off x="3576098" y="5286602"/>
            <a:ext cx="3706912" cy="1009244"/>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5C6CEE8A-D5DB-AE62-E249-6834CF395926}"/>
              </a:ext>
            </a:extLst>
          </p:cNvPr>
          <p:cNvSpPr txBox="1"/>
          <p:nvPr/>
        </p:nvSpPr>
        <p:spPr>
          <a:xfrm>
            <a:off x="6441074" y="1640125"/>
            <a:ext cx="428105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Draw </a:t>
            </a:r>
            <a:r>
              <a:rPr lang="en-US" dirty="0" err="1">
                <a:latin typeface="Times New Roman" panose="02020603050405020304" pitchFamily="18" charset="0"/>
                <a:cs typeface="Times New Roman" panose="02020603050405020304" pitchFamily="18" charset="0"/>
              </a:rPr>
              <a:t>tetromino</a:t>
            </a:r>
            <a:endParaRPr lang="ru-RU"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F579E6F2-BA9A-DA2B-5E4F-2BE1438663D9}"/>
              </a:ext>
            </a:extLst>
          </p:cNvPr>
          <p:cNvSpPr txBox="1"/>
          <p:nvPr/>
        </p:nvSpPr>
        <p:spPr>
          <a:xfrm>
            <a:off x="7189219" y="3244277"/>
            <a:ext cx="326274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Move </a:t>
            </a:r>
            <a:r>
              <a:rPr lang="en-US" dirty="0" err="1">
                <a:latin typeface="Times New Roman" panose="02020603050405020304" pitchFamily="18" charset="0"/>
                <a:cs typeface="Times New Roman" panose="02020603050405020304" pitchFamily="18" charset="0"/>
              </a:rPr>
              <a:t>tetromino</a:t>
            </a:r>
            <a:endParaRPr lang="ru-RU"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D3B02BE-C931-F73F-5F08-97BA7CC56CB7}"/>
              </a:ext>
            </a:extLst>
          </p:cNvPr>
          <p:cNvSpPr txBox="1"/>
          <p:nvPr/>
        </p:nvSpPr>
        <p:spPr>
          <a:xfrm>
            <a:off x="7334692" y="5051373"/>
            <a:ext cx="351212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Fall </a:t>
            </a:r>
            <a:r>
              <a:rPr lang="en-US" dirty="0" err="1">
                <a:latin typeface="Times New Roman" panose="02020603050405020304" pitchFamily="18" charset="0"/>
                <a:cs typeface="Times New Roman" panose="02020603050405020304" pitchFamily="18" charset="0"/>
              </a:rPr>
              <a:t>tetromino</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536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C607CA-9A08-8811-2BDE-942134D193BB}"/>
              </a:ext>
            </a:extLst>
          </p:cNvPr>
          <p:cNvSpPr>
            <a:spLocks noGrp="1"/>
          </p:cNvSpPr>
          <p:nvPr>
            <p:ph type="title"/>
          </p:nvPr>
        </p:nvSpPr>
        <p:spPr/>
        <p:txBody>
          <a:bodyPr/>
          <a:lstStyle/>
          <a:p>
            <a:pPr algn="ctr"/>
            <a:r>
              <a:rPr lang="en-US" dirty="0"/>
              <a:t>Result</a:t>
            </a:r>
            <a:endParaRPr lang="ru-RU" dirty="0"/>
          </a:p>
        </p:txBody>
      </p:sp>
      <p:pic>
        <p:nvPicPr>
          <p:cNvPr id="4" name="Рисунок 3">
            <a:extLst>
              <a:ext uri="{FF2B5EF4-FFF2-40B4-BE49-F238E27FC236}">
                <a16:creationId xmlns:a16="http://schemas.microsoft.com/office/drawing/2014/main" id="{99F5BF57-7D71-8471-E248-1DEDF1B3508F}"/>
              </a:ext>
            </a:extLst>
          </p:cNvPr>
          <p:cNvPicPr>
            <a:picLocks noChangeAspect="1"/>
          </p:cNvPicPr>
          <p:nvPr/>
        </p:nvPicPr>
        <p:blipFill>
          <a:blip r:embed="rId2"/>
          <a:stretch>
            <a:fillRect/>
          </a:stretch>
        </p:blipFill>
        <p:spPr>
          <a:xfrm>
            <a:off x="3881302" y="1690688"/>
            <a:ext cx="4429395" cy="4753497"/>
          </a:xfrm>
          <a:prstGeom prst="rect">
            <a:avLst/>
          </a:prstGeom>
        </p:spPr>
      </p:pic>
    </p:spTree>
    <p:extLst>
      <p:ext uri="{BB962C8B-B14F-4D97-AF65-F5344CB8AC3E}">
        <p14:creationId xmlns:p14="http://schemas.microsoft.com/office/powerpoint/2010/main" val="163505505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252</Words>
  <Application>Microsoft Macintosh PowerPoint</Application>
  <PresentationFormat>Широкоэкранный</PresentationFormat>
  <Paragraphs>22</Paragraphs>
  <Slides>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7</vt:i4>
      </vt:variant>
    </vt:vector>
  </HeadingPairs>
  <TitlesOfParts>
    <vt:vector size="12" baseType="lpstr">
      <vt:lpstr>Arial</vt:lpstr>
      <vt:lpstr>Calibri</vt:lpstr>
      <vt:lpstr>Calibri Light</vt:lpstr>
      <vt:lpstr>Times New Roman</vt:lpstr>
      <vt:lpstr>Тема Office</vt:lpstr>
      <vt:lpstr>Tetris in Python</vt:lpstr>
      <vt:lpstr>Pygame</vt:lpstr>
      <vt:lpstr>Tetris</vt:lpstr>
      <vt:lpstr>Life-cycle of the game</vt:lpstr>
      <vt:lpstr>Board class</vt:lpstr>
      <vt:lpstr>Tetromino class</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Tetris in Python</dc:title>
  <dc:creator>Rodion Lavrov</dc:creator>
  <cp:lastModifiedBy>Rodion Lavrov</cp:lastModifiedBy>
  <cp:revision>1</cp:revision>
  <dcterms:created xsi:type="dcterms:W3CDTF">2023-02-04T13:12:04Z</dcterms:created>
  <dcterms:modified xsi:type="dcterms:W3CDTF">2023-02-04T18:14:26Z</dcterms:modified>
</cp:coreProperties>
</file>