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AeBK5hETQI0uqv7nZ31ON0Vp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4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4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5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CO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CO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7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7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7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7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7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8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8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8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8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8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8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8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8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1196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s-CO"/>
              <a:t>PROYECTO “D &amp; G HEALTHY”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313043"/>
            <a:ext cx="8791575" cy="194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Twentieth Century"/>
              <a:buChar char="-"/>
            </a:pPr>
            <a:r>
              <a:rPr lang="es-CO"/>
              <a:t>DANILO CORREA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Twentieth Century"/>
              <a:buChar char="-"/>
            </a:pPr>
            <a:r>
              <a:rPr lang="es-CO"/>
              <a:t>SHARON QUINTERO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Twentieth Century"/>
              <a:buChar char="-"/>
            </a:pPr>
            <a:r>
              <a:rPr lang="es-CO"/>
              <a:t>MARIO VÉLEZ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Twentieth Century"/>
              <a:buChar char="-"/>
            </a:pPr>
            <a:r>
              <a:rPr lang="es-CO"/>
              <a:t>CAMILO OSORIO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3000" y="666693"/>
            <a:ext cx="99060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CO"/>
              <a:t>TRI</a:t>
            </a:r>
            <a:endParaRPr/>
          </a:p>
        </p:txBody>
      </p:sp>
      <p:sp>
        <p:nvSpPr>
          <p:cNvPr id="241" name="Google Shape;241;p2"/>
          <p:cNvSpPr txBox="1"/>
          <p:nvPr/>
        </p:nvSpPr>
        <p:spPr>
          <a:xfrm>
            <a:off x="6694767" y="2249486"/>
            <a:ext cx="3575668" cy="3674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s-CO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BPMN Encuesta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2"/>
          <p:cNvSpPr txBox="1"/>
          <p:nvPr>
            <p:ph idx="1" type="body"/>
          </p:nvPr>
        </p:nvSpPr>
        <p:spPr>
          <a:xfrm>
            <a:off x="1260681" y="2249486"/>
            <a:ext cx="4397997" cy="354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CO"/>
              <a:t>- Pregunta de encuesta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43" name="Google Shape;24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3767" y="2864089"/>
            <a:ext cx="2683565" cy="268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4767" y="2864089"/>
            <a:ext cx="2721716" cy="272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2021-02-04T19:32:39Z</dcterms:created>
  <dc:creator>mirg930@gmail.com</dc:creator>
</cp:coreProperties>
</file>