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ora Medium"/>
      <p:regular r:id="rId17"/>
      <p:bold r:id="rId18"/>
      <p:italic r:id="rId19"/>
      <p:boldItalic r:id="rId20"/>
    </p:embeddedFont>
    <p:embeddedFont>
      <p:font typeface="Bebas Neue"/>
      <p:regular r:id="rId21"/>
    </p:embeddedFont>
    <p:embeddedFont>
      <p:font typeface="Lora SemiBold"/>
      <p:regular r:id="rId22"/>
      <p:bold r:id="rId23"/>
      <p:italic r:id="rId24"/>
      <p:boldItalic r:id="rId25"/>
    </p:embeddedFont>
    <p:embeddedFont>
      <p:font typeface="Lor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Medium-boldItalic.fntdata"/><Relationship Id="rId22" Type="http://schemas.openxmlformats.org/officeDocument/2006/relationships/font" Target="fonts/LoraSemiBold-regular.fntdata"/><Relationship Id="rId21" Type="http://schemas.openxmlformats.org/officeDocument/2006/relationships/font" Target="fonts/BebasNeue-regular.fntdata"/><Relationship Id="rId24" Type="http://schemas.openxmlformats.org/officeDocument/2006/relationships/font" Target="fonts/LoraSemiBold-italic.fntdata"/><Relationship Id="rId23" Type="http://schemas.openxmlformats.org/officeDocument/2006/relationships/font" Target="fonts/Lora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regular.fntdata"/><Relationship Id="rId25" Type="http://schemas.openxmlformats.org/officeDocument/2006/relationships/font" Target="fonts/LoraSemiBold-boldItalic.fntdata"/><Relationship Id="rId28" Type="http://schemas.openxmlformats.org/officeDocument/2006/relationships/font" Target="fonts/Lora-italic.fntdata"/><Relationship Id="rId27" Type="http://schemas.openxmlformats.org/officeDocument/2006/relationships/font" Target="fonts/Lor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oraMedium-regular.fntdata"/><Relationship Id="rId16" Type="http://schemas.openxmlformats.org/officeDocument/2006/relationships/slide" Target="slides/slide11.xml"/><Relationship Id="rId19" Type="http://schemas.openxmlformats.org/officeDocument/2006/relationships/font" Target="fonts/LoraMedium-italic.fntdata"/><Relationship Id="rId18" Type="http://schemas.openxmlformats.org/officeDocument/2006/relationships/font" Target="fonts/Lora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5efc3a0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5efc3a0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16b4109c7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16b4109c7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16b4109c7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16b4109c7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5efc3a03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5efc3a03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5efc3a03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5efc3a03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5efc3a03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5efc3a03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66148619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66148619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6b4109c7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6b4109c7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6b4109c7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16b4109c7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6b4109c7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16b4109c7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6b4109c7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16b4109c7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252325" y="849607"/>
            <a:ext cx="8520600" cy="2057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0"/>
              <a:buNone/>
              <a:defRPr b="1" sz="10000">
                <a:solidFill>
                  <a:schemeClr val="lt1"/>
                </a:solidFill>
              </a:defRPr>
            </a:lvl1pPr>
            <a:lvl2pPr lvl="1">
              <a:lnSpc>
                <a:spcPct val="80000"/>
              </a:lnSpc>
              <a:spcBef>
                <a:spcPts val="0"/>
              </a:spcBef>
              <a:spcAft>
                <a:spcPts val="0"/>
              </a:spcAft>
              <a:buSzPts val="10000"/>
              <a:buNone/>
              <a:defRPr b="1" sz="10000"/>
            </a:lvl2pPr>
            <a:lvl3pPr lvl="2">
              <a:lnSpc>
                <a:spcPct val="80000"/>
              </a:lnSpc>
              <a:spcBef>
                <a:spcPts val="0"/>
              </a:spcBef>
              <a:spcAft>
                <a:spcPts val="0"/>
              </a:spcAft>
              <a:buSzPts val="10000"/>
              <a:buNone/>
              <a:defRPr b="1" sz="10000"/>
            </a:lvl3pPr>
            <a:lvl4pPr lvl="3">
              <a:lnSpc>
                <a:spcPct val="80000"/>
              </a:lnSpc>
              <a:spcBef>
                <a:spcPts val="0"/>
              </a:spcBef>
              <a:spcAft>
                <a:spcPts val="0"/>
              </a:spcAft>
              <a:buSzPts val="10000"/>
              <a:buNone/>
              <a:defRPr b="1" sz="10000"/>
            </a:lvl4pPr>
            <a:lvl5pPr lvl="4">
              <a:lnSpc>
                <a:spcPct val="80000"/>
              </a:lnSpc>
              <a:spcBef>
                <a:spcPts val="0"/>
              </a:spcBef>
              <a:spcAft>
                <a:spcPts val="0"/>
              </a:spcAft>
              <a:buSzPts val="10000"/>
              <a:buNone/>
              <a:defRPr b="1" sz="10000"/>
            </a:lvl5pPr>
            <a:lvl6pPr lvl="5">
              <a:lnSpc>
                <a:spcPct val="80000"/>
              </a:lnSpc>
              <a:spcBef>
                <a:spcPts val="0"/>
              </a:spcBef>
              <a:spcAft>
                <a:spcPts val="0"/>
              </a:spcAft>
              <a:buSzPts val="10000"/>
              <a:buNone/>
              <a:defRPr b="1" sz="10000"/>
            </a:lvl6pPr>
            <a:lvl7pPr lvl="6">
              <a:lnSpc>
                <a:spcPct val="80000"/>
              </a:lnSpc>
              <a:spcBef>
                <a:spcPts val="0"/>
              </a:spcBef>
              <a:spcAft>
                <a:spcPts val="0"/>
              </a:spcAft>
              <a:buSzPts val="10000"/>
              <a:buNone/>
              <a:defRPr b="1" sz="10000"/>
            </a:lvl7pPr>
            <a:lvl8pPr lvl="7">
              <a:lnSpc>
                <a:spcPct val="80000"/>
              </a:lnSpc>
              <a:spcBef>
                <a:spcPts val="0"/>
              </a:spcBef>
              <a:spcAft>
                <a:spcPts val="0"/>
              </a:spcAft>
              <a:buSzPts val="10000"/>
              <a:buNone/>
              <a:defRPr b="1" sz="10000"/>
            </a:lvl8pPr>
            <a:lvl9pPr lvl="8">
              <a:lnSpc>
                <a:spcPct val="80000"/>
              </a:lnSpc>
              <a:spcBef>
                <a:spcPts val="0"/>
              </a:spcBef>
              <a:spcAft>
                <a:spcPts val="0"/>
              </a:spcAft>
              <a:buSzPts val="10000"/>
              <a:buNone/>
              <a:defRPr b="1" sz="10000"/>
            </a:lvl9pPr>
          </a:lstStyle>
          <a:p/>
        </p:txBody>
      </p:sp>
      <p:sp>
        <p:nvSpPr>
          <p:cNvPr id="10" name="Google Shape;10;p2"/>
          <p:cNvSpPr txBox="1"/>
          <p:nvPr>
            <p:ph idx="1" type="subTitle"/>
          </p:nvPr>
        </p:nvSpPr>
        <p:spPr>
          <a:xfrm>
            <a:off x="311750" y="3973225"/>
            <a:ext cx="8520600" cy="475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2100"/>
              <a:buFont typeface="Lora"/>
              <a:buNone/>
              <a:defRPr sz="2100">
                <a:solidFill>
                  <a:schemeClr val="lt1"/>
                </a:solidFill>
                <a:latin typeface="Lora"/>
                <a:ea typeface="Lora"/>
                <a:cs typeface="Lora"/>
                <a:sym typeface="Lora"/>
              </a:defRPr>
            </a:lvl1pPr>
            <a:lvl2pPr lvl="1" algn="ctr">
              <a:spcBef>
                <a:spcPts val="0"/>
              </a:spcBef>
              <a:spcAft>
                <a:spcPts val="0"/>
              </a:spcAft>
              <a:buClr>
                <a:schemeClr val="lt1"/>
              </a:buClr>
              <a:buSzPts val="2100"/>
              <a:buFont typeface="Lora"/>
              <a:buNone/>
              <a:defRPr sz="2100">
                <a:solidFill>
                  <a:schemeClr val="lt1"/>
                </a:solidFill>
                <a:latin typeface="Lora"/>
                <a:ea typeface="Lora"/>
                <a:cs typeface="Lora"/>
                <a:sym typeface="Lora"/>
              </a:defRPr>
            </a:lvl2pPr>
            <a:lvl3pPr lvl="2" algn="ctr">
              <a:spcBef>
                <a:spcPts val="0"/>
              </a:spcBef>
              <a:spcAft>
                <a:spcPts val="0"/>
              </a:spcAft>
              <a:buClr>
                <a:schemeClr val="lt1"/>
              </a:buClr>
              <a:buSzPts val="2100"/>
              <a:buFont typeface="Lora"/>
              <a:buNone/>
              <a:defRPr sz="2100">
                <a:solidFill>
                  <a:schemeClr val="lt1"/>
                </a:solidFill>
                <a:latin typeface="Lora"/>
                <a:ea typeface="Lora"/>
                <a:cs typeface="Lora"/>
                <a:sym typeface="Lora"/>
              </a:defRPr>
            </a:lvl3pPr>
            <a:lvl4pPr lvl="3" algn="ctr">
              <a:spcBef>
                <a:spcPts val="0"/>
              </a:spcBef>
              <a:spcAft>
                <a:spcPts val="0"/>
              </a:spcAft>
              <a:buClr>
                <a:schemeClr val="lt1"/>
              </a:buClr>
              <a:buSzPts val="2100"/>
              <a:buFont typeface="Lora"/>
              <a:buNone/>
              <a:defRPr sz="2100">
                <a:solidFill>
                  <a:schemeClr val="lt1"/>
                </a:solidFill>
                <a:latin typeface="Lora"/>
                <a:ea typeface="Lora"/>
                <a:cs typeface="Lora"/>
                <a:sym typeface="Lora"/>
              </a:defRPr>
            </a:lvl4pPr>
            <a:lvl5pPr lvl="4" algn="ctr">
              <a:spcBef>
                <a:spcPts val="0"/>
              </a:spcBef>
              <a:spcAft>
                <a:spcPts val="0"/>
              </a:spcAft>
              <a:buClr>
                <a:schemeClr val="lt1"/>
              </a:buClr>
              <a:buSzPts val="2100"/>
              <a:buFont typeface="Lora"/>
              <a:buNone/>
              <a:defRPr sz="2100">
                <a:solidFill>
                  <a:schemeClr val="lt1"/>
                </a:solidFill>
                <a:latin typeface="Lora"/>
                <a:ea typeface="Lora"/>
                <a:cs typeface="Lora"/>
                <a:sym typeface="Lora"/>
              </a:defRPr>
            </a:lvl5pPr>
            <a:lvl6pPr lvl="5" algn="ctr">
              <a:spcBef>
                <a:spcPts val="0"/>
              </a:spcBef>
              <a:spcAft>
                <a:spcPts val="0"/>
              </a:spcAft>
              <a:buClr>
                <a:schemeClr val="lt1"/>
              </a:buClr>
              <a:buSzPts val="2100"/>
              <a:buFont typeface="Lora"/>
              <a:buNone/>
              <a:defRPr sz="2100">
                <a:solidFill>
                  <a:schemeClr val="lt1"/>
                </a:solidFill>
                <a:latin typeface="Lora"/>
                <a:ea typeface="Lora"/>
                <a:cs typeface="Lora"/>
                <a:sym typeface="Lora"/>
              </a:defRPr>
            </a:lvl6pPr>
            <a:lvl7pPr lvl="6" algn="ctr">
              <a:spcBef>
                <a:spcPts val="0"/>
              </a:spcBef>
              <a:spcAft>
                <a:spcPts val="0"/>
              </a:spcAft>
              <a:buClr>
                <a:schemeClr val="lt1"/>
              </a:buClr>
              <a:buSzPts val="2100"/>
              <a:buFont typeface="Lora"/>
              <a:buNone/>
              <a:defRPr sz="2100">
                <a:solidFill>
                  <a:schemeClr val="lt1"/>
                </a:solidFill>
                <a:latin typeface="Lora"/>
                <a:ea typeface="Lora"/>
                <a:cs typeface="Lora"/>
                <a:sym typeface="Lora"/>
              </a:defRPr>
            </a:lvl7pPr>
            <a:lvl8pPr lvl="7" algn="ctr">
              <a:spcBef>
                <a:spcPts val="0"/>
              </a:spcBef>
              <a:spcAft>
                <a:spcPts val="0"/>
              </a:spcAft>
              <a:buClr>
                <a:schemeClr val="lt1"/>
              </a:buClr>
              <a:buSzPts val="2100"/>
              <a:buFont typeface="Lora"/>
              <a:buNone/>
              <a:defRPr sz="2100">
                <a:solidFill>
                  <a:schemeClr val="lt1"/>
                </a:solidFill>
                <a:latin typeface="Lora"/>
                <a:ea typeface="Lora"/>
                <a:cs typeface="Lora"/>
                <a:sym typeface="Lora"/>
              </a:defRPr>
            </a:lvl8pPr>
            <a:lvl9pPr lvl="8" algn="ctr">
              <a:spcBef>
                <a:spcPts val="0"/>
              </a:spcBef>
              <a:spcAft>
                <a:spcPts val="0"/>
              </a:spcAft>
              <a:buClr>
                <a:schemeClr val="lt1"/>
              </a:buClr>
              <a:buSzPts val="2100"/>
              <a:buFont typeface="Lora"/>
              <a:buNone/>
              <a:defRPr sz="2100">
                <a:solidFill>
                  <a:schemeClr val="lt1"/>
                </a:solidFill>
                <a:latin typeface="Lora"/>
                <a:ea typeface="Lora"/>
                <a:cs typeface="Lora"/>
                <a:sym typeface="Lor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BIG_NUMBER">
    <p:spTree>
      <p:nvGrpSpPr>
        <p:cNvPr id="70" name="Shape 70"/>
        <p:cNvGrpSpPr/>
        <p:nvPr/>
      </p:nvGrpSpPr>
      <p:grpSpPr>
        <a:xfrm>
          <a:off x="0" y="0"/>
          <a:ext cx="0" cy="0"/>
          <a:chOff x="0" y="0"/>
          <a:chExt cx="0" cy="0"/>
        </a:xfrm>
      </p:grpSpPr>
      <p:sp>
        <p:nvSpPr>
          <p:cNvPr id="71" name="Google Shape;71;p11"/>
          <p:cNvSpPr txBox="1"/>
          <p:nvPr>
            <p:ph type="title"/>
          </p:nvPr>
        </p:nvSpPr>
        <p:spPr>
          <a:xfrm>
            <a:off x="264450" y="212925"/>
            <a:ext cx="8615100" cy="1106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MAIN_POINT_1">
    <p:spTree>
      <p:nvGrpSpPr>
        <p:cNvPr id="73" name="Shape 73"/>
        <p:cNvGrpSpPr/>
        <p:nvPr/>
      </p:nvGrpSpPr>
      <p:grpSpPr>
        <a:xfrm>
          <a:off x="0" y="0"/>
          <a:ext cx="0" cy="0"/>
          <a:chOff x="0" y="0"/>
          <a:chExt cx="0" cy="0"/>
        </a:xfrm>
      </p:grpSpPr>
      <p:sp>
        <p:nvSpPr>
          <p:cNvPr id="74" name="Google Shape;74;p13"/>
          <p:cNvSpPr txBox="1"/>
          <p:nvPr>
            <p:ph idx="1" type="body"/>
          </p:nvPr>
        </p:nvSpPr>
        <p:spPr>
          <a:xfrm>
            <a:off x="264600" y="2229825"/>
            <a:ext cx="8614800" cy="2550300"/>
          </a:xfrm>
          <a:prstGeom prst="rect">
            <a:avLst/>
          </a:prstGeom>
        </p:spPr>
        <p:txBody>
          <a:bodyPr anchorCtr="0" anchor="t" bIns="91425" lIns="91425" spcFirstLastPara="1" rIns="91425" wrap="square" tIns="91425">
            <a:noAutofit/>
          </a:bodyPr>
          <a:lstStyle>
            <a:lvl1pPr indent="-450850" lvl="0" marL="457200">
              <a:lnSpc>
                <a:spcPct val="80000"/>
              </a:lnSpc>
              <a:spcBef>
                <a:spcPts val="0"/>
              </a:spcBef>
              <a:spcAft>
                <a:spcPts val="0"/>
              </a:spcAft>
              <a:buSzPts val="3500"/>
              <a:buFont typeface="Bebas Neue"/>
              <a:buChar char="●"/>
              <a:defRPr sz="3500">
                <a:latin typeface="Bebas Neue"/>
                <a:ea typeface="Bebas Neue"/>
                <a:cs typeface="Bebas Neue"/>
                <a:sym typeface="Bebas Neue"/>
              </a:defRPr>
            </a:lvl1pPr>
            <a:lvl2pPr indent="-450850" lvl="1" marL="914400">
              <a:lnSpc>
                <a:spcPct val="80000"/>
              </a:lnSpc>
              <a:spcBef>
                <a:spcPts val="0"/>
              </a:spcBef>
              <a:spcAft>
                <a:spcPts val="0"/>
              </a:spcAft>
              <a:buSzPts val="3500"/>
              <a:buFont typeface="Bebas Neue"/>
              <a:buChar char="○"/>
              <a:defRPr sz="3500">
                <a:latin typeface="Bebas Neue"/>
                <a:ea typeface="Bebas Neue"/>
                <a:cs typeface="Bebas Neue"/>
                <a:sym typeface="Bebas Neue"/>
              </a:defRPr>
            </a:lvl2pPr>
            <a:lvl3pPr indent="-450850" lvl="2" marL="1371600">
              <a:lnSpc>
                <a:spcPct val="80000"/>
              </a:lnSpc>
              <a:spcBef>
                <a:spcPts val="0"/>
              </a:spcBef>
              <a:spcAft>
                <a:spcPts val="0"/>
              </a:spcAft>
              <a:buSzPts val="3500"/>
              <a:buFont typeface="Bebas Neue"/>
              <a:buChar char="■"/>
              <a:defRPr sz="3500">
                <a:latin typeface="Bebas Neue"/>
                <a:ea typeface="Bebas Neue"/>
                <a:cs typeface="Bebas Neue"/>
                <a:sym typeface="Bebas Neue"/>
              </a:defRPr>
            </a:lvl3pPr>
            <a:lvl4pPr indent="-450850" lvl="3" marL="1828800">
              <a:lnSpc>
                <a:spcPct val="80000"/>
              </a:lnSpc>
              <a:spcBef>
                <a:spcPts val="0"/>
              </a:spcBef>
              <a:spcAft>
                <a:spcPts val="0"/>
              </a:spcAft>
              <a:buSzPts val="3500"/>
              <a:buFont typeface="Bebas Neue"/>
              <a:buChar char="●"/>
              <a:defRPr sz="3500">
                <a:latin typeface="Bebas Neue"/>
                <a:ea typeface="Bebas Neue"/>
                <a:cs typeface="Bebas Neue"/>
                <a:sym typeface="Bebas Neue"/>
              </a:defRPr>
            </a:lvl4pPr>
            <a:lvl5pPr indent="-450850" lvl="4" marL="2286000">
              <a:lnSpc>
                <a:spcPct val="80000"/>
              </a:lnSpc>
              <a:spcBef>
                <a:spcPts val="0"/>
              </a:spcBef>
              <a:spcAft>
                <a:spcPts val="0"/>
              </a:spcAft>
              <a:buSzPts val="3500"/>
              <a:buFont typeface="Bebas Neue"/>
              <a:buChar char="○"/>
              <a:defRPr sz="3500">
                <a:latin typeface="Bebas Neue"/>
                <a:ea typeface="Bebas Neue"/>
                <a:cs typeface="Bebas Neue"/>
                <a:sym typeface="Bebas Neue"/>
              </a:defRPr>
            </a:lvl5pPr>
            <a:lvl6pPr indent="-450850" lvl="5" marL="2743200">
              <a:lnSpc>
                <a:spcPct val="80000"/>
              </a:lnSpc>
              <a:spcBef>
                <a:spcPts val="0"/>
              </a:spcBef>
              <a:spcAft>
                <a:spcPts val="0"/>
              </a:spcAft>
              <a:buSzPts val="3500"/>
              <a:buFont typeface="Bebas Neue"/>
              <a:buChar char="■"/>
              <a:defRPr sz="3500">
                <a:latin typeface="Bebas Neue"/>
                <a:ea typeface="Bebas Neue"/>
                <a:cs typeface="Bebas Neue"/>
                <a:sym typeface="Bebas Neue"/>
              </a:defRPr>
            </a:lvl6pPr>
            <a:lvl7pPr indent="-450850" lvl="6" marL="3200400">
              <a:lnSpc>
                <a:spcPct val="80000"/>
              </a:lnSpc>
              <a:spcBef>
                <a:spcPts val="0"/>
              </a:spcBef>
              <a:spcAft>
                <a:spcPts val="0"/>
              </a:spcAft>
              <a:buSzPts val="3500"/>
              <a:buFont typeface="Bebas Neue"/>
              <a:buChar char="●"/>
              <a:defRPr sz="3500">
                <a:latin typeface="Bebas Neue"/>
                <a:ea typeface="Bebas Neue"/>
                <a:cs typeface="Bebas Neue"/>
                <a:sym typeface="Bebas Neue"/>
              </a:defRPr>
            </a:lvl7pPr>
            <a:lvl8pPr indent="-450850" lvl="7" marL="3657600">
              <a:lnSpc>
                <a:spcPct val="80000"/>
              </a:lnSpc>
              <a:spcBef>
                <a:spcPts val="0"/>
              </a:spcBef>
              <a:spcAft>
                <a:spcPts val="0"/>
              </a:spcAft>
              <a:buSzPts val="3500"/>
              <a:buFont typeface="Bebas Neue"/>
              <a:buChar char="○"/>
              <a:defRPr sz="3500">
                <a:latin typeface="Bebas Neue"/>
                <a:ea typeface="Bebas Neue"/>
                <a:cs typeface="Bebas Neue"/>
                <a:sym typeface="Bebas Neue"/>
              </a:defRPr>
            </a:lvl8pPr>
            <a:lvl9pPr indent="-450850" lvl="8" marL="4114800">
              <a:lnSpc>
                <a:spcPct val="80000"/>
              </a:lnSpc>
              <a:spcBef>
                <a:spcPts val="0"/>
              </a:spcBef>
              <a:spcAft>
                <a:spcPts val="0"/>
              </a:spcAft>
              <a:buSzPts val="3500"/>
              <a:buFont typeface="Bebas Neue"/>
              <a:buChar char="■"/>
              <a:defRPr sz="3500">
                <a:latin typeface="Bebas Neue"/>
                <a:ea typeface="Bebas Neue"/>
                <a:cs typeface="Bebas Neue"/>
                <a:sym typeface="Bebas Neue"/>
              </a:defRPr>
            </a:lvl9pPr>
          </a:lstStyle>
          <a:p/>
        </p:txBody>
      </p:sp>
      <p:sp>
        <p:nvSpPr>
          <p:cNvPr id="75" name="Google Shape;75;p13"/>
          <p:cNvSpPr txBox="1"/>
          <p:nvPr>
            <p:ph type="title"/>
          </p:nvPr>
        </p:nvSpPr>
        <p:spPr>
          <a:xfrm>
            <a:off x="264450" y="212925"/>
            <a:ext cx="8615100" cy="1106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76" name="Shape 76"/>
        <p:cNvGrpSpPr/>
        <p:nvPr/>
      </p:nvGrpSpPr>
      <p:grpSpPr>
        <a:xfrm>
          <a:off x="0" y="0"/>
          <a:ext cx="0" cy="0"/>
          <a:chOff x="0" y="0"/>
          <a:chExt cx="0" cy="0"/>
        </a:xfrm>
      </p:grpSpPr>
      <p:sp>
        <p:nvSpPr>
          <p:cNvPr id="77" name="Google Shape;77;p14"/>
          <p:cNvSpPr txBox="1"/>
          <p:nvPr>
            <p:ph idx="1" type="body"/>
          </p:nvPr>
        </p:nvSpPr>
        <p:spPr>
          <a:xfrm>
            <a:off x="285575" y="3424100"/>
            <a:ext cx="4211700" cy="13542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8" name="Google Shape;78;p14"/>
          <p:cNvSpPr txBox="1"/>
          <p:nvPr>
            <p:ph idx="2" type="body"/>
          </p:nvPr>
        </p:nvSpPr>
        <p:spPr>
          <a:xfrm>
            <a:off x="4689079" y="3424100"/>
            <a:ext cx="4211700" cy="13542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9" name="Google Shape;79;p14"/>
          <p:cNvSpPr txBox="1"/>
          <p:nvPr>
            <p:ph type="title"/>
          </p:nvPr>
        </p:nvSpPr>
        <p:spPr>
          <a:xfrm>
            <a:off x="264450" y="212925"/>
            <a:ext cx="8615100" cy="11064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80" name="Shape 80"/>
        <p:cNvGrpSpPr/>
        <p:nvPr/>
      </p:nvGrpSpPr>
      <p:grpSpPr>
        <a:xfrm>
          <a:off x="0" y="0"/>
          <a:ext cx="0" cy="0"/>
          <a:chOff x="0" y="0"/>
          <a:chExt cx="0" cy="0"/>
        </a:xfrm>
      </p:grpSpPr>
      <p:sp>
        <p:nvSpPr>
          <p:cNvPr id="81" name="Google Shape;81;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2" name="Google Shape;82;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3" name="Google Shape;8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4" name="Shape 84"/>
        <p:cNvGrpSpPr/>
        <p:nvPr/>
      </p:nvGrpSpPr>
      <p:grpSpPr>
        <a:xfrm>
          <a:off x="0" y="0"/>
          <a:ext cx="0" cy="0"/>
          <a:chOff x="0" y="0"/>
          <a:chExt cx="0" cy="0"/>
        </a:xfrm>
      </p:grpSpPr>
      <p:sp>
        <p:nvSpPr>
          <p:cNvPr id="85" name="Google Shape;85;p16"/>
          <p:cNvSpPr/>
          <p:nvPr/>
        </p:nvSpPr>
        <p:spPr>
          <a:xfrm>
            <a:off x="4572000" y="-1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7" name="Google Shape;87;p1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8" name="Google Shape;88;p1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Char char="●"/>
              <a:defRPr>
                <a:solidFill>
                  <a:schemeClr val="dk1"/>
                </a:solidFill>
              </a:defRPr>
            </a:lvl1pPr>
            <a:lvl2pPr indent="-323850" lvl="1" marL="914400">
              <a:spcBef>
                <a:spcPts val="0"/>
              </a:spcBef>
              <a:spcAft>
                <a:spcPts val="0"/>
              </a:spcAft>
              <a:buClr>
                <a:schemeClr val="dk1"/>
              </a:buClr>
              <a:buSzPts val="1500"/>
              <a:buChar char="○"/>
              <a:defRPr>
                <a:solidFill>
                  <a:schemeClr val="dk1"/>
                </a:solidFill>
              </a:defRPr>
            </a:lvl2pPr>
            <a:lvl3pPr indent="-323850" lvl="2" marL="1371600">
              <a:spcBef>
                <a:spcPts val="0"/>
              </a:spcBef>
              <a:spcAft>
                <a:spcPts val="0"/>
              </a:spcAft>
              <a:buClr>
                <a:schemeClr val="dk1"/>
              </a:buClr>
              <a:buSzPts val="1500"/>
              <a:buChar char="■"/>
              <a:defRPr>
                <a:solidFill>
                  <a:schemeClr val="dk1"/>
                </a:solidFill>
              </a:defRPr>
            </a:lvl3pPr>
            <a:lvl4pPr indent="-323850" lvl="3" marL="1828800">
              <a:spcBef>
                <a:spcPts val="0"/>
              </a:spcBef>
              <a:spcAft>
                <a:spcPts val="0"/>
              </a:spcAft>
              <a:buClr>
                <a:schemeClr val="dk1"/>
              </a:buClr>
              <a:buSzPts val="1500"/>
              <a:buChar char="●"/>
              <a:defRPr>
                <a:solidFill>
                  <a:schemeClr val="dk1"/>
                </a:solidFill>
              </a:defRPr>
            </a:lvl4pPr>
            <a:lvl5pPr indent="-323850" lvl="4" marL="2286000">
              <a:spcBef>
                <a:spcPts val="0"/>
              </a:spcBef>
              <a:spcAft>
                <a:spcPts val="0"/>
              </a:spcAft>
              <a:buClr>
                <a:schemeClr val="dk1"/>
              </a:buClr>
              <a:buSzPts val="1500"/>
              <a:buChar char="○"/>
              <a:defRPr>
                <a:solidFill>
                  <a:schemeClr val="dk1"/>
                </a:solidFill>
              </a:defRPr>
            </a:lvl5pPr>
            <a:lvl6pPr indent="-323850" lvl="5" marL="2743200">
              <a:spcBef>
                <a:spcPts val="0"/>
              </a:spcBef>
              <a:spcAft>
                <a:spcPts val="0"/>
              </a:spcAft>
              <a:buClr>
                <a:schemeClr val="dk1"/>
              </a:buClr>
              <a:buSzPts val="1500"/>
              <a:buChar char="■"/>
              <a:defRPr>
                <a:solidFill>
                  <a:schemeClr val="dk1"/>
                </a:solidFill>
              </a:defRPr>
            </a:lvl6pPr>
            <a:lvl7pPr indent="-323850" lvl="6" marL="3200400">
              <a:spcBef>
                <a:spcPts val="0"/>
              </a:spcBef>
              <a:spcAft>
                <a:spcPts val="0"/>
              </a:spcAft>
              <a:buClr>
                <a:schemeClr val="dk1"/>
              </a:buClr>
              <a:buSzPts val="1500"/>
              <a:buChar char="●"/>
              <a:defRPr>
                <a:solidFill>
                  <a:schemeClr val="dk1"/>
                </a:solidFill>
              </a:defRPr>
            </a:lvl7pPr>
            <a:lvl8pPr indent="-323850" lvl="7" marL="3657600">
              <a:spcBef>
                <a:spcPts val="0"/>
              </a:spcBef>
              <a:spcAft>
                <a:spcPts val="0"/>
              </a:spcAft>
              <a:buClr>
                <a:schemeClr val="dk1"/>
              </a:buClr>
              <a:buSzPts val="1500"/>
              <a:buChar char="○"/>
              <a:defRPr>
                <a:solidFill>
                  <a:schemeClr val="dk1"/>
                </a:solidFill>
              </a:defRPr>
            </a:lvl8pPr>
            <a:lvl9pPr indent="-323850" lvl="8" marL="4114800">
              <a:spcBef>
                <a:spcPts val="0"/>
              </a:spcBef>
              <a:spcAft>
                <a:spcPts val="0"/>
              </a:spcAft>
              <a:buClr>
                <a:schemeClr val="dk1"/>
              </a:buClr>
              <a:buSzPts val="1500"/>
              <a:buChar char="■"/>
              <a:defRPr>
                <a:solidFill>
                  <a:schemeClr val="dk1"/>
                </a:solidFill>
              </a:defRPr>
            </a:lvl9pPr>
          </a:lstStyle>
          <a:p/>
        </p:txBody>
      </p:sp>
      <p:sp>
        <p:nvSpPr>
          <p:cNvPr id="89" name="Google Shape;8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SECTION_HEADER_1_1">
    <p:bg>
      <p:bgPr>
        <a:solidFill>
          <a:schemeClr val="dk2"/>
        </a:solidFill>
      </p:bgPr>
    </p:bg>
    <p:spTree>
      <p:nvGrpSpPr>
        <p:cNvPr id="90" name="Shape 90"/>
        <p:cNvGrpSpPr/>
        <p:nvPr/>
      </p:nvGrpSpPr>
      <p:grpSpPr>
        <a:xfrm>
          <a:off x="0" y="0"/>
          <a:ext cx="0" cy="0"/>
          <a:chOff x="0" y="0"/>
          <a:chExt cx="0" cy="0"/>
        </a:xfrm>
      </p:grpSpPr>
      <p:sp>
        <p:nvSpPr>
          <p:cNvPr id="91" name="Google Shape;91;p17"/>
          <p:cNvSpPr txBox="1"/>
          <p:nvPr>
            <p:ph idx="1" type="body"/>
          </p:nvPr>
        </p:nvSpPr>
        <p:spPr>
          <a:xfrm>
            <a:off x="285575" y="3424100"/>
            <a:ext cx="4211700" cy="13542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dk1"/>
              </a:buClr>
              <a:buSzPts val="1800"/>
              <a:buFont typeface="Bebas Neue"/>
              <a:buChar char="●"/>
              <a:defRPr sz="1800">
                <a:solidFill>
                  <a:schemeClr val="dk1"/>
                </a:solidFill>
                <a:latin typeface="Bebas Neue"/>
                <a:ea typeface="Bebas Neue"/>
                <a:cs typeface="Bebas Neue"/>
                <a:sym typeface="Bebas Neue"/>
              </a:defRPr>
            </a:lvl1pPr>
            <a:lvl2pPr indent="-342900" lvl="1" marL="914400">
              <a:spcBef>
                <a:spcPts val="0"/>
              </a:spcBef>
              <a:spcAft>
                <a:spcPts val="0"/>
              </a:spcAft>
              <a:buClr>
                <a:schemeClr val="dk1"/>
              </a:buClr>
              <a:buSzPts val="1800"/>
              <a:buFont typeface="Bebas Neue"/>
              <a:buChar char="○"/>
              <a:defRPr sz="1800">
                <a:solidFill>
                  <a:schemeClr val="dk1"/>
                </a:solidFill>
                <a:latin typeface="Bebas Neue"/>
                <a:ea typeface="Bebas Neue"/>
                <a:cs typeface="Bebas Neue"/>
                <a:sym typeface="Bebas Neue"/>
              </a:defRPr>
            </a:lvl2pPr>
            <a:lvl3pPr indent="-342900" lvl="2" marL="1371600">
              <a:spcBef>
                <a:spcPts val="0"/>
              </a:spcBef>
              <a:spcAft>
                <a:spcPts val="0"/>
              </a:spcAft>
              <a:buClr>
                <a:schemeClr val="dk1"/>
              </a:buClr>
              <a:buSzPts val="1800"/>
              <a:buFont typeface="Bebas Neue"/>
              <a:buChar char="■"/>
              <a:defRPr sz="1800">
                <a:solidFill>
                  <a:schemeClr val="dk1"/>
                </a:solidFill>
                <a:latin typeface="Bebas Neue"/>
                <a:ea typeface="Bebas Neue"/>
                <a:cs typeface="Bebas Neue"/>
                <a:sym typeface="Bebas Neue"/>
              </a:defRPr>
            </a:lvl3pPr>
            <a:lvl4pPr indent="-342900" lvl="3" marL="1828800">
              <a:spcBef>
                <a:spcPts val="0"/>
              </a:spcBef>
              <a:spcAft>
                <a:spcPts val="0"/>
              </a:spcAft>
              <a:buClr>
                <a:schemeClr val="dk1"/>
              </a:buClr>
              <a:buSzPts val="1800"/>
              <a:buFont typeface="Bebas Neue"/>
              <a:buChar char="●"/>
              <a:defRPr sz="1800">
                <a:solidFill>
                  <a:schemeClr val="dk1"/>
                </a:solidFill>
                <a:latin typeface="Bebas Neue"/>
                <a:ea typeface="Bebas Neue"/>
                <a:cs typeface="Bebas Neue"/>
                <a:sym typeface="Bebas Neue"/>
              </a:defRPr>
            </a:lvl4pPr>
            <a:lvl5pPr indent="-342900" lvl="4" marL="2286000">
              <a:spcBef>
                <a:spcPts val="0"/>
              </a:spcBef>
              <a:spcAft>
                <a:spcPts val="0"/>
              </a:spcAft>
              <a:buClr>
                <a:schemeClr val="dk1"/>
              </a:buClr>
              <a:buSzPts val="1800"/>
              <a:buFont typeface="Bebas Neue"/>
              <a:buChar char="○"/>
              <a:defRPr sz="1800">
                <a:solidFill>
                  <a:schemeClr val="dk1"/>
                </a:solidFill>
                <a:latin typeface="Bebas Neue"/>
                <a:ea typeface="Bebas Neue"/>
                <a:cs typeface="Bebas Neue"/>
                <a:sym typeface="Bebas Neue"/>
              </a:defRPr>
            </a:lvl5pPr>
            <a:lvl6pPr indent="-342900" lvl="5" marL="2743200">
              <a:spcBef>
                <a:spcPts val="0"/>
              </a:spcBef>
              <a:spcAft>
                <a:spcPts val="0"/>
              </a:spcAft>
              <a:buClr>
                <a:schemeClr val="dk1"/>
              </a:buClr>
              <a:buSzPts val="1800"/>
              <a:buFont typeface="Bebas Neue"/>
              <a:buChar char="■"/>
              <a:defRPr sz="1800">
                <a:solidFill>
                  <a:schemeClr val="dk1"/>
                </a:solidFill>
                <a:latin typeface="Bebas Neue"/>
                <a:ea typeface="Bebas Neue"/>
                <a:cs typeface="Bebas Neue"/>
                <a:sym typeface="Bebas Neue"/>
              </a:defRPr>
            </a:lvl6pPr>
            <a:lvl7pPr indent="-342900" lvl="6" marL="3200400">
              <a:spcBef>
                <a:spcPts val="0"/>
              </a:spcBef>
              <a:spcAft>
                <a:spcPts val="0"/>
              </a:spcAft>
              <a:buClr>
                <a:schemeClr val="dk1"/>
              </a:buClr>
              <a:buSzPts val="1800"/>
              <a:buFont typeface="Bebas Neue"/>
              <a:buChar char="●"/>
              <a:defRPr sz="1800">
                <a:solidFill>
                  <a:schemeClr val="dk1"/>
                </a:solidFill>
                <a:latin typeface="Bebas Neue"/>
                <a:ea typeface="Bebas Neue"/>
                <a:cs typeface="Bebas Neue"/>
                <a:sym typeface="Bebas Neue"/>
              </a:defRPr>
            </a:lvl7pPr>
            <a:lvl8pPr indent="-342900" lvl="7" marL="3657600">
              <a:spcBef>
                <a:spcPts val="0"/>
              </a:spcBef>
              <a:spcAft>
                <a:spcPts val="0"/>
              </a:spcAft>
              <a:buClr>
                <a:schemeClr val="dk1"/>
              </a:buClr>
              <a:buSzPts val="1800"/>
              <a:buFont typeface="Bebas Neue"/>
              <a:buChar char="○"/>
              <a:defRPr sz="1800">
                <a:solidFill>
                  <a:schemeClr val="dk1"/>
                </a:solidFill>
                <a:latin typeface="Bebas Neue"/>
                <a:ea typeface="Bebas Neue"/>
                <a:cs typeface="Bebas Neue"/>
                <a:sym typeface="Bebas Neue"/>
              </a:defRPr>
            </a:lvl8pPr>
            <a:lvl9pPr indent="-342900" lvl="8" marL="4114800">
              <a:spcBef>
                <a:spcPts val="0"/>
              </a:spcBef>
              <a:spcAft>
                <a:spcPts val="0"/>
              </a:spcAft>
              <a:buClr>
                <a:schemeClr val="dk1"/>
              </a:buClr>
              <a:buSzPts val="1800"/>
              <a:buFont typeface="Bebas Neue"/>
              <a:buChar char="■"/>
              <a:defRPr sz="18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SECTION_HEADER_1_2">
    <p:bg>
      <p:bgPr>
        <a:solidFill>
          <a:schemeClr val="dk2"/>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2962275" y="1546075"/>
            <a:ext cx="3219600" cy="1033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0"/>
              <a:buNone/>
              <a:defRPr>
                <a:solidFill>
                  <a:schemeClr val="dk1"/>
                </a:solidFill>
              </a:defRPr>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94" name="Google Shape;94;p18"/>
          <p:cNvSpPr txBox="1"/>
          <p:nvPr>
            <p:ph idx="1" type="body"/>
          </p:nvPr>
        </p:nvSpPr>
        <p:spPr>
          <a:xfrm>
            <a:off x="2962275" y="2680025"/>
            <a:ext cx="3219600" cy="921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Lora Medium"/>
              <a:buChar char="●"/>
              <a:defRPr sz="1200"/>
            </a:lvl1pPr>
            <a:lvl2pPr indent="-304800" lvl="1" marL="914400">
              <a:spcBef>
                <a:spcPts val="0"/>
              </a:spcBef>
              <a:spcAft>
                <a:spcPts val="0"/>
              </a:spcAft>
              <a:buClr>
                <a:schemeClr val="lt2"/>
              </a:buClr>
              <a:buSzPts val="1200"/>
              <a:buFont typeface="Lora Medium"/>
              <a:buChar char="○"/>
              <a:defRPr sz="1200"/>
            </a:lvl2pPr>
            <a:lvl3pPr indent="-304800" lvl="2" marL="1371600">
              <a:spcBef>
                <a:spcPts val="0"/>
              </a:spcBef>
              <a:spcAft>
                <a:spcPts val="0"/>
              </a:spcAft>
              <a:buClr>
                <a:schemeClr val="lt2"/>
              </a:buClr>
              <a:buSzPts val="1200"/>
              <a:buFont typeface="Lora Medium"/>
              <a:buChar char="■"/>
              <a:defRPr sz="1200"/>
            </a:lvl3pPr>
            <a:lvl4pPr indent="-304800" lvl="3" marL="1828800">
              <a:spcBef>
                <a:spcPts val="0"/>
              </a:spcBef>
              <a:spcAft>
                <a:spcPts val="0"/>
              </a:spcAft>
              <a:buClr>
                <a:schemeClr val="lt2"/>
              </a:buClr>
              <a:buSzPts val="1200"/>
              <a:buFont typeface="Lora Medium"/>
              <a:buChar char="●"/>
              <a:defRPr sz="1200"/>
            </a:lvl4pPr>
            <a:lvl5pPr indent="-304800" lvl="4" marL="2286000">
              <a:spcBef>
                <a:spcPts val="0"/>
              </a:spcBef>
              <a:spcAft>
                <a:spcPts val="0"/>
              </a:spcAft>
              <a:buClr>
                <a:schemeClr val="lt2"/>
              </a:buClr>
              <a:buSzPts val="1200"/>
              <a:buFont typeface="Lora Medium"/>
              <a:buChar char="○"/>
              <a:defRPr sz="1200"/>
            </a:lvl5pPr>
            <a:lvl6pPr indent="-304800" lvl="5" marL="2743200">
              <a:spcBef>
                <a:spcPts val="0"/>
              </a:spcBef>
              <a:spcAft>
                <a:spcPts val="0"/>
              </a:spcAft>
              <a:buClr>
                <a:schemeClr val="lt2"/>
              </a:buClr>
              <a:buSzPts val="1200"/>
              <a:buFont typeface="Lora Medium"/>
              <a:buChar char="■"/>
              <a:defRPr sz="1200"/>
            </a:lvl6pPr>
            <a:lvl7pPr indent="-304800" lvl="6" marL="3200400">
              <a:spcBef>
                <a:spcPts val="0"/>
              </a:spcBef>
              <a:spcAft>
                <a:spcPts val="0"/>
              </a:spcAft>
              <a:buClr>
                <a:schemeClr val="lt2"/>
              </a:buClr>
              <a:buSzPts val="1200"/>
              <a:buFont typeface="Lora Medium"/>
              <a:buChar char="●"/>
              <a:defRPr sz="1200"/>
            </a:lvl7pPr>
            <a:lvl8pPr indent="-304800" lvl="7" marL="3657600">
              <a:spcBef>
                <a:spcPts val="0"/>
              </a:spcBef>
              <a:spcAft>
                <a:spcPts val="0"/>
              </a:spcAft>
              <a:buClr>
                <a:schemeClr val="lt2"/>
              </a:buClr>
              <a:buSzPts val="1200"/>
              <a:buFont typeface="Lora Medium"/>
              <a:buChar char="○"/>
              <a:defRPr sz="1200"/>
            </a:lvl8pPr>
            <a:lvl9pPr indent="-304800" lvl="8" marL="4114800">
              <a:spcBef>
                <a:spcPts val="0"/>
              </a:spcBef>
              <a:spcAft>
                <a:spcPts val="0"/>
              </a:spcAft>
              <a:buClr>
                <a:schemeClr val="lt2"/>
              </a:buClr>
              <a:buSzPts val="1200"/>
              <a:buFont typeface="Lora Medium"/>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ONLY_1">
    <p:spTree>
      <p:nvGrpSpPr>
        <p:cNvPr id="95" name="Shape 95"/>
        <p:cNvGrpSpPr/>
        <p:nvPr/>
      </p:nvGrpSpPr>
      <p:grpSpPr>
        <a:xfrm>
          <a:off x="0" y="0"/>
          <a:ext cx="0" cy="0"/>
          <a:chOff x="0" y="0"/>
          <a:chExt cx="0" cy="0"/>
        </a:xfrm>
      </p:grpSpPr>
      <p:sp>
        <p:nvSpPr>
          <p:cNvPr id="96" name="Google Shape;96;p19"/>
          <p:cNvSpPr txBox="1"/>
          <p:nvPr>
            <p:ph type="title"/>
          </p:nvPr>
        </p:nvSpPr>
        <p:spPr>
          <a:xfrm>
            <a:off x="264450" y="212925"/>
            <a:ext cx="8615100" cy="11064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7" name="Google Shape;97;p19"/>
          <p:cNvSpPr txBox="1"/>
          <p:nvPr>
            <p:ph idx="1" type="subTitle"/>
          </p:nvPr>
        </p:nvSpPr>
        <p:spPr>
          <a:xfrm>
            <a:off x="4689075" y="1695525"/>
            <a:ext cx="4211700" cy="301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98" name="Google Shape;98;p19"/>
          <p:cNvSpPr txBox="1"/>
          <p:nvPr>
            <p:ph idx="2" type="subTitle"/>
          </p:nvPr>
        </p:nvSpPr>
        <p:spPr>
          <a:xfrm>
            <a:off x="4689075" y="4476488"/>
            <a:ext cx="4211700" cy="301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99" name="Google Shape;99;p19"/>
          <p:cNvSpPr txBox="1"/>
          <p:nvPr>
            <p:ph idx="3" type="subTitle"/>
          </p:nvPr>
        </p:nvSpPr>
        <p:spPr>
          <a:xfrm>
            <a:off x="285575" y="1695525"/>
            <a:ext cx="4211700" cy="301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100" name="Google Shape;100;p19"/>
          <p:cNvSpPr txBox="1"/>
          <p:nvPr>
            <p:ph idx="4" type="subTitle"/>
          </p:nvPr>
        </p:nvSpPr>
        <p:spPr>
          <a:xfrm>
            <a:off x="285575" y="4476488"/>
            <a:ext cx="4211700" cy="301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101" name="Google Shape;101;p19"/>
          <p:cNvSpPr txBox="1"/>
          <p:nvPr>
            <p:ph idx="5" type="subTitle"/>
          </p:nvPr>
        </p:nvSpPr>
        <p:spPr>
          <a:xfrm>
            <a:off x="4689075" y="3086000"/>
            <a:ext cx="4211700" cy="301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102" name="Google Shape;102;p19"/>
          <p:cNvSpPr txBox="1"/>
          <p:nvPr>
            <p:ph idx="6" type="subTitle"/>
          </p:nvPr>
        </p:nvSpPr>
        <p:spPr>
          <a:xfrm>
            <a:off x="285575" y="3086000"/>
            <a:ext cx="4211700" cy="301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SECTION_HEADER_2">
    <p:bg>
      <p:bgPr>
        <a:solidFill>
          <a:schemeClr val="dk2"/>
        </a:solidFill>
      </p:bgPr>
    </p:bg>
    <p:spTree>
      <p:nvGrpSpPr>
        <p:cNvPr id="103" name="Shape 103"/>
        <p:cNvGrpSpPr/>
        <p:nvPr/>
      </p:nvGrpSpPr>
      <p:grpSpPr>
        <a:xfrm>
          <a:off x="0" y="0"/>
          <a:ext cx="0" cy="0"/>
          <a:chOff x="0" y="0"/>
          <a:chExt cx="0" cy="0"/>
        </a:xfrm>
      </p:grpSpPr>
      <p:sp>
        <p:nvSpPr>
          <p:cNvPr id="104" name="Google Shape;104;p20"/>
          <p:cNvSpPr/>
          <p:nvPr>
            <p:ph idx="2" type="pic"/>
          </p:nvPr>
        </p:nvSpPr>
        <p:spPr>
          <a:xfrm>
            <a:off x="1380375" y="989850"/>
            <a:ext cx="3163800" cy="3163800"/>
          </a:xfrm>
          <a:prstGeom prst="rect">
            <a:avLst/>
          </a:prstGeom>
          <a:noFill/>
          <a:ln>
            <a:noFill/>
          </a:ln>
        </p:spPr>
      </p:sp>
      <p:sp>
        <p:nvSpPr>
          <p:cNvPr id="105" name="Google Shape;105;p20"/>
          <p:cNvSpPr txBox="1"/>
          <p:nvPr>
            <p:ph type="title"/>
          </p:nvPr>
        </p:nvSpPr>
        <p:spPr>
          <a:xfrm>
            <a:off x="4939275" y="1546082"/>
            <a:ext cx="2825400" cy="1033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000"/>
              <a:buNone/>
              <a:defRPr sz="4000">
                <a:solidFill>
                  <a:schemeClr val="dk1"/>
                </a:solidFill>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6" name="Google Shape;106;p20"/>
          <p:cNvSpPr txBox="1"/>
          <p:nvPr>
            <p:ph idx="1" type="body"/>
          </p:nvPr>
        </p:nvSpPr>
        <p:spPr>
          <a:xfrm>
            <a:off x="4939275" y="2640775"/>
            <a:ext cx="2825400" cy="96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Lora Medium"/>
              <a:buChar char="●"/>
              <a:defRPr sz="1200"/>
            </a:lvl1pPr>
            <a:lvl2pPr indent="-304800" lvl="1" marL="914400">
              <a:spcBef>
                <a:spcPts val="0"/>
              </a:spcBef>
              <a:spcAft>
                <a:spcPts val="0"/>
              </a:spcAft>
              <a:buClr>
                <a:schemeClr val="lt2"/>
              </a:buClr>
              <a:buSzPts val="1200"/>
              <a:buFont typeface="Lora Medium"/>
              <a:buChar char="○"/>
              <a:defRPr sz="1200"/>
            </a:lvl2pPr>
            <a:lvl3pPr indent="-304800" lvl="2" marL="1371600">
              <a:spcBef>
                <a:spcPts val="0"/>
              </a:spcBef>
              <a:spcAft>
                <a:spcPts val="0"/>
              </a:spcAft>
              <a:buClr>
                <a:schemeClr val="lt2"/>
              </a:buClr>
              <a:buSzPts val="1200"/>
              <a:buFont typeface="Lora Medium"/>
              <a:buChar char="■"/>
              <a:defRPr sz="1200"/>
            </a:lvl3pPr>
            <a:lvl4pPr indent="-304800" lvl="3" marL="1828800">
              <a:spcBef>
                <a:spcPts val="0"/>
              </a:spcBef>
              <a:spcAft>
                <a:spcPts val="0"/>
              </a:spcAft>
              <a:buClr>
                <a:schemeClr val="lt2"/>
              </a:buClr>
              <a:buSzPts val="1200"/>
              <a:buFont typeface="Lora Medium"/>
              <a:buChar char="●"/>
              <a:defRPr sz="1200"/>
            </a:lvl4pPr>
            <a:lvl5pPr indent="-304800" lvl="4" marL="2286000">
              <a:spcBef>
                <a:spcPts val="0"/>
              </a:spcBef>
              <a:spcAft>
                <a:spcPts val="0"/>
              </a:spcAft>
              <a:buClr>
                <a:schemeClr val="lt2"/>
              </a:buClr>
              <a:buSzPts val="1200"/>
              <a:buFont typeface="Lora Medium"/>
              <a:buChar char="○"/>
              <a:defRPr sz="1200"/>
            </a:lvl5pPr>
            <a:lvl6pPr indent="-304800" lvl="5" marL="2743200">
              <a:spcBef>
                <a:spcPts val="0"/>
              </a:spcBef>
              <a:spcAft>
                <a:spcPts val="0"/>
              </a:spcAft>
              <a:buClr>
                <a:schemeClr val="lt2"/>
              </a:buClr>
              <a:buSzPts val="1200"/>
              <a:buFont typeface="Lora Medium"/>
              <a:buChar char="■"/>
              <a:defRPr sz="1200"/>
            </a:lvl6pPr>
            <a:lvl7pPr indent="-304800" lvl="6" marL="3200400">
              <a:spcBef>
                <a:spcPts val="0"/>
              </a:spcBef>
              <a:spcAft>
                <a:spcPts val="0"/>
              </a:spcAft>
              <a:buClr>
                <a:schemeClr val="lt2"/>
              </a:buClr>
              <a:buSzPts val="1200"/>
              <a:buFont typeface="Lora Medium"/>
              <a:buChar char="●"/>
              <a:defRPr sz="1200"/>
            </a:lvl7pPr>
            <a:lvl8pPr indent="-304800" lvl="7" marL="3657600">
              <a:spcBef>
                <a:spcPts val="0"/>
              </a:spcBef>
              <a:spcAft>
                <a:spcPts val="0"/>
              </a:spcAft>
              <a:buClr>
                <a:schemeClr val="lt2"/>
              </a:buClr>
              <a:buSzPts val="1200"/>
              <a:buFont typeface="Lora Medium"/>
              <a:buChar char="○"/>
              <a:defRPr sz="1200"/>
            </a:lvl8pPr>
            <a:lvl9pPr indent="-304800" lvl="8" marL="4114800">
              <a:spcBef>
                <a:spcPts val="0"/>
              </a:spcBef>
              <a:spcAft>
                <a:spcPts val="0"/>
              </a:spcAft>
              <a:buClr>
                <a:schemeClr val="lt2"/>
              </a:buClr>
              <a:buSzPts val="1200"/>
              <a:buFont typeface="Lora Medium"/>
              <a:buChar char="■"/>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st introduction" type="secHead">
  <p:cSld name="SECTION_HEADER">
    <p:bg>
      <p:bgPr>
        <a:solidFill>
          <a:schemeClr val="dk2"/>
        </a:solidFill>
      </p:bgPr>
    </p:bg>
    <p:spTree>
      <p:nvGrpSpPr>
        <p:cNvPr id="11" name="Shape 11"/>
        <p:cNvGrpSpPr/>
        <p:nvPr/>
      </p:nvGrpSpPr>
      <p:grpSpPr>
        <a:xfrm>
          <a:off x="0" y="0"/>
          <a:ext cx="0" cy="0"/>
          <a:chOff x="0" y="0"/>
          <a:chExt cx="0" cy="0"/>
        </a:xfrm>
      </p:grpSpPr>
      <p:sp>
        <p:nvSpPr>
          <p:cNvPr id="12" name="Google Shape;12;p3"/>
          <p:cNvSpPr/>
          <p:nvPr>
            <p:ph idx="2" type="pic"/>
          </p:nvPr>
        </p:nvSpPr>
        <p:spPr>
          <a:xfrm>
            <a:off x="1380375" y="989850"/>
            <a:ext cx="3163800" cy="3163800"/>
          </a:xfrm>
          <a:prstGeom prst="rect">
            <a:avLst/>
          </a:prstGeom>
          <a:noFill/>
          <a:ln>
            <a:noFill/>
          </a:ln>
        </p:spPr>
      </p:sp>
      <p:sp>
        <p:nvSpPr>
          <p:cNvPr id="13" name="Google Shape;13;p3"/>
          <p:cNvSpPr txBox="1"/>
          <p:nvPr>
            <p:ph type="title"/>
          </p:nvPr>
        </p:nvSpPr>
        <p:spPr>
          <a:xfrm>
            <a:off x="4939275" y="1948632"/>
            <a:ext cx="2825400" cy="1033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000"/>
              <a:buNone/>
              <a:defRPr sz="4000">
                <a:solidFill>
                  <a:schemeClr val="dk1"/>
                </a:solidFill>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4" name="Google Shape;14;p3"/>
          <p:cNvSpPr txBox="1"/>
          <p:nvPr>
            <p:ph idx="1" type="subTitle"/>
          </p:nvPr>
        </p:nvSpPr>
        <p:spPr>
          <a:xfrm>
            <a:off x="4939275" y="1546075"/>
            <a:ext cx="2825400" cy="301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15" name="Google Shape;15;p3"/>
          <p:cNvSpPr txBox="1"/>
          <p:nvPr>
            <p:ph idx="3" type="body"/>
          </p:nvPr>
        </p:nvSpPr>
        <p:spPr>
          <a:xfrm>
            <a:off x="4939275" y="3043325"/>
            <a:ext cx="2825400" cy="557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Lora Medium"/>
              <a:buChar char="●"/>
              <a:defRPr sz="1200"/>
            </a:lvl1pPr>
            <a:lvl2pPr indent="-304800" lvl="1" marL="914400">
              <a:spcBef>
                <a:spcPts val="0"/>
              </a:spcBef>
              <a:spcAft>
                <a:spcPts val="0"/>
              </a:spcAft>
              <a:buClr>
                <a:schemeClr val="lt2"/>
              </a:buClr>
              <a:buSzPts val="1200"/>
              <a:buFont typeface="Lora Medium"/>
              <a:buChar char="○"/>
              <a:defRPr sz="1200"/>
            </a:lvl2pPr>
            <a:lvl3pPr indent="-304800" lvl="2" marL="1371600">
              <a:spcBef>
                <a:spcPts val="0"/>
              </a:spcBef>
              <a:spcAft>
                <a:spcPts val="0"/>
              </a:spcAft>
              <a:buClr>
                <a:schemeClr val="lt2"/>
              </a:buClr>
              <a:buSzPts val="1200"/>
              <a:buFont typeface="Lora Medium"/>
              <a:buChar char="■"/>
              <a:defRPr sz="1200"/>
            </a:lvl3pPr>
            <a:lvl4pPr indent="-304800" lvl="3" marL="1828800">
              <a:spcBef>
                <a:spcPts val="0"/>
              </a:spcBef>
              <a:spcAft>
                <a:spcPts val="0"/>
              </a:spcAft>
              <a:buClr>
                <a:schemeClr val="lt2"/>
              </a:buClr>
              <a:buSzPts val="1200"/>
              <a:buFont typeface="Lora Medium"/>
              <a:buChar char="●"/>
              <a:defRPr sz="1200"/>
            </a:lvl4pPr>
            <a:lvl5pPr indent="-304800" lvl="4" marL="2286000">
              <a:spcBef>
                <a:spcPts val="0"/>
              </a:spcBef>
              <a:spcAft>
                <a:spcPts val="0"/>
              </a:spcAft>
              <a:buClr>
                <a:schemeClr val="lt2"/>
              </a:buClr>
              <a:buSzPts val="1200"/>
              <a:buFont typeface="Lora Medium"/>
              <a:buChar char="○"/>
              <a:defRPr sz="1200"/>
            </a:lvl5pPr>
            <a:lvl6pPr indent="-304800" lvl="5" marL="2743200">
              <a:spcBef>
                <a:spcPts val="0"/>
              </a:spcBef>
              <a:spcAft>
                <a:spcPts val="0"/>
              </a:spcAft>
              <a:buClr>
                <a:schemeClr val="lt2"/>
              </a:buClr>
              <a:buSzPts val="1200"/>
              <a:buFont typeface="Lora Medium"/>
              <a:buChar char="■"/>
              <a:defRPr sz="1200"/>
            </a:lvl6pPr>
            <a:lvl7pPr indent="-304800" lvl="6" marL="3200400">
              <a:spcBef>
                <a:spcPts val="0"/>
              </a:spcBef>
              <a:spcAft>
                <a:spcPts val="0"/>
              </a:spcAft>
              <a:buClr>
                <a:schemeClr val="lt2"/>
              </a:buClr>
              <a:buSzPts val="1200"/>
              <a:buFont typeface="Lora Medium"/>
              <a:buChar char="●"/>
              <a:defRPr sz="1200"/>
            </a:lvl7pPr>
            <a:lvl8pPr indent="-304800" lvl="7" marL="3657600">
              <a:spcBef>
                <a:spcPts val="0"/>
              </a:spcBef>
              <a:spcAft>
                <a:spcPts val="0"/>
              </a:spcAft>
              <a:buClr>
                <a:schemeClr val="lt2"/>
              </a:buClr>
              <a:buSzPts val="1200"/>
              <a:buFont typeface="Lora Medium"/>
              <a:buChar char="○"/>
              <a:defRPr sz="1200"/>
            </a:lvl8pPr>
            <a:lvl9pPr indent="-304800" lvl="8" marL="4114800">
              <a:spcBef>
                <a:spcPts val="0"/>
              </a:spcBef>
              <a:spcAft>
                <a:spcPts val="0"/>
              </a:spcAft>
              <a:buClr>
                <a:schemeClr val="lt2"/>
              </a:buClr>
              <a:buSzPts val="1200"/>
              <a:buFont typeface="Lora Medium"/>
              <a:buChar char="■"/>
              <a:defRPr sz="12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ITLE_AND_TWO_COLUMNS_2">
    <p:spTree>
      <p:nvGrpSpPr>
        <p:cNvPr id="107" name="Shape 107"/>
        <p:cNvGrpSpPr/>
        <p:nvPr/>
      </p:nvGrpSpPr>
      <p:grpSpPr>
        <a:xfrm>
          <a:off x="0" y="0"/>
          <a:ext cx="0" cy="0"/>
          <a:chOff x="0" y="0"/>
          <a:chExt cx="0" cy="0"/>
        </a:xfrm>
      </p:grpSpPr>
      <p:sp>
        <p:nvSpPr>
          <p:cNvPr id="108" name="Google Shape;108;p21"/>
          <p:cNvSpPr txBox="1"/>
          <p:nvPr>
            <p:ph type="title"/>
          </p:nvPr>
        </p:nvSpPr>
        <p:spPr>
          <a:xfrm>
            <a:off x="264450" y="212925"/>
            <a:ext cx="8615100" cy="11064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9" name="Google Shape;109;p21"/>
          <p:cNvSpPr txBox="1"/>
          <p:nvPr>
            <p:ph idx="1" type="body"/>
          </p:nvPr>
        </p:nvSpPr>
        <p:spPr>
          <a:xfrm>
            <a:off x="4689075" y="3725900"/>
            <a:ext cx="4211700" cy="1052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0" name="Google Shape;110;p21"/>
          <p:cNvSpPr txBox="1"/>
          <p:nvPr>
            <p:ph idx="2" type="subTitle"/>
          </p:nvPr>
        </p:nvSpPr>
        <p:spPr>
          <a:xfrm>
            <a:off x="4689075" y="3424100"/>
            <a:ext cx="4211700" cy="301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111" name="Google Shape;111;p21"/>
          <p:cNvSpPr txBox="1"/>
          <p:nvPr>
            <p:ph idx="3" type="body"/>
          </p:nvPr>
        </p:nvSpPr>
        <p:spPr>
          <a:xfrm>
            <a:off x="285575" y="3725900"/>
            <a:ext cx="4211700" cy="1052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2" name="Google Shape;112;p21"/>
          <p:cNvSpPr txBox="1"/>
          <p:nvPr>
            <p:ph idx="4" type="subTitle"/>
          </p:nvPr>
        </p:nvSpPr>
        <p:spPr>
          <a:xfrm>
            <a:off x="285575" y="3424100"/>
            <a:ext cx="4211700" cy="301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ITLE_AND_TWO_COLUMNS_2_2">
    <p:spTree>
      <p:nvGrpSpPr>
        <p:cNvPr id="113" name="Shape 113"/>
        <p:cNvGrpSpPr/>
        <p:nvPr/>
      </p:nvGrpSpPr>
      <p:grpSpPr>
        <a:xfrm>
          <a:off x="0" y="0"/>
          <a:ext cx="0" cy="0"/>
          <a:chOff x="0" y="0"/>
          <a:chExt cx="0" cy="0"/>
        </a:xfrm>
      </p:grpSpPr>
      <p:sp>
        <p:nvSpPr>
          <p:cNvPr id="114" name="Google Shape;114;p22"/>
          <p:cNvSpPr txBox="1"/>
          <p:nvPr>
            <p:ph type="title"/>
          </p:nvPr>
        </p:nvSpPr>
        <p:spPr>
          <a:xfrm>
            <a:off x="264450" y="212925"/>
            <a:ext cx="8615100" cy="11064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5" name="Google Shape;115;p22"/>
          <p:cNvSpPr txBox="1"/>
          <p:nvPr>
            <p:ph idx="1" type="body"/>
          </p:nvPr>
        </p:nvSpPr>
        <p:spPr>
          <a:xfrm>
            <a:off x="285575" y="3725900"/>
            <a:ext cx="2785500" cy="1052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6" name="Google Shape;116;p22"/>
          <p:cNvSpPr txBox="1"/>
          <p:nvPr>
            <p:ph idx="2" type="subTitle"/>
          </p:nvPr>
        </p:nvSpPr>
        <p:spPr>
          <a:xfrm>
            <a:off x="285575" y="3424100"/>
            <a:ext cx="2785500" cy="301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117" name="Google Shape;117;p22"/>
          <p:cNvSpPr txBox="1"/>
          <p:nvPr>
            <p:ph idx="3" type="body"/>
          </p:nvPr>
        </p:nvSpPr>
        <p:spPr>
          <a:xfrm>
            <a:off x="6115275" y="3725900"/>
            <a:ext cx="2785500" cy="1052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8" name="Google Shape;118;p22"/>
          <p:cNvSpPr txBox="1"/>
          <p:nvPr>
            <p:ph idx="4" type="subTitle"/>
          </p:nvPr>
        </p:nvSpPr>
        <p:spPr>
          <a:xfrm>
            <a:off x="6115275" y="3424100"/>
            <a:ext cx="2785500" cy="301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119" name="Google Shape;119;p22"/>
          <p:cNvSpPr txBox="1"/>
          <p:nvPr>
            <p:ph idx="5" type="body"/>
          </p:nvPr>
        </p:nvSpPr>
        <p:spPr>
          <a:xfrm>
            <a:off x="3200425" y="3725900"/>
            <a:ext cx="2785500" cy="1052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0" name="Google Shape;120;p22"/>
          <p:cNvSpPr txBox="1"/>
          <p:nvPr>
            <p:ph idx="6" type="subTitle"/>
          </p:nvPr>
        </p:nvSpPr>
        <p:spPr>
          <a:xfrm>
            <a:off x="3200425" y="3424100"/>
            <a:ext cx="2785500" cy="301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TITLE_AND_TWO_COLUMNS_2_1">
    <p:spTree>
      <p:nvGrpSpPr>
        <p:cNvPr id="121" name="Shape 121"/>
        <p:cNvGrpSpPr/>
        <p:nvPr/>
      </p:nvGrpSpPr>
      <p:grpSpPr>
        <a:xfrm>
          <a:off x="0" y="0"/>
          <a:ext cx="0" cy="0"/>
          <a:chOff x="0" y="0"/>
          <a:chExt cx="0" cy="0"/>
        </a:xfrm>
      </p:grpSpPr>
      <p:sp>
        <p:nvSpPr>
          <p:cNvPr id="122" name="Google Shape;122;p23"/>
          <p:cNvSpPr txBox="1"/>
          <p:nvPr>
            <p:ph idx="1" type="body"/>
          </p:nvPr>
        </p:nvSpPr>
        <p:spPr>
          <a:xfrm>
            <a:off x="4689075" y="1997325"/>
            <a:ext cx="4211700" cy="1052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3" name="Google Shape;123;p23"/>
          <p:cNvSpPr txBox="1"/>
          <p:nvPr>
            <p:ph type="title"/>
          </p:nvPr>
        </p:nvSpPr>
        <p:spPr>
          <a:xfrm>
            <a:off x="264450" y="212925"/>
            <a:ext cx="8615100" cy="11064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4" name="Google Shape;124;p23"/>
          <p:cNvSpPr txBox="1"/>
          <p:nvPr>
            <p:ph idx="2" type="subTitle"/>
          </p:nvPr>
        </p:nvSpPr>
        <p:spPr>
          <a:xfrm>
            <a:off x="4689075" y="1695525"/>
            <a:ext cx="4211700" cy="301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125" name="Google Shape;125;p23"/>
          <p:cNvSpPr txBox="1"/>
          <p:nvPr>
            <p:ph idx="3" type="body"/>
          </p:nvPr>
        </p:nvSpPr>
        <p:spPr>
          <a:xfrm>
            <a:off x="4689075" y="3725900"/>
            <a:ext cx="4211700" cy="1052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6" name="Google Shape;126;p23"/>
          <p:cNvSpPr txBox="1"/>
          <p:nvPr>
            <p:ph idx="4" type="subTitle"/>
          </p:nvPr>
        </p:nvSpPr>
        <p:spPr>
          <a:xfrm>
            <a:off x="4689075" y="3424100"/>
            <a:ext cx="4211700" cy="301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127" name="Google Shape;127;p23"/>
          <p:cNvSpPr txBox="1"/>
          <p:nvPr>
            <p:ph idx="5" type="body"/>
          </p:nvPr>
        </p:nvSpPr>
        <p:spPr>
          <a:xfrm>
            <a:off x="285575" y="1997325"/>
            <a:ext cx="4211700" cy="1052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8" name="Google Shape;128;p23"/>
          <p:cNvSpPr txBox="1"/>
          <p:nvPr>
            <p:ph idx="6" type="subTitle"/>
          </p:nvPr>
        </p:nvSpPr>
        <p:spPr>
          <a:xfrm>
            <a:off x="285575" y="1695525"/>
            <a:ext cx="4211700" cy="301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129" name="Google Shape;129;p23"/>
          <p:cNvSpPr txBox="1"/>
          <p:nvPr>
            <p:ph idx="7" type="body"/>
          </p:nvPr>
        </p:nvSpPr>
        <p:spPr>
          <a:xfrm>
            <a:off x="285575" y="3725900"/>
            <a:ext cx="4211700" cy="1052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0" name="Google Shape;130;p23"/>
          <p:cNvSpPr txBox="1"/>
          <p:nvPr>
            <p:ph idx="8" type="subTitle"/>
          </p:nvPr>
        </p:nvSpPr>
        <p:spPr>
          <a:xfrm>
            <a:off x="285575" y="3424100"/>
            <a:ext cx="4211700" cy="301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SECTION_HEADER_2_1">
    <p:bg>
      <p:bgPr>
        <a:solidFill>
          <a:schemeClr val="dk2"/>
        </a:solidFill>
      </p:bgPr>
    </p:bg>
    <p:spTree>
      <p:nvGrpSpPr>
        <p:cNvPr id="131" name="Shape 131"/>
        <p:cNvGrpSpPr/>
        <p:nvPr/>
      </p:nvGrpSpPr>
      <p:grpSpPr>
        <a:xfrm>
          <a:off x="0" y="0"/>
          <a:ext cx="0" cy="0"/>
          <a:chOff x="0" y="0"/>
          <a:chExt cx="0" cy="0"/>
        </a:xfrm>
      </p:grpSpPr>
      <p:sp>
        <p:nvSpPr>
          <p:cNvPr id="132" name="Google Shape;132;p24"/>
          <p:cNvSpPr/>
          <p:nvPr>
            <p:ph idx="2" type="pic"/>
          </p:nvPr>
        </p:nvSpPr>
        <p:spPr>
          <a:xfrm>
            <a:off x="5715750" y="1614500"/>
            <a:ext cx="3163800" cy="3163800"/>
          </a:xfrm>
          <a:prstGeom prst="rect">
            <a:avLst/>
          </a:prstGeom>
          <a:noFill/>
          <a:ln>
            <a:noFill/>
          </a:ln>
        </p:spPr>
      </p:sp>
      <p:sp>
        <p:nvSpPr>
          <p:cNvPr id="133" name="Google Shape;133;p24"/>
          <p:cNvSpPr txBox="1"/>
          <p:nvPr>
            <p:ph type="title"/>
          </p:nvPr>
        </p:nvSpPr>
        <p:spPr>
          <a:xfrm>
            <a:off x="264450" y="212925"/>
            <a:ext cx="8615100" cy="1106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ITLE_AND_BODY_1_1">
    <p:bg>
      <p:bgPr>
        <a:solidFill>
          <a:schemeClr val="dk2"/>
        </a:solidFill>
      </p:bgPr>
    </p:bg>
    <p:spTree>
      <p:nvGrpSpPr>
        <p:cNvPr id="134" name="Shape 134"/>
        <p:cNvGrpSpPr/>
        <p:nvPr/>
      </p:nvGrpSpPr>
      <p:grpSpPr>
        <a:xfrm>
          <a:off x="0" y="0"/>
          <a:ext cx="0" cy="0"/>
          <a:chOff x="0" y="0"/>
          <a:chExt cx="0" cy="0"/>
        </a:xfrm>
      </p:grpSpPr>
      <p:sp>
        <p:nvSpPr>
          <p:cNvPr id="135" name="Google Shape;135;p25"/>
          <p:cNvSpPr txBox="1"/>
          <p:nvPr>
            <p:ph idx="1" type="body"/>
          </p:nvPr>
        </p:nvSpPr>
        <p:spPr>
          <a:xfrm>
            <a:off x="3347475" y="3368198"/>
            <a:ext cx="4168500" cy="1492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Lora Medium"/>
              <a:buChar char="●"/>
              <a:defRPr sz="1200"/>
            </a:lvl1pPr>
            <a:lvl2pPr indent="-304800" lvl="1" marL="914400">
              <a:spcBef>
                <a:spcPts val="0"/>
              </a:spcBef>
              <a:spcAft>
                <a:spcPts val="0"/>
              </a:spcAft>
              <a:buClr>
                <a:schemeClr val="lt2"/>
              </a:buClr>
              <a:buSzPts val="1200"/>
              <a:buFont typeface="Lora Medium"/>
              <a:buChar char="○"/>
              <a:defRPr sz="1200"/>
            </a:lvl2pPr>
            <a:lvl3pPr indent="-304800" lvl="2" marL="1371600">
              <a:spcBef>
                <a:spcPts val="0"/>
              </a:spcBef>
              <a:spcAft>
                <a:spcPts val="0"/>
              </a:spcAft>
              <a:buClr>
                <a:schemeClr val="lt2"/>
              </a:buClr>
              <a:buSzPts val="1200"/>
              <a:buFont typeface="Lora Medium"/>
              <a:buChar char="■"/>
              <a:defRPr sz="1200"/>
            </a:lvl3pPr>
            <a:lvl4pPr indent="-304800" lvl="3" marL="1828800">
              <a:spcBef>
                <a:spcPts val="0"/>
              </a:spcBef>
              <a:spcAft>
                <a:spcPts val="0"/>
              </a:spcAft>
              <a:buClr>
                <a:schemeClr val="lt2"/>
              </a:buClr>
              <a:buSzPts val="1200"/>
              <a:buFont typeface="Lora Medium"/>
              <a:buChar char="●"/>
              <a:defRPr sz="1200"/>
            </a:lvl4pPr>
            <a:lvl5pPr indent="-304800" lvl="4" marL="2286000">
              <a:spcBef>
                <a:spcPts val="0"/>
              </a:spcBef>
              <a:spcAft>
                <a:spcPts val="0"/>
              </a:spcAft>
              <a:buClr>
                <a:schemeClr val="lt2"/>
              </a:buClr>
              <a:buSzPts val="1200"/>
              <a:buFont typeface="Lora Medium"/>
              <a:buChar char="○"/>
              <a:defRPr sz="1200"/>
            </a:lvl5pPr>
            <a:lvl6pPr indent="-304800" lvl="5" marL="2743200">
              <a:spcBef>
                <a:spcPts val="0"/>
              </a:spcBef>
              <a:spcAft>
                <a:spcPts val="0"/>
              </a:spcAft>
              <a:buClr>
                <a:schemeClr val="lt2"/>
              </a:buClr>
              <a:buSzPts val="1200"/>
              <a:buFont typeface="Lora Medium"/>
              <a:buChar char="■"/>
              <a:defRPr sz="1200"/>
            </a:lvl6pPr>
            <a:lvl7pPr indent="-304800" lvl="6" marL="3200400">
              <a:spcBef>
                <a:spcPts val="0"/>
              </a:spcBef>
              <a:spcAft>
                <a:spcPts val="0"/>
              </a:spcAft>
              <a:buClr>
                <a:schemeClr val="lt2"/>
              </a:buClr>
              <a:buSzPts val="1200"/>
              <a:buFont typeface="Lora Medium"/>
              <a:buChar char="●"/>
              <a:defRPr sz="1200"/>
            </a:lvl7pPr>
            <a:lvl8pPr indent="-304800" lvl="7" marL="3657600">
              <a:spcBef>
                <a:spcPts val="0"/>
              </a:spcBef>
              <a:spcAft>
                <a:spcPts val="0"/>
              </a:spcAft>
              <a:buClr>
                <a:schemeClr val="lt2"/>
              </a:buClr>
              <a:buSzPts val="1200"/>
              <a:buFont typeface="Lora Medium"/>
              <a:buChar char="○"/>
              <a:defRPr sz="1200"/>
            </a:lvl8pPr>
            <a:lvl9pPr indent="-304800" lvl="8" marL="4114800">
              <a:spcBef>
                <a:spcPts val="0"/>
              </a:spcBef>
              <a:spcAft>
                <a:spcPts val="0"/>
              </a:spcAft>
              <a:buClr>
                <a:schemeClr val="lt2"/>
              </a:buClr>
              <a:buSzPts val="1200"/>
              <a:buFont typeface="Lora Medium"/>
              <a:buChar char="■"/>
              <a:defRPr sz="1200"/>
            </a:lvl9pPr>
          </a:lstStyle>
          <a:p/>
        </p:txBody>
      </p:sp>
      <p:sp>
        <p:nvSpPr>
          <p:cNvPr id="136" name="Google Shape;136;p25"/>
          <p:cNvSpPr/>
          <p:nvPr>
            <p:ph idx="2" type="pic"/>
          </p:nvPr>
        </p:nvSpPr>
        <p:spPr>
          <a:xfrm>
            <a:off x="7527925" y="2760977"/>
            <a:ext cx="1371600" cy="2099700"/>
          </a:xfrm>
          <a:prstGeom prst="rect">
            <a:avLst/>
          </a:prstGeom>
          <a:noFill/>
          <a:ln>
            <a:noFill/>
          </a:ln>
        </p:spPr>
      </p:sp>
      <p:sp>
        <p:nvSpPr>
          <p:cNvPr id="137" name="Google Shape;137;p25"/>
          <p:cNvSpPr/>
          <p:nvPr>
            <p:ph idx="3" type="pic"/>
          </p:nvPr>
        </p:nvSpPr>
        <p:spPr>
          <a:xfrm>
            <a:off x="3339925" y="240660"/>
            <a:ext cx="1371600" cy="2099700"/>
          </a:xfrm>
          <a:prstGeom prst="rect">
            <a:avLst/>
          </a:prstGeom>
          <a:noFill/>
          <a:ln>
            <a:noFill/>
          </a:ln>
        </p:spPr>
      </p:sp>
      <p:sp>
        <p:nvSpPr>
          <p:cNvPr id="138" name="Google Shape;138;p25"/>
          <p:cNvSpPr txBox="1"/>
          <p:nvPr>
            <p:ph type="title"/>
          </p:nvPr>
        </p:nvSpPr>
        <p:spPr>
          <a:xfrm>
            <a:off x="285575" y="237683"/>
            <a:ext cx="2825400" cy="1033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000"/>
              <a:buNone/>
              <a:defRPr sz="4000">
                <a:solidFill>
                  <a:schemeClr val="dk1"/>
                </a:solidFill>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39" name="Google Shape;139;p25"/>
          <p:cNvSpPr txBox="1"/>
          <p:nvPr>
            <p:ph idx="4" type="subTitle"/>
          </p:nvPr>
        </p:nvSpPr>
        <p:spPr>
          <a:xfrm>
            <a:off x="4731075" y="237675"/>
            <a:ext cx="4168500" cy="462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cxnSp>
        <p:nvCxnSpPr>
          <p:cNvPr id="140" name="Google Shape;140;p25"/>
          <p:cNvCxnSpPr/>
          <p:nvPr/>
        </p:nvCxnSpPr>
        <p:spPr>
          <a:xfrm>
            <a:off x="3339925" y="2587988"/>
            <a:ext cx="5559600" cy="0"/>
          </a:xfrm>
          <a:prstGeom prst="straightConnector1">
            <a:avLst/>
          </a:prstGeom>
          <a:noFill/>
          <a:ln cap="flat" cmpd="sng" w="19050">
            <a:solidFill>
              <a:schemeClr val="lt1"/>
            </a:solidFill>
            <a:prstDash val="solid"/>
            <a:round/>
            <a:headEnd len="med" w="med" type="none"/>
            <a:tailEnd len="med" w="med" type="none"/>
          </a:ln>
        </p:spPr>
      </p:cxnSp>
      <p:sp>
        <p:nvSpPr>
          <p:cNvPr id="141" name="Google Shape;141;p25"/>
          <p:cNvSpPr txBox="1"/>
          <p:nvPr>
            <p:ph idx="5" type="body"/>
          </p:nvPr>
        </p:nvSpPr>
        <p:spPr>
          <a:xfrm>
            <a:off x="4731075" y="847690"/>
            <a:ext cx="4168500" cy="1492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Lora Medium"/>
              <a:buChar char="●"/>
              <a:defRPr sz="1200"/>
            </a:lvl1pPr>
            <a:lvl2pPr indent="-304800" lvl="1" marL="914400">
              <a:spcBef>
                <a:spcPts val="0"/>
              </a:spcBef>
              <a:spcAft>
                <a:spcPts val="0"/>
              </a:spcAft>
              <a:buClr>
                <a:schemeClr val="lt2"/>
              </a:buClr>
              <a:buSzPts val="1200"/>
              <a:buFont typeface="Lora Medium"/>
              <a:buChar char="○"/>
              <a:defRPr sz="1200"/>
            </a:lvl2pPr>
            <a:lvl3pPr indent="-304800" lvl="2" marL="1371600">
              <a:spcBef>
                <a:spcPts val="0"/>
              </a:spcBef>
              <a:spcAft>
                <a:spcPts val="0"/>
              </a:spcAft>
              <a:buClr>
                <a:schemeClr val="lt2"/>
              </a:buClr>
              <a:buSzPts val="1200"/>
              <a:buFont typeface="Lora Medium"/>
              <a:buChar char="■"/>
              <a:defRPr sz="1200"/>
            </a:lvl3pPr>
            <a:lvl4pPr indent="-304800" lvl="3" marL="1828800">
              <a:spcBef>
                <a:spcPts val="0"/>
              </a:spcBef>
              <a:spcAft>
                <a:spcPts val="0"/>
              </a:spcAft>
              <a:buClr>
                <a:schemeClr val="lt2"/>
              </a:buClr>
              <a:buSzPts val="1200"/>
              <a:buFont typeface="Lora Medium"/>
              <a:buChar char="●"/>
              <a:defRPr sz="1200"/>
            </a:lvl4pPr>
            <a:lvl5pPr indent="-304800" lvl="4" marL="2286000">
              <a:spcBef>
                <a:spcPts val="0"/>
              </a:spcBef>
              <a:spcAft>
                <a:spcPts val="0"/>
              </a:spcAft>
              <a:buClr>
                <a:schemeClr val="lt2"/>
              </a:buClr>
              <a:buSzPts val="1200"/>
              <a:buFont typeface="Lora Medium"/>
              <a:buChar char="○"/>
              <a:defRPr sz="1200"/>
            </a:lvl5pPr>
            <a:lvl6pPr indent="-304800" lvl="5" marL="2743200">
              <a:spcBef>
                <a:spcPts val="0"/>
              </a:spcBef>
              <a:spcAft>
                <a:spcPts val="0"/>
              </a:spcAft>
              <a:buClr>
                <a:schemeClr val="lt2"/>
              </a:buClr>
              <a:buSzPts val="1200"/>
              <a:buFont typeface="Lora Medium"/>
              <a:buChar char="■"/>
              <a:defRPr sz="1200"/>
            </a:lvl6pPr>
            <a:lvl7pPr indent="-304800" lvl="6" marL="3200400">
              <a:spcBef>
                <a:spcPts val="0"/>
              </a:spcBef>
              <a:spcAft>
                <a:spcPts val="0"/>
              </a:spcAft>
              <a:buClr>
                <a:schemeClr val="lt2"/>
              </a:buClr>
              <a:buSzPts val="1200"/>
              <a:buFont typeface="Lora Medium"/>
              <a:buChar char="●"/>
              <a:defRPr sz="1200"/>
            </a:lvl7pPr>
            <a:lvl8pPr indent="-304800" lvl="7" marL="3657600">
              <a:spcBef>
                <a:spcPts val="0"/>
              </a:spcBef>
              <a:spcAft>
                <a:spcPts val="0"/>
              </a:spcAft>
              <a:buClr>
                <a:schemeClr val="lt2"/>
              </a:buClr>
              <a:buSzPts val="1200"/>
              <a:buFont typeface="Lora Medium"/>
              <a:buChar char="○"/>
              <a:defRPr sz="1200"/>
            </a:lvl8pPr>
            <a:lvl9pPr indent="-304800" lvl="8" marL="4114800">
              <a:spcBef>
                <a:spcPts val="0"/>
              </a:spcBef>
              <a:spcAft>
                <a:spcPts val="0"/>
              </a:spcAft>
              <a:buClr>
                <a:schemeClr val="lt2"/>
              </a:buClr>
              <a:buSzPts val="1200"/>
              <a:buFont typeface="Lora Medium"/>
              <a:buChar char="■"/>
              <a:defRPr sz="1200"/>
            </a:lvl9pPr>
          </a:lstStyle>
          <a:p/>
        </p:txBody>
      </p:sp>
      <p:sp>
        <p:nvSpPr>
          <p:cNvPr id="142" name="Google Shape;142;p25"/>
          <p:cNvSpPr txBox="1"/>
          <p:nvPr>
            <p:ph idx="6" type="subTitle"/>
          </p:nvPr>
        </p:nvSpPr>
        <p:spPr>
          <a:xfrm>
            <a:off x="3347475" y="2758183"/>
            <a:ext cx="4168500" cy="462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ITLE_AND_BODY_1">
    <p:bg>
      <p:bgPr>
        <a:solidFill>
          <a:schemeClr val="dk2"/>
        </a:solidFill>
      </p:bgPr>
    </p:bg>
    <p:spTree>
      <p:nvGrpSpPr>
        <p:cNvPr id="143" name="Shape 143"/>
        <p:cNvGrpSpPr/>
        <p:nvPr/>
      </p:nvGrpSpPr>
      <p:grpSpPr>
        <a:xfrm>
          <a:off x="0" y="0"/>
          <a:ext cx="0" cy="0"/>
          <a:chOff x="0" y="0"/>
          <a:chExt cx="0" cy="0"/>
        </a:xfrm>
      </p:grpSpPr>
      <p:sp>
        <p:nvSpPr>
          <p:cNvPr id="144" name="Google Shape;144;p26"/>
          <p:cNvSpPr txBox="1"/>
          <p:nvPr>
            <p:ph idx="1" type="body"/>
          </p:nvPr>
        </p:nvSpPr>
        <p:spPr>
          <a:xfrm>
            <a:off x="3347475" y="2282600"/>
            <a:ext cx="4168500" cy="92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Lora Medium"/>
              <a:buChar char="●"/>
              <a:defRPr sz="1200"/>
            </a:lvl1pPr>
            <a:lvl2pPr indent="-304800" lvl="1" marL="914400">
              <a:spcBef>
                <a:spcPts val="0"/>
              </a:spcBef>
              <a:spcAft>
                <a:spcPts val="0"/>
              </a:spcAft>
              <a:buClr>
                <a:schemeClr val="lt2"/>
              </a:buClr>
              <a:buSzPts val="1200"/>
              <a:buFont typeface="Lora Medium"/>
              <a:buChar char="○"/>
              <a:defRPr sz="1200"/>
            </a:lvl2pPr>
            <a:lvl3pPr indent="-304800" lvl="2" marL="1371600">
              <a:spcBef>
                <a:spcPts val="0"/>
              </a:spcBef>
              <a:spcAft>
                <a:spcPts val="0"/>
              </a:spcAft>
              <a:buClr>
                <a:schemeClr val="lt2"/>
              </a:buClr>
              <a:buSzPts val="1200"/>
              <a:buFont typeface="Lora Medium"/>
              <a:buChar char="■"/>
              <a:defRPr sz="1200"/>
            </a:lvl3pPr>
            <a:lvl4pPr indent="-304800" lvl="3" marL="1828800">
              <a:spcBef>
                <a:spcPts val="0"/>
              </a:spcBef>
              <a:spcAft>
                <a:spcPts val="0"/>
              </a:spcAft>
              <a:buClr>
                <a:schemeClr val="lt2"/>
              </a:buClr>
              <a:buSzPts val="1200"/>
              <a:buFont typeface="Lora Medium"/>
              <a:buChar char="●"/>
              <a:defRPr sz="1200"/>
            </a:lvl4pPr>
            <a:lvl5pPr indent="-304800" lvl="4" marL="2286000">
              <a:spcBef>
                <a:spcPts val="0"/>
              </a:spcBef>
              <a:spcAft>
                <a:spcPts val="0"/>
              </a:spcAft>
              <a:buClr>
                <a:schemeClr val="lt2"/>
              </a:buClr>
              <a:buSzPts val="1200"/>
              <a:buFont typeface="Lora Medium"/>
              <a:buChar char="○"/>
              <a:defRPr sz="1200"/>
            </a:lvl5pPr>
            <a:lvl6pPr indent="-304800" lvl="5" marL="2743200">
              <a:spcBef>
                <a:spcPts val="0"/>
              </a:spcBef>
              <a:spcAft>
                <a:spcPts val="0"/>
              </a:spcAft>
              <a:buClr>
                <a:schemeClr val="lt2"/>
              </a:buClr>
              <a:buSzPts val="1200"/>
              <a:buFont typeface="Lora Medium"/>
              <a:buChar char="■"/>
              <a:defRPr sz="1200"/>
            </a:lvl6pPr>
            <a:lvl7pPr indent="-304800" lvl="6" marL="3200400">
              <a:spcBef>
                <a:spcPts val="0"/>
              </a:spcBef>
              <a:spcAft>
                <a:spcPts val="0"/>
              </a:spcAft>
              <a:buClr>
                <a:schemeClr val="lt2"/>
              </a:buClr>
              <a:buSzPts val="1200"/>
              <a:buFont typeface="Lora Medium"/>
              <a:buChar char="●"/>
              <a:defRPr sz="1200"/>
            </a:lvl7pPr>
            <a:lvl8pPr indent="-304800" lvl="7" marL="3657600">
              <a:spcBef>
                <a:spcPts val="0"/>
              </a:spcBef>
              <a:spcAft>
                <a:spcPts val="0"/>
              </a:spcAft>
              <a:buClr>
                <a:schemeClr val="lt2"/>
              </a:buClr>
              <a:buSzPts val="1200"/>
              <a:buFont typeface="Lora Medium"/>
              <a:buChar char="○"/>
              <a:defRPr sz="1200"/>
            </a:lvl8pPr>
            <a:lvl9pPr indent="-304800" lvl="8" marL="4114800">
              <a:spcBef>
                <a:spcPts val="0"/>
              </a:spcBef>
              <a:spcAft>
                <a:spcPts val="0"/>
              </a:spcAft>
              <a:buClr>
                <a:schemeClr val="lt2"/>
              </a:buClr>
              <a:buSzPts val="1200"/>
              <a:buFont typeface="Lora Medium"/>
              <a:buChar char="■"/>
              <a:defRPr sz="1200"/>
            </a:lvl9pPr>
          </a:lstStyle>
          <a:p/>
        </p:txBody>
      </p:sp>
      <p:sp>
        <p:nvSpPr>
          <p:cNvPr id="145" name="Google Shape;145;p26"/>
          <p:cNvSpPr/>
          <p:nvPr>
            <p:ph idx="2" type="pic"/>
          </p:nvPr>
        </p:nvSpPr>
        <p:spPr>
          <a:xfrm>
            <a:off x="7527925" y="1885950"/>
            <a:ext cx="1371600" cy="1371600"/>
          </a:xfrm>
          <a:prstGeom prst="rect">
            <a:avLst/>
          </a:prstGeom>
          <a:noFill/>
          <a:ln>
            <a:noFill/>
          </a:ln>
        </p:spPr>
      </p:sp>
      <p:sp>
        <p:nvSpPr>
          <p:cNvPr id="146" name="Google Shape;146;p26"/>
          <p:cNvSpPr/>
          <p:nvPr>
            <p:ph idx="3" type="pic"/>
          </p:nvPr>
        </p:nvSpPr>
        <p:spPr>
          <a:xfrm>
            <a:off x="3339925" y="239625"/>
            <a:ext cx="1371600" cy="1371600"/>
          </a:xfrm>
          <a:prstGeom prst="rect">
            <a:avLst/>
          </a:prstGeom>
          <a:noFill/>
          <a:ln>
            <a:noFill/>
          </a:ln>
        </p:spPr>
      </p:sp>
      <p:grpSp>
        <p:nvGrpSpPr>
          <p:cNvPr id="147" name="Google Shape;147;p26"/>
          <p:cNvGrpSpPr/>
          <p:nvPr/>
        </p:nvGrpSpPr>
        <p:grpSpPr>
          <a:xfrm>
            <a:off x="3339925" y="1772950"/>
            <a:ext cx="5559600" cy="1597600"/>
            <a:chOff x="1807850" y="1773875"/>
            <a:chExt cx="5559600" cy="1597600"/>
          </a:xfrm>
        </p:grpSpPr>
        <p:cxnSp>
          <p:nvCxnSpPr>
            <p:cNvPr id="148" name="Google Shape;148;p26"/>
            <p:cNvCxnSpPr/>
            <p:nvPr/>
          </p:nvCxnSpPr>
          <p:spPr>
            <a:xfrm>
              <a:off x="1807850" y="1773875"/>
              <a:ext cx="5559600" cy="0"/>
            </a:xfrm>
            <a:prstGeom prst="straightConnector1">
              <a:avLst/>
            </a:prstGeom>
            <a:noFill/>
            <a:ln cap="flat" cmpd="sng" w="19050">
              <a:solidFill>
                <a:schemeClr val="lt1"/>
              </a:solidFill>
              <a:prstDash val="solid"/>
              <a:round/>
              <a:headEnd len="med" w="med" type="none"/>
              <a:tailEnd len="med" w="med" type="none"/>
            </a:ln>
          </p:spPr>
        </p:cxnSp>
        <p:cxnSp>
          <p:nvCxnSpPr>
            <p:cNvPr id="149" name="Google Shape;149;p26"/>
            <p:cNvCxnSpPr/>
            <p:nvPr/>
          </p:nvCxnSpPr>
          <p:spPr>
            <a:xfrm>
              <a:off x="1807850" y="3371475"/>
              <a:ext cx="5559600" cy="0"/>
            </a:xfrm>
            <a:prstGeom prst="straightConnector1">
              <a:avLst/>
            </a:prstGeom>
            <a:noFill/>
            <a:ln cap="flat" cmpd="sng" w="19050">
              <a:solidFill>
                <a:schemeClr val="lt1"/>
              </a:solidFill>
              <a:prstDash val="solid"/>
              <a:round/>
              <a:headEnd len="med" w="med" type="none"/>
              <a:tailEnd len="med" w="med" type="none"/>
            </a:ln>
          </p:spPr>
        </p:cxnSp>
      </p:grpSp>
      <p:sp>
        <p:nvSpPr>
          <p:cNvPr id="150" name="Google Shape;150;p26"/>
          <p:cNvSpPr txBox="1"/>
          <p:nvPr>
            <p:ph type="title"/>
          </p:nvPr>
        </p:nvSpPr>
        <p:spPr>
          <a:xfrm>
            <a:off x="285575" y="237683"/>
            <a:ext cx="2825400" cy="1033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000"/>
              <a:buNone/>
              <a:defRPr sz="4000">
                <a:solidFill>
                  <a:schemeClr val="dk1"/>
                </a:solidFill>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51" name="Google Shape;151;p26"/>
          <p:cNvSpPr txBox="1"/>
          <p:nvPr>
            <p:ph idx="4" type="subTitle"/>
          </p:nvPr>
        </p:nvSpPr>
        <p:spPr>
          <a:xfrm>
            <a:off x="4731075" y="237675"/>
            <a:ext cx="4168500" cy="301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152" name="Google Shape;152;p26"/>
          <p:cNvSpPr txBox="1"/>
          <p:nvPr>
            <p:ph idx="5" type="body"/>
          </p:nvPr>
        </p:nvSpPr>
        <p:spPr>
          <a:xfrm>
            <a:off x="4731075" y="636150"/>
            <a:ext cx="4168500" cy="975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Lora Medium"/>
              <a:buChar char="●"/>
              <a:defRPr sz="1200"/>
            </a:lvl1pPr>
            <a:lvl2pPr indent="-304800" lvl="1" marL="914400">
              <a:spcBef>
                <a:spcPts val="0"/>
              </a:spcBef>
              <a:spcAft>
                <a:spcPts val="0"/>
              </a:spcAft>
              <a:buClr>
                <a:schemeClr val="lt2"/>
              </a:buClr>
              <a:buSzPts val="1200"/>
              <a:buFont typeface="Lora Medium"/>
              <a:buChar char="○"/>
              <a:defRPr sz="1200"/>
            </a:lvl2pPr>
            <a:lvl3pPr indent="-304800" lvl="2" marL="1371600">
              <a:spcBef>
                <a:spcPts val="0"/>
              </a:spcBef>
              <a:spcAft>
                <a:spcPts val="0"/>
              </a:spcAft>
              <a:buClr>
                <a:schemeClr val="lt2"/>
              </a:buClr>
              <a:buSzPts val="1200"/>
              <a:buFont typeface="Lora Medium"/>
              <a:buChar char="■"/>
              <a:defRPr sz="1200"/>
            </a:lvl3pPr>
            <a:lvl4pPr indent="-304800" lvl="3" marL="1828800">
              <a:spcBef>
                <a:spcPts val="0"/>
              </a:spcBef>
              <a:spcAft>
                <a:spcPts val="0"/>
              </a:spcAft>
              <a:buClr>
                <a:schemeClr val="lt2"/>
              </a:buClr>
              <a:buSzPts val="1200"/>
              <a:buFont typeface="Lora Medium"/>
              <a:buChar char="●"/>
              <a:defRPr sz="1200"/>
            </a:lvl4pPr>
            <a:lvl5pPr indent="-304800" lvl="4" marL="2286000">
              <a:spcBef>
                <a:spcPts val="0"/>
              </a:spcBef>
              <a:spcAft>
                <a:spcPts val="0"/>
              </a:spcAft>
              <a:buClr>
                <a:schemeClr val="lt2"/>
              </a:buClr>
              <a:buSzPts val="1200"/>
              <a:buFont typeface="Lora Medium"/>
              <a:buChar char="○"/>
              <a:defRPr sz="1200"/>
            </a:lvl5pPr>
            <a:lvl6pPr indent="-304800" lvl="5" marL="2743200">
              <a:spcBef>
                <a:spcPts val="0"/>
              </a:spcBef>
              <a:spcAft>
                <a:spcPts val="0"/>
              </a:spcAft>
              <a:buClr>
                <a:schemeClr val="lt2"/>
              </a:buClr>
              <a:buSzPts val="1200"/>
              <a:buFont typeface="Lora Medium"/>
              <a:buChar char="■"/>
              <a:defRPr sz="1200"/>
            </a:lvl6pPr>
            <a:lvl7pPr indent="-304800" lvl="6" marL="3200400">
              <a:spcBef>
                <a:spcPts val="0"/>
              </a:spcBef>
              <a:spcAft>
                <a:spcPts val="0"/>
              </a:spcAft>
              <a:buClr>
                <a:schemeClr val="lt2"/>
              </a:buClr>
              <a:buSzPts val="1200"/>
              <a:buFont typeface="Lora Medium"/>
              <a:buChar char="●"/>
              <a:defRPr sz="1200"/>
            </a:lvl7pPr>
            <a:lvl8pPr indent="-304800" lvl="7" marL="3657600">
              <a:spcBef>
                <a:spcPts val="0"/>
              </a:spcBef>
              <a:spcAft>
                <a:spcPts val="0"/>
              </a:spcAft>
              <a:buClr>
                <a:schemeClr val="lt2"/>
              </a:buClr>
              <a:buSzPts val="1200"/>
              <a:buFont typeface="Lora Medium"/>
              <a:buChar char="○"/>
              <a:defRPr sz="1200"/>
            </a:lvl8pPr>
            <a:lvl9pPr indent="-304800" lvl="8" marL="4114800">
              <a:spcBef>
                <a:spcPts val="0"/>
              </a:spcBef>
              <a:spcAft>
                <a:spcPts val="0"/>
              </a:spcAft>
              <a:buClr>
                <a:schemeClr val="lt2"/>
              </a:buClr>
              <a:buSzPts val="1200"/>
              <a:buFont typeface="Lora Medium"/>
              <a:buChar char="■"/>
              <a:defRPr sz="1200"/>
            </a:lvl9pPr>
          </a:lstStyle>
          <a:p/>
        </p:txBody>
      </p:sp>
      <p:sp>
        <p:nvSpPr>
          <p:cNvPr id="153" name="Google Shape;153;p26"/>
          <p:cNvSpPr txBox="1"/>
          <p:nvPr>
            <p:ph idx="6" type="subTitle"/>
          </p:nvPr>
        </p:nvSpPr>
        <p:spPr>
          <a:xfrm>
            <a:off x="3347475" y="1884125"/>
            <a:ext cx="4168500" cy="301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154" name="Google Shape;154;p26"/>
          <p:cNvSpPr/>
          <p:nvPr>
            <p:ph idx="7" type="pic"/>
          </p:nvPr>
        </p:nvSpPr>
        <p:spPr>
          <a:xfrm>
            <a:off x="3339925" y="3489200"/>
            <a:ext cx="1371600" cy="1371600"/>
          </a:xfrm>
          <a:prstGeom prst="rect">
            <a:avLst/>
          </a:prstGeom>
          <a:noFill/>
          <a:ln>
            <a:noFill/>
          </a:ln>
        </p:spPr>
      </p:sp>
      <p:sp>
        <p:nvSpPr>
          <p:cNvPr id="155" name="Google Shape;155;p26"/>
          <p:cNvSpPr txBox="1"/>
          <p:nvPr>
            <p:ph idx="8" type="subTitle"/>
          </p:nvPr>
        </p:nvSpPr>
        <p:spPr>
          <a:xfrm>
            <a:off x="4731075" y="3489200"/>
            <a:ext cx="4168500" cy="301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156" name="Google Shape;156;p26"/>
          <p:cNvSpPr txBox="1"/>
          <p:nvPr>
            <p:ph idx="9" type="body"/>
          </p:nvPr>
        </p:nvSpPr>
        <p:spPr>
          <a:xfrm>
            <a:off x="4731075" y="3887675"/>
            <a:ext cx="4168500" cy="92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Lora Medium"/>
              <a:buChar char="●"/>
              <a:defRPr sz="1200"/>
            </a:lvl1pPr>
            <a:lvl2pPr indent="-304800" lvl="1" marL="914400">
              <a:spcBef>
                <a:spcPts val="0"/>
              </a:spcBef>
              <a:spcAft>
                <a:spcPts val="0"/>
              </a:spcAft>
              <a:buClr>
                <a:schemeClr val="lt2"/>
              </a:buClr>
              <a:buSzPts val="1200"/>
              <a:buFont typeface="Lora Medium"/>
              <a:buChar char="○"/>
              <a:defRPr sz="1200"/>
            </a:lvl2pPr>
            <a:lvl3pPr indent="-304800" lvl="2" marL="1371600">
              <a:spcBef>
                <a:spcPts val="0"/>
              </a:spcBef>
              <a:spcAft>
                <a:spcPts val="0"/>
              </a:spcAft>
              <a:buClr>
                <a:schemeClr val="lt2"/>
              </a:buClr>
              <a:buSzPts val="1200"/>
              <a:buFont typeface="Lora Medium"/>
              <a:buChar char="■"/>
              <a:defRPr sz="1200"/>
            </a:lvl3pPr>
            <a:lvl4pPr indent="-304800" lvl="3" marL="1828800">
              <a:spcBef>
                <a:spcPts val="0"/>
              </a:spcBef>
              <a:spcAft>
                <a:spcPts val="0"/>
              </a:spcAft>
              <a:buClr>
                <a:schemeClr val="lt2"/>
              </a:buClr>
              <a:buSzPts val="1200"/>
              <a:buFont typeface="Lora Medium"/>
              <a:buChar char="●"/>
              <a:defRPr sz="1200"/>
            </a:lvl4pPr>
            <a:lvl5pPr indent="-304800" lvl="4" marL="2286000">
              <a:spcBef>
                <a:spcPts val="0"/>
              </a:spcBef>
              <a:spcAft>
                <a:spcPts val="0"/>
              </a:spcAft>
              <a:buClr>
                <a:schemeClr val="lt2"/>
              </a:buClr>
              <a:buSzPts val="1200"/>
              <a:buFont typeface="Lora Medium"/>
              <a:buChar char="○"/>
              <a:defRPr sz="1200"/>
            </a:lvl5pPr>
            <a:lvl6pPr indent="-304800" lvl="5" marL="2743200">
              <a:spcBef>
                <a:spcPts val="0"/>
              </a:spcBef>
              <a:spcAft>
                <a:spcPts val="0"/>
              </a:spcAft>
              <a:buClr>
                <a:schemeClr val="lt2"/>
              </a:buClr>
              <a:buSzPts val="1200"/>
              <a:buFont typeface="Lora Medium"/>
              <a:buChar char="■"/>
              <a:defRPr sz="1200"/>
            </a:lvl6pPr>
            <a:lvl7pPr indent="-304800" lvl="6" marL="3200400">
              <a:spcBef>
                <a:spcPts val="0"/>
              </a:spcBef>
              <a:spcAft>
                <a:spcPts val="0"/>
              </a:spcAft>
              <a:buClr>
                <a:schemeClr val="lt2"/>
              </a:buClr>
              <a:buSzPts val="1200"/>
              <a:buFont typeface="Lora Medium"/>
              <a:buChar char="●"/>
              <a:defRPr sz="1200"/>
            </a:lvl7pPr>
            <a:lvl8pPr indent="-304800" lvl="7" marL="3657600">
              <a:spcBef>
                <a:spcPts val="0"/>
              </a:spcBef>
              <a:spcAft>
                <a:spcPts val="0"/>
              </a:spcAft>
              <a:buClr>
                <a:schemeClr val="lt2"/>
              </a:buClr>
              <a:buSzPts val="1200"/>
              <a:buFont typeface="Lora Medium"/>
              <a:buChar char="○"/>
              <a:defRPr sz="1200"/>
            </a:lvl8pPr>
            <a:lvl9pPr indent="-304800" lvl="8" marL="4114800">
              <a:spcBef>
                <a:spcPts val="0"/>
              </a:spcBef>
              <a:spcAft>
                <a:spcPts val="0"/>
              </a:spcAft>
              <a:buClr>
                <a:schemeClr val="lt2"/>
              </a:buClr>
              <a:buSzPts val="1200"/>
              <a:buFont typeface="Lora Medium"/>
              <a:buChar char="■"/>
              <a:defRPr sz="12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SECTION_HEADER_2_1_1">
    <p:bg>
      <p:bgPr>
        <a:solidFill>
          <a:schemeClr val="dk2"/>
        </a:solidFill>
      </p:bgPr>
    </p:bg>
    <p:spTree>
      <p:nvGrpSpPr>
        <p:cNvPr id="157" name="Shape 157"/>
        <p:cNvGrpSpPr/>
        <p:nvPr/>
      </p:nvGrpSpPr>
      <p:grpSpPr>
        <a:xfrm>
          <a:off x="0" y="0"/>
          <a:ext cx="0" cy="0"/>
          <a:chOff x="0" y="0"/>
          <a:chExt cx="0" cy="0"/>
        </a:xfrm>
      </p:grpSpPr>
      <p:sp>
        <p:nvSpPr>
          <p:cNvPr id="158" name="Google Shape;158;p27"/>
          <p:cNvSpPr/>
          <p:nvPr>
            <p:ph idx="2" type="pic"/>
          </p:nvPr>
        </p:nvSpPr>
        <p:spPr>
          <a:xfrm>
            <a:off x="264450" y="212925"/>
            <a:ext cx="8615100" cy="4717800"/>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AND_TWO_COLUMNS_2_2_1">
    <p:spTree>
      <p:nvGrpSpPr>
        <p:cNvPr id="159" name="Shape 159"/>
        <p:cNvGrpSpPr/>
        <p:nvPr/>
      </p:nvGrpSpPr>
      <p:grpSpPr>
        <a:xfrm>
          <a:off x="0" y="0"/>
          <a:ext cx="0" cy="0"/>
          <a:chOff x="0" y="0"/>
          <a:chExt cx="0" cy="0"/>
        </a:xfrm>
      </p:grpSpPr>
      <p:sp>
        <p:nvSpPr>
          <p:cNvPr id="160" name="Google Shape;160;p28"/>
          <p:cNvSpPr/>
          <p:nvPr>
            <p:ph idx="2" type="pic"/>
          </p:nvPr>
        </p:nvSpPr>
        <p:spPr>
          <a:xfrm>
            <a:off x="1193350" y="3424100"/>
            <a:ext cx="1353300" cy="1354200"/>
          </a:xfrm>
          <a:prstGeom prst="rect">
            <a:avLst/>
          </a:prstGeom>
          <a:noFill/>
          <a:ln>
            <a:noFill/>
          </a:ln>
        </p:spPr>
      </p:sp>
      <p:sp>
        <p:nvSpPr>
          <p:cNvPr id="161" name="Google Shape;161;p28"/>
          <p:cNvSpPr txBox="1"/>
          <p:nvPr>
            <p:ph type="title"/>
          </p:nvPr>
        </p:nvSpPr>
        <p:spPr>
          <a:xfrm>
            <a:off x="264450" y="212925"/>
            <a:ext cx="8615100" cy="11064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2" name="Google Shape;162;p28"/>
          <p:cNvSpPr/>
          <p:nvPr>
            <p:ph idx="3" type="pic"/>
          </p:nvPr>
        </p:nvSpPr>
        <p:spPr>
          <a:xfrm>
            <a:off x="3008813" y="3424100"/>
            <a:ext cx="1353300" cy="1354200"/>
          </a:xfrm>
          <a:prstGeom prst="rect">
            <a:avLst/>
          </a:prstGeom>
          <a:noFill/>
          <a:ln>
            <a:noFill/>
          </a:ln>
        </p:spPr>
      </p:sp>
      <p:sp>
        <p:nvSpPr>
          <p:cNvPr id="163" name="Google Shape;163;p28"/>
          <p:cNvSpPr/>
          <p:nvPr>
            <p:ph idx="4" type="pic"/>
          </p:nvPr>
        </p:nvSpPr>
        <p:spPr>
          <a:xfrm>
            <a:off x="6639738" y="3424100"/>
            <a:ext cx="1353300" cy="1354200"/>
          </a:xfrm>
          <a:prstGeom prst="rect">
            <a:avLst/>
          </a:prstGeom>
          <a:noFill/>
          <a:ln>
            <a:noFill/>
          </a:ln>
        </p:spPr>
      </p:sp>
      <p:sp>
        <p:nvSpPr>
          <p:cNvPr id="164" name="Google Shape;164;p28"/>
          <p:cNvSpPr/>
          <p:nvPr>
            <p:ph idx="5" type="pic"/>
          </p:nvPr>
        </p:nvSpPr>
        <p:spPr>
          <a:xfrm>
            <a:off x="4824275" y="3424100"/>
            <a:ext cx="1353300" cy="1354200"/>
          </a:xfrm>
          <a:prstGeom prst="rect">
            <a:avLst/>
          </a:prstGeom>
          <a:noFill/>
          <a:ln>
            <a:noFill/>
          </a:ln>
        </p:spPr>
      </p:sp>
      <p:sp>
        <p:nvSpPr>
          <p:cNvPr id="165" name="Google Shape;165;p28"/>
          <p:cNvSpPr/>
          <p:nvPr>
            <p:ph idx="6" type="pic"/>
          </p:nvPr>
        </p:nvSpPr>
        <p:spPr>
          <a:xfrm>
            <a:off x="285625" y="1695513"/>
            <a:ext cx="1353300" cy="1354200"/>
          </a:xfrm>
          <a:prstGeom prst="rect">
            <a:avLst/>
          </a:prstGeom>
          <a:noFill/>
          <a:ln>
            <a:noFill/>
          </a:ln>
        </p:spPr>
      </p:sp>
      <p:sp>
        <p:nvSpPr>
          <p:cNvPr id="166" name="Google Shape;166;p28"/>
          <p:cNvSpPr/>
          <p:nvPr>
            <p:ph idx="7" type="pic"/>
          </p:nvPr>
        </p:nvSpPr>
        <p:spPr>
          <a:xfrm>
            <a:off x="2101088" y="1695513"/>
            <a:ext cx="1353300" cy="1354200"/>
          </a:xfrm>
          <a:prstGeom prst="rect">
            <a:avLst/>
          </a:prstGeom>
          <a:noFill/>
          <a:ln>
            <a:noFill/>
          </a:ln>
        </p:spPr>
      </p:sp>
      <p:sp>
        <p:nvSpPr>
          <p:cNvPr id="167" name="Google Shape;167;p28"/>
          <p:cNvSpPr/>
          <p:nvPr>
            <p:ph idx="8" type="pic"/>
          </p:nvPr>
        </p:nvSpPr>
        <p:spPr>
          <a:xfrm>
            <a:off x="5732013" y="1695513"/>
            <a:ext cx="1353300" cy="1354200"/>
          </a:xfrm>
          <a:prstGeom prst="rect">
            <a:avLst/>
          </a:prstGeom>
          <a:noFill/>
          <a:ln>
            <a:noFill/>
          </a:ln>
        </p:spPr>
      </p:sp>
      <p:sp>
        <p:nvSpPr>
          <p:cNvPr id="168" name="Google Shape;168;p28"/>
          <p:cNvSpPr/>
          <p:nvPr>
            <p:ph idx="9" type="pic"/>
          </p:nvPr>
        </p:nvSpPr>
        <p:spPr>
          <a:xfrm>
            <a:off x="3916550" y="1695513"/>
            <a:ext cx="1353300" cy="1354200"/>
          </a:xfrm>
          <a:prstGeom prst="rect">
            <a:avLst/>
          </a:prstGeom>
          <a:noFill/>
          <a:ln>
            <a:noFill/>
          </a:ln>
        </p:spPr>
      </p:sp>
      <p:sp>
        <p:nvSpPr>
          <p:cNvPr id="169" name="Google Shape;169;p28"/>
          <p:cNvSpPr/>
          <p:nvPr>
            <p:ph idx="13" type="pic"/>
          </p:nvPr>
        </p:nvSpPr>
        <p:spPr>
          <a:xfrm>
            <a:off x="7547475" y="1695513"/>
            <a:ext cx="1353300" cy="13542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ayers introduction" type="tx">
  <p:cSld name="TITLE_AND_BODY">
    <p:bg>
      <p:bgPr>
        <a:solidFill>
          <a:schemeClr val="dk2"/>
        </a:solidFill>
      </p:bgPr>
    </p:bg>
    <p:spTree>
      <p:nvGrpSpPr>
        <p:cNvPr id="16" name="Shape 16"/>
        <p:cNvGrpSpPr/>
        <p:nvPr/>
      </p:nvGrpSpPr>
      <p:grpSpPr>
        <a:xfrm>
          <a:off x="0" y="0"/>
          <a:ext cx="0" cy="0"/>
          <a:chOff x="0" y="0"/>
          <a:chExt cx="0" cy="0"/>
        </a:xfrm>
      </p:grpSpPr>
      <p:sp>
        <p:nvSpPr>
          <p:cNvPr id="17" name="Google Shape;17;p4"/>
          <p:cNvSpPr txBox="1"/>
          <p:nvPr>
            <p:ph idx="1" type="body"/>
          </p:nvPr>
        </p:nvSpPr>
        <p:spPr>
          <a:xfrm>
            <a:off x="4625150" y="2282596"/>
            <a:ext cx="1344300" cy="92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Lora Medium"/>
              <a:buChar char="●"/>
              <a:defRPr sz="1200"/>
            </a:lvl1pPr>
            <a:lvl2pPr indent="-304800" lvl="1" marL="914400">
              <a:spcBef>
                <a:spcPts val="0"/>
              </a:spcBef>
              <a:spcAft>
                <a:spcPts val="0"/>
              </a:spcAft>
              <a:buClr>
                <a:schemeClr val="lt2"/>
              </a:buClr>
              <a:buSzPts val="1200"/>
              <a:buFont typeface="Lora Medium"/>
              <a:buChar char="○"/>
              <a:defRPr sz="1200"/>
            </a:lvl2pPr>
            <a:lvl3pPr indent="-304800" lvl="2" marL="1371600">
              <a:spcBef>
                <a:spcPts val="0"/>
              </a:spcBef>
              <a:spcAft>
                <a:spcPts val="0"/>
              </a:spcAft>
              <a:buClr>
                <a:schemeClr val="lt2"/>
              </a:buClr>
              <a:buSzPts val="1200"/>
              <a:buFont typeface="Lora Medium"/>
              <a:buChar char="■"/>
              <a:defRPr sz="1200"/>
            </a:lvl3pPr>
            <a:lvl4pPr indent="-304800" lvl="3" marL="1828800">
              <a:spcBef>
                <a:spcPts val="0"/>
              </a:spcBef>
              <a:spcAft>
                <a:spcPts val="0"/>
              </a:spcAft>
              <a:buClr>
                <a:schemeClr val="lt2"/>
              </a:buClr>
              <a:buSzPts val="1200"/>
              <a:buFont typeface="Lora Medium"/>
              <a:buChar char="●"/>
              <a:defRPr sz="1200"/>
            </a:lvl4pPr>
            <a:lvl5pPr indent="-304800" lvl="4" marL="2286000">
              <a:spcBef>
                <a:spcPts val="0"/>
              </a:spcBef>
              <a:spcAft>
                <a:spcPts val="0"/>
              </a:spcAft>
              <a:buClr>
                <a:schemeClr val="lt2"/>
              </a:buClr>
              <a:buSzPts val="1200"/>
              <a:buFont typeface="Lora Medium"/>
              <a:buChar char="○"/>
              <a:defRPr sz="1200"/>
            </a:lvl5pPr>
            <a:lvl6pPr indent="-304800" lvl="5" marL="2743200">
              <a:spcBef>
                <a:spcPts val="0"/>
              </a:spcBef>
              <a:spcAft>
                <a:spcPts val="0"/>
              </a:spcAft>
              <a:buClr>
                <a:schemeClr val="lt2"/>
              </a:buClr>
              <a:buSzPts val="1200"/>
              <a:buFont typeface="Lora Medium"/>
              <a:buChar char="■"/>
              <a:defRPr sz="1200"/>
            </a:lvl6pPr>
            <a:lvl7pPr indent="-304800" lvl="6" marL="3200400">
              <a:spcBef>
                <a:spcPts val="0"/>
              </a:spcBef>
              <a:spcAft>
                <a:spcPts val="0"/>
              </a:spcAft>
              <a:buClr>
                <a:schemeClr val="lt2"/>
              </a:buClr>
              <a:buSzPts val="1200"/>
              <a:buFont typeface="Lora Medium"/>
              <a:buChar char="●"/>
              <a:defRPr sz="1200"/>
            </a:lvl7pPr>
            <a:lvl8pPr indent="-304800" lvl="7" marL="3657600">
              <a:spcBef>
                <a:spcPts val="0"/>
              </a:spcBef>
              <a:spcAft>
                <a:spcPts val="0"/>
              </a:spcAft>
              <a:buClr>
                <a:schemeClr val="lt2"/>
              </a:buClr>
              <a:buSzPts val="1200"/>
              <a:buFont typeface="Lora Medium"/>
              <a:buChar char="○"/>
              <a:defRPr sz="1200"/>
            </a:lvl8pPr>
            <a:lvl9pPr indent="-304800" lvl="8" marL="4114800">
              <a:spcBef>
                <a:spcPts val="0"/>
              </a:spcBef>
              <a:spcAft>
                <a:spcPts val="0"/>
              </a:spcAft>
              <a:buClr>
                <a:schemeClr val="lt2"/>
              </a:buClr>
              <a:buSzPts val="1200"/>
              <a:buFont typeface="Lora Medium"/>
              <a:buChar char="■"/>
              <a:defRPr sz="1200"/>
            </a:lvl9pPr>
          </a:lstStyle>
          <a:p/>
        </p:txBody>
      </p:sp>
      <p:sp>
        <p:nvSpPr>
          <p:cNvPr id="18" name="Google Shape;18;p4"/>
          <p:cNvSpPr/>
          <p:nvPr>
            <p:ph idx="2" type="pic"/>
          </p:nvPr>
        </p:nvSpPr>
        <p:spPr>
          <a:xfrm>
            <a:off x="5980200" y="1885950"/>
            <a:ext cx="1371600" cy="1371600"/>
          </a:xfrm>
          <a:prstGeom prst="rect">
            <a:avLst/>
          </a:prstGeom>
          <a:noFill/>
          <a:ln>
            <a:noFill/>
          </a:ln>
        </p:spPr>
      </p:sp>
      <p:sp>
        <p:nvSpPr>
          <p:cNvPr id="19" name="Google Shape;19;p4"/>
          <p:cNvSpPr/>
          <p:nvPr>
            <p:ph idx="3" type="pic"/>
          </p:nvPr>
        </p:nvSpPr>
        <p:spPr>
          <a:xfrm>
            <a:off x="1792200" y="239625"/>
            <a:ext cx="1371600" cy="1371600"/>
          </a:xfrm>
          <a:prstGeom prst="rect">
            <a:avLst/>
          </a:prstGeom>
          <a:noFill/>
          <a:ln>
            <a:noFill/>
          </a:ln>
        </p:spPr>
      </p:sp>
      <p:grpSp>
        <p:nvGrpSpPr>
          <p:cNvPr id="20" name="Google Shape;20;p4"/>
          <p:cNvGrpSpPr/>
          <p:nvPr/>
        </p:nvGrpSpPr>
        <p:grpSpPr>
          <a:xfrm>
            <a:off x="1792200" y="1772950"/>
            <a:ext cx="5559600" cy="1597600"/>
            <a:chOff x="1807850" y="1773875"/>
            <a:chExt cx="5559600" cy="1597600"/>
          </a:xfrm>
        </p:grpSpPr>
        <p:cxnSp>
          <p:nvCxnSpPr>
            <p:cNvPr id="21" name="Google Shape;21;p4"/>
            <p:cNvCxnSpPr/>
            <p:nvPr/>
          </p:nvCxnSpPr>
          <p:spPr>
            <a:xfrm>
              <a:off x="1807850" y="1773875"/>
              <a:ext cx="5559600" cy="0"/>
            </a:xfrm>
            <a:prstGeom prst="straightConnector1">
              <a:avLst/>
            </a:prstGeom>
            <a:noFill/>
            <a:ln cap="flat" cmpd="sng" w="19050">
              <a:solidFill>
                <a:schemeClr val="lt1"/>
              </a:solidFill>
              <a:prstDash val="solid"/>
              <a:round/>
              <a:headEnd len="med" w="med" type="none"/>
              <a:tailEnd len="med" w="med" type="none"/>
            </a:ln>
          </p:spPr>
        </p:cxnSp>
        <p:cxnSp>
          <p:nvCxnSpPr>
            <p:cNvPr id="22" name="Google Shape;22;p4"/>
            <p:cNvCxnSpPr/>
            <p:nvPr/>
          </p:nvCxnSpPr>
          <p:spPr>
            <a:xfrm>
              <a:off x="1807850" y="3371475"/>
              <a:ext cx="5559600" cy="0"/>
            </a:xfrm>
            <a:prstGeom prst="straightConnector1">
              <a:avLst/>
            </a:prstGeom>
            <a:noFill/>
            <a:ln cap="flat" cmpd="sng" w="19050">
              <a:solidFill>
                <a:schemeClr val="lt1"/>
              </a:solidFill>
              <a:prstDash val="solid"/>
              <a:round/>
              <a:headEnd len="med" w="med" type="none"/>
              <a:tailEnd len="med" w="med" type="none"/>
            </a:ln>
          </p:spPr>
        </p:cxnSp>
      </p:grpSp>
      <p:sp>
        <p:nvSpPr>
          <p:cNvPr id="23" name="Google Shape;23;p4"/>
          <p:cNvSpPr txBox="1"/>
          <p:nvPr>
            <p:ph type="title"/>
          </p:nvPr>
        </p:nvSpPr>
        <p:spPr>
          <a:xfrm>
            <a:off x="3183350" y="641533"/>
            <a:ext cx="2825400" cy="1033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000"/>
              <a:buNone/>
              <a:defRPr sz="4000">
                <a:solidFill>
                  <a:schemeClr val="dk1"/>
                </a:solidFill>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4" name="Google Shape;24;p4"/>
          <p:cNvSpPr txBox="1"/>
          <p:nvPr>
            <p:ph idx="4" type="subTitle"/>
          </p:nvPr>
        </p:nvSpPr>
        <p:spPr>
          <a:xfrm>
            <a:off x="3183350" y="237663"/>
            <a:ext cx="2825400" cy="301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25" name="Google Shape;25;p4"/>
          <p:cNvSpPr txBox="1"/>
          <p:nvPr>
            <p:ph idx="5" type="body"/>
          </p:nvPr>
        </p:nvSpPr>
        <p:spPr>
          <a:xfrm>
            <a:off x="6008750" y="636146"/>
            <a:ext cx="1344300" cy="92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Lora Medium"/>
              <a:buChar char="●"/>
              <a:defRPr sz="1200"/>
            </a:lvl1pPr>
            <a:lvl2pPr indent="-304800" lvl="1" marL="914400">
              <a:spcBef>
                <a:spcPts val="0"/>
              </a:spcBef>
              <a:spcAft>
                <a:spcPts val="0"/>
              </a:spcAft>
              <a:buClr>
                <a:schemeClr val="lt2"/>
              </a:buClr>
              <a:buSzPts val="1200"/>
              <a:buFont typeface="Lora Medium"/>
              <a:buChar char="○"/>
              <a:defRPr sz="1200"/>
            </a:lvl2pPr>
            <a:lvl3pPr indent="-304800" lvl="2" marL="1371600">
              <a:spcBef>
                <a:spcPts val="0"/>
              </a:spcBef>
              <a:spcAft>
                <a:spcPts val="0"/>
              </a:spcAft>
              <a:buClr>
                <a:schemeClr val="lt2"/>
              </a:buClr>
              <a:buSzPts val="1200"/>
              <a:buFont typeface="Lora Medium"/>
              <a:buChar char="■"/>
              <a:defRPr sz="1200"/>
            </a:lvl3pPr>
            <a:lvl4pPr indent="-304800" lvl="3" marL="1828800">
              <a:spcBef>
                <a:spcPts val="0"/>
              </a:spcBef>
              <a:spcAft>
                <a:spcPts val="0"/>
              </a:spcAft>
              <a:buClr>
                <a:schemeClr val="lt2"/>
              </a:buClr>
              <a:buSzPts val="1200"/>
              <a:buFont typeface="Lora Medium"/>
              <a:buChar char="●"/>
              <a:defRPr sz="1200"/>
            </a:lvl4pPr>
            <a:lvl5pPr indent="-304800" lvl="4" marL="2286000">
              <a:spcBef>
                <a:spcPts val="0"/>
              </a:spcBef>
              <a:spcAft>
                <a:spcPts val="0"/>
              </a:spcAft>
              <a:buClr>
                <a:schemeClr val="lt2"/>
              </a:buClr>
              <a:buSzPts val="1200"/>
              <a:buFont typeface="Lora Medium"/>
              <a:buChar char="○"/>
              <a:defRPr sz="1200"/>
            </a:lvl5pPr>
            <a:lvl6pPr indent="-304800" lvl="5" marL="2743200">
              <a:spcBef>
                <a:spcPts val="0"/>
              </a:spcBef>
              <a:spcAft>
                <a:spcPts val="0"/>
              </a:spcAft>
              <a:buClr>
                <a:schemeClr val="lt2"/>
              </a:buClr>
              <a:buSzPts val="1200"/>
              <a:buFont typeface="Lora Medium"/>
              <a:buChar char="■"/>
              <a:defRPr sz="1200"/>
            </a:lvl6pPr>
            <a:lvl7pPr indent="-304800" lvl="6" marL="3200400">
              <a:spcBef>
                <a:spcPts val="0"/>
              </a:spcBef>
              <a:spcAft>
                <a:spcPts val="0"/>
              </a:spcAft>
              <a:buClr>
                <a:schemeClr val="lt2"/>
              </a:buClr>
              <a:buSzPts val="1200"/>
              <a:buFont typeface="Lora Medium"/>
              <a:buChar char="●"/>
              <a:defRPr sz="1200"/>
            </a:lvl7pPr>
            <a:lvl8pPr indent="-304800" lvl="7" marL="3657600">
              <a:spcBef>
                <a:spcPts val="0"/>
              </a:spcBef>
              <a:spcAft>
                <a:spcPts val="0"/>
              </a:spcAft>
              <a:buClr>
                <a:schemeClr val="lt2"/>
              </a:buClr>
              <a:buSzPts val="1200"/>
              <a:buFont typeface="Lora Medium"/>
              <a:buChar char="○"/>
              <a:defRPr sz="1200"/>
            </a:lvl8pPr>
            <a:lvl9pPr indent="-304800" lvl="8" marL="4114800">
              <a:spcBef>
                <a:spcPts val="0"/>
              </a:spcBef>
              <a:spcAft>
                <a:spcPts val="0"/>
              </a:spcAft>
              <a:buClr>
                <a:schemeClr val="lt2"/>
              </a:buClr>
              <a:buSzPts val="1200"/>
              <a:buFont typeface="Lora Medium"/>
              <a:buChar char="■"/>
              <a:defRPr sz="1200"/>
            </a:lvl9pPr>
          </a:lstStyle>
          <a:p/>
        </p:txBody>
      </p:sp>
      <p:sp>
        <p:nvSpPr>
          <p:cNvPr id="26" name="Google Shape;26;p4"/>
          <p:cNvSpPr txBox="1"/>
          <p:nvPr>
            <p:ph idx="6" type="title"/>
          </p:nvPr>
        </p:nvSpPr>
        <p:spPr>
          <a:xfrm>
            <a:off x="1799750" y="2287983"/>
            <a:ext cx="2825400" cy="1033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000"/>
              <a:buNone/>
              <a:defRPr sz="4000">
                <a:solidFill>
                  <a:schemeClr val="dk1"/>
                </a:solidFill>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7" name="Google Shape;27;p4"/>
          <p:cNvSpPr txBox="1"/>
          <p:nvPr>
            <p:ph idx="7" type="subTitle"/>
          </p:nvPr>
        </p:nvSpPr>
        <p:spPr>
          <a:xfrm>
            <a:off x="1799750" y="1884113"/>
            <a:ext cx="2825400" cy="301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28" name="Google Shape;28;p4"/>
          <p:cNvSpPr/>
          <p:nvPr>
            <p:ph idx="8" type="pic"/>
          </p:nvPr>
        </p:nvSpPr>
        <p:spPr>
          <a:xfrm>
            <a:off x="1792200" y="3489200"/>
            <a:ext cx="1371600" cy="1371600"/>
          </a:xfrm>
          <a:prstGeom prst="rect">
            <a:avLst/>
          </a:prstGeom>
          <a:noFill/>
          <a:ln>
            <a:noFill/>
          </a:ln>
        </p:spPr>
      </p:sp>
      <p:sp>
        <p:nvSpPr>
          <p:cNvPr id="29" name="Google Shape;29;p4"/>
          <p:cNvSpPr txBox="1"/>
          <p:nvPr>
            <p:ph idx="9" type="title"/>
          </p:nvPr>
        </p:nvSpPr>
        <p:spPr>
          <a:xfrm>
            <a:off x="3183350" y="3893058"/>
            <a:ext cx="2825400" cy="1033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000"/>
              <a:buNone/>
              <a:defRPr sz="4000">
                <a:solidFill>
                  <a:schemeClr val="dk1"/>
                </a:solidFill>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30" name="Google Shape;30;p4"/>
          <p:cNvSpPr txBox="1"/>
          <p:nvPr>
            <p:ph idx="13" type="subTitle"/>
          </p:nvPr>
        </p:nvSpPr>
        <p:spPr>
          <a:xfrm>
            <a:off x="3183350" y="3489188"/>
            <a:ext cx="2825400" cy="301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31" name="Google Shape;31;p4"/>
          <p:cNvSpPr txBox="1"/>
          <p:nvPr>
            <p:ph idx="14" type="body"/>
          </p:nvPr>
        </p:nvSpPr>
        <p:spPr>
          <a:xfrm>
            <a:off x="6008750" y="3887671"/>
            <a:ext cx="1344300" cy="92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Lora Medium"/>
              <a:buChar char="●"/>
              <a:defRPr sz="1200"/>
            </a:lvl1pPr>
            <a:lvl2pPr indent="-304800" lvl="1" marL="914400">
              <a:spcBef>
                <a:spcPts val="0"/>
              </a:spcBef>
              <a:spcAft>
                <a:spcPts val="0"/>
              </a:spcAft>
              <a:buClr>
                <a:schemeClr val="lt2"/>
              </a:buClr>
              <a:buSzPts val="1200"/>
              <a:buFont typeface="Lora Medium"/>
              <a:buChar char="○"/>
              <a:defRPr sz="1200"/>
            </a:lvl2pPr>
            <a:lvl3pPr indent="-304800" lvl="2" marL="1371600">
              <a:spcBef>
                <a:spcPts val="0"/>
              </a:spcBef>
              <a:spcAft>
                <a:spcPts val="0"/>
              </a:spcAft>
              <a:buClr>
                <a:schemeClr val="lt2"/>
              </a:buClr>
              <a:buSzPts val="1200"/>
              <a:buFont typeface="Lora Medium"/>
              <a:buChar char="■"/>
              <a:defRPr sz="1200"/>
            </a:lvl3pPr>
            <a:lvl4pPr indent="-304800" lvl="3" marL="1828800">
              <a:spcBef>
                <a:spcPts val="0"/>
              </a:spcBef>
              <a:spcAft>
                <a:spcPts val="0"/>
              </a:spcAft>
              <a:buClr>
                <a:schemeClr val="lt2"/>
              </a:buClr>
              <a:buSzPts val="1200"/>
              <a:buFont typeface="Lora Medium"/>
              <a:buChar char="●"/>
              <a:defRPr sz="1200"/>
            </a:lvl4pPr>
            <a:lvl5pPr indent="-304800" lvl="4" marL="2286000">
              <a:spcBef>
                <a:spcPts val="0"/>
              </a:spcBef>
              <a:spcAft>
                <a:spcPts val="0"/>
              </a:spcAft>
              <a:buClr>
                <a:schemeClr val="lt2"/>
              </a:buClr>
              <a:buSzPts val="1200"/>
              <a:buFont typeface="Lora Medium"/>
              <a:buChar char="○"/>
              <a:defRPr sz="1200"/>
            </a:lvl5pPr>
            <a:lvl6pPr indent="-304800" lvl="5" marL="2743200">
              <a:spcBef>
                <a:spcPts val="0"/>
              </a:spcBef>
              <a:spcAft>
                <a:spcPts val="0"/>
              </a:spcAft>
              <a:buClr>
                <a:schemeClr val="lt2"/>
              </a:buClr>
              <a:buSzPts val="1200"/>
              <a:buFont typeface="Lora Medium"/>
              <a:buChar char="■"/>
              <a:defRPr sz="1200"/>
            </a:lvl6pPr>
            <a:lvl7pPr indent="-304800" lvl="6" marL="3200400">
              <a:spcBef>
                <a:spcPts val="0"/>
              </a:spcBef>
              <a:spcAft>
                <a:spcPts val="0"/>
              </a:spcAft>
              <a:buClr>
                <a:schemeClr val="lt2"/>
              </a:buClr>
              <a:buSzPts val="1200"/>
              <a:buFont typeface="Lora Medium"/>
              <a:buChar char="●"/>
              <a:defRPr sz="1200"/>
            </a:lvl7pPr>
            <a:lvl8pPr indent="-304800" lvl="7" marL="3657600">
              <a:spcBef>
                <a:spcPts val="0"/>
              </a:spcBef>
              <a:spcAft>
                <a:spcPts val="0"/>
              </a:spcAft>
              <a:buClr>
                <a:schemeClr val="lt2"/>
              </a:buClr>
              <a:buSzPts val="1200"/>
              <a:buFont typeface="Lora Medium"/>
              <a:buChar char="○"/>
              <a:defRPr sz="1200"/>
            </a:lvl8pPr>
            <a:lvl9pPr indent="-304800" lvl="8" marL="4114800">
              <a:spcBef>
                <a:spcPts val="0"/>
              </a:spcBef>
              <a:spcAft>
                <a:spcPts val="0"/>
              </a:spcAft>
              <a:buClr>
                <a:schemeClr val="lt2"/>
              </a:buClr>
              <a:buSzPts val="1200"/>
              <a:buFont typeface="Lora Medium"/>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use rules" type="twoColTx">
  <p:cSld name="TITLE_AND_TWO_COLUMNS">
    <p:spTree>
      <p:nvGrpSpPr>
        <p:cNvPr id="32" name="Shape 32"/>
        <p:cNvGrpSpPr/>
        <p:nvPr/>
      </p:nvGrpSpPr>
      <p:grpSpPr>
        <a:xfrm>
          <a:off x="0" y="0"/>
          <a:ext cx="0" cy="0"/>
          <a:chOff x="0" y="0"/>
          <a:chExt cx="0" cy="0"/>
        </a:xfrm>
      </p:grpSpPr>
      <p:sp>
        <p:nvSpPr>
          <p:cNvPr id="33" name="Google Shape;33;p5"/>
          <p:cNvSpPr txBox="1"/>
          <p:nvPr>
            <p:ph idx="1" type="body"/>
          </p:nvPr>
        </p:nvSpPr>
        <p:spPr>
          <a:xfrm>
            <a:off x="983450" y="3424100"/>
            <a:ext cx="2087700" cy="13542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4" name="Google Shape;34;p5"/>
          <p:cNvSpPr txBox="1"/>
          <p:nvPr>
            <p:ph idx="2" type="body"/>
          </p:nvPr>
        </p:nvSpPr>
        <p:spPr>
          <a:xfrm>
            <a:off x="6808175" y="3424100"/>
            <a:ext cx="2087700" cy="13542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5" name="Google Shape;35;p5"/>
          <p:cNvSpPr txBox="1"/>
          <p:nvPr>
            <p:ph idx="3" type="body"/>
          </p:nvPr>
        </p:nvSpPr>
        <p:spPr>
          <a:xfrm>
            <a:off x="3895799" y="3424100"/>
            <a:ext cx="2087700" cy="13542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6" name="Google Shape;36;p5"/>
          <p:cNvSpPr txBox="1"/>
          <p:nvPr>
            <p:ph type="title"/>
          </p:nvPr>
        </p:nvSpPr>
        <p:spPr>
          <a:xfrm>
            <a:off x="264450" y="212925"/>
            <a:ext cx="8615100" cy="11064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w to play" type="titleOnly">
  <p:cSld name="TITLE_ONLY">
    <p:spTree>
      <p:nvGrpSpPr>
        <p:cNvPr id="37" name="Shape 37"/>
        <p:cNvGrpSpPr/>
        <p:nvPr/>
      </p:nvGrpSpPr>
      <p:grpSpPr>
        <a:xfrm>
          <a:off x="0" y="0"/>
          <a:ext cx="0" cy="0"/>
          <a:chOff x="0" y="0"/>
          <a:chExt cx="0" cy="0"/>
        </a:xfrm>
      </p:grpSpPr>
      <p:sp>
        <p:nvSpPr>
          <p:cNvPr id="38" name="Google Shape;38;p6"/>
          <p:cNvSpPr txBox="1"/>
          <p:nvPr>
            <p:ph idx="1" type="body"/>
          </p:nvPr>
        </p:nvSpPr>
        <p:spPr>
          <a:xfrm>
            <a:off x="983450" y="3424100"/>
            <a:ext cx="2087700" cy="13542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9" name="Google Shape;39;p6"/>
          <p:cNvSpPr txBox="1"/>
          <p:nvPr>
            <p:ph idx="2" type="body"/>
          </p:nvPr>
        </p:nvSpPr>
        <p:spPr>
          <a:xfrm>
            <a:off x="6808175" y="3424101"/>
            <a:ext cx="2087700" cy="13542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0" name="Google Shape;40;p6"/>
          <p:cNvSpPr txBox="1"/>
          <p:nvPr>
            <p:ph idx="3" type="body"/>
          </p:nvPr>
        </p:nvSpPr>
        <p:spPr>
          <a:xfrm>
            <a:off x="3895799" y="3424101"/>
            <a:ext cx="2087700" cy="13542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1" name="Google Shape;41;p6"/>
          <p:cNvSpPr txBox="1"/>
          <p:nvPr>
            <p:ph idx="4" type="body"/>
          </p:nvPr>
        </p:nvSpPr>
        <p:spPr>
          <a:xfrm>
            <a:off x="983450" y="1695513"/>
            <a:ext cx="2087700" cy="13542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2" name="Google Shape;42;p6"/>
          <p:cNvSpPr txBox="1"/>
          <p:nvPr>
            <p:ph idx="5" type="body"/>
          </p:nvPr>
        </p:nvSpPr>
        <p:spPr>
          <a:xfrm>
            <a:off x="6808175" y="1695513"/>
            <a:ext cx="2087700" cy="13542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3" name="Google Shape;43;p6"/>
          <p:cNvSpPr txBox="1"/>
          <p:nvPr>
            <p:ph idx="6" type="body"/>
          </p:nvPr>
        </p:nvSpPr>
        <p:spPr>
          <a:xfrm>
            <a:off x="3895799" y="1695513"/>
            <a:ext cx="2087700" cy="13542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4" name="Google Shape;44;p6"/>
          <p:cNvSpPr txBox="1"/>
          <p:nvPr>
            <p:ph type="title"/>
          </p:nvPr>
        </p:nvSpPr>
        <p:spPr>
          <a:xfrm>
            <a:off x="264450" y="212925"/>
            <a:ext cx="8615100" cy="11064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ONE_COLUMN_TEXT">
    <p:bg>
      <p:bgPr>
        <a:solidFill>
          <a:schemeClr val="dk2"/>
        </a:solidFill>
      </p:bgPr>
    </p:bg>
    <p:spTree>
      <p:nvGrpSpPr>
        <p:cNvPr id="45" name="Shape 45"/>
        <p:cNvGrpSpPr/>
        <p:nvPr/>
      </p:nvGrpSpPr>
      <p:grpSpPr>
        <a:xfrm>
          <a:off x="0" y="0"/>
          <a:ext cx="0" cy="0"/>
          <a:chOff x="0" y="0"/>
          <a:chExt cx="0" cy="0"/>
        </a:xfrm>
      </p:grpSpPr>
      <p:sp>
        <p:nvSpPr>
          <p:cNvPr id="46" name="Google Shape;46;p7"/>
          <p:cNvSpPr txBox="1"/>
          <p:nvPr>
            <p:ph type="title"/>
          </p:nvPr>
        </p:nvSpPr>
        <p:spPr>
          <a:xfrm>
            <a:off x="264450" y="1863150"/>
            <a:ext cx="8531400" cy="1417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0000"/>
              <a:buNone/>
              <a:defRPr b="1" sz="10000">
                <a:solidFill>
                  <a:schemeClr val="dk1"/>
                </a:solidFill>
              </a:defRPr>
            </a:lvl1pPr>
            <a:lvl2pPr lvl="1" algn="ctr">
              <a:spcBef>
                <a:spcPts val="0"/>
              </a:spcBef>
              <a:spcAft>
                <a:spcPts val="0"/>
              </a:spcAft>
              <a:buSzPts val="10000"/>
              <a:buNone/>
              <a:defRPr b="1" sz="10000"/>
            </a:lvl2pPr>
            <a:lvl3pPr lvl="2" algn="ctr">
              <a:spcBef>
                <a:spcPts val="0"/>
              </a:spcBef>
              <a:spcAft>
                <a:spcPts val="0"/>
              </a:spcAft>
              <a:buSzPts val="10000"/>
              <a:buNone/>
              <a:defRPr b="1" sz="10000"/>
            </a:lvl3pPr>
            <a:lvl4pPr lvl="3" algn="ctr">
              <a:spcBef>
                <a:spcPts val="0"/>
              </a:spcBef>
              <a:spcAft>
                <a:spcPts val="0"/>
              </a:spcAft>
              <a:buSzPts val="10000"/>
              <a:buNone/>
              <a:defRPr b="1" sz="10000"/>
            </a:lvl4pPr>
            <a:lvl5pPr lvl="4" algn="ctr">
              <a:spcBef>
                <a:spcPts val="0"/>
              </a:spcBef>
              <a:spcAft>
                <a:spcPts val="0"/>
              </a:spcAft>
              <a:buSzPts val="10000"/>
              <a:buNone/>
              <a:defRPr b="1" sz="10000"/>
            </a:lvl5pPr>
            <a:lvl6pPr lvl="5" algn="ctr">
              <a:spcBef>
                <a:spcPts val="0"/>
              </a:spcBef>
              <a:spcAft>
                <a:spcPts val="0"/>
              </a:spcAft>
              <a:buSzPts val="10000"/>
              <a:buNone/>
              <a:defRPr b="1" sz="10000"/>
            </a:lvl6pPr>
            <a:lvl7pPr lvl="6" algn="ctr">
              <a:spcBef>
                <a:spcPts val="0"/>
              </a:spcBef>
              <a:spcAft>
                <a:spcPts val="0"/>
              </a:spcAft>
              <a:buSzPts val="10000"/>
              <a:buNone/>
              <a:defRPr b="1" sz="10000"/>
            </a:lvl7pPr>
            <a:lvl8pPr lvl="7" algn="ctr">
              <a:spcBef>
                <a:spcPts val="0"/>
              </a:spcBef>
              <a:spcAft>
                <a:spcPts val="0"/>
              </a:spcAft>
              <a:buSzPts val="10000"/>
              <a:buNone/>
              <a:defRPr b="1" sz="10000"/>
            </a:lvl8pPr>
            <a:lvl9pPr lvl="8" algn="ctr">
              <a:spcBef>
                <a:spcPts val="0"/>
              </a:spcBef>
              <a:spcAft>
                <a:spcPts val="0"/>
              </a:spcAft>
              <a:buSzPts val="10000"/>
              <a:buNone/>
              <a:defRPr b="1" sz="10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amp; Answer">
  <p:cSld name="MAIN_POINT">
    <p:spTree>
      <p:nvGrpSpPr>
        <p:cNvPr id="47" name="Shape 47"/>
        <p:cNvGrpSpPr/>
        <p:nvPr/>
      </p:nvGrpSpPr>
      <p:grpSpPr>
        <a:xfrm>
          <a:off x="0" y="0"/>
          <a:ext cx="0" cy="0"/>
          <a:chOff x="0" y="0"/>
          <a:chExt cx="0" cy="0"/>
        </a:xfrm>
      </p:grpSpPr>
      <p:sp>
        <p:nvSpPr>
          <p:cNvPr id="48" name="Google Shape;48;p8"/>
          <p:cNvSpPr txBox="1"/>
          <p:nvPr>
            <p:ph idx="1" type="body"/>
          </p:nvPr>
        </p:nvSpPr>
        <p:spPr>
          <a:xfrm>
            <a:off x="264600" y="3803900"/>
            <a:ext cx="2807400" cy="9762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Font typeface="Lora Medium"/>
              <a:buChar char="●"/>
              <a:defRPr/>
            </a:lvl1pPr>
            <a:lvl2pPr indent="-323850" lvl="1" marL="914400">
              <a:spcBef>
                <a:spcPts val="0"/>
              </a:spcBef>
              <a:spcAft>
                <a:spcPts val="0"/>
              </a:spcAft>
              <a:buSzPts val="1500"/>
              <a:buFont typeface="Lora Medium"/>
              <a:buChar char="○"/>
              <a:defRPr/>
            </a:lvl2pPr>
            <a:lvl3pPr indent="-323850" lvl="2" marL="1371600">
              <a:spcBef>
                <a:spcPts val="0"/>
              </a:spcBef>
              <a:spcAft>
                <a:spcPts val="0"/>
              </a:spcAft>
              <a:buSzPts val="1500"/>
              <a:buFont typeface="Lora Medium"/>
              <a:buChar char="■"/>
              <a:defRPr/>
            </a:lvl3pPr>
            <a:lvl4pPr indent="-323850" lvl="3" marL="1828800">
              <a:spcBef>
                <a:spcPts val="0"/>
              </a:spcBef>
              <a:spcAft>
                <a:spcPts val="0"/>
              </a:spcAft>
              <a:buSzPts val="1500"/>
              <a:buFont typeface="Lora Medium"/>
              <a:buChar char="●"/>
              <a:defRPr/>
            </a:lvl4pPr>
            <a:lvl5pPr indent="-323850" lvl="4" marL="2286000">
              <a:spcBef>
                <a:spcPts val="0"/>
              </a:spcBef>
              <a:spcAft>
                <a:spcPts val="0"/>
              </a:spcAft>
              <a:buSzPts val="1500"/>
              <a:buFont typeface="Lora Medium"/>
              <a:buChar char="○"/>
              <a:defRPr/>
            </a:lvl5pPr>
            <a:lvl6pPr indent="-323850" lvl="5" marL="2743200">
              <a:spcBef>
                <a:spcPts val="0"/>
              </a:spcBef>
              <a:spcAft>
                <a:spcPts val="0"/>
              </a:spcAft>
              <a:buSzPts val="1500"/>
              <a:buFont typeface="Lora Medium"/>
              <a:buChar char="■"/>
              <a:defRPr/>
            </a:lvl6pPr>
            <a:lvl7pPr indent="-323850" lvl="6" marL="3200400">
              <a:spcBef>
                <a:spcPts val="0"/>
              </a:spcBef>
              <a:spcAft>
                <a:spcPts val="0"/>
              </a:spcAft>
              <a:buSzPts val="1500"/>
              <a:buFont typeface="Lora Medium"/>
              <a:buChar char="●"/>
              <a:defRPr/>
            </a:lvl7pPr>
            <a:lvl8pPr indent="-323850" lvl="7" marL="3657600">
              <a:spcBef>
                <a:spcPts val="0"/>
              </a:spcBef>
              <a:spcAft>
                <a:spcPts val="0"/>
              </a:spcAft>
              <a:buSzPts val="1500"/>
              <a:buFont typeface="Lora Medium"/>
              <a:buChar char="○"/>
              <a:defRPr/>
            </a:lvl8pPr>
            <a:lvl9pPr indent="-323850" lvl="8" marL="4114800">
              <a:spcBef>
                <a:spcPts val="0"/>
              </a:spcBef>
              <a:spcAft>
                <a:spcPts val="0"/>
              </a:spcAft>
              <a:buSzPts val="1500"/>
              <a:buFont typeface="Lora Medium"/>
              <a:buChar char="■"/>
              <a:defRPr/>
            </a:lvl9pPr>
          </a:lstStyle>
          <a:p/>
        </p:txBody>
      </p:sp>
      <p:sp>
        <p:nvSpPr>
          <p:cNvPr id="49" name="Google Shape;49;p8"/>
          <p:cNvSpPr txBox="1"/>
          <p:nvPr>
            <p:ph idx="2" type="body"/>
          </p:nvPr>
        </p:nvSpPr>
        <p:spPr>
          <a:xfrm>
            <a:off x="5966850" y="3803900"/>
            <a:ext cx="2807400" cy="9762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Font typeface="Lora Medium"/>
              <a:buChar char="●"/>
              <a:defRPr/>
            </a:lvl1pPr>
            <a:lvl2pPr indent="-323850" lvl="1" marL="914400">
              <a:spcBef>
                <a:spcPts val="0"/>
              </a:spcBef>
              <a:spcAft>
                <a:spcPts val="0"/>
              </a:spcAft>
              <a:buSzPts val="1500"/>
              <a:buFont typeface="Lora Medium"/>
              <a:buChar char="○"/>
              <a:defRPr/>
            </a:lvl2pPr>
            <a:lvl3pPr indent="-323850" lvl="2" marL="1371600">
              <a:spcBef>
                <a:spcPts val="0"/>
              </a:spcBef>
              <a:spcAft>
                <a:spcPts val="0"/>
              </a:spcAft>
              <a:buSzPts val="1500"/>
              <a:buFont typeface="Lora Medium"/>
              <a:buChar char="■"/>
              <a:defRPr/>
            </a:lvl3pPr>
            <a:lvl4pPr indent="-323850" lvl="3" marL="1828800">
              <a:spcBef>
                <a:spcPts val="0"/>
              </a:spcBef>
              <a:spcAft>
                <a:spcPts val="0"/>
              </a:spcAft>
              <a:buSzPts val="1500"/>
              <a:buFont typeface="Lora Medium"/>
              <a:buChar char="●"/>
              <a:defRPr/>
            </a:lvl4pPr>
            <a:lvl5pPr indent="-323850" lvl="4" marL="2286000">
              <a:spcBef>
                <a:spcPts val="0"/>
              </a:spcBef>
              <a:spcAft>
                <a:spcPts val="0"/>
              </a:spcAft>
              <a:buSzPts val="1500"/>
              <a:buFont typeface="Lora Medium"/>
              <a:buChar char="○"/>
              <a:defRPr/>
            </a:lvl5pPr>
            <a:lvl6pPr indent="-323850" lvl="5" marL="2743200">
              <a:spcBef>
                <a:spcPts val="0"/>
              </a:spcBef>
              <a:spcAft>
                <a:spcPts val="0"/>
              </a:spcAft>
              <a:buSzPts val="1500"/>
              <a:buFont typeface="Lora Medium"/>
              <a:buChar char="■"/>
              <a:defRPr/>
            </a:lvl6pPr>
            <a:lvl7pPr indent="-323850" lvl="6" marL="3200400">
              <a:spcBef>
                <a:spcPts val="0"/>
              </a:spcBef>
              <a:spcAft>
                <a:spcPts val="0"/>
              </a:spcAft>
              <a:buSzPts val="1500"/>
              <a:buFont typeface="Lora Medium"/>
              <a:buChar char="●"/>
              <a:defRPr/>
            </a:lvl7pPr>
            <a:lvl8pPr indent="-323850" lvl="7" marL="3657600">
              <a:spcBef>
                <a:spcPts val="0"/>
              </a:spcBef>
              <a:spcAft>
                <a:spcPts val="0"/>
              </a:spcAft>
              <a:buSzPts val="1500"/>
              <a:buFont typeface="Lora Medium"/>
              <a:buChar char="○"/>
              <a:defRPr/>
            </a:lvl8pPr>
            <a:lvl9pPr indent="-323850" lvl="8" marL="4114800">
              <a:spcBef>
                <a:spcPts val="0"/>
              </a:spcBef>
              <a:spcAft>
                <a:spcPts val="0"/>
              </a:spcAft>
              <a:buSzPts val="1500"/>
              <a:buFont typeface="Lora Medium"/>
              <a:buChar char="■"/>
              <a:defRPr/>
            </a:lvl9pPr>
          </a:lstStyle>
          <a:p/>
        </p:txBody>
      </p:sp>
      <p:sp>
        <p:nvSpPr>
          <p:cNvPr id="50" name="Google Shape;50;p8"/>
          <p:cNvSpPr txBox="1"/>
          <p:nvPr>
            <p:ph idx="3" type="body"/>
          </p:nvPr>
        </p:nvSpPr>
        <p:spPr>
          <a:xfrm>
            <a:off x="3115725" y="3803900"/>
            <a:ext cx="2807400" cy="9762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Font typeface="Lora Medium"/>
              <a:buChar char="●"/>
              <a:defRPr/>
            </a:lvl1pPr>
            <a:lvl2pPr indent="-323850" lvl="1" marL="914400">
              <a:spcBef>
                <a:spcPts val="0"/>
              </a:spcBef>
              <a:spcAft>
                <a:spcPts val="0"/>
              </a:spcAft>
              <a:buSzPts val="1500"/>
              <a:buFont typeface="Lora Medium"/>
              <a:buChar char="○"/>
              <a:defRPr/>
            </a:lvl2pPr>
            <a:lvl3pPr indent="-323850" lvl="2" marL="1371600">
              <a:spcBef>
                <a:spcPts val="0"/>
              </a:spcBef>
              <a:spcAft>
                <a:spcPts val="0"/>
              </a:spcAft>
              <a:buSzPts val="1500"/>
              <a:buFont typeface="Lora Medium"/>
              <a:buChar char="■"/>
              <a:defRPr/>
            </a:lvl3pPr>
            <a:lvl4pPr indent="-323850" lvl="3" marL="1828800">
              <a:spcBef>
                <a:spcPts val="0"/>
              </a:spcBef>
              <a:spcAft>
                <a:spcPts val="0"/>
              </a:spcAft>
              <a:buSzPts val="1500"/>
              <a:buFont typeface="Lora Medium"/>
              <a:buChar char="●"/>
              <a:defRPr/>
            </a:lvl4pPr>
            <a:lvl5pPr indent="-323850" lvl="4" marL="2286000">
              <a:spcBef>
                <a:spcPts val="0"/>
              </a:spcBef>
              <a:spcAft>
                <a:spcPts val="0"/>
              </a:spcAft>
              <a:buSzPts val="1500"/>
              <a:buFont typeface="Lora Medium"/>
              <a:buChar char="○"/>
              <a:defRPr/>
            </a:lvl5pPr>
            <a:lvl6pPr indent="-323850" lvl="5" marL="2743200">
              <a:spcBef>
                <a:spcPts val="0"/>
              </a:spcBef>
              <a:spcAft>
                <a:spcPts val="0"/>
              </a:spcAft>
              <a:buSzPts val="1500"/>
              <a:buFont typeface="Lora Medium"/>
              <a:buChar char="■"/>
              <a:defRPr/>
            </a:lvl6pPr>
            <a:lvl7pPr indent="-323850" lvl="6" marL="3200400">
              <a:spcBef>
                <a:spcPts val="0"/>
              </a:spcBef>
              <a:spcAft>
                <a:spcPts val="0"/>
              </a:spcAft>
              <a:buSzPts val="1500"/>
              <a:buFont typeface="Lora Medium"/>
              <a:buChar char="●"/>
              <a:defRPr/>
            </a:lvl7pPr>
            <a:lvl8pPr indent="-323850" lvl="7" marL="3657600">
              <a:spcBef>
                <a:spcPts val="0"/>
              </a:spcBef>
              <a:spcAft>
                <a:spcPts val="0"/>
              </a:spcAft>
              <a:buSzPts val="1500"/>
              <a:buFont typeface="Lora Medium"/>
              <a:buChar char="○"/>
              <a:defRPr/>
            </a:lvl8pPr>
            <a:lvl9pPr indent="-323850" lvl="8" marL="4114800">
              <a:spcBef>
                <a:spcPts val="0"/>
              </a:spcBef>
              <a:spcAft>
                <a:spcPts val="0"/>
              </a:spcAft>
              <a:buSzPts val="1500"/>
              <a:buFont typeface="Lora Medium"/>
              <a:buChar char="■"/>
              <a:defRPr/>
            </a:lvl9pPr>
          </a:lstStyle>
          <a:p/>
        </p:txBody>
      </p:sp>
      <p:sp>
        <p:nvSpPr>
          <p:cNvPr id="51" name="Google Shape;51;p8"/>
          <p:cNvSpPr txBox="1"/>
          <p:nvPr>
            <p:ph idx="4" type="body"/>
          </p:nvPr>
        </p:nvSpPr>
        <p:spPr>
          <a:xfrm>
            <a:off x="264600" y="1344900"/>
            <a:ext cx="8614800" cy="1405500"/>
          </a:xfrm>
          <a:prstGeom prst="rect">
            <a:avLst/>
          </a:prstGeom>
        </p:spPr>
        <p:txBody>
          <a:bodyPr anchorCtr="0" anchor="t" bIns="91425" lIns="91425" spcFirstLastPara="1" rIns="91425" wrap="square" tIns="91425">
            <a:noAutofit/>
          </a:bodyPr>
          <a:lstStyle>
            <a:lvl1pPr indent="-450850" lvl="0" marL="457200">
              <a:lnSpc>
                <a:spcPct val="80000"/>
              </a:lnSpc>
              <a:spcBef>
                <a:spcPts val="0"/>
              </a:spcBef>
              <a:spcAft>
                <a:spcPts val="0"/>
              </a:spcAft>
              <a:buSzPts val="3500"/>
              <a:buFont typeface="Bebas Neue"/>
              <a:buChar char="●"/>
              <a:defRPr sz="3500">
                <a:latin typeface="Bebas Neue"/>
                <a:ea typeface="Bebas Neue"/>
                <a:cs typeface="Bebas Neue"/>
                <a:sym typeface="Bebas Neue"/>
              </a:defRPr>
            </a:lvl1pPr>
            <a:lvl2pPr indent="-450850" lvl="1" marL="914400">
              <a:lnSpc>
                <a:spcPct val="80000"/>
              </a:lnSpc>
              <a:spcBef>
                <a:spcPts val="0"/>
              </a:spcBef>
              <a:spcAft>
                <a:spcPts val="0"/>
              </a:spcAft>
              <a:buSzPts val="3500"/>
              <a:buFont typeface="Bebas Neue"/>
              <a:buChar char="○"/>
              <a:defRPr sz="3500">
                <a:latin typeface="Bebas Neue"/>
                <a:ea typeface="Bebas Neue"/>
                <a:cs typeface="Bebas Neue"/>
                <a:sym typeface="Bebas Neue"/>
              </a:defRPr>
            </a:lvl2pPr>
            <a:lvl3pPr indent="-450850" lvl="2" marL="1371600">
              <a:lnSpc>
                <a:spcPct val="80000"/>
              </a:lnSpc>
              <a:spcBef>
                <a:spcPts val="0"/>
              </a:spcBef>
              <a:spcAft>
                <a:spcPts val="0"/>
              </a:spcAft>
              <a:buSzPts val="3500"/>
              <a:buFont typeface="Bebas Neue"/>
              <a:buChar char="■"/>
              <a:defRPr sz="3500">
                <a:latin typeface="Bebas Neue"/>
                <a:ea typeface="Bebas Neue"/>
                <a:cs typeface="Bebas Neue"/>
                <a:sym typeface="Bebas Neue"/>
              </a:defRPr>
            </a:lvl3pPr>
            <a:lvl4pPr indent="-450850" lvl="3" marL="1828800">
              <a:lnSpc>
                <a:spcPct val="80000"/>
              </a:lnSpc>
              <a:spcBef>
                <a:spcPts val="0"/>
              </a:spcBef>
              <a:spcAft>
                <a:spcPts val="0"/>
              </a:spcAft>
              <a:buSzPts val="3500"/>
              <a:buFont typeface="Bebas Neue"/>
              <a:buChar char="●"/>
              <a:defRPr sz="3500">
                <a:latin typeface="Bebas Neue"/>
                <a:ea typeface="Bebas Neue"/>
                <a:cs typeface="Bebas Neue"/>
                <a:sym typeface="Bebas Neue"/>
              </a:defRPr>
            </a:lvl4pPr>
            <a:lvl5pPr indent="-450850" lvl="4" marL="2286000">
              <a:lnSpc>
                <a:spcPct val="80000"/>
              </a:lnSpc>
              <a:spcBef>
                <a:spcPts val="0"/>
              </a:spcBef>
              <a:spcAft>
                <a:spcPts val="0"/>
              </a:spcAft>
              <a:buSzPts val="3500"/>
              <a:buFont typeface="Bebas Neue"/>
              <a:buChar char="○"/>
              <a:defRPr sz="3500">
                <a:latin typeface="Bebas Neue"/>
                <a:ea typeface="Bebas Neue"/>
                <a:cs typeface="Bebas Neue"/>
                <a:sym typeface="Bebas Neue"/>
              </a:defRPr>
            </a:lvl5pPr>
            <a:lvl6pPr indent="-450850" lvl="5" marL="2743200">
              <a:lnSpc>
                <a:spcPct val="80000"/>
              </a:lnSpc>
              <a:spcBef>
                <a:spcPts val="0"/>
              </a:spcBef>
              <a:spcAft>
                <a:spcPts val="0"/>
              </a:spcAft>
              <a:buSzPts val="3500"/>
              <a:buFont typeface="Bebas Neue"/>
              <a:buChar char="■"/>
              <a:defRPr sz="3500">
                <a:latin typeface="Bebas Neue"/>
                <a:ea typeface="Bebas Neue"/>
                <a:cs typeface="Bebas Neue"/>
                <a:sym typeface="Bebas Neue"/>
              </a:defRPr>
            </a:lvl6pPr>
            <a:lvl7pPr indent="-450850" lvl="6" marL="3200400">
              <a:lnSpc>
                <a:spcPct val="80000"/>
              </a:lnSpc>
              <a:spcBef>
                <a:spcPts val="0"/>
              </a:spcBef>
              <a:spcAft>
                <a:spcPts val="0"/>
              </a:spcAft>
              <a:buSzPts val="3500"/>
              <a:buFont typeface="Bebas Neue"/>
              <a:buChar char="●"/>
              <a:defRPr sz="3500">
                <a:latin typeface="Bebas Neue"/>
                <a:ea typeface="Bebas Neue"/>
                <a:cs typeface="Bebas Neue"/>
                <a:sym typeface="Bebas Neue"/>
              </a:defRPr>
            </a:lvl7pPr>
            <a:lvl8pPr indent="-450850" lvl="7" marL="3657600">
              <a:lnSpc>
                <a:spcPct val="80000"/>
              </a:lnSpc>
              <a:spcBef>
                <a:spcPts val="0"/>
              </a:spcBef>
              <a:spcAft>
                <a:spcPts val="0"/>
              </a:spcAft>
              <a:buSzPts val="3500"/>
              <a:buFont typeface="Bebas Neue"/>
              <a:buChar char="○"/>
              <a:defRPr sz="3500">
                <a:latin typeface="Bebas Neue"/>
                <a:ea typeface="Bebas Neue"/>
                <a:cs typeface="Bebas Neue"/>
                <a:sym typeface="Bebas Neue"/>
              </a:defRPr>
            </a:lvl8pPr>
            <a:lvl9pPr indent="-450850" lvl="8" marL="4114800">
              <a:lnSpc>
                <a:spcPct val="80000"/>
              </a:lnSpc>
              <a:spcBef>
                <a:spcPts val="0"/>
              </a:spcBef>
              <a:spcAft>
                <a:spcPts val="0"/>
              </a:spcAft>
              <a:buSzPts val="3500"/>
              <a:buFont typeface="Bebas Neue"/>
              <a:buChar char="■"/>
              <a:defRPr sz="3500">
                <a:latin typeface="Bebas Neue"/>
                <a:ea typeface="Bebas Neue"/>
                <a:cs typeface="Bebas Neue"/>
                <a:sym typeface="Bebas Neue"/>
              </a:defRPr>
            </a:lvl9pPr>
          </a:lstStyle>
          <a:p/>
        </p:txBody>
      </p:sp>
      <p:sp>
        <p:nvSpPr>
          <p:cNvPr id="52" name="Google Shape;52;p8"/>
          <p:cNvSpPr txBox="1"/>
          <p:nvPr>
            <p:ph idx="5" type="subTitle"/>
          </p:nvPr>
        </p:nvSpPr>
        <p:spPr>
          <a:xfrm>
            <a:off x="269562" y="307021"/>
            <a:ext cx="2825400" cy="301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anking">
  <p:cSld name="SECTION_TITLE_AND_DESCRIPTION">
    <p:spTree>
      <p:nvGrpSpPr>
        <p:cNvPr id="53" name="Shape 53"/>
        <p:cNvGrpSpPr/>
        <p:nvPr/>
      </p:nvGrpSpPr>
      <p:grpSpPr>
        <a:xfrm>
          <a:off x="0" y="0"/>
          <a:ext cx="0" cy="0"/>
          <a:chOff x="0" y="0"/>
          <a:chExt cx="0" cy="0"/>
        </a:xfrm>
      </p:grpSpPr>
      <p:sp>
        <p:nvSpPr>
          <p:cNvPr id="54" name="Google Shape;54;p9"/>
          <p:cNvSpPr txBox="1"/>
          <p:nvPr>
            <p:ph type="title"/>
          </p:nvPr>
        </p:nvSpPr>
        <p:spPr>
          <a:xfrm>
            <a:off x="6318600" y="576450"/>
            <a:ext cx="2578200" cy="1033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000"/>
              <a:buNone/>
              <a:defRPr sz="4000">
                <a:solidFill>
                  <a:schemeClr val="dk1"/>
                </a:solidFill>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55" name="Google Shape;55;p9"/>
          <p:cNvSpPr/>
          <p:nvPr>
            <p:ph idx="2" type="pic"/>
          </p:nvPr>
        </p:nvSpPr>
        <p:spPr>
          <a:xfrm>
            <a:off x="4883475" y="299125"/>
            <a:ext cx="1371600" cy="1371600"/>
          </a:xfrm>
          <a:prstGeom prst="rect">
            <a:avLst/>
          </a:prstGeom>
          <a:noFill/>
          <a:ln>
            <a:noFill/>
          </a:ln>
        </p:spPr>
      </p:sp>
      <p:sp>
        <p:nvSpPr>
          <p:cNvPr id="56" name="Google Shape;56;p9"/>
          <p:cNvSpPr txBox="1"/>
          <p:nvPr>
            <p:ph idx="1" type="subTitle"/>
          </p:nvPr>
        </p:nvSpPr>
        <p:spPr>
          <a:xfrm>
            <a:off x="6318600" y="322425"/>
            <a:ext cx="2578200" cy="301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cxnSp>
        <p:nvCxnSpPr>
          <p:cNvPr id="57" name="Google Shape;57;p9"/>
          <p:cNvCxnSpPr/>
          <p:nvPr/>
        </p:nvCxnSpPr>
        <p:spPr>
          <a:xfrm>
            <a:off x="285575" y="1807575"/>
            <a:ext cx="8611200" cy="0"/>
          </a:xfrm>
          <a:prstGeom prst="straightConnector1">
            <a:avLst/>
          </a:prstGeom>
          <a:noFill/>
          <a:ln cap="flat" cmpd="sng" w="19050">
            <a:solidFill>
              <a:schemeClr val="dk2"/>
            </a:solidFill>
            <a:prstDash val="solid"/>
            <a:round/>
            <a:headEnd len="med" w="med" type="none"/>
            <a:tailEnd len="med" w="med" type="none"/>
          </a:ln>
        </p:spPr>
      </p:cxnSp>
      <p:cxnSp>
        <p:nvCxnSpPr>
          <p:cNvPr id="58" name="Google Shape;58;p9"/>
          <p:cNvCxnSpPr/>
          <p:nvPr/>
        </p:nvCxnSpPr>
        <p:spPr>
          <a:xfrm>
            <a:off x="285575" y="3456775"/>
            <a:ext cx="8611200" cy="0"/>
          </a:xfrm>
          <a:prstGeom prst="straightConnector1">
            <a:avLst/>
          </a:prstGeom>
          <a:noFill/>
          <a:ln cap="flat" cmpd="sng" w="19050">
            <a:solidFill>
              <a:schemeClr val="dk2"/>
            </a:solidFill>
            <a:prstDash val="solid"/>
            <a:round/>
            <a:headEnd len="med" w="med" type="none"/>
            <a:tailEnd len="med" w="med" type="none"/>
          </a:ln>
        </p:spPr>
      </p:cxnSp>
      <p:sp>
        <p:nvSpPr>
          <p:cNvPr id="59" name="Google Shape;59;p9"/>
          <p:cNvSpPr txBox="1"/>
          <p:nvPr>
            <p:ph idx="3" type="title"/>
          </p:nvPr>
        </p:nvSpPr>
        <p:spPr>
          <a:xfrm>
            <a:off x="6318600" y="2223700"/>
            <a:ext cx="2578200" cy="1033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000"/>
              <a:buNone/>
              <a:defRPr sz="4000">
                <a:solidFill>
                  <a:schemeClr val="dk1"/>
                </a:solidFill>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0" name="Google Shape;60;p9"/>
          <p:cNvSpPr/>
          <p:nvPr>
            <p:ph idx="4" type="pic"/>
          </p:nvPr>
        </p:nvSpPr>
        <p:spPr>
          <a:xfrm>
            <a:off x="4883475" y="1946375"/>
            <a:ext cx="1371600" cy="1371600"/>
          </a:xfrm>
          <a:prstGeom prst="rect">
            <a:avLst/>
          </a:prstGeom>
          <a:noFill/>
          <a:ln>
            <a:noFill/>
          </a:ln>
        </p:spPr>
      </p:sp>
      <p:sp>
        <p:nvSpPr>
          <p:cNvPr id="61" name="Google Shape;61;p9"/>
          <p:cNvSpPr txBox="1"/>
          <p:nvPr>
            <p:ph idx="5" type="subTitle"/>
          </p:nvPr>
        </p:nvSpPr>
        <p:spPr>
          <a:xfrm>
            <a:off x="6318600" y="1969675"/>
            <a:ext cx="2578200" cy="301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62" name="Google Shape;62;p9"/>
          <p:cNvSpPr txBox="1"/>
          <p:nvPr>
            <p:ph idx="6" type="title"/>
          </p:nvPr>
        </p:nvSpPr>
        <p:spPr>
          <a:xfrm>
            <a:off x="6318600" y="3870950"/>
            <a:ext cx="2578200" cy="1033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000"/>
              <a:buNone/>
              <a:defRPr sz="4000">
                <a:solidFill>
                  <a:schemeClr val="dk1"/>
                </a:solidFill>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3" name="Google Shape;63;p9"/>
          <p:cNvSpPr/>
          <p:nvPr>
            <p:ph idx="7" type="pic"/>
          </p:nvPr>
        </p:nvSpPr>
        <p:spPr>
          <a:xfrm>
            <a:off x="4883475" y="3593625"/>
            <a:ext cx="1371600" cy="1371600"/>
          </a:xfrm>
          <a:prstGeom prst="rect">
            <a:avLst/>
          </a:prstGeom>
          <a:noFill/>
          <a:ln>
            <a:noFill/>
          </a:ln>
        </p:spPr>
      </p:sp>
      <p:sp>
        <p:nvSpPr>
          <p:cNvPr id="64" name="Google Shape;64;p9"/>
          <p:cNvSpPr txBox="1"/>
          <p:nvPr>
            <p:ph idx="8" type="subTitle"/>
          </p:nvPr>
        </p:nvSpPr>
        <p:spPr>
          <a:xfrm>
            <a:off x="6318600" y="3616925"/>
            <a:ext cx="2578200" cy="301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1pPr>
            <a:lvl2pPr lvl="1">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2pPr>
            <a:lvl3pPr lvl="2">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3pPr>
            <a:lvl4pPr lvl="3">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4pPr>
            <a:lvl5pPr lvl="4">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5pPr>
            <a:lvl6pPr lvl="5">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6pPr>
            <a:lvl7pPr lvl="6">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7pPr>
            <a:lvl8pPr lvl="7">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8pPr>
            <a:lvl9pPr lvl="8">
              <a:spcBef>
                <a:spcPts val="0"/>
              </a:spcBef>
              <a:spcAft>
                <a:spcPts val="0"/>
              </a:spcAft>
              <a:buClr>
                <a:schemeClr val="dk1"/>
              </a:buClr>
              <a:buSzPts val="1800"/>
              <a:buFont typeface="Bebas Neue"/>
              <a:buNone/>
              <a:defRPr sz="1800">
                <a:solidFill>
                  <a:schemeClr val="dk1"/>
                </a:solidFill>
                <a:latin typeface="Bebas Neue"/>
                <a:ea typeface="Bebas Neue"/>
                <a:cs typeface="Bebas Neue"/>
                <a:sym typeface="Bebas Neue"/>
              </a:defRPr>
            </a:lvl9pPr>
          </a:lstStyle>
          <a:p/>
        </p:txBody>
      </p:sp>
      <p:sp>
        <p:nvSpPr>
          <p:cNvPr id="65" name="Google Shape;65;p9"/>
          <p:cNvSpPr txBox="1"/>
          <p:nvPr>
            <p:ph idx="9" type="title"/>
          </p:nvPr>
        </p:nvSpPr>
        <p:spPr>
          <a:xfrm>
            <a:off x="137800" y="3511325"/>
            <a:ext cx="4782300" cy="11703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a:lvl1pPr>
            <a:lvl2pPr lvl="1">
              <a:spcBef>
                <a:spcPts val="0"/>
              </a:spcBef>
              <a:spcAft>
                <a:spcPts val="0"/>
              </a:spcAft>
              <a:buClr>
                <a:schemeClr val="lt2"/>
              </a:buClr>
              <a:buSzPts val="8000"/>
              <a:buNone/>
              <a:defRPr sz="8000">
                <a:solidFill>
                  <a:schemeClr val="lt2"/>
                </a:solidFill>
              </a:defRPr>
            </a:lvl2pPr>
            <a:lvl3pPr lvl="2">
              <a:spcBef>
                <a:spcPts val="0"/>
              </a:spcBef>
              <a:spcAft>
                <a:spcPts val="0"/>
              </a:spcAft>
              <a:buClr>
                <a:schemeClr val="lt2"/>
              </a:buClr>
              <a:buSzPts val="8000"/>
              <a:buNone/>
              <a:defRPr sz="8000">
                <a:solidFill>
                  <a:schemeClr val="lt2"/>
                </a:solidFill>
              </a:defRPr>
            </a:lvl3pPr>
            <a:lvl4pPr lvl="3">
              <a:spcBef>
                <a:spcPts val="0"/>
              </a:spcBef>
              <a:spcAft>
                <a:spcPts val="0"/>
              </a:spcAft>
              <a:buClr>
                <a:schemeClr val="lt2"/>
              </a:buClr>
              <a:buSzPts val="8000"/>
              <a:buNone/>
              <a:defRPr sz="8000">
                <a:solidFill>
                  <a:schemeClr val="lt2"/>
                </a:solidFill>
              </a:defRPr>
            </a:lvl4pPr>
            <a:lvl5pPr lvl="4">
              <a:spcBef>
                <a:spcPts val="0"/>
              </a:spcBef>
              <a:spcAft>
                <a:spcPts val="0"/>
              </a:spcAft>
              <a:buClr>
                <a:schemeClr val="lt2"/>
              </a:buClr>
              <a:buSzPts val="8000"/>
              <a:buNone/>
              <a:defRPr sz="8000">
                <a:solidFill>
                  <a:schemeClr val="lt2"/>
                </a:solidFill>
              </a:defRPr>
            </a:lvl5pPr>
            <a:lvl6pPr lvl="5">
              <a:spcBef>
                <a:spcPts val="0"/>
              </a:spcBef>
              <a:spcAft>
                <a:spcPts val="0"/>
              </a:spcAft>
              <a:buClr>
                <a:schemeClr val="lt2"/>
              </a:buClr>
              <a:buSzPts val="8000"/>
              <a:buNone/>
              <a:defRPr sz="8000">
                <a:solidFill>
                  <a:schemeClr val="lt2"/>
                </a:solidFill>
              </a:defRPr>
            </a:lvl6pPr>
            <a:lvl7pPr lvl="6">
              <a:spcBef>
                <a:spcPts val="0"/>
              </a:spcBef>
              <a:spcAft>
                <a:spcPts val="0"/>
              </a:spcAft>
              <a:buClr>
                <a:schemeClr val="lt2"/>
              </a:buClr>
              <a:buSzPts val="8000"/>
              <a:buNone/>
              <a:defRPr sz="8000">
                <a:solidFill>
                  <a:schemeClr val="lt2"/>
                </a:solidFill>
              </a:defRPr>
            </a:lvl7pPr>
            <a:lvl8pPr lvl="7">
              <a:spcBef>
                <a:spcPts val="0"/>
              </a:spcBef>
              <a:spcAft>
                <a:spcPts val="0"/>
              </a:spcAft>
              <a:buClr>
                <a:schemeClr val="lt2"/>
              </a:buClr>
              <a:buSzPts val="8000"/>
              <a:buNone/>
              <a:defRPr sz="8000">
                <a:solidFill>
                  <a:schemeClr val="lt2"/>
                </a:solidFill>
              </a:defRPr>
            </a:lvl8pPr>
            <a:lvl9pPr lvl="8">
              <a:spcBef>
                <a:spcPts val="0"/>
              </a:spcBef>
              <a:spcAft>
                <a:spcPts val="0"/>
              </a:spcAft>
              <a:buClr>
                <a:schemeClr val="lt2"/>
              </a:buClr>
              <a:buSzPts val="8000"/>
              <a:buNone/>
              <a:defRPr sz="8000">
                <a:solidFill>
                  <a:schemeClr val="lt2"/>
                </a:solidFill>
              </a:defRPr>
            </a:lvl9pPr>
          </a:lstStyle>
          <a:p/>
        </p:txBody>
      </p:sp>
      <p:sp>
        <p:nvSpPr>
          <p:cNvPr id="66" name="Google Shape;66;p9"/>
          <p:cNvSpPr txBox="1"/>
          <p:nvPr>
            <p:ph idx="13" type="title"/>
          </p:nvPr>
        </p:nvSpPr>
        <p:spPr>
          <a:xfrm>
            <a:off x="137800" y="1877950"/>
            <a:ext cx="4782300" cy="11703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a:lvl1pPr>
            <a:lvl2pPr lvl="1">
              <a:spcBef>
                <a:spcPts val="0"/>
              </a:spcBef>
              <a:spcAft>
                <a:spcPts val="0"/>
              </a:spcAft>
              <a:buClr>
                <a:schemeClr val="lt2"/>
              </a:buClr>
              <a:buSzPts val="8000"/>
              <a:buNone/>
              <a:defRPr sz="8000">
                <a:solidFill>
                  <a:schemeClr val="lt2"/>
                </a:solidFill>
              </a:defRPr>
            </a:lvl2pPr>
            <a:lvl3pPr lvl="2">
              <a:spcBef>
                <a:spcPts val="0"/>
              </a:spcBef>
              <a:spcAft>
                <a:spcPts val="0"/>
              </a:spcAft>
              <a:buClr>
                <a:schemeClr val="lt2"/>
              </a:buClr>
              <a:buSzPts val="8000"/>
              <a:buNone/>
              <a:defRPr sz="8000">
                <a:solidFill>
                  <a:schemeClr val="lt2"/>
                </a:solidFill>
              </a:defRPr>
            </a:lvl3pPr>
            <a:lvl4pPr lvl="3">
              <a:spcBef>
                <a:spcPts val="0"/>
              </a:spcBef>
              <a:spcAft>
                <a:spcPts val="0"/>
              </a:spcAft>
              <a:buClr>
                <a:schemeClr val="lt2"/>
              </a:buClr>
              <a:buSzPts val="8000"/>
              <a:buNone/>
              <a:defRPr sz="8000">
                <a:solidFill>
                  <a:schemeClr val="lt2"/>
                </a:solidFill>
              </a:defRPr>
            </a:lvl4pPr>
            <a:lvl5pPr lvl="4">
              <a:spcBef>
                <a:spcPts val="0"/>
              </a:spcBef>
              <a:spcAft>
                <a:spcPts val="0"/>
              </a:spcAft>
              <a:buClr>
                <a:schemeClr val="lt2"/>
              </a:buClr>
              <a:buSzPts val="8000"/>
              <a:buNone/>
              <a:defRPr sz="8000">
                <a:solidFill>
                  <a:schemeClr val="lt2"/>
                </a:solidFill>
              </a:defRPr>
            </a:lvl5pPr>
            <a:lvl6pPr lvl="5">
              <a:spcBef>
                <a:spcPts val="0"/>
              </a:spcBef>
              <a:spcAft>
                <a:spcPts val="0"/>
              </a:spcAft>
              <a:buClr>
                <a:schemeClr val="lt2"/>
              </a:buClr>
              <a:buSzPts val="8000"/>
              <a:buNone/>
              <a:defRPr sz="8000">
                <a:solidFill>
                  <a:schemeClr val="lt2"/>
                </a:solidFill>
              </a:defRPr>
            </a:lvl6pPr>
            <a:lvl7pPr lvl="6">
              <a:spcBef>
                <a:spcPts val="0"/>
              </a:spcBef>
              <a:spcAft>
                <a:spcPts val="0"/>
              </a:spcAft>
              <a:buClr>
                <a:schemeClr val="lt2"/>
              </a:buClr>
              <a:buSzPts val="8000"/>
              <a:buNone/>
              <a:defRPr sz="8000">
                <a:solidFill>
                  <a:schemeClr val="lt2"/>
                </a:solidFill>
              </a:defRPr>
            </a:lvl7pPr>
            <a:lvl8pPr lvl="7">
              <a:spcBef>
                <a:spcPts val="0"/>
              </a:spcBef>
              <a:spcAft>
                <a:spcPts val="0"/>
              </a:spcAft>
              <a:buClr>
                <a:schemeClr val="lt2"/>
              </a:buClr>
              <a:buSzPts val="8000"/>
              <a:buNone/>
              <a:defRPr sz="8000">
                <a:solidFill>
                  <a:schemeClr val="lt2"/>
                </a:solidFill>
              </a:defRPr>
            </a:lvl8pPr>
            <a:lvl9pPr lvl="8">
              <a:spcBef>
                <a:spcPts val="0"/>
              </a:spcBef>
              <a:spcAft>
                <a:spcPts val="0"/>
              </a:spcAft>
              <a:buClr>
                <a:schemeClr val="lt2"/>
              </a:buClr>
              <a:buSzPts val="8000"/>
              <a:buNone/>
              <a:defRPr sz="8000">
                <a:solidFill>
                  <a:schemeClr val="lt2"/>
                </a:solidFill>
              </a:defRPr>
            </a:lvl9pPr>
          </a:lstStyle>
          <a:p/>
        </p:txBody>
      </p:sp>
      <p:sp>
        <p:nvSpPr>
          <p:cNvPr id="67" name="Google Shape;67;p9"/>
          <p:cNvSpPr txBox="1"/>
          <p:nvPr>
            <p:ph idx="14" type="title"/>
          </p:nvPr>
        </p:nvSpPr>
        <p:spPr>
          <a:xfrm>
            <a:off x="137800" y="212925"/>
            <a:ext cx="4782300" cy="11703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a:lvl1pPr>
            <a:lvl2pPr lvl="1">
              <a:spcBef>
                <a:spcPts val="0"/>
              </a:spcBef>
              <a:spcAft>
                <a:spcPts val="0"/>
              </a:spcAft>
              <a:buClr>
                <a:schemeClr val="lt2"/>
              </a:buClr>
              <a:buSzPts val="8000"/>
              <a:buNone/>
              <a:defRPr sz="8000">
                <a:solidFill>
                  <a:schemeClr val="lt2"/>
                </a:solidFill>
              </a:defRPr>
            </a:lvl2pPr>
            <a:lvl3pPr lvl="2">
              <a:spcBef>
                <a:spcPts val="0"/>
              </a:spcBef>
              <a:spcAft>
                <a:spcPts val="0"/>
              </a:spcAft>
              <a:buClr>
                <a:schemeClr val="lt2"/>
              </a:buClr>
              <a:buSzPts val="8000"/>
              <a:buNone/>
              <a:defRPr sz="8000">
                <a:solidFill>
                  <a:schemeClr val="lt2"/>
                </a:solidFill>
              </a:defRPr>
            </a:lvl3pPr>
            <a:lvl4pPr lvl="3">
              <a:spcBef>
                <a:spcPts val="0"/>
              </a:spcBef>
              <a:spcAft>
                <a:spcPts val="0"/>
              </a:spcAft>
              <a:buClr>
                <a:schemeClr val="lt2"/>
              </a:buClr>
              <a:buSzPts val="8000"/>
              <a:buNone/>
              <a:defRPr sz="8000">
                <a:solidFill>
                  <a:schemeClr val="lt2"/>
                </a:solidFill>
              </a:defRPr>
            </a:lvl4pPr>
            <a:lvl5pPr lvl="4">
              <a:spcBef>
                <a:spcPts val="0"/>
              </a:spcBef>
              <a:spcAft>
                <a:spcPts val="0"/>
              </a:spcAft>
              <a:buClr>
                <a:schemeClr val="lt2"/>
              </a:buClr>
              <a:buSzPts val="8000"/>
              <a:buNone/>
              <a:defRPr sz="8000">
                <a:solidFill>
                  <a:schemeClr val="lt2"/>
                </a:solidFill>
              </a:defRPr>
            </a:lvl5pPr>
            <a:lvl6pPr lvl="5">
              <a:spcBef>
                <a:spcPts val="0"/>
              </a:spcBef>
              <a:spcAft>
                <a:spcPts val="0"/>
              </a:spcAft>
              <a:buClr>
                <a:schemeClr val="lt2"/>
              </a:buClr>
              <a:buSzPts val="8000"/>
              <a:buNone/>
              <a:defRPr sz="8000">
                <a:solidFill>
                  <a:schemeClr val="lt2"/>
                </a:solidFill>
              </a:defRPr>
            </a:lvl6pPr>
            <a:lvl7pPr lvl="6">
              <a:spcBef>
                <a:spcPts val="0"/>
              </a:spcBef>
              <a:spcAft>
                <a:spcPts val="0"/>
              </a:spcAft>
              <a:buClr>
                <a:schemeClr val="lt2"/>
              </a:buClr>
              <a:buSzPts val="8000"/>
              <a:buNone/>
              <a:defRPr sz="8000">
                <a:solidFill>
                  <a:schemeClr val="lt2"/>
                </a:solidFill>
              </a:defRPr>
            </a:lvl7pPr>
            <a:lvl8pPr lvl="7">
              <a:spcBef>
                <a:spcPts val="0"/>
              </a:spcBef>
              <a:spcAft>
                <a:spcPts val="0"/>
              </a:spcAft>
              <a:buClr>
                <a:schemeClr val="lt2"/>
              </a:buClr>
              <a:buSzPts val="8000"/>
              <a:buNone/>
              <a:defRPr sz="8000">
                <a:solidFill>
                  <a:schemeClr val="lt2"/>
                </a:solidFill>
              </a:defRPr>
            </a:lvl8pPr>
            <a:lvl9pPr lvl="8">
              <a:spcBef>
                <a:spcPts val="0"/>
              </a:spcBef>
              <a:spcAft>
                <a:spcPts val="0"/>
              </a:spcAft>
              <a:buClr>
                <a:schemeClr val="lt2"/>
              </a:buClr>
              <a:buSzPts val="8000"/>
              <a:buNone/>
              <a:defRPr sz="8000">
                <a:solidFill>
                  <a:schemeClr val="lt2"/>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APTION_ONLY">
    <p:bg>
      <p:bgPr>
        <a:solidFill>
          <a:schemeClr val="dk1"/>
        </a:solidFill>
      </p:bgPr>
    </p:bg>
    <p:spTree>
      <p:nvGrpSpPr>
        <p:cNvPr id="68" name="Shape 68"/>
        <p:cNvGrpSpPr/>
        <p:nvPr/>
      </p:nvGrpSpPr>
      <p:grpSpPr>
        <a:xfrm>
          <a:off x="0" y="0"/>
          <a:ext cx="0" cy="0"/>
          <a:chOff x="0" y="0"/>
          <a:chExt cx="0" cy="0"/>
        </a:xfrm>
      </p:grpSpPr>
      <p:sp>
        <p:nvSpPr>
          <p:cNvPr id="69" name="Google Shape;69;p10"/>
          <p:cNvSpPr txBox="1"/>
          <p:nvPr>
            <p:ph type="title"/>
          </p:nvPr>
        </p:nvSpPr>
        <p:spPr>
          <a:xfrm>
            <a:off x="264450" y="1863150"/>
            <a:ext cx="8531400" cy="1417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0000"/>
              <a:buNone/>
              <a:defRPr b="1" sz="10000">
                <a:solidFill>
                  <a:schemeClr val="lt1"/>
                </a:solidFill>
              </a:defRPr>
            </a:lvl1pPr>
            <a:lvl2pPr lvl="1" algn="ctr">
              <a:spcBef>
                <a:spcPts val="0"/>
              </a:spcBef>
              <a:spcAft>
                <a:spcPts val="0"/>
              </a:spcAft>
              <a:buClr>
                <a:schemeClr val="lt1"/>
              </a:buClr>
              <a:buSzPts val="10000"/>
              <a:buNone/>
              <a:defRPr b="1" sz="10000">
                <a:solidFill>
                  <a:schemeClr val="lt1"/>
                </a:solidFill>
              </a:defRPr>
            </a:lvl2pPr>
            <a:lvl3pPr lvl="2" algn="ctr">
              <a:spcBef>
                <a:spcPts val="0"/>
              </a:spcBef>
              <a:spcAft>
                <a:spcPts val="0"/>
              </a:spcAft>
              <a:buClr>
                <a:schemeClr val="lt1"/>
              </a:buClr>
              <a:buSzPts val="10000"/>
              <a:buNone/>
              <a:defRPr b="1" sz="10000">
                <a:solidFill>
                  <a:schemeClr val="lt1"/>
                </a:solidFill>
              </a:defRPr>
            </a:lvl3pPr>
            <a:lvl4pPr lvl="3" algn="ctr">
              <a:spcBef>
                <a:spcPts val="0"/>
              </a:spcBef>
              <a:spcAft>
                <a:spcPts val="0"/>
              </a:spcAft>
              <a:buClr>
                <a:schemeClr val="lt1"/>
              </a:buClr>
              <a:buSzPts val="10000"/>
              <a:buNone/>
              <a:defRPr b="1" sz="10000">
                <a:solidFill>
                  <a:schemeClr val="lt1"/>
                </a:solidFill>
              </a:defRPr>
            </a:lvl4pPr>
            <a:lvl5pPr lvl="4" algn="ctr">
              <a:spcBef>
                <a:spcPts val="0"/>
              </a:spcBef>
              <a:spcAft>
                <a:spcPts val="0"/>
              </a:spcAft>
              <a:buClr>
                <a:schemeClr val="lt1"/>
              </a:buClr>
              <a:buSzPts val="10000"/>
              <a:buNone/>
              <a:defRPr b="1" sz="10000">
                <a:solidFill>
                  <a:schemeClr val="lt1"/>
                </a:solidFill>
              </a:defRPr>
            </a:lvl5pPr>
            <a:lvl6pPr lvl="5" algn="ctr">
              <a:spcBef>
                <a:spcPts val="0"/>
              </a:spcBef>
              <a:spcAft>
                <a:spcPts val="0"/>
              </a:spcAft>
              <a:buClr>
                <a:schemeClr val="lt1"/>
              </a:buClr>
              <a:buSzPts val="10000"/>
              <a:buNone/>
              <a:defRPr b="1" sz="10000">
                <a:solidFill>
                  <a:schemeClr val="lt1"/>
                </a:solidFill>
              </a:defRPr>
            </a:lvl6pPr>
            <a:lvl7pPr lvl="6" algn="ctr">
              <a:spcBef>
                <a:spcPts val="0"/>
              </a:spcBef>
              <a:spcAft>
                <a:spcPts val="0"/>
              </a:spcAft>
              <a:buClr>
                <a:schemeClr val="lt1"/>
              </a:buClr>
              <a:buSzPts val="10000"/>
              <a:buNone/>
              <a:defRPr b="1" sz="10000">
                <a:solidFill>
                  <a:schemeClr val="lt1"/>
                </a:solidFill>
              </a:defRPr>
            </a:lvl7pPr>
            <a:lvl8pPr lvl="7" algn="ctr">
              <a:spcBef>
                <a:spcPts val="0"/>
              </a:spcBef>
              <a:spcAft>
                <a:spcPts val="0"/>
              </a:spcAft>
              <a:buClr>
                <a:schemeClr val="lt1"/>
              </a:buClr>
              <a:buSzPts val="10000"/>
              <a:buNone/>
              <a:defRPr b="1" sz="10000">
                <a:solidFill>
                  <a:schemeClr val="lt1"/>
                </a:solidFill>
              </a:defRPr>
            </a:lvl8pPr>
            <a:lvl9pPr lvl="8" algn="ctr">
              <a:spcBef>
                <a:spcPts val="0"/>
              </a:spcBef>
              <a:spcAft>
                <a:spcPts val="0"/>
              </a:spcAft>
              <a:buClr>
                <a:schemeClr val="lt1"/>
              </a:buClr>
              <a:buSzPts val="10000"/>
              <a:buNone/>
              <a:defRPr b="1" sz="100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600" y="212925"/>
            <a:ext cx="8615100" cy="1106400"/>
          </a:xfrm>
          <a:prstGeom prst="rect">
            <a:avLst/>
          </a:prstGeom>
          <a:noFill/>
          <a:ln>
            <a:noFill/>
          </a:ln>
        </p:spPr>
        <p:txBody>
          <a:bodyPr anchorCtr="0" anchor="t" bIns="91425" lIns="91425" spcFirstLastPara="1" rIns="91425" wrap="square" tIns="91425">
            <a:noAutofit/>
          </a:bodyPr>
          <a:lstStyle>
            <a:lvl1pPr lvl="0">
              <a:lnSpc>
                <a:spcPct val="80000"/>
              </a:lnSpc>
              <a:spcBef>
                <a:spcPts val="0"/>
              </a:spcBef>
              <a:spcAft>
                <a:spcPts val="0"/>
              </a:spcAft>
              <a:buClr>
                <a:schemeClr val="lt2"/>
              </a:buClr>
              <a:buSzPts val="8000"/>
              <a:buFont typeface="Bebas Neue"/>
              <a:buNone/>
              <a:defRPr sz="8000">
                <a:solidFill>
                  <a:schemeClr val="lt2"/>
                </a:solidFill>
                <a:latin typeface="Bebas Neue"/>
                <a:ea typeface="Bebas Neue"/>
                <a:cs typeface="Bebas Neue"/>
                <a:sym typeface="Bebas Neue"/>
              </a:defRPr>
            </a:lvl1pPr>
            <a:lvl2pPr lvl="1">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264600" y="3650599"/>
            <a:ext cx="2807400" cy="11295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lt2"/>
              </a:buClr>
              <a:buSzPts val="1500"/>
              <a:buFont typeface="Lora Medium"/>
              <a:buChar char="●"/>
              <a:defRPr sz="1500">
                <a:solidFill>
                  <a:schemeClr val="lt2"/>
                </a:solidFill>
                <a:latin typeface="Lora Medium"/>
                <a:ea typeface="Lora Medium"/>
                <a:cs typeface="Lora Medium"/>
                <a:sym typeface="Lora Medium"/>
              </a:defRPr>
            </a:lvl1pPr>
            <a:lvl2pPr indent="-323850" lvl="1" marL="914400">
              <a:spcBef>
                <a:spcPts val="0"/>
              </a:spcBef>
              <a:spcAft>
                <a:spcPts val="0"/>
              </a:spcAft>
              <a:buClr>
                <a:schemeClr val="lt2"/>
              </a:buClr>
              <a:buSzPts val="1500"/>
              <a:buFont typeface="Lora Medium"/>
              <a:buChar char="○"/>
              <a:defRPr sz="1500">
                <a:solidFill>
                  <a:schemeClr val="lt2"/>
                </a:solidFill>
                <a:latin typeface="Lora Medium"/>
                <a:ea typeface="Lora Medium"/>
                <a:cs typeface="Lora Medium"/>
                <a:sym typeface="Lora Medium"/>
              </a:defRPr>
            </a:lvl2pPr>
            <a:lvl3pPr indent="-323850" lvl="2" marL="1371600">
              <a:spcBef>
                <a:spcPts val="0"/>
              </a:spcBef>
              <a:spcAft>
                <a:spcPts val="0"/>
              </a:spcAft>
              <a:buClr>
                <a:schemeClr val="lt2"/>
              </a:buClr>
              <a:buSzPts val="1500"/>
              <a:buFont typeface="Lora Medium"/>
              <a:buChar char="■"/>
              <a:defRPr sz="1500">
                <a:solidFill>
                  <a:schemeClr val="lt2"/>
                </a:solidFill>
                <a:latin typeface="Lora Medium"/>
                <a:ea typeface="Lora Medium"/>
                <a:cs typeface="Lora Medium"/>
                <a:sym typeface="Lora Medium"/>
              </a:defRPr>
            </a:lvl3pPr>
            <a:lvl4pPr indent="-323850" lvl="3" marL="1828800">
              <a:spcBef>
                <a:spcPts val="0"/>
              </a:spcBef>
              <a:spcAft>
                <a:spcPts val="0"/>
              </a:spcAft>
              <a:buClr>
                <a:schemeClr val="lt2"/>
              </a:buClr>
              <a:buSzPts val="1500"/>
              <a:buFont typeface="Lora Medium"/>
              <a:buChar char="●"/>
              <a:defRPr sz="1500">
                <a:solidFill>
                  <a:schemeClr val="lt2"/>
                </a:solidFill>
                <a:latin typeface="Lora Medium"/>
                <a:ea typeface="Lora Medium"/>
                <a:cs typeface="Lora Medium"/>
                <a:sym typeface="Lora Medium"/>
              </a:defRPr>
            </a:lvl4pPr>
            <a:lvl5pPr indent="-323850" lvl="4" marL="2286000">
              <a:spcBef>
                <a:spcPts val="0"/>
              </a:spcBef>
              <a:spcAft>
                <a:spcPts val="0"/>
              </a:spcAft>
              <a:buClr>
                <a:schemeClr val="lt2"/>
              </a:buClr>
              <a:buSzPts val="1500"/>
              <a:buFont typeface="Lora Medium"/>
              <a:buChar char="○"/>
              <a:defRPr sz="1500">
                <a:solidFill>
                  <a:schemeClr val="lt2"/>
                </a:solidFill>
                <a:latin typeface="Lora Medium"/>
                <a:ea typeface="Lora Medium"/>
                <a:cs typeface="Lora Medium"/>
                <a:sym typeface="Lora Medium"/>
              </a:defRPr>
            </a:lvl5pPr>
            <a:lvl6pPr indent="-323850" lvl="5" marL="2743200">
              <a:spcBef>
                <a:spcPts val="0"/>
              </a:spcBef>
              <a:spcAft>
                <a:spcPts val="0"/>
              </a:spcAft>
              <a:buClr>
                <a:schemeClr val="lt2"/>
              </a:buClr>
              <a:buSzPts val="1500"/>
              <a:buFont typeface="Lora Medium"/>
              <a:buChar char="■"/>
              <a:defRPr sz="1500">
                <a:solidFill>
                  <a:schemeClr val="lt2"/>
                </a:solidFill>
                <a:latin typeface="Lora Medium"/>
                <a:ea typeface="Lora Medium"/>
                <a:cs typeface="Lora Medium"/>
                <a:sym typeface="Lora Medium"/>
              </a:defRPr>
            </a:lvl6pPr>
            <a:lvl7pPr indent="-323850" lvl="6" marL="3200400">
              <a:spcBef>
                <a:spcPts val="0"/>
              </a:spcBef>
              <a:spcAft>
                <a:spcPts val="0"/>
              </a:spcAft>
              <a:buClr>
                <a:schemeClr val="lt2"/>
              </a:buClr>
              <a:buSzPts val="1500"/>
              <a:buFont typeface="Lora Medium"/>
              <a:buChar char="●"/>
              <a:defRPr sz="1500">
                <a:solidFill>
                  <a:schemeClr val="lt2"/>
                </a:solidFill>
                <a:latin typeface="Lora Medium"/>
                <a:ea typeface="Lora Medium"/>
                <a:cs typeface="Lora Medium"/>
                <a:sym typeface="Lora Medium"/>
              </a:defRPr>
            </a:lvl7pPr>
            <a:lvl8pPr indent="-323850" lvl="7" marL="3657600">
              <a:spcBef>
                <a:spcPts val="0"/>
              </a:spcBef>
              <a:spcAft>
                <a:spcPts val="0"/>
              </a:spcAft>
              <a:buClr>
                <a:schemeClr val="lt2"/>
              </a:buClr>
              <a:buSzPts val="1500"/>
              <a:buFont typeface="Lora Medium"/>
              <a:buChar char="○"/>
              <a:defRPr sz="1500">
                <a:solidFill>
                  <a:schemeClr val="lt2"/>
                </a:solidFill>
                <a:latin typeface="Lora Medium"/>
                <a:ea typeface="Lora Medium"/>
                <a:cs typeface="Lora Medium"/>
                <a:sym typeface="Lora Medium"/>
              </a:defRPr>
            </a:lvl8pPr>
            <a:lvl9pPr indent="-323850" lvl="8" marL="4114800">
              <a:spcBef>
                <a:spcPts val="0"/>
              </a:spcBef>
              <a:spcAft>
                <a:spcPts val="0"/>
              </a:spcAft>
              <a:buClr>
                <a:schemeClr val="lt2"/>
              </a:buClr>
              <a:buSzPts val="1500"/>
              <a:buFont typeface="Lora Medium"/>
              <a:buChar char="■"/>
              <a:defRPr sz="1500">
                <a:solidFill>
                  <a:schemeClr val="lt2"/>
                </a:solidFill>
                <a:latin typeface="Lora Medium"/>
                <a:ea typeface="Lora Medium"/>
                <a:cs typeface="Lora Medium"/>
                <a:sym typeface="Lora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hyperlink" Target="http://www.youtube.com/watch?v=WP64LuFgdog" TargetMode="Externa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p:nvPr/>
        </p:nvSpPr>
        <p:spPr>
          <a:xfrm>
            <a:off x="4533650" y="4503350"/>
            <a:ext cx="2144629" cy="129449"/>
          </a:xfrm>
          <a:custGeom>
            <a:rect b="b" l="l" r="r" t="t"/>
            <a:pathLst>
              <a:path extrusionOk="0" h="8617" w="97064">
                <a:moveTo>
                  <a:pt x="97064" y="0"/>
                </a:moveTo>
                <a:cubicBezTo>
                  <a:pt x="64582" y="0"/>
                  <a:pt x="31976" y="2909"/>
                  <a:pt x="0" y="8617"/>
                </a:cubicBezTo>
              </a:path>
            </a:pathLst>
          </a:custGeom>
          <a:noFill/>
          <a:ln cap="flat" cmpd="sng" w="38100">
            <a:solidFill>
              <a:schemeClr val="dk2"/>
            </a:solidFill>
            <a:prstDash val="solid"/>
            <a:round/>
            <a:headEnd len="med" w="med" type="none"/>
            <a:tailEnd len="med" w="med" type="none"/>
          </a:ln>
        </p:spPr>
      </p:sp>
      <p:sp>
        <p:nvSpPr>
          <p:cNvPr id="175" name="Google Shape;175;p29"/>
          <p:cNvSpPr txBox="1"/>
          <p:nvPr>
            <p:ph type="ctrTitle"/>
          </p:nvPr>
        </p:nvSpPr>
        <p:spPr>
          <a:xfrm>
            <a:off x="311700" y="1166249"/>
            <a:ext cx="8520600" cy="233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400"/>
              <a:t>Exploring Cardano NFTs </a:t>
            </a:r>
            <a:endParaRPr sz="4400"/>
          </a:p>
          <a:p>
            <a:pPr indent="0" lvl="0" marL="0" rtl="0" algn="ctr">
              <a:spcBef>
                <a:spcPts val="0"/>
              </a:spcBef>
              <a:spcAft>
                <a:spcPts val="0"/>
              </a:spcAft>
              <a:buNone/>
            </a:pPr>
            <a:r>
              <a:t/>
            </a:r>
            <a:endParaRPr sz="4400"/>
          </a:p>
          <a:p>
            <a:pPr indent="0" lvl="0" marL="0" rtl="0" algn="ctr">
              <a:spcBef>
                <a:spcPts val="0"/>
              </a:spcBef>
              <a:spcAft>
                <a:spcPts val="0"/>
              </a:spcAft>
              <a:buNone/>
            </a:pPr>
            <a:r>
              <a:rPr lang="en" sz="4400"/>
              <a:t>and Their Applications in the Ecosystem</a:t>
            </a:r>
            <a:endParaRPr sz="4400"/>
          </a:p>
        </p:txBody>
      </p:sp>
      <p:sp>
        <p:nvSpPr>
          <p:cNvPr id="176" name="Google Shape;176;p29"/>
          <p:cNvSpPr/>
          <p:nvPr/>
        </p:nvSpPr>
        <p:spPr>
          <a:xfrm rot="250050">
            <a:off x="227705" y="2497815"/>
            <a:ext cx="1282270" cy="1558706"/>
          </a:xfrm>
          <a:custGeom>
            <a:rect b="b" l="l" r="r" t="t"/>
            <a:pathLst>
              <a:path extrusionOk="0" h="17321" w="149097">
                <a:moveTo>
                  <a:pt x="0" y="16843"/>
                </a:moveTo>
                <a:cubicBezTo>
                  <a:pt x="10025" y="13500"/>
                  <a:pt x="20512" y="11208"/>
                  <a:pt x="31053" y="10456"/>
                </a:cubicBezTo>
                <a:cubicBezTo>
                  <a:pt x="33851" y="10256"/>
                  <a:pt x="38283" y="8774"/>
                  <a:pt x="39422" y="11337"/>
                </a:cubicBezTo>
                <a:cubicBezTo>
                  <a:pt x="41319" y="15604"/>
                  <a:pt x="25326" y="19923"/>
                  <a:pt x="25987" y="15301"/>
                </a:cubicBezTo>
                <a:cubicBezTo>
                  <a:pt x="26625" y="10839"/>
                  <a:pt x="33301" y="9621"/>
                  <a:pt x="37660" y="8474"/>
                </a:cubicBezTo>
                <a:cubicBezTo>
                  <a:pt x="48374" y="5654"/>
                  <a:pt x="59437" y="4147"/>
                  <a:pt x="70474" y="3188"/>
                </a:cubicBezTo>
                <a:cubicBezTo>
                  <a:pt x="96603" y="917"/>
                  <a:pt x="122872" y="-311"/>
                  <a:pt x="149097" y="105"/>
                </a:cubicBezTo>
              </a:path>
            </a:pathLst>
          </a:custGeom>
          <a:noFill/>
          <a:ln cap="flat" cmpd="sng" w="38100">
            <a:solidFill>
              <a:schemeClr val="dk2"/>
            </a:solidFill>
            <a:prstDash val="solid"/>
            <a:round/>
            <a:headEnd len="med" w="med" type="none"/>
            <a:tailEnd len="med" w="med" type="none"/>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7" name="Shape 297"/>
        <p:cNvGrpSpPr/>
        <p:nvPr/>
      </p:nvGrpSpPr>
      <p:grpSpPr>
        <a:xfrm>
          <a:off x="0" y="0"/>
          <a:ext cx="0" cy="0"/>
          <a:chOff x="0" y="0"/>
          <a:chExt cx="0" cy="0"/>
        </a:xfrm>
      </p:grpSpPr>
      <p:sp>
        <p:nvSpPr>
          <p:cNvPr id="298" name="Google Shape;298;p38"/>
          <p:cNvSpPr txBox="1"/>
          <p:nvPr>
            <p:ph idx="4" type="subTitle"/>
          </p:nvPr>
        </p:nvSpPr>
        <p:spPr>
          <a:xfrm>
            <a:off x="200800" y="2645275"/>
            <a:ext cx="2950200" cy="30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solidFill>
                  <a:schemeClr val="lt1"/>
                </a:solidFill>
              </a:rPr>
              <a:t>Creating (or minting) your own NFTs on Cardano is a structured process that can be approached in two primary ways:</a:t>
            </a:r>
            <a:endParaRPr>
              <a:solidFill>
                <a:schemeClr val="lt1"/>
              </a:solidFill>
            </a:endParaRPr>
          </a:p>
        </p:txBody>
      </p:sp>
      <p:sp>
        <p:nvSpPr>
          <p:cNvPr id="299" name="Google Shape;299;p38"/>
          <p:cNvSpPr txBox="1"/>
          <p:nvPr>
            <p:ph idx="5" type="body"/>
          </p:nvPr>
        </p:nvSpPr>
        <p:spPr>
          <a:xfrm>
            <a:off x="4070000" y="636150"/>
            <a:ext cx="4829700" cy="9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For those with technical expertise, the Cardano Developer Portal provides comprehensive guides on minting NFTs using the Cardano command-line interface (CLI). This method involves generating keys, creating a minting policy, and executing transactions to mint the NFT.</a:t>
            </a:r>
            <a:endParaRPr>
              <a:solidFill>
                <a:schemeClr val="lt1"/>
              </a:solidFill>
            </a:endParaRPr>
          </a:p>
          <a:p>
            <a:pPr indent="0" lvl="0" marL="0" rtl="0" algn="l">
              <a:spcBef>
                <a:spcPts val="1200"/>
              </a:spcBef>
              <a:spcAft>
                <a:spcPts val="1200"/>
              </a:spcAft>
              <a:buNone/>
            </a:pPr>
            <a:r>
              <a:t/>
            </a:r>
            <a:endParaRPr/>
          </a:p>
        </p:txBody>
      </p:sp>
      <p:sp>
        <p:nvSpPr>
          <p:cNvPr id="300" name="Google Shape;300;p38"/>
          <p:cNvSpPr txBox="1"/>
          <p:nvPr>
            <p:ph idx="6" type="subTitle"/>
          </p:nvPr>
        </p:nvSpPr>
        <p:spPr>
          <a:xfrm>
            <a:off x="4105500" y="300950"/>
            <a:ext cx="4168500" cy="30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solidFill>
                  <a:schemeClr val="lt1"/>
                </a:solidFill>
              </a:rPr>
              <a:t>Using Developer Tools</a:t>
            </a:r>
            <a:endParaRPr>
              <a:solidFill>
                <a:schemeClr val="lt1"/>
              </a:solidFill>
            </a:endParaRPr>
          </a:p>
        </p:txBody>
      </p:sp>
      <p:sp>
        <p:nvSpPr>
          <p:cNvPr id="301" name="Google Shape;301;p38"/>
          <p:cNvSpPr txBox="1"/>
          <p:nvPr>
            <p:ph idx="1" type="body"/>
          </p:nvPr>
        </p:nvSpPr>
        <p:spPr>
          <a:xfrm>
            <a:off x="4105500" y="2287700"/>
            <a:ext cx="4168500" cy="92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lt1"/>
                </a:solidFill>
              </a:rPr>
              <a:t>For a more user-friendly experience, platforms like NMKR offer services to mint NFTs without deep technical knowledge. By uploading your digital asset and following the platform's instructions, you can mint NFTs efficiently</a:t>
            </a:r>
            <a:endParaRPr sz="1300">
              <a:solidFill>
                <a:schemeClr val="lt1"/>
              </a:solidFill>
            </a:endParaRPr>
          </a:p>
        </p:txBody>
      </p:sp>
      <p:sp>
        <p:nvSpPr>
          <p:cNvPr id="302" name="Google Shape;302;p38"/>
          <p:cNvSpPr txBox="1"/>
          <p:nvPr>
            <p:ph type="title"/>
          </p:nvPr>
        </p:nvSpPr>
        <p:spPr>
          <a:xfrm>
            <a:off x="285575" y="237683"/>
            <a:ext cx="2825400" cy="10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Minting Cardano NFTs</a:t>
            </a:r>
            <a:endParaRPr>
              <a:solidFill>
                <a:schemeClr val="lt1"/>
              </a:solidFill>
            </a:endParaRPr>
          </a:p>
        </p:txBody>
      </p:sp>
      <p:sp>
        <p:nvSpPr>
          <p:cNvPr id="303" name="Google Shape;303;p38"/>
          <p:cNvSpPr txBox="1"/>
          <p:nvPr>
            <p:ph idx="8" type="subTitle"/>
          </p:nvPr>
        </p:nvSpPr>
        <p:spPr>
          <a:xfrm>
            <a:off x="4105500" y="1941388"/>
            <a:ext cx="4168500" cy="30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solidFill>
                  <a:schemeClr val="lt1"/>
                </a:solidFill>
              </a:rPr>
              <a:t>Utilizing NFT Platforms</a:t>
            </a:r>
            <a:endParaRPr>
              <a:solidFill>
                <a:schemeClr val="lt1"/>
              </a:solidFill>
            </a:endParaRPr>
          </a:p>
        </p:txBody>
      </p:sp>
      <p:sp>
        <p:nvSpPr>
          <p:cNvPr id="304" name="Google Shape;304;p38"/>
          <p:cNvSpPr txBox="1"/>
          <p:nvPr/>
        </p:nvSpPr>
        <p:spPr>
          <a:xfrm>
            <a:off x="4162675" y="3581850"/>
            <a:ext cx="1958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ora Medium"/>
                <a:ea typeface="Lora Medium"/>
                <a:cs typeface="Lora Medium"/>
                <a:sym typeface="Lora Medium"/>
              </a:rPr>
              <a:t>For a visual guide on minting Cardano NFTs, check the following tutorial: </a:t>
            </a:r>
            <a:endParaRPr sz="1200">
              <a:solidFill>
                <a:schemeClr val="lt1"/>
              </a:solidFill>
              <a:latin typeface="Lora Medium"/>
              <a:ea typeface="Lora Medium"/>
              <a:cs typeface="Lora Medium"/>
              <a:sym typeface="Lora Medium"/>
            </a:endParaRPr>
          </a:p>
        </p:txBody>
      </p:sp>
      <p:pic>
        <p:nvPicPr>
          <p:cNvPr descr="ℹ️  This video is a step-by-step tutorial on how to mint tokens as well as NFTs on the Cardano blockchain using the Cardano CLI, IPFS and the Blockfrost API.&#10;&#10;📝 Commands:&#10;https://docs.google.com/document/d/1gyIOEjxhGhlXsgPtM35DsY3QX02jxLwZSpek7zO4q7M&#10;📜 Token Meta JSON:&#10;https://drive.google.com/file/d/1LJTjz72ipuGF2Lo9k4xeLtidIinmTGO2&#10;📜 NFT Meta JSON:&#10;https://drive.google.com/file/d/1QE-0G1NcUAxV7UdT-44Z4m4dkhytBQdv&#10;&#10;➖➖➖➖➖➖➖➖➖➖➖➖➖➖➖&#10;&#10;🔗 Socials&#10;&#10;🌐 Website   --- https://sproutpool.ca&#10;🐦 Twitter     --- https://twitter.com/sproutpool&#10;✉️ Discord    --- https://discord.gg/dMMPjDn5Sp&#10;📞 Telegram --- https://t.me/sproutpool&#10;&#10;➖➖➖➖➖➖➖➖➖➖➖➖➖➖➖&#10;&#10;🤝 Referral Links&#10;&#10;Get 25 CAD (Newton Crypto)&#10;https://web.newton.co/r/EEPT5S&#10;&#10;Get 10 CAD (NDAX)&#10;https://one.ndax.io/bfP8Hp&#10;&#10;Get 25 USD (Crypto Dot Com)&#10;https://crypto.com/app/x2n6aqnwdp&#10;&#10;&#10;🔺 Transparency Disclaimer&#10;If you use the above links, I get a small commission.&#10;&#10;➖➖➖➖➖➖➖➖➖➖➖➖➖➖➖&#10;&#10;⏱️  Timestamps:&#10;00:00 - Intro&#10;00:08 - Add Files to IPFS&#10;02:38 - Add IPFS Pins&#10;03:48 - Token &amp; NFT Metadata&#10;04:20 - NFT Metadata Standard&#10;05:38 - Create &amp; Fund Wallet&#10;07:16 - Create Token Policy&#10;09:40 - Update Token Metadata&#10;11:48 - Mint Tokens&#10;15:41 - View Tokens on Pool.pm&#10;16:40 - Register Token Policy on Pool.pm&#10;17:36 - Create NFT Policy&#10;19:47 - Update NFT Metadata&#10;21:16 - Mint NFT&#10;23:43 - View NFT on Pool.pm&#10;24:34 - Register NFT Policy on Pool.pm&#10;25:33 - Outro" id="305" name="Google Shape;305;p38" title="Minting Tokens &amp; NFTs on Cardano Tutorial">
            <a:hlinkClick r:id="rId3"/>
          </p:cNvPr>
          <p:cNvPicPr preferRelativeResize="0"/>
          <p:nvPr/>
        </p:nvPicPr>
        <p:blipFill>
          <a:blip r:embed="rId4">
            <a:alphaModFix/>
          </a:blip>
          <a:stretch>
            <a:fillRect/>
          </a:stretch>
        </p:blipFill>
        <p:spPr>
          <a:xfrm>
            <a:off x="6190350" y="3490775"/>
            <a:ext cx="2825400" cy="15892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type="title"/>
          </p:nvPr>
        </p:nvSpPr>
        <p:spPr>
          <a:xfrm>
            <a:off x="264450" y="1863150"/>
            <a:ext cx="8531400" cy="14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4000"/>
              <a:t>The Cardano blockchain's emphasis on sustainability, low transaction fees, and robust security makes it an attractive platform for NFT development and utilization. As the ecosystem continues to evolve, Cardano NFTs are poised to play a significant role in the broader adoption of blockchain technology across multiple industries.</a:t>
            </a:r>
            <a:endParaRPr b="0"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p:nvPr/>
        </p:nvSpPr>
        <p:spPr>
          <a:xfrm>
            <a:off x="-308574" y="-1192325"/>
            <a:ext cx="9243559" cy="6952934"/>
          </a:xfrm>
          <a:custGeom>
            <a:rect b="b" l="l" r="r" t="t"/>
            <a:pathLst>
              <a:path extrusionOk="0" h="279768" w="460853">
                <a:moveTo>
                  <a:pt x="42628" y="111316"/>
                </a:moveTo>
                <a:cubicBezTo>
                  <a:pt x="86722" y="61928"/>
                  <a:pt x="149358" y="26261"/>
                  <a:pt x="213589" y="10204"/>
                </a:cubicBezTo>
                <a:cubicBezTo>
                  <a:pt x="255072" y="-166"/>
                  <a:pt x="298902" y="-1450"/>
                  <a:pt x="341566" y="1412"/>
                </a:cubicBezTo>
                <a:cubicBezTo>
                  <a:pt x="393026" y="4864"/>
                  <a:pt x="459235" y="48527"/>
                  <a:pt x="460751" y="100081"/>
                </a:cubicBezTo>
                <a:cubicBezTo>
                  <a:pt x="462387" y="155688"/>
                  <a:pt x="400260" y="199622"/>
                  <a:pt x="351336" y="226104"/>
                </a:cubicBezTo>
                <a:cubicBezTo>
                  <a:pt x="307821" y="249658"/>
                  <a:pt x="259456" y="265290"/>
                  <a:pt x="210659" y="273485"/>
                </a:cubicBezTo>
                <a:cubicBezTo>
                  <a:pt x="168738" y="280525"/>
                  <a:pt x="123454" y="284123"/>
                  <a:pt x="83170" y="270554"/>
                </a:cubicBezTo>
                <a:cubicBezTo>
                  <a:pt x="44060" y="257381"/>
                  <a:pt x="-1982" y="219939"/>
                  <a:pt x="132" y="178724"/>
                </a:cubicBezTo>
                <a:cubicBezTo>
                  <a:pt x="1661" y="148917"/>
                  <a:pt x="14778" y="118296"/>
                  <a:pt x="34813" y="96174"/>
                </a:cubicBezTo>
                <a:cubicBezTo>
                  <a:pt x="52913" y="76189"/>
                  <a:pt x="76012" y="60936"/>
                  <a:pt x="99289" y="47327"/>
                </a:cubicBezTo>
              </a:path>
            </a:pathLst>
          </a:custGeom>
          <a:noFill/>
          <a:ln cap="flat" cmpd="sng" w="38100">
            <a:solidFill>
              <a:schemeClr val="lt1"/>
            </a:solidFill>
            <a:prstDash val="solid"/>
            <a:round/>
            <a:headEnd len="med" w="med" type="none"/>
            <a:tailEnd len="med" w="med" type="none"/>
          </a:ln>
        </p:spPr>
      </p:sp>
      <p:sp>
        <p:nvSpPr>
          <p:cNvPr id="182" name="Google Shape;182;p30"/>
          <p:cNvSpPr txBox="1"/>
          <p:nvPr>
            <p:ph idx="3" type="body"/>
          </p:nvPr>
        </p:nvSpPr>
        <p:spPr>
          <a:xfrm>
            <a:off x="749150" y="1212975"/>
            <a:ext cx="6958500" cy="12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ora"/>
                <a:ea typeface="Lora"/>
                <a:cs typeface="Lora"/>
                <a:sym typeface="Lora"/>
              </a:rPr>
              <a:t>The world of blockchain technology has seen a significant shift with the advent of </a:t>
            </a:r>
            <a:r>
              <a:rPr b="1" lang="en" sz="1800">
                <a:solidFill>
                  <a:schemeClr val="dk1"/>
                </a:solidFill>
                <a:latin typeface="Lora"/>
                <a:ea typeface="Lora"/>
                <a:cs typeface="Lora"/>
                <a:sym typeface="Lora"/>
              </a:rPr>
              <a:t>Non-Fungible Tokens (NFTs)</a:t>
            </a:r>
            <a:r>
              <a:rPr lang="en" sz="1800">
                <a:solidFill>
                  <a:schemeClr val="dk1"/>
                </a:solidFill>
                <a:latin typeface="Lora"/>
                <a:ea typeface="Lora"/>
                <a:cs typeface="Lora"/>
                <a:sym typeface="Lora"/>
              </a:rPr>
              <a:t>. These unique digital assets have revolutionized industries like art, gaming, and finance, offering unprecedented opportunities for creators and collectors alike.</a:t>
            </a:r>
            <a:endParaRPr sz="1800">
              <a:solidFill>
                <a:schemeClr val="dk1"/>
              </a:solidFill>
              <a:latin typeface="Lora"/>
              <a:ea typeface="Lora"/>
              <a:cs typeface="Lora"/>
              <a:sym typeface="Lora"/>
            </a:endParaRPr>
          </a:p>
          <a:p>
            <a:pPr indent="0" lvl="0" marL="0" rtl="0" algn="l">
              <a:spcBef>
                <a:spcPts val="1200"/>
              </a:spcBef>
              <a:spcAft>
                <a:spcPts val="0"/>
              </a:spcAft>
              <a:buNone/>
            </a:pPr>
            <a:r>
              <a:t/>
            </a:r>
            <a:endParaRPr sz="1800">
              <a:solidFill>
                <a:schemeClr val="dk1"/>
              </a:solidFill>
              <a:latin typeface="Lora"/>
              <a:ea typeface="Lora"/>
              <a:cs typeface="Lora"/>
              <a:sym typeface="Lora"/>
            </a:endParaRPr>
          </a:p>
          <a:p>
            <a:pPr indent="0" lvl="0" marL="0" rtl="0" algn="l">
              <a:spcBef>
                <a:spcPts val="1200"/>
              </a:spcBef>
              <a:spcAft>
                <a:spcPts val="1200"/>
              </a:spcAft>
              <a:buNone/>
            </a:pPr>
            <a:r>
              <a:rPr lang="en" sz="1800">
                <a:solidFill>
                  <a:schemeClr val="dk1"/>
                </a:solidFill>
                <a:latin typeface="Lora"/>
                <a:ea typeface="Lora"/>
                <a:cs typeface="Lora"/>
                <a:sym typeface="Lora"/>
              </a:rPr>
              <a:t>Among the platforms leading this charge is </a:t>
            </a:r>
            <a:r>
              <a:rPr b="1" lang="en" sz="1800">
                <a:solidFill>
                  <a:schemeClr val="dk1"/>
                </a:solidFill>
                <a:latin typeface="Lora"/>
                <a:ea typeface="Lora"/>
                <a:cs typeface="Lora"/>
                <a:sym typeface="Lora"/>
              </a:rPr>
              <a:t>Cardano</a:t>
            </a:r>
            <a:r>
              <a:rPr lang="en" sz="1800">
                <a:solidFill>
                  <a:schemeClr val="dk1"/>
                </a:solidFill>
                <a:latin typeface="Lora"/>
                <a:ea typeface="Lora"/>
                <a:cs typeface="Lora"/>
                <a:sym typeface="Lora"/>
              </a:rPr>
              <a:t>, which offers a unique approach to NFTs, enabling innovation and sustainable growth.</a:t>
            </a:r>
            <a:r>
              <a:rPr lang="en" sz="1900">
                <a:solidFill>
                  <a:schemeClr val="dk1"/>
                </a:solidFill>
              </a:rPr>
              <a:t>	</a:t>
            </a:r>
            <a:endParaRPr sz="19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264450" y="212925"/>
            <a:ext cx="8615100" cy="11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Cardano </a:t>
            </a:r>
            <a:r>
              <a:rPr lang="en"/>
              <a:t>NTFs</a:t>
            </a:r>
            <a:r>
              <a:rPr lang="en"/>
              <a:t>?</a:t>
            </a:r>
            <a:endParaRPr/>
          </a:p>
        </p:txBody>
      </p:sp>
      <p:sp>
        <p:nvSpPr>
          <p:cNvPr id="188" name="Google Shape;188;p31"/>
          <p:cNvSpPr txBox="1"/>
          <p:nvPr>
            <p:ph idx="2" type="body"/>
          </p:nvPr>
        </p:nvSpPr>
        <p:spPr>
          <a:xfrm>
            <a:off x="6808175" y="3424100"/>
            <a:ext cx="2087700" cy="135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Real-</a:t>
            </a:r>
            <a:r>
              <a:rPr lang="en"/>
              <a:t>world</a:t>
            </a:r>
            <a:r>
              <a:rPr lang="en"/>
              <a:t> assets</a:t>
            </a:r>
            <a:endParaRPr/>
          </a:p>
        </p:txBody>
      </p:sp>
      <p:sp>
        <p:nvSpPr>
          <p:cNvPr id="189" name="Google Shape;189;p31"/>
          <p:cNvSpPr txBox="1"/>
          <p:nvPr>
            <p:ph idx="3" type="body"/>
          </p:nvPr>
        </p:nvSpPr>
        <p:spPr>
          <a:xfrm>
            <a:off x="3895799" y="3424100"/>
            <a:ext cx="2087700" cy="135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Virtual land</a:t>
            </a:r>
            <a:endParaRPr/>
          </a:p>
        </p:txBody>
      </p:sp>
      <p:sp>
        <p:nvSpPr>
          <p:cNvPr id="190" name="Google Shape;190;p31"/>
          <p:cNvSpPr txBox="1"/>
          <p:nvPr>
            <p:ph idx="1" type="body"/>
          </p:nvPr>
        </p:nvSpPr>
        <p:spPr>
          <a:xfrm>
            <a:off x="983450" y="3424100"/>
            <a:ext cx="2087700" cy="135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Artwork, music</a:t>
            </a:r>
            <a:endParaRPr/>
          </a:p>
        </p:txBody>
      </p:sp>
      <p:sp>
        <p:nvSpPr>
          <p:cNvPr id="191" name="Google Shape;191;p31"/>
          <p:cNvSpPr/>
          <p:nvPr/>
        </p:nvSpPr>
        <p:spPr>
          <a:xfrm rot="129659">
            <a:off x="284056" y="1272440"/>
            <a:ext cx="8426855" cy="242254"/>
          </a:xfrm>
          <a:custGeom>
            <a:rect b="b" l="l" r="r" t="t"/>
            <a:pathLst>
              <a:path extrusionOk="0" h="9690" w="152400">
                <a:moveTo>
                  <a:pt x="152400" y="0"/>
                </a:moveTo>
                <a:cubicBezTo>
                  <a:pt x="101572" y="2751"/>
                  <a:pt x="50650" y="4630"/>
                  <a:pt x="0" y="9690"/>
                </a:cubicBezTo>
              </a:path>
            </a:pathLst>
          </a:custGeom>
          <a:noFill/>
          <a:ln cap="flat" cmpd="sng" w="38100">
            <a:solidFill>
              <a:schemeClr val="dk2"/>
            </a:solidFill>
            <a:prstDash val="solid"/>
            <a:round/>
            <a:headEnd len="med" w="med" type="none"/>
            <a:tailEnd len="med" w="med" type="none"/>
          </a:ln>
        </p:spPr>
      </p:sp>
      <p:sp>
        <p:nvSpPr>
          <p:cNvPr id="192" name="Google Shape;192;p31"/>
          <p:cNvSpPr txBox="1"/>
          <p:nvPr/>
        </p:nvSpPr>
        <p:spPr>
          <a:xfrm>
            <a:off x="285575" y="3425900"/>
            <a:ext cx="698100" cy="5844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4000">
                <a:solidFill>
                  <a:schemeClr val="dk1"/>
                </a:solidFill>
                <a:latin typeface="Bebas Neue"/>
                <a:ea typeface="Bebas Neue"/>
                <a:cs typeface="Bebas Neue"/>
                <a:sym typeface="Bebas Neue"/>
              </a:rPr>
              <a:t>01.</a:t>
            </a:r>
            <a:endParaRPr sz="4000">
              <a:solidFill>
                <a:schemeClr val="dk1"/>
              </a:solidFill>
              <a:latin typeface="Bebas Neue"/>
              <a:ea typeface="Bebas Neue"/>
              <a:cs typeface="Bebas Neue"/>
              <a:sym typeface="Bebas Neue"/>
            </a:endParaRPr>
          </a:p>
        </p:txBody>
      </p:sp>
      <p:sp>
        <p:nvSpPr>
          <p:cNvPr id="193" name="Google Shape;193;p31"/>
          <p:cNvSpPr txBox="1"/>
          <p:nvPr/>
        </p:nvSpPr>
        <p:spPr>
          <a:xfrm>
            <a:off x="3197928" y="3425900"/>
            <a:ext cx="698100" cy="5844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4000">
                <a:solidFill>
                  <a:schemeClr val="dk1"/>
                </a:solidFill>
                <a:latin typeface="Bebas Neue"/>
                <a:ea typeface="Bebas Neue"/>
                <a:cs typeface="Bebas Neue"/>
                <a:sym typeface="Bebas Neue"/>
              </a:rPr>
              <a:t>02.</a:t>
            </a:r>
            <a:endParaRPr sz="4000">
              <a:solidFill>
                <a:schemeClr val="dk1"/>
              </a:solidFill>
              <a:latin typeface="Bebas Neue"/>
              <a:ea typeface="Bebas Neue"/>
              <a:cs typeface="Bebas Neue"/>
              <a:sym typeface="Bebas Neue"/>
            </a:endParaRPr>
          </a:p>
        </p:txBody>
      </p:sp>
      <p:sp>
        <p:nvSpPr>
          <p:cNvPr id="194" name="Google Shape;194;p31"/>
          <p:cNvSpPr txBox="1"/>
          <p:nvPr/>
        </p:nvSpPr>
        <p:spPr>
          <a:xfrm>
            <a:off x="6110300" y="3425900"/>
            <a:ext cx="698100" cy="5844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4000">
                <a:solidFill>
                  <a:schemeClr val="dk1"/>
                </a:solidFill>
                <a:latin typeface="Bebas Neue"/>
                <a:ea typeface="Bebas Neue"/>
                <a:cs typeface="Bebas Neue"/>
                <a:sym typeface="Bebas Neue"/>
              </a:rPr>
              <a:t>03.</a:t>
            </a:r>
            <a:endParaRPr sz="4000">
              <a:solidFill>
                <a:schemeClr val="dk1"/>
              </a:solidFill>
              <a:latin typeface="Bebas Neue"/>
              <a:ea typeface="Bebas Neue"/>
              <a:cs typeface="Bebas Neue"/>
              <a:sym typeface="Bebas Neue"/>
            </a:endParaRPr>
          </a:p>
        </p:txBody>
      </p:sp>
      <p:sp>
        <p:nvSpPr>
          <p:cNvPr id="195" name="Google Shape;195;p31"/>
          <p:cNvSpPr txBox="1"/>
          <p:nvPr/>
        </p:nvSpPr>
        <p:spPr>
          <a:xfrm>
            <a:off x="2332350" y="1673475"/>
            <a:ext cx="4475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SemiBold"/>
                <a:ea typeface="Lora SemiBold"/>
                <a:cs typeface="Lora SemiBold"/>
                <a:sym typeface="Lora SemiBold"/>
              </a:rPr>
              <a:t>Cardano NFTs are digital tokens created on the Cardano blockchain, representing ownership or proof of authenticity for a specific item</a:t>
            </a:r>
            <a:endParaRPr>
              <a:latin typeface="Lora SemiBold"/>
              <a:ea typeface="Lora SemiBold"/>
              <a:cs typeface="Lora SemiBold"/>
              <a:sym typeface="Lora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1746600" y="636158"/>
            <a:ext cx="2825400" cy="10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Cost-Effectiveness:</a:t>
            </a:r>
            <a:endParaRPr sz="5600"/>
          </a:p>
        </p:txBody>
      </p:sp>
      <p:sp>
        <p:nvSpPr>
          <p:cNvPr id="201" name="Google Shape;201;p32"/>
          <p:cNvSpPr txBox="1"/>
          <p:nvPr>
            <p:ph idx="1" type="body"/>
          </p:nvPr>
        </p:nvSpPr>
        <p:spPr>
          <a:xfrm>
            <a:off x="1746600" y="2117575"/>
            <a:ext cx="2933700" cy="92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The PoS mechanism also ensures that the network is energy-efficient, aligning with growing global demands for environmentally sustainable technology.</a:t>
            </a:r>
            <a:endParaRPr/>
          </a:p>
        </p:txBody>
      </p:sp>
      <p:sp>
        <p:nvSpPr>
          <p:cNvPr id="202" name="Google Shape;202;p32"/>
          <p:cNvSpPr txBox="1"/>
          <p:nvPr>
            <p:ph idx="5" type="body"/>
          </p:nvPr>
        </p:nvSpPr>
        <p:spPr>
          <a:xfrm>
            <a:off x="4195500" y="466250"/>
            <a:ext cx="3156300" cy="92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Cardano's proof-of-stake (PoS) consensus mechanism allows for low transaction fees, making minting and trading NFTs more affordable than on proof-of-work (PoW) blockchains like Ethereum.</a:t>
            </a:r>
            <a:endParaRPr/>
          </a:p>
        </p:txBody>
      </p:sp>
      <p:sp>
        <p:nvSpPr>
          <p:cNvPr id="203" name="Google Shape;203;p32"/>
          <p:cNvSpPr txBox="1"/>
          <p:nvPr>
            <p:ph idx="6" type="title"/>
          </p:nvPr>
        </p:nvSpPr>
        <p:spPr>
          <a:xfrm>
            <a:off x="4680425" y="1922833"/>
            <a:ext cx="2825400" cy="10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Eco-Friendliness</a:t>
            </a:r>
            <a:endParaRPr sz="2700"/>
          </a:p>
        </p:txBody>
      </p:sp>
      <p:sp>
        <p:nvSpPr>
          <p:cNvPr id="204" name="Google Shape;204;p32"/>
          <p:cNvSpPr txBox="1"/>
          <p:nvPr>
            <p:ph idx="9" type="title"/>
          </p:nvPr>
        </p:nvSpPr>
        <p:spPr>
          <a:xfrm>
            <a:off x="1746600" y="3768908"/>
            <a:ext cx="2825400" cy="10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Interoperability</a:t>
            </a:r>
            <a:endParaRPr sz="2700"/>
          </a:p>
        </p:txBody>
      </p:sp>
      <p:sp>
        <p:nvSpPr>
          <p:cNvPr id="205" name="Google Shape;205;p32"/>
          <p:cNvSpPr txBox="1"/>
          <p:nvPr>
            <p:ph idx="14" type="body"/>
          </p:nvPr>
        </p:nvSpPr>
        <p:spPr>
          <a:xfrm>
            <a:off x="4195500" y="3601925"/>
            <a:ext cx="3156300" cy="92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Through innovations like the EUTXO model (Extended Unspent Transaction Output), Cardano supports complex smart contracts and seamless interactions between different applications and tokens.</a:t>
            </a:r>
            <a:endParaRPr/>
          </a:p>
        </p:txBody>
      </p:sp>
      <p:sp>
        <p:nvSpPr>
          <p:cNvPr id="206" name="Google Shape;206;p32"/>
          <p:cNvSpPr txBox="1"/>
          <p:nvPr/>
        </p:nvSpPr>
        <p:spPr>
          <a:xfrm rot="-5400000">
            <a:off x="-2051650" y="2202300"/>
            <a:ext cx="5135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Bebas Neue"/>
                <a:ea typeface="Bebas Neue"/>
                <a:cs typeface="Bebas Neue"/>
                <a:sym typeface="Bebas Neue"/>
              </a:rPr>
              <a:t>The Cardano Advantage for NFTs</a:t>
            </a:r>
            <a:endParaRPr sz="3600">
              <a:latin typeface="Bebas Neue"/>
              <a:ea typeface="Bebas Neue"/>
              <a:cs typeface="Bebas Neue"/>
              <a:sym typeface="Bebas Neue"/>
            </a:endParaRPr>
          </a:p>
        </p:txBody>
      </p:sp>
      <p:sp>
        <p:nvSpPr>
          <p:cNvPr id="207" name="Google Shape;207;p32"/>
          <p:cNvSpPr txBox="1"/>
          <p:nvPr/>
        </p:nvSpPr>
        <p:spPr>
          <a:xfrm>
            <a:off x="7452650" y="1717500"/>
            <a:ext cx="16602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latin typeface="Bebas Neue"/>
                <a:ea typeface="Bebas Neue"/>
                <a:cs typeface="Bebas Neue"/>
                <a:sym typeface="Bebas Neue"/>
              </a:rPr>
              <a:t>Native Tokens</a:t>
            </a:r>
            <a:r>
              <a:rPr lang="en" sz="2200">
                <a:solidFill>
                  <a:schemeClr val="dk1"/>
                </a:solidFill>
                <a:latin typeface="Bebas Neue"/>
                <a:ea typeface="Bebas Neue"/>
                <a:cs typeface="Bebas Neue"/>
                <a:sym typeface="Bebas Neue"/>
              </a:rPr>
              <a:t>: </a:t>
            </a:r>
            <a:r>
              <a:rPr lang="en" sz="1100">
                <a:solidFill>
                  <a:schemeClr val="lt2"/>
                </a:solidFill>
                <a:latin typeface="Lora Medium"/>
                <a:ea typeface="Lora Medium"/>
                <a:cs typeface="Lora Medium"/>
                <a:sym typeface="Lora Medium"/>
              </a:rPr>
              <a:t>NFTs on Cardano do not require smart contracts for minting, reducing the likelihood of technical errors and lowering costs.</a:t>
            </a:r>
            <a:endParaRPr>
              <a:latin typeface="Lora Medium"/>
              <a:ea typeface="Lora Medium"/>
              <a:cs typeface="Lora Medium"/>
              <a:sym typeface="Lora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idx="4" type="body"/>
          </p:nvPr>
        </p:nvSpPr>
        <p:spPr>
          <a:xfrm>
            <a:off x="264600" y="200800"/>
            <a:ext cx="8614800" cy="1119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lt2"/>
              </a:buClr>
              <a:buSzPts val="1100"/>
              <a:buFont typeface="Arial"/>
              <a:buNone/>
            </a:pPr>
            <a:r>
              <a:rPr lang="en" sz="2400"/>
              <a:t>Applications of Cardano NFTs in the Veterinary Domain</a:t>
            </a:r>
            <a:endParaRPr sz="2400"/>
          </a:p>
          <a:p>
            <a:pPr indent="0" lvl="0" marL="0" rtl="0" algn="l">
              <a:lnSpc>
                <a:spcPct val="115000"/>
              </a:lnSpc>
              <a:spcBef>
                <a:spcPts val="1200"/>
              </a:spcBef>
              <a:spcAft>
                <a:spcPts val="0"/>
              </a:spcAft>
              <a:buClr>
                <a:schemeClr val="lt2"/>
              </a:buClr>
              <a:buSzPts val="1100"/>
              <a:buFont typeface="Arial"/>
              <a:buNone/>
            </a:pPr>
            <a:r>
              <a:rPr lang="en" sz="1300">
                <a:latin typeface="Lora Medium"/>
                <a:ea typeface="Lora Medium"/>
                <a:cs typeface="Lora Medium"/>
                <a:sym typeface="Lora Medium"/>
              </a:rPr>
              <a:t>Cardano NFTs hold significant potential in the veterinary field, bridging the gap between blockchain technology and veterinary services. With enhanced security, transparency, and interoperability, these NFTs can drive innovation across various veterinary applications. Here are some examples:</a:t>
            </a:r>
            <a:endParaRPr sz="1300">
              <a:latin typeface="Lora Medium"/>
              <a:ea typeface="Lora Medium"/>
              <a:cs typeface="Lora Medium"/>
              <a:sym typeface="Lora Medium"/>
            </a:endParaRPr>
          </a:p>
          <a:p>
            <a:pPr indent="0" lvl="0" marL="0" rtl="0" algn="l">
              <a:spcBef>
                <a:spcPts val="1200"/>
              </a:spcBef>
              <a:spcAft>
                <a:spcPts val="0"/>
              </a:spcAft>
              <a:buNone/>
            </a:pPr>
            <a:r>
              <a:t/>
            </a:r>
            <a:endParaRPr sz="3600"/>
          </a:p>
        </p:txBody>
      </p:sp>
      <p:sp>
        <p:nvSpPr>
          <p:cNvPr id="213" name="Google Shape;213;p33"/>
          <p:cNvSpPr txBox="1"/>
          <p:nvPr>
            <p:ph idx="2" type="body"/>
          </p:nvPr>
        </p:nvSpPr>
        <p:spPr>
          <a:xfrm>
            <a:off x="5977100" y="2083650"/>
            <a:ext cx="2807400" cy="97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300"/>
              <a:t>NFTs for purebred dogs or racehorses can authenticate lineage, ensuring compliance with breeding standards.</a:t>
            </a:r>
            <a:endParaRPr sz="1300"/>
          </a:p>
        </p:txBody>
      </p:sp>
      <p:sp>
        <p:nvSpPr>
          <p:cNvPr id="214" name="Google Shape;214;p33"/>
          <p:cNvSpPr txBox="1"/>
          <p:nvPr>
            <p:ph idx="3" type="body"/>
          </p:nvPr>
        </p:nvSpPr>
        <p:spPr>
          <a:xfrm>
            <a:off x="3174488" y="2037325"/>
            <a:ext cx="2610000" cy="97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300"/>
              <a:t>An NFT linked to a microchip or genetic profile could serve as an immutable record of ownership, reducing disputes and aiding in recovering lost or stolen animals.</a:t>
            </a:r>
            <a:endParaRPr sz="1300"/>
          </a:p>
        </p:txBody>
      </p:sp>
      <p:sp>
        <p:nvSpPr>
          <p:cNvPr id="215" name="Google Shape;215;p33"/>
          <p:cNvSpPr txBox="1"/>
          <p:nvPr>
            <p:ph idx="1" type="body"/>
          </p:nvPr>
        </p:nvSpPr>
        <p:spPr>
          <a:xfrm>
            <a:off x="318675" y="2006425"/>
            <a:ext cx="2807400" cy="97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300"/>
              <a:t>A Cardano NFT could store vaccination schedules, lab results, surgeries, and treatment records. Owners and veterinarians can securely access these records, streamlining care and preventing errors.</a:t>
            </a:r>
            <a:endParaRPr sz="1300"/>
          </a:p>
        </p:txBody>
      </p:sp>
      <p:sp>
        <p:nvSpPr>
          <p:cNvPr id="216" name="Google Shape;216;p33"/>
          <p:cNvSpPr txBox="1"/>
          <p:nvPr/>
        </p:nvSpPr>
        <p:spPr>
          <a:xfrm>
            <a:off x="318675" y="3884650"/>
            <a:ext cx="26877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ora Medium"/>
                <a:ea typeface="Lora Medium"/>
                <a:cs typeface="Lora Medium"/>
                <a:sym typeface="Lora Medium"/>
              </a:rPr>
              <a:t>Enhanced traceability, secure sharing across clinics, and interoperability with pet health management systems.</a:t>
            </a:r>
            <a:endParaRPr sz="1300">
              <a:latin typeface="Lora Medium"/>
              <a:ea typeface="Lora Medium"/>
              <a:cs typeface="Lora Medium"/>
              <a:sym typeface="Lora Medium"/>
            </a:endParaRPr>
          </a:p>
        </p:txBody>
      </p:sp>
      <p:sp>
        <p:nvSpPr>
          <p:cNvPr id="217" name="Google Shape;217;p33"/>
          <p:cNvSpPr txBox="1"/>
          <p:nvPr/>
        </p:nvSpPr>
        <p:spPr>
          <a:xfrm>
            <a:off x="3226450" y="3884650"/>
            <a:ext cx="26100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300">
                <a:latin typeface="Lora Medium"/>
                <a:ea typeface="Lora Medium"/>
                <a:cs typeface="Lora Medium"/>
                <a:sym typeface="Lora Medium"/>
              </a:rPr>
              <a:t>Simplifies legal processes, aids in tracking stray animals, and ensures proper identification for cross-border transport.</a:t>
            </a:r>
            <a:endParaRPr sz="1300">
              <a:latin typeface="Lora Medium"/>
              <a:ea typeface="Lora Medium"/>
              <a:cs typeface="Lora Medium"/>
              <a:sym typeface="Lora Medium"/>
            </a:endParaRPr>
          </a:p>
        </p:txBody>
      </p:sp>
      <p:sp>
        <p:nvSpPr>
          <p:cNvPr id="218" name="Google Shape;218;p33"/>
          <p:cNvSpPr txBox="1"/>
          <p:nvPr/>
        </p:nvSpPr>
        <p:spPr>
          <a:xfrm>
            <a:off x="5977100" y="3884650"/>
            <a:ext cx="30000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300">
                <a:latin typeface="Lora Medium"/>
                <a:ea typeface="Lora Medium"/>
                <a:cs typeface="Lora Medium"/>
                <a:sym typeface="Lora Medium"/>
              </a:rPr>
              <a:t>Reduces fraud in pedigree claims and promotes ethical breeding practices.</a:t>
            </a:r>
            <a:endParaRPr sz="1300">
              <a:latin typeface="Lora Medium"/>
              <a:ea typeface="Lora Medium"/>
              <a:cs typeface="Lora Medium"/>
              <a:sym typeface="Lora Medium"/>
            </a:endParaRPr>
          </a:p>
        </p:txBody>
      </p:sp>
      <p:sp>
        <p:nvSpPr>
          <p:cNvPr id="219" name="Google Shape;219;p33"/>
          <p:cNvSpPr/>
          <p:nvPr/>
        </p:nvSpPr>
        <p:spPr>
          <a:xfrm>
            <a:off x="264600" y="2000250"/>
            <a:ext cx="2770500" cy="1475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Lora Medium"/>
              <a:ea typeface="Lora Medium"/>
              <a:cs typeface="Lora Medium"/>
              <a:sym typeface="Lora Medium"/>
            </a:endParaRPr>
          </a:p>
        </p:txBody>
      </p:sp>
      <p:sp>
        <p:nvSpPr>
          <p:cNvPr id="220" name="Google Shape;220;p33"/>
          <p:cNvSpPr/>
          <p:nvPr/>
        </p:nvSpPr>
        <p:spPr>
          <a:xfrm>
            <a:off x="3189600" y="2046600"/>
            <a:ext cx="2664300" cy="1428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Lora Medium"/>
              <a:ea typeface="Lora Medium"/>
              <a:cs typeface="Lora Medium"/>
              <a:sym typeface="Lora Medium"/>
            </a:endParaRPr>
          </a:p>
        </p:txBody>
      </p:sp>
      <p:sp>
        <p:nvSpPr>
          <p:cNvPr id="221" name="Google Shape;221;p33"/>
          <p:cNvSpPr/>
          <p:nvPr/>
        </p:nvSpPr>
        <p:spPr>
          <a:xfrm>
            <a:off x="5985300" y="2085200"/>
            <a:ext cx="2770500" cy="1389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Lora Medium"/>
              <a:ea typeface="Lora Medium"/>
              <a:cs typeface="Lora Medium"/>
              <a:sym typeface="Lora Medium"/>
            </a:endParaRPr>
          </a:p>
        </p:txBody>
      </p:sp>
      <p:sp>
        <p:nvSpPr>
          <p:cNvPr id="222" name="Google Shape;222;p33"/>
          <p:cNvSpPr/>
          <p:nvPr/>
        </p:nvSpPr>
        <p:spPr>
          <a:xfrm>
            <a:off x="332100" y="3900100"/>
            <a:ext cx="2664300" cy="926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Lora Medium"/>
              <a:ea typeface="Lora Medium"/>
              <a:cs typeface="Lora Medium"/>
              <a:sym typeface="Lora Medium"/>
            </a:endParaRPr>
          </a:p>
        </p:txBody>
      </p:sp>
      <p:sp>
        <p:nvSpPr>
          <p:cNvPr id="223" name="Google Shape;223;p33"/>
          <p:cNvSpPr/>
          <p:nvPr/>
        </p:nvSpPr>
        <p:spPr>
          <a:xfrm>
            <a:off x="3282275" y="3946450"/>
            <a:ext cx="2610000" cy="923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Lora Medium"/>
              <a:ea typeface="Lora Medium"/>
              <a:cs typeface="Lora Medium"/>
              <a:sym typeface="Lora Medium"/>
            </a:endParaRPr>
          </a:p>
        </p:txBody>
      </p:sp>
      <p:sp>
        <p:nvSpPr>
          <p:cNvPr id="224" name="Google Shape;224;p33"/>
          <p:cNvSpPr/>
          <p:nvPr/>
        </p:nvSpPr>
        <p:spPr>
          <a:xfrm>
            <a:off x="6039375" y="3946450"/>
            <a:ext cx="2807400" cy="923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Lora Medium"/>
              <a:ea typeface="Lora Medium"/>
              <a:cs typeface="Lora Medium"/>
              <a:sym typeface="Lora Medium"/>
            </a:endParaRPr>
          </a:p>
        </p:txBody>
      </p:sp>
      <p:sp>
        <p:nvSpPr>
          <p:cNvPr id="225" name="Google Shape;225;p33"/>
          <p:cNvSpPr/>
          <p:nvPr/>
        </p:nvSpPr>
        <p:spPr>
          <a:xfrm>
            <a:off x="4425125" y="3510150"/>
            <a:ext cx="324300" cy="409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Lora Medium"/>
              <a:ea typeface="Lora Medium"/>
              <a:cs typeface="Lora Medium"/>
              <a:sym typeface="Lora Medium"/>
            </a:endParaRPr>
          </a:p>
        </p:txBody>
      </p:sp>
      <p:sp>
        <p:nvSpPr>
          <p:cNvPr id="226" name="Google Shape;226;p33"/>
          <p:cNvSpPr/>
          <p:nvPr/>
        </p:nvSpPr>
        <p:spPr>
          <a:xfrm>
            <a:off x="7314950" y="3475350"/>
            <a:ext cx="324300" cy="478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Lora Medium"/>
              <a:ea typeface="Lora Medium"/>
              <a:cs typeface="Lora Medium"/>
              <a:sym typeface="Lora Medium"/>
            </a:endParaRPr>
          </a:p>
        </p:txBody>
      </p:sp>
      <p:sp>
        <p:nvSpPr>
          <p:cNvPr id="227" name="Google Shape;227;p33"/>
          <p:cNvSpPr/>
          <p:nvPr/>
        </p:nvSpPr>
        <p:spPr>
          <a:xfrm>
            <a:off x="1423650" y="3483125"/>
            <a:ext cx="324300" cy="409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Lora Medium"/>
              <a:ea typeface="Lora Medium"/>
              <a:cs typeface="Lora Medium"/>
              <a:sym typeface="Lora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idx="1" type="body"/>
          </p:nvPr>
        </p:nvSpPr>
        <p:spPr>
          <a:xfrm>
            <a:off x="264600" y="3224675"/>
            <a:ext cx="2807400" cy="976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Verifiable credentials for continuing education and professional development.</a:t>
            </a:r>
            <a:endParaRPr/>
          </a:p>
          <a:p>
            <a:pPr indent="0" lvl="0" marL="0" rtl="0" algn="l">
              <a:spcBef>
                <a:spcPts val="1200"/>
              </a:spcBef>
              <a:spcAft>
                <a:spcPts val="1200"/>
              </a:spcAft>
              <a:buNone/>
            </a:pPr>
            <a:r>
              <a:t/>
            </a:r>
            <a:endParaRPr/>
          </a:p>
        </p:txBody>
      </p:sp>
      <p:sp>
        <p:nvSpPr>
          <p:cNvPr id="233" name="Google Shape;233;p34"/>
          <p:cNvSpPr txBox="1"/>
          <p:nvPr>
            <p:ph idx="2" type="body"/>
          </p:nvPr>
        </p:nvSpPr>
        <p:spPr>
          <a:xfrm>
            <a:off x="5966850" y="3170625"/>
            <a:ext cx="2807400" cy="97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Automates insurance verification and enables innovative financial solutions for pet care.</a:t>
            </a:r>
            <a:endParaRPr/>
          </a:p>
        </p:txBody>
      </p:sp>
      <p:sp>
        <p:nvSpPr>
          <p:cNvPr id="234" name="Google Shape;234;p34"/>
          <p:cNvSpPr txBox="1"/>
          <p:nvPr>
            <p:ph idx="3" type="body"/>
          </p:nvPr>
        </p:nvSpPr>
        <p:spPr>
          <a:xfrm>
            <a:off x="3168300" y="3224675"/>
            <a:ext cx="2807400" cy="976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Prevents counterfeit drugs and ensures quality control for veterinary medications.</a:t>
            </a:r>
            <a:endParaRPr/>
          </a:p>
          <a:p>
            <a:pPr indent="0" lvl="0" marL="0" rtl="0" algn="l">
              <a:spcBef>
                <a:spcPts val="1200"/>
              </a:spcBef>
              <a:spcAft>
                <a:spcPts val="1200"/>
              </a:spcAft>
              <a:buNone/>
            </a:pPr>
            <a:r>
              <a:t/>
            </a:r>
            <a:endParaRPr/>
          </a:p>
        </p:txBody>
      </p:sp>
      <p:sp>
        <p:nvSpPr>
          <p:cNvPr id="235" name="Google Shape;235;p34"/>
          <p:cNvSpPr txBox="1"/>
          <p:nvPr>
            <p:ph idx="1" type="body"/>
          </p:nvPr>
        </p:nvSpPr>
        <p:spPr>
          <a:xfrm>
            <a:off x="264600" y="944325"/>
            <a:ext cx="2807400" cy="97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Veterinarians could earn NFTs as certificates for completing specialized courses, such as surgical techniques or exotic animal care.</a:t>
            </a:r>
            <a:endParaRPr/>
          </a:p>
        </p:txBody>
      </p:sp>
      <p:sp>
        <p:nvSpPr>
          <p:cNvPr id="236" name="Google Shape;236;p34"/>
          <p:cNvSpPr txBox="1"/>
          <p:nvPr>
            <p:ph idx="1" type="body"/>
          </p:nvPr>
        </p:nvSpPr>
        <p:spPr>
          <a:xfrm>
            <a:off x="3168300" y="1067900"/>
            <a:ext cx="2807400" cy="97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An NFT tied to a batch of vaccines could store data about its origin, transport conditions, and expiration date.</a:t>
            </a:r>
            <a:endParaRPr/>
          </a:p>
        </p:txBody>
      </p:sp>
      <p:sp>
        <p:nvSpPr>
          <p:cNvPr id="237" name="Google Shape;237;p34"/>
          <p:cNvSpPr txBox="1"/>
          <p:nvPr>
            <p:ph idx="1" type="body"/>
          </p:nvPr>
        </p:nvSpPr>
        <p:spPr>
          <a:xfrm>
            <a:off x="6072000" y="944325"/>
            <a:ext cx="2807400" cy="97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An NFT could verify an active insurance policy for a pet, simplifying claims processing. Similarly, it could represent a financial agreement for covering emergency veterinary costs.</a:t>
            </a:r>
            <a:endParaRPr/>
          </a:p>
        </p:txBody>
      </p:sp>
      <p:sp>
        <p:nvSpPr>
          <p:cNvPr id="238" name="Google Shape;238;p34"/>
          <p:cNvSpPr/>
          <p:nvPr/>
        </p:nvSpPr>
        <p:spPr>
          <a:xfrm>
            <a:off x="264600" y="949925"/>
            <a:ext cx="2693400" cy="1621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ora Medium"/>
              <a:ea typeface="Lora Medium"/>
              <a:cs typeface="Lora Medium"/>
              <a:sym typeface="Lora Medium"/>
            </a:endParaRPr>
          </a:p>
        </p:txBody>
      </p:sp>
      <p:sp>
        <p:nvSpPr>
          <p:cNvPr id="239" name="Google Shape;239;p34"/>
          <p:cNvSpPr/>
          <p:nvPr/>
        </p:nvSpPr>
        <p:spPr>
          <a:xfrm>
            <a:off x="3135575" y="926675"/>
            <a:ext cx="2693400" cy="1714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ora Medium"/>
              <a:ea typeface="Lora Medium"/>
              <a:cs typeface="Lora Medium"/>
              <a:sym typeface="Lora Medium"/>
            </a:endParaRPr>
          </a:p>
        </p:txBody>
      </p:sp>
      <p:sp>
        <p:nvSpPr>
          <p:cNvPr id="240" name="Google Shape;240;p34"/>
          <p:cNvSpPr/>
          <p:nvPr/>
        </p:nvSpPr>
        <p:spPr>
          <a:xfrm>
            <a:off x="6072000" y="926675"/>
            <a:ext cx="2807400" cy="1714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ora Medium"/>
              <a:ea typeface="Lora Medium"/>
              <a:cs typeface="Lora Medium"/>
              <a:sym typeface="Lora Medium"/>
            </a:endParaRPr>
          </a:p>
        </p:txBody>
      </p:sp>
      <p:sp>
        <p:nvSpPr>
          <p:cNvPr id="241" name="Google Shape;241;p34"/>
          <p:cNvSpPr/>
          <p:nvPr/>
        </p:nvSpPr>
        <p:spPr>
          <a:xfrm>
            <a:off x="278025" y="3266825"/>
            <a:ext cx="2693400" cy="1150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ora Medium"/>
              <a:ea typeface="Lora Medium"/>
              <a:cs typeface="Lora Medium"/>
              <a:sym typeface="Lora Medium"/>
            </a:endParaRPr>
          </a:p>
        </p:txBody>
      </p:sp>
      <p:sp>
        <p:nvSpPr>
          <p:cNvPr id="242" name="Google Shape;242;p34"/>
          <p:cNvSpPr/>
          <p:nvPr/>
        </p:nvSpPr>
        <p:spPr>
          <a:xfrm>
            <a:off x="3207375" y="3305425"/>
            <a:ext cx="2621700" cy="1112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ora Medium"/>
              <a:ea typeface="Lora Medium"/>
              <a:cs typeface="Lora Medium"/>
              <a:sym typeface="Lora Medium"/>
            </a:endParaRPr>
          </a:p>
        </p:txBody>
      </p:sp>
      <p:sp>
        <p:nvSpPr>
          <p:cNvPr id="243" name="Google Shape;243;p34"/>
          <p:cNvSpPr/>
          <p:nvPr/>
        </p:nvSpPr>
        <p:spPr>
          <a:xfrm>
            <a:off x="5964450" y="3245825"/>
            <a:ext cx="2767200" cy="1192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ora Medium"/>
              <a:ea typeface="Lora Medium"/>
              <a:cs typeface="Lora Medium"/>
              <a:sym typeface="Lora Medium"/>
            </a:endParaRPr>
          </a:p>
        </p:txBody>
      </p:sp>
      <p:sp>
        <p:nvSpPr>
          <p:cNvPr id="244" name="Google Shape;244;p34"/>
          <p:cNvSpPr/>
          <p:nvPr/>
        </p:nvSpPr>
        <p:spPr>
          <a:xfrm>
            <a:off x="1251125" y="2587200"/>
            <a:ext cx="332100" cy="658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ora Medium"/>
              <a:ea typeface="Lora Medium"/>
              <a:cs typeface="Lora Medium"/>
              <a:sym typeface="Lora Medium"/>
            </a:endParaRPr>
          </a:p>
        </p:txBody>
      </p:sp>
      <p:sp>
        <p:nvSpPr>
          <p:cNvPr id="245" name="Google Shape;245;p34"/>
          <p:cNvSpPr/>
          <p:nvPr/>
        </p:nvSpPr>
        <p:spPr>
          <a:xfrm>
            <a:off x="4301888" y="2641175"/>
            <a:ext cx="332100" cy="658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ora Medium"/>
              <a:ea typeface="Lora Medium"/>
              <a:cs typeface="Lora Medium"/>
              <a:sym typeface="Lora Medium"/>
            </a:endParaRPr>
          </a:p>
        </p:txBody>
      </p:sp>
      <p:sp>
        <p:nvSpPr>
          <p:cNvPr id="246" name="Google Shape;246;p34"/>
          <p:cNvSpPr/>
          <p:nvPr/>
        </p:nvSpPr>
        <p:spPr>
          <a:xfrm>
            <a:off x="7240025" y="2641175"/>
            <a:ext cx="332100" cy="625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ora Medium"/>
              <a:ea typeface="Lora Medium"/>
              <a:cs typeface="Lora Medium"/>
              <a:sym typeface="Lora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idx="1" type="body"/>
          </p:nvPr>
        </p:nvSpPr>
        <p:spPr>
          <a:xfrm>
            <a:off x="264600" y="3530500"/>
            <a:ext cx="2807400" cy="97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Provides a new revenue stream for non-profits while raising awareness about animal welfare causes.</a:t>
            </a:r>
            <a:endParaRPr/>
          </a:p>
        </p:txBody>
      </p:sp>
      <p:sp>
        <p:nvSpPr>
          <p:cNvPr id="252" name="Google Shape;252;p35"/>
          <p:cNvSpPr txBox="1"/>
          <p:nvPr>
            <p:ph idx="2" type="body"/>
          </p:nvPr>
        </p:nvSpPr>
        <p:spPr>
          <a:xfrm>
            <a:off x="6041600" y="3530500"/>
            <a:ext cx="2807400" cy="976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Prevents illegal wildlife trafficking and ensures ethical practices.</a:t>
            </a:r>
            <a:endParaRPr/>
          </a:p>
          <a:p>
            <a:pPr indent="0" lvl="0" marL="0" rtl="0" algn="l">
              <a:spcBef>
                <a:spcPts val="1200"/>
              </a:spcBef>
              <a:spcAft>
                <a:spcPts val="1200"/>
              </a:spcAft>
              <a:buNone/>
            </a:pPr>
            <a:r>
              <a:t/>
            </a:r>
            <a:endParaRPr/>
          </a:p>
        </p:txBody>
      </p:sp>
      <p:sp>
        <p:nvSpPr>
          <p:cNvPr id="253" name="Google Shape;253;p35"/>
          <p:cNvSpPr txBox="1"/>
          <p:nvPr>
            <p:ph idx="3" type="body"/>
          </p:nvPr>
        </p:nvSpPr>
        <p:spPr>
          <a:xfrm>
            <a:off x="3072000" y="3530500"/>
            <a:ext cx="2807400" cy="97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Streamlines livestock tracking, improves resource management, and enhances compliance with agricultural regulations.</a:t>
            </a:r>
            <a:endParaRPr/>
          </a:p>
        </p:txBody>
      </p:sp>
      <p:sp>
        <p:nvSpPr>
          <p:cNvPr id="254" name="Google Shape;254;p35"/>
          <p:cNvSpPr txBox="1"/>
          <p:nvPr>
            <p:ph idx="1" type="body"/>
          </p:nvPr>
        </p:nvSpPr>
        <p:spPr>
          <a:xfrm>
            <a:off x="220875" y="1040625"/>
            <a:ext cx="2807400" cy="97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 Animal shelters could mint NFTs featuring adoptable pets, with proceeds going towards care and operations.</a:t>
            </a:r>
            <a:endParaRPr/>
          </a:p>
        </p:txBody>
      </p:sp>
      <p:sp>
        <p:nvSpPr>
          <p:cNvPr id="255" name="Google Shape;255;p35"/>
          <p:cNvSpPr txBox="1"/>
          <p:nvPr>
            <p:ph idx="1" type="body"/>
          </p:nvPr>
        </p:nvSpPr>
        <p:spPr>
          <a:xfrm>
            <a:off x="3168300" y="978850"/>
            <a:ext cx="2807400" cy="9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2"/>
              </a:buClr>
              <a:buSzPts val="1100"/>
              <a:buFont typeface="Arial"/>
              <a:buNone/>
            </a:pPr>
            <a:r>
              <a:rPr lang="en"/>
              <a:t>A dairy cow’s NFT could include its health records, milk production stats, and breeding history, providing a comprehensive overview for farm management.</a:t>
            </a:r>
            <a:endParaRPr/>
          </a:p>
          <a:p>
            <a:pPr indent="0" lvl="0" marL="0" rtl="0" algn="l">
              <a:spcBef>
                <a:spcPts val="1200"/>
              </a:spcBef>
              <a:spcAft>
                <a:spcPts val="0"/>
              </a:spcAft>
              <a:buClr>
                <a:schemeClr val="lt2"/>
              </a:buClr>
              <a:buSzPts val="1100"/>
              <a:buFont typeface="Arial"/>
              <a:buNone/>
            </a:pPr>
            <a:r>
              <a:t/>
            </a:r>
            <a:endParaRPr/>
          </a:p>
          <a:p>
            <a:pPr indent="0" lvl="0" marL="0" rtl="0" algn="l">
              <a:spcBef>
                <a:spcPts val="1200"/>
              </a:spcBef>
              <a:spcAft>
                <a:spcPts val="1200"/>
              </a:spcAft>
              <a:buNone/>
            </a:pPr>
            <a:r>
              <a:t/>
            </a:r>
            <a:endParaRPr/>
          </a:p>
        </p:txBody>
      </p:sp>
      <p:sp>
        <p:nvSpPr>
          <p:cNvPr id="256" name="Google Shape;256;p35"/>
          <p:cNvSpPr txBox="1"/>
          <p:nvPr>
            <p:ph idx="1" type="body"/>
          </p:nvPr>
        </p:nvSpPr>
        <p:spPr>
          <a:xfrm>
            <a:off x="6041600" y="940225"/>
            <a:ext cx="2807400" cy="97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Owners of exotic parrots or reptiles could hold NFTs that verify their ownership and compliance with wildlife trade regulations.</a:t>
            </a:r>
            <a:endParaRPr/>
          </a:p>
        </p:txBody>
      </p:sp>
      <p:sp>
        <p:nvSpPr>
          <p:cNvPr id="257" name="Google Shape;257;p35"/>
          <p:cNvSpPr/>
          <p:nvPr/>
        </p:nvSpPr>
        <p:spPr>
          <a:xfrm>
            <a:off x="254850" y="978850"/>
            <a:ext cx="2807400" cy="169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ora Medium"/>
              <a:ea typeface="Lora Medium"/>
              <a:cs typeface="Lora Medium"/>
              <a:sym typeface="Lora Medium"/>
            </a:endParaRPr>
          </a:p>
        </p:txBody>
      </p:sp>
      <p:sp>
        <p:nvSpPr>
          <p:cNvPr id="258" name="Google Shape;258;p35"/>
          <p:cNvSpPr/>
          <p:nvPr/>
        </p:nvSpPr>
        <p:spPr>
          <a:xfrm>
            <a:off x="3168300" y="978850"/>
            <a:ext cx="2807400" cy="169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ora Medium"/>
              <a:ea typeface="Lora Medium"/>
              <a:cs typeface="Lora Medium"/>
              <a:sym typeface="Lora Medium"/>
            </a:endParaRPr>
          </a:p>
        </p:txBody>
      </p:sp>
      <p:sp>
        <p:nvSpPr>
          <p:cNvPr id="259" name="Google Shape;259;p35"/>
          <p:cNvSpPr/>
          <p:nvPr/>
        </p:nvSpPr>
        <p:spPr>
          <a:xfrm>
            <a:off x="6041600" y="978850"/>
            <a:ext cx="2886300" cy="1693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ora Medium"/>
              <a:ea typeface="Lora Medium"/>
              <a:cs typeface="Lora Medium"/>
              <a:sym typeface="Lora Medium"/>
            </a:endParaRPr>
          </a:p>
        </p:txBody>
      </p:sp>
      <p:sp>
        <p:nvSpPr>
          <p:cNvPr id="260" name="Google Shape;260;p35"/>
          <p:cNvSpPr/>
          <p:nvPr/>
        </p:nvSpPr>
        <p:spPr>
          <a:xfrm>
            <a:off x="285750" y="3490775"/>
            <a:ext cx="2742600" cy="1227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ora Medium"/>
              <a:ea typeface="Lora Medium"/>
              <a:cs typeface="Lora Medium"/>
              <a:sym typeface="Lora Medium"/>
            </a:endParaRPr>
          </a:p>
        </p:txBody>
      </p:sp>
      <p:sp>
        <p:nvSpPr>
          <p:cNvPr id="261" name="Google Shape;261;p35"/>
          <p:cNvSpPr/>
          <p:nvPr/>
        </p:nvSpPr>
        <p:spPr>
          <a:xfrm>
            <a:off x="3127800" y="3530500"/>
            <a:ext cx="2807400" cy="1443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ora Medium"/>
              <a:ea typeface="Lora Medium"/>
              <a:cs typeface="Lora Medium"/>
              <a:sym typeface="Lora Medium"/>
            </a:endParaRPr>
          </a:p>
        </p:txBody>
      </p:sp>
      <p:sp>
        <p:nvSpPr>
          <p:cNvPr id="262" name="Google Shape;262;p35"/>
          <p:cNvSpPr/>
          <p:nvPr/>
        </p:nvSpPr>
        <p:spPr>
          <a:xfrm>
            <a:off x="6070250" y="3529400"/>
            <a:ext cx="2857800" cy="1297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ora Medium"/>
              <a:ea typeface="Lora Medium"/>
              <a:cs typeface="Lora Medium"/>
              <a:sym typeface="Lora Medium"/>
            </a:endParaRPr>
          </a:p>
        </p:txBody>
      </p:sp>
      <p:sp>
        <p:nvSpPr>
          <p:cNvPr id="263" name="Google Shape;263;p35"/>
          <p:cNvSpPr/>
          <p:nvPr/>
        </p:nvSpPr>
        <p:spPr>
          <a:xfrm>
            <a:off x="1312900" y="2679875"/>
            <a:ext cx="409200" cy="810900"/>
          </a:xfrm>
          <a:prstGeom prst="down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ora Medium"/>
              <a:ea typeface="Lora Medium"/>
              <a:cs typeface="Lora Medium"/>
              <a:sym typeface="Lora Medium"/>
            </a:endParaRPr>
          </a:p>
        </p:txBody>
      </p:sp>
      <p:sp>
        <p:nvSpPr>
          <p:cNvPr id="264" name="Google Shape;264;p35"/>
          <p:cNvSpPr/>
          <p:nvPr/>
        </p:nvSpPr>
        <p:spPr>
          <a:xfrm>
            <a:off x="4309425" y="2679875"/>
            <a:ext cx="409200" cy="850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ora Medium"/>
              <a:ea typeface="Lora Medium"/>
              <a:cs typeface="Lora Medium"/>
              <a:sym typeface="Lora Medium"/>
            </a:endParaRPr>
          </a:p>
        </p:txBody>
      </p:sp>
      <p:sp>
        <p:nvSpPr>
          <p:cNvPr id="265" name="Google Shape;265;p35"/>
          <p:cNvSpPr/>
          <p:nvPr/>
        </p:nvSpPr>
        <p:spPr>
          <a:xfrm>
            <a:off x="7213250" y="2679875"/>
            <a:ext cx="370800" cy="850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ora Medium"/>
              <a:ea typeface="Lora Medium"/>
              <a:cs typeface="Lora Medium"/>
              <a:sym typeface="Lora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nvSpPr>
        <p:spPr>
          <a:xfrm>
            <a:off x="308950" y="723850"/>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000">
                <a:latin typeface="Lora SemiBold"/>
                <a:ea typeface="Lora SemiBold"/>
                <a:cs typeface="Lora SemiBold"/>
                <a:sym typeface="Lora SemiBold"/>
              </a:rPr>
              <a:t>Chronicled and MediLedger Network</a:t>
            </a:r>
            <a:endParaRPr i="1" sz="2000">
              <a:latin typeface="Lora SemiBold"/>
              <a:ea typeface="Lora SemiBold"/>
              <a:cs typeface="Lora SemiBold"/>
              <a:sym typeface="Lora SemiBold"/>
            </a:endParaRPr>
          </a:p>
        </p:txBody>
      </p:sp>
      <p:sp>
        <p:nvSpPr>
          <p:cNvPr id="271" name="Google Shape;271;p36"/>
          <p:cNvSpPr txBox="1"/>
          <p:nvPr/>
        </p:nvSpPr>
        <p:spPr>
          <a:xfrm>
            <a:off x="2309175" y="231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000">
                <a:latin typeface="Lora SemiBold"/>
                <a:ea typeface="Lora SemiBold"/>
                <a:cs typeface="Lora SemiBold"/>
                <a:sym typeface="Lora SemiBold"/>
              </a:rPr>
              <a:t>UNICEF’s Data NFTs</a:t>
            </a:r>
            <a:endParaRPr i="1" sz="2000">
              <a:latin typeface="Lora SemiBold"/>
              <a:ea typeface="Lora SemiBold"/>
              <a:cs typeface="Lora SemiBold"/>
              <a:sym typeface="Lora SemiBold"/>
            </a:endParaRPr>
          </a:p>
        </p:txBody>
      </p:sp>
      <p:sp>
        <p:nvSpPr>
          <p:cNvPr id="272" name="Google Shape;272;p36"/>
          <p:cNvSpPr txBox="1"/>
          <p:nvPr/>
        </p:nvSpPr>
        <p:spPr>
          <a:xfrm>
            <a:off x="308950" y="1923025"/>
            <a:ext cx="2919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000">
                <a:latin typeface="Lora SemiBold"/>
                <a:ea typeface="Lora SemiBold"/>
                <a:cs typeface="Lora SemiBold"/>
                <a:sym typeface="Lora SemiBold"/>
              </a:rPr>
              <a:t>Pavia Virtual Land (Cardano)</a:t>
            </a:r>
            <a:endParaRPr i="1" sz="2000">
              <a:latin typeface="Lora SemiBold"/>
              <a:ea typeface="Lora SemiBold"/>
              <a:cs typeface="Lora SemiBold"/>
              <a:sym typeface="Lora SemiBold"/>
            </a:endParaRPr>
          </a:p>
        </p:txBody>
      </p:sp>
      <p:sp>
        <p:nvSpPr>
          <p:cNvPr id="273" name="Google Shape;273;p36"/>
          <p:cNvSpPr txBox="1"/>
          <p:nvPr/>
        </p:nvSpPr>
        <p:spPr>
          <a:xfrm>
            <a:off x="308950" y="3065463"/>
            <a:ext cx="354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000">
                <a:latin typeface="Lora SemiBold"/>
                <a:ea typeface="Lora SemiBold"/>
                <a:cs typeface="Lora SemiBold"/>
                <a:sym typeface="Lora SemiBold"/>
              </a:rPr>
              <a:t>VEVE Digital Collectibles</a:t>
            </a:r>
            <a:endParaRPr i="1" sz="2000">
              <a:latin typeface="Lora SemiBold"/>
              <a:ea typeface="Lora SemiBold"/>
              <a:cs typeface="Lora SemiBold"/>
              <a:sym typeface="Lora SemiBold"/>
            </a:endParaRPr>
          </a:p>
        </p:txBody>
      </p:sp>
      <p:sp>
        <p:nvSpPr>
          <p:cNvPr id="274" name="Google Shape;274;p36"/>
          <p:cNvSpPr txBox="1"/>
          <p:nvPr/>
        </p:nvSpPr>
        <p:spPr>
          <a:xfrm>
            <a:off x="308950" y="40616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000">
                <a:latin typeface="Lora SemiBold"/>
                <a:ea typeface="Lora SemiBold"/>
                <a:cs typeface="Lora SemiBold"/>
                <a:sym typeface="Lora SemiBold"/>
              </a:rPr>
              <a:t>Nike’s Cryptokicks</a:t>
            </a:r>
            <a:endParaRPr i="1" sz="2000">
              <a:latin typeface="Lora SemiBold"/>
              <a:ea typeface="Lora SemiBold"/>
              <a:cs typeface="Lora SemiBold"/>
              <a:sym typeface="Lora SemiBold"/>
            </a:endParaRPr>
          </a:p>
        </p:txBody>
      </p:sp>
      <p:sp>
        <p:nvSpPr>
          <p:cNvPr id="275" name="Google Shape;275;p36"/>
          <p:cNvSpPr txBox="1"/>
          <p:nvPr/>
        </p:nvSpPr>
        <p:spPr>
          <a:xfrm>
            <a:off x="5934725" y="811238"/>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000">
                <a:latin typeface="Lora SemiBold"/>
                <a:ea typeface="Lora SemiBold"/>
                <a:cs typeface="Lora SemiBold"/>
                <a:sym typeface="Lora SemiBold"/>
              </a:rPr>
              <a:t>Everledger’s Diamond NFTs</a:t>
            </a:r>
            <a:endParaRPr i="1" sz="2000">
              <a:latin typeface="Lora SemiBold"/>
              <a:ea typeface="Lora SemiBold"/>
              <a:cs typeface="Lora SemiBold"/>
              <a:sym typeface="Lora SemiBold"/>
            </a:endParaRPr>
          </a:p>
        </p:txBody>
      </p:sp>
      <p:sp>
        <p:nvSpPr>
          <p:cNvPr id="276" name="Google Shape;276;p36"/>
          <p:cNvSpPr txBox="1"/>
          <p:nvPr/>
        </p:nvSpPr>
        <p:spPr>
          <a:xfrm>
            <a:off x="5854000" y="1931100"/>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000">
                <a:latin typeface="Lora SemiBold"/>
                <a:ea typeface="Lora SemiBold"/>
                <a:cs typeface="Lora SemiBold"/>
                <a:sym typeface="Lora SemiBold"/>
              </a:rPr>
              <a:t>Ariadne (Cardano-based)</a:t>
            </a:r>
            <a:endParaRPr i="1" sz="2000">
              <a:latin typeface="Lora SemiBold"/>
              <a:ea typeface="Lora SemiBold"/>
              <a:cs typeface="Lora SemiBold"/>
              <a:sym typeface="Lora SemiBold"/>
            </a:endParaRPr>
          </a:p>
        </p:txBody>
      </p:sp>
      <p:sp>
        <p:nvSpPr>
          <p:cNvPr id="277" name="Google Shape;277;p36"/>
          <p:cNvSpPr txBox="1"/>
          <p:nvPr/>
        </p:nvSpPr>
        <p:spPr>
          <a:xfrm>
            <a:off x="5854000" y="29270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000">
                <a:latin typeface="Lora SemiBold"/>
                <a:ea typeface="Lora SemiBold"/>
                <a:cs typeface="Lora SemiBold"/>
                <a:sym typeface="Lora SemiBold"/>
              </a:rPr>
              <a:t>RealT Real Estate NFTs</a:t>
            </a:r>
            <a:endParaRPr i="1" sz="2000">
              <a:latin typeface="Lora SemiBold"/>
              <a:ea typeface="Lora SemiBold"/>
              <a:cs typeface="Lora SemiBold"/>
              <a:sym typeface="Lora SemiBold"/>
            </a:endParaRPr>
          </a:p>
        </p:txBody>
      </p:sp>
      <p:sp>
        <p:nvSpPr>
          <p:cNvPr id="278" name="Google Shape;278;p36"/>
          <p:cNvSpPr txBox="1"/>
          <p:nvPr/>
        </p:nvSpPr>
        <p:spPr>
          <a:xfrm>
            <a:off x="5599150" y="269900"/>
            <a:ext cx="192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000">
                <a:latin typeface="Lora SemiBold"/>
                <a:ea typeface="Lora SemiBold"/>
                <a:cs typeface="Lora SemiBold"/>
                <a:sym typeface="Lora SemiBold"/>
              </a:rPr>
              <a:t>Aavegotchi</a:t>
            </a:r>
            <a:endParaRPr i="1" sz="2000">
              <a:latin typeface="Lora SemiBold"/>
              <a:ea typeface="Lora SemiBold"/>
              <a:cs typeface="Lora SemiBold"/>
              <a:sym typeface="Lora SemiBold"/>
            </a:endParaRPr>
          </a:p>
        </p:txBody>
      </p:sp>
      <p:sp>
        <p:nvSpPr>
          <p:cNvPr id="279" name="Google Shape;279;p36"/>
          <p:cNvSpPr txBox="1"/>
          <p:nvPr/>
        </p:nvSpPr>
        <p:spPr>
          <a:xfrm>
            <a:off x="3497825" y="3900100"/>
            <a:ext cx="5436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000">
                <a:latin typeface="Lora SemiBold"/>
                <a:ea typeface="Lora SemiBold"/>
                <a:cs typeface="Lora SemiBold"/>
                <a:sym typeface="Lora SemiBold"/>
              </a:rPr>
              <a:t>Vaccine Passport NFTs (Implemented by Several Governments)</a:t>
            </a:r>
            <a:endParaRPr i="1" sz="2000">
              <a:latin typeface="Lora SemiBold"/>
              <a:ea typeface="Lora SemiBold"/>
              <a:cs typeface="Lora SemiBold"/>
              <a:sym typeface="Lora SemiBold"/>
            </a:endParaRPr>
          </a:p>
        </p:txBody>
      </p:sp>
      <p:sp>
        <p:nvSpPr>
          <p:cNvPr id="280" name="Google Shape;280;p36"/>
          <p:cNvSpPr txBox="1"/>
          <p:nvPr/>
        </p:nvSpPr>
        <p:spPr>
          <a:xfrm>
            <a:off x="3087425" y="1711673"/>
            <a:ext cx="23418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latin typeface="Lora"/>
                <a:ea typeface="Lora"/>
                <a:cs typeface="Lora"/>
                <a:sym typeface="Lora"/>
              </a:rPr>
              <a:t>REAL USE CASES</a:t>
            </a:r>
            <a:endParaRPr b="1" sz="3300">
              <a:latin typeface="Lora"/>
              <a:ea typeface="Lora"/>
              <a:cs typeface="Lora"/>
              <a:sym typeface="Lora"/>
            </a:endParaRPr>
          </a:p>
        </p:txBody>
      </p:sp>
      <p:sp>
        <p:nvSpPr>
          <p:cNvPr id="281" name="Google Shape;281;p36"/>
          <p:cNvSpPr/>
          <p:nvPr/>
        </p:nvSpPr>
        <p:spPr>
          <a:xfrm>
            <a:off x="3189425" y="1711675"/>
            <a:ext cx="2239800" cy="1200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ora Medium"/>
              <a:ea typeface="Lora Medium"/>
              <a:cs typeface="Lora Medium"/>
              <a:sym typeface="Lora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idx="4" type="subTitle"/>
          </p:nvPr>
        </p:nvSpPr>
        <p:spPr>
          <a:xfrm>
            <a:off x="200800" y="2645275"/>
            <a:ext cx="2950200" cy="30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To purchase Cardano NFTs, you'll need a compatible Cardano wallet and access to NFT marketplaces that operate on the Cardano blockchain. Here's a step-by-step guide:</a:t>
            </a:r>
            <a:endParaRPr/>
          </a:p>
        </p:txBody>
      </p:sp>
      <p:sp>
        <p:nvSpPr>
          <p:cNvPr id="287" name="Google Shape;287;p37"/>
          <p:cNvSpPr txBox="1"/>
          <p:nvPr>
            <p:ph idx="5" type="body"/>
          </p:nvPr>
        </p:nvSpPr>
        <p:spPr>
          <a:xfrm>
            <a:off x="4731075" y="636150"/>
            <a:ext cx="4168500" cy="9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2"/>
              </a:buClr>
              <a:buSzPts val="1100"/>
              <a:buFont typeface="Arial"/>
              <a:buNone/>
            </a:pPr>
            <a:r>
              <a:rPr lang="en"/>
              <a:t>Begin by creating a Cardano wallet that supports NFTs. Popular options include Nami, Daedalus, and Yoroi. Ensure your wallet is funded with ADA, Cardano's native cryptocurrency, to facilitate transactions.</a:t>
            </a:r>
            <a:endParaRPr/>
          </a:p>
          <a:p>
            <a:pPr indent="0" lvl="0" marL="0" rtl="0" algn="l">
              <a:spcBef>
                <a:spcPts val="1200"/>
              </a:spcBef>
              <a:spcAft>
                <a:spcPts val="1200"/>
              </a:spcAft>
              <a:buNone/>
            </a:pPr>
            <a:r>
              <a:t/>
            </a:r>
            <a:endParaRPr/>
          </a:p>
        </p:txBody>
      </p:sp>
      <p:sp>
        <p:nvSpPr>
          <p:cNvPr id="288" name="Google Shape;288;p37"/>
          <p:cNvSpPr txBox="1"/>
          <p:nvPr>
            <p:ph idx="6" type="subTitle"/>
          </p:nvPr>
        </p:nvSpPr>
        <p:spPr>
          <a:xfrm>
            <a:off x="4731075" y="300925"/>
            <a:ext cx="4168500" cy="30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Set Up a Cardano Wallet</a:t>
            </a:r>
            <a:endParaRPr/>
          </a:p>
        </p:txBody>
      </p:sp>
      <p:sp>
        <p:nvSpPr>
          <p:cNvPr id="289" name="Google Shape;289;p37"/>
          <p:cNvSpPr txBox="1"/>
          <p:nvPr>
            <p:ph idx="1" type="body"/>
          </p:nvPr>
        </p:nvSpPr>
        <p:spPr>
          <a:xfrm>
            <a:off x="3347475" y="2088475"/>
            <a:ext cx="4168500" cy="92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JPG Store: Recognized as the largest Cardano NFT marketplace.</a:t>
            </a:r>
            <a:br>
              <a:rPr lang="en"/>
            </a:br>
            <a:r>
              <a:rPr lang="en"/>
              <a:t>Tokhun: This platform focuses on verified artists.</a:t>
            </a:r>
            <a:br>
              <a:rPr lang="en"/>
            </a:br>
            <a:r>
              <a:rPr lang="en"/>
              <a:t>Cardahub: A user-friendly marketplace where you can buy, mint, or sell NFTs, offering a straightforward interface for newcomers. </a:t>
            </a:r>
            <a:endParaRPr sz="1300"/>
          </a:p>
        </p:txBody>
      </p:sp>
      <p:sp>
        <p:nvSpPr>
          <p:cNvPr id="290" name="Google Shape;290;p37"/>
          <p:cNvSpPr txBox="1"/>
          <p:nvPr>
            <p:ph type="title"/>
          </p:nvPr>
        </p:nvSpPr>
        <p:spPr>
          <a:xfrm>
            <a:off x="285575" y="237683"/>
            <a:ext cx="2825400" cy="10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Acquiring Cardano NFTs</a:t>
            </a:r>
            <a:endParaRPr/>
          </a:p>
        </p:txBody>
      </p:sp>
      <p:sp>
        <p:nvSpPr>
          <p:cNvPr id="291" name="Google Shape;291;p37"/>
          <p:cNvSpPr txBox="1"/>
          <p:nvPr>
            <p:ph idx="8" type="subTitle"/>
          </p:nvPr>
        </p:nvSpPr>
        <p:spPr>
          <a:xfrm>
            <a:off x="4731075" y="3489200"/>
            <a:ext cx="4168500" cy="30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Browse and Purchase</a:t>
            </a:r>
            <a:endParaRPr/>
          </a:p>
        </p:txBody>
      </p:sp>
      <p:sp>
        <p:nvSpPr>
          <p:cNvPr id="292" name="Google Shape;292;p37"/>
          <p:cNvSpPr txBox="1"/>
          <p:nvPr>
            <p:ph idx="9" type="body"/>
          </p:nvPr>
        </p:nvSpPr>
        <p:spPr>
          <a:xfrm>
            <a:off x="4731075" y="3887675"/>
            <a:ext cx="4168500" cy="92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Once your wallet is connected to your chosen marketplace, you can explore various NFT collections. After selecting an NFT, follow the platform's prompts to complete the purchase using your ADA funds.</a:t>
            </a:r>
            <a:endParaRPr/>
          </a:p>
        </p:txBody>
      </p:sp>
      <p:sp>
        <p:nvSpPr>
          <p:cNvPr id="293" name="Google Shape;293;p37"/>
          <p:cNvSpPr txBox="1"/>
          <p:nvPr>
            <p:ph idx="8" type="subTitle"/>
          </p:nvPr>
        </p:nvSpPr>
        <p:spPr>
          <a:xfrm>
            <a:off x="3347475" y="1794663"/>
            <a:ext cx="4168500" cy="30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Choose a Marketplace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ow-to or  Mini-Lesson #2">
  <a:themeElements>
    <a:clrScheme name="Simple Light">
      <a:dk1>
        <a:srgbClr val="1E01FA"/>
      </a:dk1>
      <a:lt1>
        <a:srgbClr val="FFFFFF"/>
      </a:lt1>
      <a:dk2>
        <a:srgbClr val="BFEE1D"/>
      </a:dk2>
      <a:lt2>
        <a:srgbClr val="000000"/>
      </a:lt2>
      <a:accent1>
        <a:srgbClr val="FC9F5B"/>
      </a:accent1>
      <a:accent2>
        <a:srgbClr val="E75A7C"/>
      </a:accent2>
      <a:accent3>
        <a:srgbClr val="BFEDEF"/>
      </a:accent3>
      <a:accent4>
        <a:srgbClr val="337357"/>
      </a:accent4>
      <a:accent5>
        <a:srgbClr val="A8763E"/>
      </a:accent5>
      <a:accent6>
        <a:srgbClr val="45062E"/>
      </a:accent6>
      <a:hlink>
        <a:srgbClr val="BFEE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