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G.Vetha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documentManagement/types"/>
    <ds:schemaRef ds:uri="c0fa2617-96bd-425d-8578-e93563fe37c5"/>
    <ds:schemaRef ds:uri="http://purl.org/dc/elements/1.1/"/>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