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5DDD-1F01-D71D-64C1-879B7C220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802299"/>
            <a:ext cx="8637073" cy="1385090"/>
          </a:xfrm>
        </p:spPr>
        <p:txBody>
          <a:bodyPr>
            <a:normAutofit/>
          </a:bodyPr>
          <a:lstStyle/>
          <a:p>
            <a:r>
              <a:rPr lang="en-US" sz="4400" dirty="0" err="1"/>
              <a:t>Ksk</a:t>
            </a:r>
            <a:r>
              <a:rPr lang="en-US" sz="4400" dirty="0"/>
              <a:t> college of </a:t>
            </a:r>
            <a:r>
              <a:rPr lang="en-US" sz="3600" dirty="0"/>
              <a:t>engineering</a:t>
            </a:r>
            <a:r>
              <a:rPr lang="en-US" sz="4400" dirty="0"/>
              <a:t> and technology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AF8A1-70B0-8BE7-D3DD-528000EAB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3" y="3078615"/>
            <a:ext cx="8637072" cy="977621"/>
          </a:xfrm>
        </p:spPr>
        <p:txBody>
          <a:bodyPr/>
          <a:lstStyle/>
          <a:p>
            <a:r>
              <a:rPr lang="en-US" dirty="0"/>
              <a:t>Public transportation optimization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88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EFEC-B32D-EAD0-F304-849E729E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54A4E-B313-9988-05ED-FE195A61D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624" y="2016125"/>
            <a:ext cx="6203576" cy="3449638"/>
          </a:xfrm>
        </p:spPr>
      </p:pic>
    </p:spTree>
    <p:extLst>
      <p:ext uri="{BB962C8B-B14F-4D97-AF65-F5344CB8AC3E}">
        <p14:creationId xmlns:p14="http://schemas.microsoft.com/office/powerpoint/2010/main" val="358744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4A8C-EC68-8C5A-BAAA-D0522327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46847"/>
            <a:ext cx="9291215" cy="421341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system block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906DF9-6657-F69D-5B0D-C7FB4DCAA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106" y="1462601"/>
            <a:ext cx="6535269" cy="3932798"/>
          </a:xfrm>
        </p:spPr>
      </p:pic>
    </p:spTree>
    <p:extLst>
      <p:ext uri="{BB962C8B-B14F-4D97-AF65-F5344CB8AC3E}">
        <p14:creationId xmlns:p14="http://schemas.microsoft.com/office/powerpoint/2010/main" val="192852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096C3A-3AF7-4570-0917-3EB07506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74" y="642548"/>
            <a:ext cx="6842202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5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7AF1EC-CA09-558A-865F-849290C9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66" y="509180"/>
            <a:ext cx="7556008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2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287F2F-05C0-24EE-F730-D5304598D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756864"/>
            <a:ext cx="7240010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5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7113B-CD33-1E4C-32C9-03E0CD921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24" y="0"/>
            <a:ext cx="8211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7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80E83-9F61-6C5A-B8B5-490515B89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074" y="851647"/>
            <a:ext cx="6639852" cy="44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2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9186C2-9BB1-5D5C-040D-0915A6016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65" y="1099812"/>
            <a:ext cx="7697240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61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</TotalTime>
  <Words>14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Rockwell</vt:lpstr>
      <vt:lpstr>Gallery</vt:lpstr>
      <vt:lpstr>Ksk college of engineering and technology</vt:lpstr>
      <vt:lpstr>introduction</vt:lpstr>
      <vt:lpstr>Proposed system block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Ksk college of engineering and technology</dc:title>
  <dc:creator>vethavarshini2@gmail.com</dc:creator>
  <cp:lastModifiedBy>vethavarshini2@gmail.com</cp:lastModifiedBy>
  <cp:revision>1</cp:revision>
  <dcterms:created xsi:type="dcterms:W3CDTF">2023-10-25T05:47:51Z</dcterms:created>
  <dcterms:modified xsi:type="dcterms:W3CDTF">2023-10-25T05:58:13Z</dcterms:modified>
</cp:coreProperties>
</file>