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1F6-474F-486B-8D61-6B36706EECB2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B89F-C463-45B7-BC92-FEE7AEB196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1F6-474F-486B-8D61-6B36706EECB2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B89F-C463-45B7-BC92-FEE7AEB196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1F6-474F-486B-8D61-6B36706EECB2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B89F-C463-45B7-BC92-FEE7AEB196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1F6-474F-486B-8D61-6B36706EECB2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B89F-C463-45B7-BC92-FEE7AEB196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1F6-474F-486B-8D61-6B36706EECB2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B89F-C463-45B7-BC92-FEE7AEB196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1F6-474F-486B-8D61-6B36706EECB2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B89F-C463-45B7-BC92-FEE7AEB196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1F6-474F-486B-8D61-6B36706EECB2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B89F-C463-45B7-BC92-FEE7AEB196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1F6-474F-486B-8D61-6B36706EECB2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B89F-C463-45B7-BC92-FEE7AEB196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1F6-474F-486B-8D61-6B36706EECB2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B89F-C463-45B7-BC92-FEE7AEB196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1F6-474F-486B-8D61-6B36706EECB2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B89F-C463-45B7-BC92-FEE7AEB196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1F6-474F-486B-8D61-6B36706EECB2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B89F-C463-45B7-BC92-FEE7AEB19635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ru-RU" smtClean="0"/>
              <a:t>Вставка рисунка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57C5D1F6-474F-486B-8D61-6B36706EECB2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5032B89F-C463-45B7-BC92-FEE7AEB19635}" type="slidenum">
              <a:rPr lang="ru-RU" smtClean="0"/>
              <a:t>‹#›</a:t>
            </a:fld>
            <a:endParaRPr lang="ru-RU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787"/>
            <a:ext cx="1316869" cy="1329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91" y="1922690"/>
            <a:ext cx="1337504" cy="133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73" y="1929950"/>
            <a:ext cx="1324080" cy="132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9" y="227787"/>
            <a:ext cx="1322852" cy="1329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197" y="240905"/>
            <a:ext cx="1909550" cy="189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197" y="2324061"/>
            <a:ext cx="1923410" cy="19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406" y="2420888"/>
            <a:ext cx="1905764" cy="19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96" y="240905"/>
            <a:ext cx="1891951" cy="189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691" y="5445224"/>
            <a:ext cx="2265479" cy="132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9" y="4941168"/>
            <a:ext cx="4405011" cy="168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38" y="3573016"/>
            <a:ext cx="3481135" cy="106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0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TM02455610[[fn=Осень]]</Template>
  <TotalTime>76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Autumn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6</cp:revision>
  <dcterms:created xsi:type="dcterms:W3CDTF">2019-09-29T16:19:56Z</dcterms:created>
  <dcterms:modified xsi:type="dcterms:W3CDTF">2019-09-29T17:36:20Z</dcterms:modified>
</cp:coreProperties>
</file>