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3930-FE63-4E8C-8F3E-3732895D7483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B8DA-8109-4040-B85F-C6A268BC4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67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3930-FE63-4E8C-8F3E-3732895D7483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B8DA-8109-4040-B85F-C6A268BC4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25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3930-FE63-4E8C-8F3E-3732895D7483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B8DA-8109-4040-B85F-C6A268BC4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93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3930-FE63-4E8C-8F3E-3732895D7483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B8DA-8109-4040-B85F-C6A268BC4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66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3930-FE63-4E8C-8F3E-3732895D7483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B8DA-8109-4040-B85F-C6A268BC4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9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3930-FE63-4E8C-8F3E-3732895D7483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B8DA-8109-4040-B85F-C6A268BC4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27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3930-FE63-4E8C-8F3E-3732895D7483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B8DA-8109-4040-B85F-C6A268BC4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38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3930-FE63-4E8C-8F3E-3732895D7483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B8DA-8109-4040-B85F-C6A268BC4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25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3930-FE63-4E8C-8F3E-3732895D7483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B8DA-8109-4040-B85F-C6A268BC4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40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3930-FE63-4E8C-8F3E-3732895D7483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B8DA-8109-4040-B85F-C6A268BC4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06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3930-FE63-4E8C-8F3E-3732895D7483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B8DA-8109-4040-B85F-C6A268BC4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94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A3930-FE63-4E8C-8F3E-3732895D7483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B8DA-8109-4040-B85F-C6A268BC4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43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Premier League Advertisement Value Prediction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336704" cy="1656184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Identifying the Best Teams for Advertisement Investment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Name:Trevor</a:t>
            </a:r>
            <a:r>
              <a:rPr lang="en-US" dirty="0" smtClean="0">
                <a:solidFill>
                  <a:srgbClr val="C00000"/>
                </a:solidFill>
              </a:rPr>
              <a:t> Ouma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870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Next Steps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Improving Predictions:</a:t>
            </a:r>
            <a:r>
              <a:rPr lang="en-US" dirty="0" smtClean="0">
                <a:solidFill>
                  <a:srgbClr val="FF0000"/>
                </a:solidFill>
              </a:rPr>
              <a:t> Future work could involve adding more data like TV viewership and exploring other predictive models.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Practical Application:</a:t>
            </a:r>
            <a:r>
              <a:rPr lang="en-US" dirty="0" smtClean="0">
                <a:solidFill>
                  <a:srgbClr val="FF0000"/>
                </a:solidFill>
              </a:rPr>
              <a:t> Using this model, advertisers can better target their investments, and teams can strategize to enhance their appeal to sponsors.</a:t>
            </a:r>
          </a:p>
          <a:p>
            <a:endParaRPr lang="en-GB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377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Conclusion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Summary: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This project shows that a combination of performance and fan engagement metrics can effectively predict which Premier League teams offer the best advertising opportunities.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9681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Thank You: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</a:t>
            </a:r>
            <a:r>
              <a:rPr lang="en-US" dirty="0" smtClean="0">
                <a:solidFill>
                  <a:srgbClr val="FF0000"/>
                </a:solidFill>
              </a:rPr>
              <a:t> Open for questions.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71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91264" cy="485740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3300"/>
                </a:solidFill>
              </a:rPr>
              <a:t>Objective:</a:t>
            </a:r>
            <a:r>
              <a:rPr lang="en-US" dirty="0" smtClean="0">
                <a:solidFill>
                  <a:srgbClr val="FF3300"/>
                </a:solidFill>
              </a:rPr>
              <a:t> The goal of this project is to determine which Premier League teams are the best candidates for advertisement investment based on their performance and fan engagement.</a:t>
            </a:r>
          </a:p>
          <a:p>
            <a:r>
              <a:rPr lang="en-US" b="1" dirty="0" smtClean="0">
                <a:solidFill>
                  <a:srgbClr val="FF3300"/>
                </a:solidFill>
              </a:rPr>
              <a:t>Why It Matters:</a:t>
            </a:r>
            <a:r>
              <a:rPr lang="en-US" dirty="0" smtClean="0">
                <a:solidFill>
                  <a:srgbClr val="FF3300"/>
                </a:solidFill>
              </a:rPr>
              <a:t> Effective advertising can significantly boost brand visibility, and choosing the right team ensures maximum reach and impact.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74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060"/>
                </a:solidFill>
              </a:rPr>
              <a:t>The Data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C000"/>
                </a:solidFill>
              </a:rPr>
              <a:t>Sources:</a:t>
            </a:r>
            <a:r>
              <a:rPr lang="en-US" dirty="0" err="1" smtClean="0">
                <a:solidFill>
                  <a:srgbClr val="FFC000"/>
                </a:solidFill>
              </a:rPr>
              <a:t>Player</a:t>
            </a:r>
            <a:r>
              <a:rPr lang="en-US" dirty="0" smtClean="0">
                <a:solidFill>
                  <a:srgbClr val="FFC000"/>
                </a:solidFill>
              </a:rPr>
              <a:t> performance data (e.g., goals scored, assists)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Match results (e.g., wins, losses, goals)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Fan engagement metrics (e.g., Instagram followers)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Purpose:</a:t>
            </a:r>
            <a:r>
              <a:rPr lang="en-US" dirty="0" smtClean="0">
                <a:solidFill>
                  <a:srgbClr val="FFC000"/>
                </a:solidFill>
              </a:rPr>
              <a:t> These data sources help us understand both the performance of the teams and their popularity among fans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161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Performance Metrics:</a:t>
            </a:r>
            <a:r>
              <a:rPr lang="en-US" dirty="0" smtClean="0">
                <a:solidFill>
                  <a:srgbClr val="FFFF00"/>
                </a:solidFill>
              </a:rPr>
              <a:t> Goals scored, wins, expected goals (</a:t>
            </a:r>
            <a:r>
              <a:rPr lang="en-US" dirty="0" err="1" smtClean="0">
                <a:solidFill>
                  <a:srgbClr val="FFFF00"/>
                </a:solidFill>
              </a:rPr>
              <a:t>xG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  <a:r>
              <a:rPr lang="en-US" b="1" dirty="0" smtClean="0">
                <a:solidFill>
                  <a:srgbClr val="FFFF00"/>
                </a:solidFill>
              </a:rPr>
              <a:t>Engagement Metrics:</a:t>
            </a:r>
            <a:r>
              <a:rPr lang="en-US" dirty="0" smtClean="0">
                <a:solidFill>
                  <a:srgbClr val="FFFF00"/>
                </a:solidFill>
              </a:rPr>
              <a:t> Instagram followers, player popularity, and interaction points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Why These Metrics?:</a:t>
            </a:r>
            <a:r>
              <a:rPr lang="en-US" dirty="0" smtClean="0">
                <a:solidFill>
                  <a:srgbClr val="FFFF00"/>
                </a:solidFill>
              </a:rPr>
              <a:t> They represent both the on-field success and the off-field fan following, both crucial for advertising.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08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80"/>
            <a:ext cx="9144000" cy="6434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32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err="1" smtClean="0"/>
              <a:t>xG</a:t>
            </a:r>
            <a:r>
              <a:rPr lang="en-US" b="1" dirty="0" smtClean="0"/>
              <a:t> and Its Role in Determining Team Play and Popularity</a:t>
            </a:r>
            <a:br>
              <a:rPr lang="en-US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xG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Definition: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xG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or "expected goals," is a metric used in football to estimate the quality of scoring chances and the likelihood that any given shot will result in a goal.</a:t>
            </a: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How It’s Calculated: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xG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considers several factors, including the location of the shot, the type of assist, the angle of the shot, and the player’s position. Each shot is assigned an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xG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value, which represents the probability of it being converted into a goal.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8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Influence of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</a:rPr>
              <a:t>xG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on Popularity</a:t>
            </a:r>
          </a:p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Entertainment Value: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Teams with high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xG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are often more exciting to watch because they create a lot of goal-scoring opportunities. This excitement can attract more fans, increasing the team's popularity.</a:t>
            </a:r>
          </a:p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Fan Engagement: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Fans generally prefer teams that play attacking football and score goals, leading to higher fan engagement on social media and increased followership.</a:t>
            </a:r>
          </a:p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Success and Popularity: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While defensive teams can be successful, attacking teams often gain more attention and media coverage, further boosting their popularity</a:t>
            </a:r>
            <a:r>
              <a:rPr lang="en-US" dirty="0" smtClean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38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3000" b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How We Analyzed the Data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Method: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We combined performance data with engagement metrics to create a score that indicates a team's advertisement value.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The Process: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Data cleaning, merging datasets, and calculating composite scores.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0451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Model results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5305"/>
            <a:ext cx="9113638" cy="5044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30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472</Words>
  <Application>Microsoft Office PowerPoint</Application>
  <PresentationFormat>On-screen Show (4:3)</PresentationFormat>
  <Paragraphs>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Premier League Advertisement Value Prediction</vt:lpstr>
      <vt:lpstr>Introduction</vt:lpstr>
      <vt:lpstr>The Data</vt:lpstr>
      <vt:lpstr>Key Metrics</vt:lpstr>
      <vt:lpstr>PowerPoint Presentation</vt:lpstr>
      <vt:lpstr>  xG and Its Role in Determining Team Play and Popularity </vt:lpstr>
      <vt:lpstr>PowerPoint Presentation</vt:lpstr>
      <vt:lpstr>How We Analyzed the Data </vt:lpstr>
      <vt:lpstr>Model results</vt:lpstr>
      <vt:lpstr>Next Steps </vt:lpstr>
      <vt:lpstr>Conclusion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</dc:creator>
  <cp:lastModifiedBy>Trevor</cp:lastModifiedBy>
  <cp:revision>5</cp:revision>
  <dcterms:created xsi:type="dcterms:W3CDTF">2024-08-31T10:11:01Z</dcterms:created>
  <dcterms:modified xsi:type="dcterms:W3CDTF">2024-08-31T11:20:17Z</dcterms:modified>
</cp:coreProperties>
</file>