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/>
    <p:restoredTop sz="94577"/>
  </p:normalViewPr>
  <p:slideViewPr>
    <p:cSldViewPr snapToGrid="0">
      <p:cViewPr varScale="1">
        <p:scale>
          <a:sx n="110" d="100"/>
          <a:sy n="110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1A6D7-B159-485D-AB16-AEF193513B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68870D-E2DA-4B4D-A7F6-F56B18311F69}">
      <dgm:prSet/>
      <dgm:spPr/>
      <dgm:t>
        <a:bodyPr/>
        <a:lstStyle/>
        <a:p>
          <a:pPr>
            <a:defRPr cap="all"/>
          </a:pPr>
          <a:r>
            <a:rPr lang="en-US" b="1" dirty="0"/>
            <a:t>Microcontrollers on THE circuit boards</a:t>
          </a:r>
        </a:p>
      </dgm:t>
    </dgm:pt>
    <dgm:pt modelId="{D5F62548-6F06-44B2-85DF-208F96B45AB8}" type="parTrans" cxnId="{5D9EFF23-9426-41B9-8E4E-355DF4E42207}">
      <dgm:prSet/>
      <dgm:spPr/>
      <dgm:t>
        <a:bodyPr/>
        <a:lstStyle/>
        <a:p>
          <a:endParaRPr lang="en-US"/>
        </a:p>
      </dgm:t>
    </dgm:pt>
    <dgm:pt modelId="{A2691137-B5B6-4799-AE67-4CE29E111EA1}" type="sibTrans" cxnId="{5D9EFF23-9426-41B9-8E4E-355DF4E42207}">
      <dgm:prSet/>
      <dgm:spPr/>
      <dgm:t>
        <a:bodyPr/>
        <a:lstStyle/>
        <a:p>
          <a:endParaRPr lang="en-US"/>
        </a:p>
      </dgm:t>
    </dgm:pt>
    <dgm:pt modelId="{F519D7F8-E2F4-4BAE-A665-3F6A63F190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The CAN communication bus</a:t>
          </a:r>
        </a:p>
      </dgm:t>
    </dgm:pt>
    <dgm:pt modelId="{F1FE048D-B209-4F17-8C5A-3F9D97C07E0F}" type="parTrans" cxnId="{A044F8AC-EF25-4B02-A18D-C7921C1B42E2}">
      <dgm:prSet/>
      <dgm:spPr/>
      <dgm:t>
        <a:bodyPr/>
        <a:lstStyle/>
        <a:p>
          <a:endParaRPr lang="en-US"/>
        </a:p>
      </dgm:t>
    </dgm:pt>
    <dgm:pt modelId="{2AA22F54-4F7C-43EC-9C5C-EE5522F57516}" type="sibTrans" cxnId="{A044F8AC-EF25-4B02-A18D-C7921C1B42E2}">
      <dgm:prSet/>
      <dgm:spPr/>
      <dgm:t>
        <a:bodyPr/>
        <a:lstStyle/>
        <a:p>
          <a:endParaRPr lang="en-US"/>
        </a:p>
      </dgm:t>
    </dgm:pt>
    <dgm:pt modelId="{95F2A63F-0DC8-47DA-AB02-3522128A3C7B}" type="pres">
      <dgm:prSet presAssocID="{B6B1A6D7-B159-485D-AB16-AEF193513BAE}" presName="root" presStyleCnt="0">
        <dgm:presLayoutVars>
          <dgm:dir/>
          <dgm:resizeHandles val="exact"/>
        </dgm:presLayoutVars>
      </dgm:prSet>
      <dgm:spPr/>
    </dgm:pt>
    <dgm:pt modelId="{42DDCFF3-93C9-43DE-A4AB-46EED78F9C33}" type="pres">
      <dgm:prSet presAssocID="{4668870D-E2DA-4B4D-A7F6-F56B18311F69}" presName="compNode" presStyleCnt="0"/>
      <dgm:spPr/>
    </dgm:pt>
    <dgm:pt modelId="{426C7E2F-C930-4916-9C66-247F071403C9}" type="pres">
      <dgm:prSet presAssocID="{4668870D-E2DA-4B4D-A7F6-F56B18311F69}" presName="iconBgRect" presStyleLbl="bgShp" presStyleIdx="0" presStyleCnt="2"/>
      <dgm:spPr/>
    </dgm:pt>
    <dgm:pt modelId="{BFB03674-5D7B-4DC6-BD95-5CC2FAA317C8}" type="pres">
      <dgm:prSet presAssocID="{4668870D-E2DA-4B4D-A7F6-F56B18311F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AE93355-3C88-4BE2-BEB0-C891BA93A010}" type="pres">
      <dgm:prSet presAssocID="{4668870D-E2DA-4B4D-A7F6-F56B18311F69}" presName="spaceRect" presStyleCnt="0"/>
      <dgm:spPr/>
    </dgm:pt>
    <dgm:pt modelId="{8ED550C8-D83E-450E-AA83-5BC555AC216E}" type="pres">
      <dgm:prSet presAssocID="{4668870D-E2DA-4B4D-A7F6-F56B18311F69}" presName="textRect" presStyleLbl="revTx" presStyleIdx="0" presStyleCnt="2">
        <dgm:presLayoutVars>
          <dgm:chMax val="1"/>
          <dgm:chPref val="1"/>
        </dgm:presLayoutVars>
      </dgm:prSet>
      <dgm:spPr/>
    </dgm:pt>
    <dgm:pt modelId="{1EA497AD-5647-40A8-B4EA-A397E0CC1158}" type="pres">
      <dgm:prSet presAssocID="{A2691137-B5B6-4799-AE67-4CE29E111EA1}" presName="sibTrans" presStyleCnt="0"/>
      <dgm:spPr/>
    </dgm:pt>
    <dgm:pt modelId="{B01EB9D2-63C6-4709-B969-20305763766F}" type="pres">
      <dgm:prSet presAssocID="{F519D7F8-E2F4-4BAE-A665-3F6A63F19032}" presName="compNode" presStyleCnt="0"/>
      <dgm:spPr/>
    </dgm:pt>
    <dgm:pt modelId="{700458A5-756B-4BF5-AE14-554B27F14867}" type="pres">
      <dgm:prSet presAssocID="{F519D7F8-E2F4-4BAE-A665-3F6A63F19032}" presName="iconBgRect" presStyleLbl="bgShp" presStyleIdx="1" presStyleCnt="2"/>
      <dgm:spPr/>
    </dgm:pt>
    <dgm:pt modelId="{D96AC1C7-FDFB-4E76-B284-C5C69C75B8F3}" type="pres">
      <dgm:prSet presAssocID="{F519D7F8-E2F4-4BAE-A665-3F6A63F190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FCFC4BFA-813B-4B37-8162-EA87CEE49C29}" type="pres">
      <dgm:prSet presAssocID="{F519D7F8-E2F4-4BAE-A665-3F6A63F19032}" presName="spaceRect" presStyleCnt="0"/>
      <dgm:spPr/>
    </dgm:pt>
    <dgm:pt modelId="{BD95E931-7E8F-473B-9CBF-4553F339C894}" type="pres">
      <dgm:prSet presAssocID="{F519D7F8-E2F4-4BAE-A665-3F6A63F190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F4EF1B-F9D5-424A-B9C9-19AD043B47C0}" type="presOf" srcId="{F519D7F8-E2F4-4BAE-A665-3F6A63F19032}" destId="{BD95E931-7E8F-473B-9CBF-4553F339C894}" srcOrd="0" destOrd="0" presId="urn:microsoft.com/office/officeart/2018/5/layout/IconCircleLabelList"/>
    <dgm:cxn modelId="{5D9EFF23-9426-41B9-8E4E-355DF4E42207}" srcId="{B6B1A6D7-B159-485D-AB16-AEF193513BAE}" destId="{4668870D-E2DA-4B4D-A7F6-F56B18311F69}" srcOrd="0" destOrd="0" parTransId="{D5F62548-6F06-44B2-85DF-208F96B45AB8}" sibTransId="{A2691137-B5B6-4799-AE67-4CE29E111EA1}"/>
    <dgm:cxn modelId="{A546623C-9331-7C45-9CF0-D40CC89B3754}" type="presOf" srcId="{4668870D-E2DA-4B4D-A7F6-F56B18311F69}" destId="{8ED550C8-D83E-450E-AA83-5BC555AC216E}" srcOrd="0" destOrd="0" presId="urn:microsoft.com/office/officeart/2018/5/layout/IconCircleLabelList"/>
    <dgm:cxn modelId="{D4EF6954-93C7-504B-8E63-509599E6F9F0}" type="presOf" srcId="{B6B1A6D7-B159-485D-AB16-AEF193513BAE}" destId="{95F2A63F-0DC8-47DA-AB02-3522128A3C7B}" srcOrd="0" destOrd="0" presId="urn:microsoft.com/office/officeart/2018/5/layout/IconCircleLabelList"/>
    <dgm:cxn modelId="{A044F8AC-EF25-4B02-A18D-C7921C1B42E2}" srcId="{B6B1A6D7-B159-485D-AB16-AEF193513BAE}" destId="{F519D7F8-E2F4-4BAE-A665-3F6A63F19032}" srcOrd="1" destOrd="0" parTransId="{F1FE048D-B209-4F17-8C5A-3F9D97C07E0F}" sibTransId="{2AA22F54-4F7C-43EC-9C5C-EE5522F57516}"/>
    <dgm:cxn modelId="{472B9701-1677-7F45-9EF8-01D44B4CA0E5}" type="presParOf" srcId="{95F2A63F-0DC8-47DA-AB02-3522128A3C7B}" destId="{42DDCFF3-93C9-43DE-A4AB-46EED78F9C33}" srcOrd="0" destOrd="0" presId="urn:microsoft.com/office/officeart/2018/5/layout/IconCircleLabelList"/>
    <dgm:cxn modelId="{AFC6515A-C188-1549-88CD-ED2B0BA339C8}" type="presParOf" srcId="{42DDCFF3-93C9-43DE-A4AB-46EED78F9C33}" destId="{426C7E2F-C930-4916-9C66-247F071403C9}" srcOrd="0" destOrd="0" presId="urn:microsoft.com/office/officeart/2018/5/layout/IconCircleLabelList"/>
    <dgm:cxn modelId="{65A91233-4A06-3742-8CC4-674CB74A5392}" type="presParOf" srcId="{42DDCFF3-93C9-43DE-A4AB-46EED78F9C33}" destId="{BFB03674-5D7B-4DC6-BD95-5CC2FAA317C8}" srcOrd="1" destOrd="0" presId="urn:microsoft.com/office/officeart/2018/5/layout/IconCircleLabelList"/>
    <dgm:cxn modelId="{E4E29583-1E1B-FF4D-AC7E-A3FCFD3BF682}" type="presParOf" srcId="{42DDCFF3-93C9-43DE-A4AB-46EED78F9C33}" destId="{6AE93355-3C88-4BE2-BEB0-C891BA93A010}" srcOrd="2" destOrd="0" presId="urn:microsoft.com/office/officeart/2018/5/layout/IconCircleLabelList"/>
    <dgm:cxn modelId="{258FD5D0-0A6B-8847-8ADC-DA7A0E2B0439}" type="presParOf" srcId="{42DDCFF3-93C9-43DE-A4AB-46EED78F9C33}" destId="{8ED550C8-D83E-450E-AA83-5BC555AC216E}" srcOrd="3" destOrd="0" presId="urn:microsoft.com/office/officeart/2018/5/layout/IconCircleLabelList"/>
    <dgm:cxn modelId="{7F59038E-8BB6-D146-856B-AC34943012AA}" type="presParOf" srcId="{95F2A63F-0DC8-47DA-AB02-3522128A3C7B}" destId="{1EA497AD-5647-40A8-B4EA-A397E0CC1158}" srcOrd="1" destOrd="0" presId="urn:microsoft.com/office/officeart/2018/5/layout/IconCircleLabelList"/>
    <dgm:cxn modelId="{1DF5A993-9AE6-5840-A538-C017DBF65BCE}" type="presParOf" srcId="{95F2A63F-0DC8-47DA-AB02-3522128A3C7B}" destId="{B01EB9D2-63C6-4709-B969-20305763766F}" srcOrd="2" destOrd="0" presId="urn:microsoft.com/office/officeart/2018/5/layout/IconCircleLabelList"/>
    <dgm:cxn modelId="{9078E217-B638-A040-B290-1001BE9C68BB}" type="presParOf" srcId="{B01EB9D2-63C6-4709-B969-20305763766F}" destId="{700458A5-756B-4BF5-AE14-554B27F14867}" srcOrd="0" destOrd="0" presId="urn:microsoft.com/office/officeart/2018/5/layout/IconCircleLabelList"/>
    <dgm:cxn modelId="{443DA2E4-F0B3-394D-BD6F-67B6128C735F}" type="presParOf" srcId="{B01EB9D2-63C6-4709-B969-20305763766F}" destId="{D96AC1C7-FDFB-4E76-B284-C5C69C75B8F3}" srcOrd="1" destOrd="0" presId="urn:microsoft.com/office/officeart/2018/5/layout/IconCircleLabelList"/>
    <dgm:cxn modelId="{93949C97-1059-7246-84E4-F891EDDE7792}" type="presParOf" srcId="{B01EB9D2-63C6-4709-B969-20305763766F}" destId="{FCFC4BFA-813B-4B37-8162-EA87CEE49C29}" srcOrd="2" destOrd="0" presId="urn:microsoft.com/office/officeart/2018/5/layout/IconCircleLabelList"/>
    <dgm:cxn modelId="{E8C25A53-DE66-D34C-9154-6CA338445507}" type="presParOf" srcId="{B01EB9D2-63C6-4709-B969-20305763766F}" destId="{BD95E931-7E8F-473B-9CBF-4553F339C8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A13781-E6D4-4972-906D-E93B3F53DE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0297D7-C72E-4608-A53E-8B11634CBB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All microcontroller programming is done in C/C++ in the Arduino IDE</a:t>
          </a:r>
          <a:endParaRPr lang="en-US" sz="2000" dirty="0"/>
        </a:p>
      </dgm:t>
    </dgm:pt>
    <dgm:pt modelId="{9417A600-377C-4D24-A651-861F243DBD4E}" type="parTrans" cxnId="{E8FC608F-1116-47B1-BBB2-9614CEEFBC63}">
      <dgm:prSet/>
      <dgm:spPr/>
      <dgm:t>
        <a:bodyPr/>
        <a:lstStyle/>
        <a:p>
          <a:endParaRPr lang="en-US"/>
        </a:p>
      </dgm:t>
    </dgm:pt>
    <dgm:pt modelId="{288D4191-C538-4C56-A7ED-E0E94E57AAEF}" type="sibTrans" cxnId="{E8FC608F-1116-47B1-BBB2-9614CEEFBC63}">
      <dgm:prSet/>
      <dgm:spPr/>
      <dgm:t>
        <a:bodyPr/>
        <a:lstStyle/>
        <a:p>
          <a:endParaRPr lang="en-US"/>
        </a:p>
      </dgm:t>
    </dgm:pt>
    <dgm:pt modelId="{B6C84077-1BB0-4D33-A081-4E4975D48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Boards:</a:t>
          </a:r>
        </a:p>
      </dgm:t>
    </dgm:pt>
    <dgm:pt modelId="{08C8C9F8-491A-4D54-8828-D56039977166}" type="parTrans" cxnId="{670A66D5-DDC0-494D-8317-3A0BF29B4AC0}">
      <dgm:prSet/>
      <dgm:spPr/>
      <dgm:t>
        <a:bodyPr/>
        <a:lstStyle/>
        <a:p>
          <a:endParaRPr lang="en-US"/>
        </a:p>
      </dgm:t>
    </dgm:pt>
    <dgm:pt modelId="{C51CD579-0DC3-4364-9EC8-08C2E9F03D2D}" type="sibTrans" cxnId="{670A66D5-DDC0-494D-8317-3A0BF29B4AC0}">
      <dgm:prSet/>
      <dgm:spPr/>
      <dgm:t>
        <a:bodyPr/>
        <a:lstStyle/>
        <a:p>
          <a:endParaRPr lang="en-US"/>
        </a:p>
      </dgm:t>
    </dgm:pt>
    <dgm:pt modelId="{D07E61C5-FD2B-462D-9DA6-7266BB77B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Teensy 4.1</a:t>
          </a:r>
        </a:p>
      </dgm:t>
    </dgm:pt>
    <dgm:pt modelId="{4D662D13-87E1-4B66-82EF-F604A0202668}" type="parTrans" cxnId="{A3909A73-A953-489B-80DF-813C5AB02D29}">
      <dgm:prSet/>
      <dgm:spPr/>
      <dgm:t>
        <a:bodyPr/>
        <a:lstStyle/>
        <a:p>
          <a:endParaRPr lang="en-US"/>
        </a:p>
      </dgm:t>
    </dgm:pt>
    <dgm:pt modelId="{AE78A529-CD7C-4288-A705-1CA3A41F900E}" type="sibTrans" cxnId="{A3909A73-A953-489B-80DF-813C5AB02D29}">
      <dgm:prSet/>
      <dgm:spPr/>
      <dgm:t>
        <a:bodyPr/>
        <a:lstStyle/>
        <a:p>
          <a:endParaRPr lang="en-US"/>
        </a:p>
      </dgm:t>
    </dgm:pt>
    <dgm:pt modelId="{6CB27554-8EC5-47DC-B7F6-A073ED7E2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Arduino Due (Legacy)</a:t>
          </a:r>
        </a:p>
      </dgm:t>
    </dgm:pt>
    <dgm:pt modelId="{2E56CC77-912F-4E01-AC1B-8CC0EB8D73FE}" type="parTrans" cxnId="{A37573ED-F189-4095-A92A-0EDF2B4AC985}">
      <dgm:prSet/>
      <dgm:spPr/>
      <dgm:t>
        <a:bodyPr/>
        <a:lstStyle/>
        <a:p>
          <a:endParaRPr lang="en-US"/>
        </a:p>
      </dgm:t>
    </dgm:pt>
    <dgm:pt modelId="{5178DEC6-30A0-4DCD-B6CB-6E8290361829}" type="sibTrans" cxnId="{A37573ED-F189-4095-A92A-0EDF2B4AC985}">
      <dgm:prSet/>
      <dgm:spPr/>
      <dgm:t>
        <a:bodyPr/>
        <a:lstStyle/>
        <a:p>
          <a:endParaRPr lang="en-US"/>
        </a:p>
      </dgm:t>
    </dgm:pt>
    <dgm:pt modelId="{AA5758FC-FAA3-4604-9FAA-E2643A310A05}" type="pres">
      <dgm:prSet presAssocID="{59A13781-E6D4-4972-906D-E93B3F53DEE1}" presName="root" presStyleCnt="0">
        <dgm:presLayoutVars>
          <dgm:dir/>
          <dgm:resizeHandles val="exact"/>
        </dgm:presLayoutVars>
      </dgm:prSet>
      <dgm:spPr/>
    </dgm:pt>
    <dgm:pt modelId="{51DC98A4-B9BD-4E51-BAE7-37A8A1DC40A3}" type="pres">
      <dgm:prSet presAssocID="{8B0297D7-C72E-4608-A53E-8B11634CBB9C}" presName="compNode" presStyleCnt="0"/>
      <dgm:spPr/>
    </dgm:pt>
    <dgm:pt modelId="{4F1E31C5-33E9-420B-B38F-5FA9E467F5F9}" type="pres">
      <dgm:prSet presAssocID="{8B0297D7-C72E-4608-A53E-8B11634CBB9C}" presName="bgRect" presStyleLbl="bgShp" presStyleIdx="0" presStyleCnt="2"/>
      <dgm:spPr/>
    </dgm:pt>
    <dgm:pt modelId="{9DD737E4-2A49-4087-8EAB-705F33B5085A}" type="pres">
      <dgm:prSet presAssocID="{8B0297D7-C72E-4608-A53E-8B11634CBB9C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DCE6F0-F565-4952-8A7B-CA3D875CB244}" type="pres">
      <dgm:prSet presAssocID="{8B0297D7-C72E-4608-A53E-8B11634CBB9C}" presName="spaceRect" presStyleCnt="0"/>
      <dgm:spPr/>
    </dgm:pt>
    <dgm:pt modelId="{852879E3-A0FA-4453-B772-B36F8C24334B}" type="pres">
      <dgm:prSet presAssocID="{8B0297D7-C72E-4608-A53E-8B11634CBB9C}" presName="parTx" presStyleLbl="revTx" presStyleIdx="0" presStyleCnt="3">
        <dgm:presLayoutVars>
          <dgm:chMax val="0"/>
          <dgm:chPref val="0"/>
        </dgm:presLayoutVars>
      </dgm:prSet>
      <dgm:spPr/>
    </dgm:pt>
    <dgm:pt modelId="{9B3F48BC-E7E5-48C1-B5B4-4989F0357CE3}" type="pres">
      <dgm:prSet presAssocID="{288D4191-C538-4C56-A7ED-E0E94E57AAEF}" presName="sibTrans" presStyleCnt="0"/>
      <dgm:spPr/>
    </dgm:pt>
    <dgm:pt modelId="{49FBA531-7A57-492F-B0F2-C2BB70435EB9}" type="pres">
      <dgm:prSet presAssocID="{B6C84077-1BB0-4D33-A081-4E4975D48ECB}" presName="compNode" presStyleCnt="0"/>
      <dgm:spPr/>
    </dgm:pt>
    <dgm:pt modelId="{BFADFCB4-9F16-4CE9-A88C-AF7A75CF785A}" type="pres">
      <dgm:prSet presAssocID="{B6C84077-1BB0-4D33-A081-4E4975D48ECB}" presName="bgRect" presStyleLbl="bgShp" presStyleIdx="1" presStyleCnt="2"/>
      <dgm:spPr/>
    </dgm:pt>
    <dgm:pt modelId="{C2C11CC7-644B-419D-9DE0-8FB314298B9B}" type="pres">
      <dgm:prSet presAssocID="{B6C84077-1BB0-4D33-A081-4E4975D48ECB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F766E11-A8AC-450B-A379-27B6FAF90FB0}" type="pres">
      <dgm:prSet presAssocID="{B6C84077-1BB0-4D33-A081-4E4975D48ECB}" presName="spaceRect" presStyleCnt="0"/>
      <dgm:spPr/>
    </dgm:pt>
    <dgm:pt modelId="{788C5B78-F780-4CDF-813B-354131EA08C4}" type="pres">
      <dgm:prSet presAssocID="{B6C84077-1BB0-4D33-A081-4E4975D48ECB}" presName="parTx" presStyleLbl="revTx" presStyleIdx="1" presStyleCnt="3" custLinFactNeighborX="-10857" custLinFactNeighborY="766">
        <dgm:presLayoutVars>
          <dgm:chMax val="0"/>
          <dgm:chPref val="0"/>
        </dgm:presLayoutVars>
      </dgm:prSet>
      <dgm:spPr/>
    </dgm:pt>
    <dgm:pt modelId="{6A01359C-7916-4917-BF08-661FE4A6E876}" type="pres">
      <dgm:prSet presAssocID="{B6C84077-1BB0-4D33-A081-4E4975D48ECB}" presName="desTx" presStyleLbl="revTx" presStyleIdx="2" presStyleCnt="3" custScaleX="231667" custLinFactNeighborX="-35264" custLinFactNeighborY="2295">
        <dgm:presLayoutVars/>
      </dgm:prSet>
      <dgm:spPr/>
    </dgm:pt>
  </dgm:ptLst>
  <dgm:cxnLst>
    <dgm:cxn modelId="{0309E20D-A490-0B48-889B-851865C83EFA}" type="presOf" srcId="{D07E61C5-FD2B-462D-9DA6-7266BB77B24C}" destId="{6A01359C-7916-4917-BF08-661FE4A6E876}" srcOrd="0" destOrd="0" presId="urn:microsoft.com/office/officeart/2018/2/layout/IconVerticalSolidList"/>
    <dgm:cxn modelId="{A3909A73-A953-489B-80DF-813C5AB02D29}" srcId="{B6C84077-1BB0-4D33-A081-4E4975D48ECB}" destId="{D07E61C5-FD2B-462D-9DA6-7266BB77B24C}" srcOrd="0" destOrd="0" parTransId="{4D662D13-87E1-4B66-82EF-F604A0202668}" sibTransId="{AE78A529-CD7C-4288-A705-1CA3A41F900E}"/>
    <dgm:cxn modelId="{8AE7587D-05D9-DF45-BAA6-2205D9F12FB8}" type="presOf" srcId="{59A13781-E6D4-4972-906D-E93B3F53DEE1}" destId="{AA5758FC-FAA3-4604-9FAA-E2643A310A05}" srcOrd="0" destOrd="0" presId="urn:microsoft.com/office/officeart/2018/2/layout/IconVerticalSolidList"/>
    <dgm:cxn modelId="{7CF59A87-63B1-F84E-B2E9-A30F45BDE871}" type="presOf" srcId="{8B0297D7-C72E-4608-A53E-8B11634CBB9C}" destId="{852879E3-A0FA-4453-B772-B36F8C24334B}" srcOrd="0" destOrd="0" presId="urn:microsoft.com/office/officeart/2018/2/layout/IconVerticalSolidList"/>
    <dgm:cxn modelId="{E8FC608F-1116-47B1-BBB2-9614CEEFBC63}" srcId="{59A13781-E6D4-4972-906D-E93B3F53DEE1}" destId="{8B0297D7-C72E-4608-A53E-8B11634CBB9C}" srcOrd="0" destOrd="0" parTransId="{9417A600-377C-4D24-A651-861F243DBD4E}" sibTransId="{288D4191-C538-4C56-A7ED-E0E94E57AAEF}"/>
    <dgm:cxn modelId="{670A66D5-DDC0-494D-8317-3A0BF29B4AC0}" srcId="{59A13781-E6D4-4972-906D-E93B3F53DEE1}" destId="{B6C84077-1BB0-4D33-A081-4E4975D48ECB}" srcOrd="1" destOrd="0" parTransId="{08C8C9F8-491A-4D54-8828-D56039977166}" sibTransId="{C51CD579-0DC3-4364-9EC8-08C2E9F03D2D}"/>
    <dgm:cxn modelId="{A37573ED-F189-4095-A92A-0EDF2B4AC985}" srcId="{B6C84077-1BB0-4D33-A081-4E4975D48ECB}" destId="{6CB27554-8EC5-47DC-B7F6-A073ED7E24D9}" srcOrd="1" destOrd="0" parTransId="{2E56CC77-912F-4E01-AC1B-8CC0EB8D73FE}" sibTransId="{5178DEC6-30A0-4DCD-B6CB-6E8290361829}"/>
    <dgm:cxn modelId="{DC116CF3-FC0F-ED43-BBF5-E73E0A03F338}" type="presOf" srcId="{B6C84077-1BB0-4D33-A081-4E4975D48ECB}" destId="{788C5B78-F780-4CDF-813B-354131EA08C4}" srcOrd="0" destOrd="0" presId="urn:microsoft.com/office/officeart/2018/2/layout/IconVerticalSolidList"/>
    <dgm:cxn modelId="{95FF38FC-9264-0441-B230-83359C2F5220}" type="presOf" srcId="{6CB27554-8EC5-47DC-B7F6-A073ED7E24D9}" destId="{6A01359C-7916-4917-BF08-661FE4A6E876}" srcOrd="0" destOrd="1" presId="urn:microsoft.com/office/officeart/2018/2/layout/IconVerticalSolidList"/>
    <dgm:cxn modelId="{31B96F62-6573-A64C-8FD3-A8C10B2D2362}" type="presParOf" srcId="{AA5758FC-FAA3-4604-9FAA-E2643A310A05}" destId="{51DC98A4-B9BD-4E51-BAE7-37A8A1DC40A3}" srcOrd="0" destOrd="0" presId="urn:microsoft.com/office/officeart/2018/2/layout/IconVerticalSolidList"/>
    <dgm:cxn modelId="{34AA0088-F665-0747-A66F-538575880C16}" type="presParOf" srcId="{51DC98A4-B9BD-4E51-BAE7-37A8A1DC40A3}" destId="{4F1E31C5-33E9-420B-B38F-5FA9E467F5F9}" srcOrd="0" destOrd="0" presId="urn:microsoft.com/office/officeart/2018/2/layout/IconVerticalSolidList"/>
    <dgm:cxn modelId="{E9781016-7BEA-784E-8813-7A1F50AC1914}" type="presParOf" srcId="{51DC98A4-B9BD-4E51-BAE7-37A8A1DC40A3}" destId="{9DD737E4-2A49-4087-8EAB-705F33B5085A}" srcOrd="1" destOrd="0" presId="urn:microsoft.com/office/officeart/2018/2/layout/IconVerticalSolidList"/>
    <dgm:cxn modelId="{F1F2A3C6-D4B9-DC42-850F-4D869FB0A3CA}" type="presParOf" srcId="{51DC98A4-B9BD-4E51-BAE7-37A8A1DC40A3}" destId="{A7DCE6F0-F565-4952-8A7B-CA3D875CB244}" srcOrd="2" destOrd="0" presId="urn:microsoft.com/office/officeart/2018/2/layout/IconVerticalSolidList"/>
    <dgm:cxn modelId="{72DC88F6-1E2E-6C4E-974E-15599F7C65BE}" type="presParOf" srcId="{51DC98A4-B9BD-4E51-BAE7-37A8A1DC40A3}" destId="{852879E3-A0FA-4453-B772-B36F8C24334B}" srcOrd="3" destOrd="0" presId="urn:microsoft.com/office/officeart/2018/2/layout/IconVerticalSolidList"/>
    <dgm:cxn modelId="{36D6CABB-8A2A-4942-8404-B50145D63728}" type="presParOf" srcId="{AA5758FC-FAA3-4604-9FAA-E2643A310A05}" destId="{9B3F48BC-E7E5-48C1-B5B4-4989F0357CE3}" srcOrd="1" destOrd="0" presId="urn:microsoft.com/office/officeart/2018/2/layout/IconVerticalSolidList"/>
    <dgm:cxn modelId="{C2D1509B-EE6E-EB43-B276-01BA91E8BC36}" type="presParOf" srcId="{AA5758FC-FAA3-4604-9FAA-E2643A310A05}" destId="{49FBA531-7A57-492F-B0F2-C2BB70435EB9}" srcOrd="2" destOrd="0" presId="urn:microsoft.com/office/officeart/2018/2/layout/IconVerticalSolidList"/>
    <dgm:cxn modelId="{F4DEBB85-28FB-CD42-9594-75CDE5A63C72}" type="presParOf" srcId="{49FBA531-7A57-492F-B0F2-C2BB70435EB9}" destId="{BFADFCB4-9F16-4CE9-A88C-AF7A75CF785A}" srcOrd="0" destOrd="0" presId="urn:microsoft.com/office/officeart/2018/2/layout/IconVerticalSolidList"/>
    <dgm:cxn modelId="{5369A66B-21C4-2541-81A5-23F3AB76708E}" type="presParOf" srcId="{49FBA531-7A57-492F-B0F2-C2BB70435EB9}" destId="{C2C11CC7-644B-419D-9DE0-8FB314298B9B}" srcOrd="1" destOrd="0" presId="urn:microsoft.com/office/officeart/2018/2/layout/IconVerticalSolidList"/>
    <dgm:cxn modelId="{049F6D6C-482A-E741-AE95-CCE5DB051570}" type="presParOf" srcId="{49FBA531-7A57-492F-B0F2-C2BB70435EB9}" destId="{7F766E11-A8AC-450B-A379-27B6FAF90FB0}" srcOrd="2" destOrd="0" presId="urn:microsoft.com/office/officeart/2018/2/layout/IconVerticalSolidList"/>
    <dgm:cxn modelId="{0F26C144-084F-984A-ABC5-760AFC55AD40}" type="presParOf" srcId="{49FBA531-7A57-492F-B0F2-C2BB70435EB9}" destId="{788C5B78-F780-4CDF-813B-354131EA08C4}" srcOrd="3" destOrd="0" presId="urn:microsoft.com/office/officeart/2018/2/layout/IconVerticalSolidList"/>
    <dgm:cxn modelId="{73469499-FD44-5241-AB72-F5BE70B48A1E}" type="presParOf" srcId="{49FBA531-7A57-492F-B0F2-C2BB70435EB9}" destId="{6A01359C-7916-4917-BF08-661FE4A6E87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128AF-35CA-4C06-87D2-32BC8DC1264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BA25E-5D3F-4C3C-AF5B-4D4797BAE0FA}">
      <dgm:prSet custT="1"/>
      <dgm:spPr/>
      <dgm:t>
        <a:bodyPr/>
        <a:lstStyle/>
        <a:p>
          <a:r>
            <a:rPr lang="en-US" sz="1800" dirty="0"/>
            <a:t>Take an electrical board schematic and develop code to implement it’s logic</a:t>
          </a:r>
        </a:p>
      </dgm:t>
    </dgm:pt>
    <dgm:pt modelId="{E5A895B8-E0C8-4560-9C8E-E575E05C9954}" type="parTrans" cxnId="{5FA0D263-A219-4BCD-98AA-5EDDDA4C83E7}">
      <dgm:prSet/>
      <dgm:spPr/>
      <dgm:t>
        <a:bodyPr/>
        <a:lstStyle/>
        <a:p>
          <a:endParaRPr lang="en-US"/>
        </a:p>
      </dgm:t>
    </dgm:pt>
    <dgm:pt modelId="{C99CA311-AD19-4AF2-8D0F-1517376AAE9F}" type="sibTrans" cxnId="{5FA0D263-A219-4BCD-98AA-5EDDDA4C83E7}">
      <dgm:prSet/>
      <dgm:spPr/>
      <dgm:t>
        <a:bodyPr/>
        <a:lstStyle/>
        <a:p>
          <a:endParaRPr lang="en-US"/>
        </a:p>
      </dgm:t>
    </dgm:pt>
    <dgm:pt modelId="{7296A457-7439-4C28-B75B-B56B044BBBBD}">
      <dgm:prSet/>
      <dgm:spPr/>
      <dgm:t>
        <a:bodyPr/>
        <a:lstStyle/>
        <a:p>
          <a:r>
            <a:rPr lang="en-US"/>
            <a:t>Being able to read a schematic is essential to accomplish this, with a basic understanding of some electrical concepts</a:t>
          </a:r>
        </a:p>
      </dgm:t>
    </dgm:pt>
    <dgm:pt modelId="{A85A9B47-0DA8-4134-A1F1-5DA33ECB4DCE}" type="parTrans" cxnId="{D0D486A6-319F-4384-8851-4DF45FB8AF4A}">
      <dgm:prSet/>
      <dgm:spPr/>
      <dgm:t>
        <a:bodyPr/>
        <a:lstStyle/>
        <a:p>
          <a:endParaRPr lang="en-US"/>
        </a:p>
      </dgm:t>
    </dgm:pt>
    <dgm:pt modelId="{905936C1-9FE5-4B3D-ACD9-FF9760AFAEBD}" type="sibTrans" cxnId="{D0D486A6-319F-4384-8851-4DF45FB8AF4A}">
      <dgm:prSet/>
      <dgm:spPr/>
      <dgm:t>
        <a:bodyPr/>
        <a:lstStyle/>
        <a:p>
          <a:endParaRPr lang="en-US"/>
        </a:p>
      </dgm:t>
    </dgm:pt>
    <dgm:pt modelId="{A02AF526-FF9B-43A7-B5E7-4ADEE2BBFD9A}">
      <dgm:prSet custT="1"/>
      <dgm:spPr/>
      <dgm:t>
        <a:bodyPr/>
        <a:lstStyle/>
        <a:p>
          <a:r>
            <a:rPr lang="en-US" sz="1600" dirty="0"/>
            <a:t>Set up the CAN communication channels between the different boards and components</a:t>
          </a:r>
        </a:p>
      </dgm:t>
    </dgm:pt>
    <dgm:pt modelId="{FD1A0E46-F16F-45B6-BA47-C7C472E5AED6}" type="parTrans" cxnId="{017219A5-F7C3-46E7-9671-8FB7E8F48F95}">
      <dgm:prSet/>
      <dgm:spPr/>
      <dgm:t>
        <a:bodyPr/>
        <a:lstStyle/>
        <a:p>
          <a:endParaRPr lang="en-US"/>
        </a:p>
      </dgm:t>
    </dgm:pt>
    <dgm:pt modelId="{DB870454-AB0A-4B49-A6FB-4E74203CA0D3}" type="sibTrans" cxnId="{017219A5-F7C3-46E7-9671-8FB7E8F48F95}">
      <dgm:prSet/>
      <dgm:spPr/>
      <dgm:t>
        <a:bodyPr/>
        <a:lstStyle/>
        <a:p>
          <a:endParaRPr lang="en-US"/>
        </a:p>
      </dgm:t>
    </dgm:pt>
    <dgm:pt modelId="{59943237-6EE1-FC4C-97CE-5F8DB9D88CA2}" type="pres">
      <dgm:prSet presAssocID="{10E128AF-35CA-4C06-87D2-32BC8DC126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14C24B-F582-E241-A3B0-DBFB903F50F6}" type="pres">
      <dgm:prSet presAssocID="{C24BA25E-5D3F-4C3C-AF5B-4D4797BAE0FA}" presName="root" presStyleCnt="0"/>
      <dgm:spPr/>
    </dgm:pt>
    <dgm:pt modelId="{E203DA61-E7BC-E149-95EE-D2B5FE03E89C}" type="pres">
      <dgm:prSet presAssocID="{C24BA25E-5D3F-4C3C-AF5B-4D4797BAE0FA}" presName="rootComposite" presStyleCnt="0"/>
      <dgm:spPr/>
    </dgm:pt>
    <dgm:pt modelId="{D898430E-FD92-CB4D-8588-E503318437EC}" type="pres">
      <dgm:prSet presAssocID="{C24BA25E-5D3F-4C3C-AF5B-4D4797BAE0FA}" presName="rootText" presStyleLbl="node1" presStyleIdx="0" presStyleCnt="2" custScaleX="111260"/>
      <dgm:spPr/>
    </dgm:pt>
    <dgm:pt modelId="{1144BE66-0333-004E-89C8-4928BAEF2334}" type="pres">
      <dgm:prSet presAssocID="{C24BA25E-5D3F-4C3C-AF5B-4D4797BAE0FA}" presName="rootConnector" presStyleLbl="node1" presStyleIdx="0" presStyleCnt="2"/>
      <dgm:spPr/>
    </dgm:pt>
    <dgm:pt modelId="{94910C0B-0EA9-0E4C-AC30-554498F8BCA6}" type="pres">
      <dgm:prSet presAssocID="{C24BA25E-5D3F-4C3C-AF5B-4D4797BAE0FA}" presName="childShape" presStyleCnt="0"/>
      <dgm:spPr/>
    </dgm:pt>
    <dgm:pt modelId="{8E8A6ECD-C9EA-D942-820E-9A6D0930534F}" type="pres">
      <dgm:prSet presAssocID="{A85A9B47-0DA8-4134-A1F1-5DA33ECB4DCE}" presName="Name13" presStyleLbl="parChTrans1D2" presStyleIdx="0" presStyleCnt="1"/>
      <dgm:spPr/>
    </dgm:pt>
    <dgm:pt modelId="{7E763EAD-066E-F246-92DB-E7CFCC0DA6C7}" type="pres">
      <dgm:prSet presAssocID="{7296A457-7439-4C28-B75B-B56B044BBBBD}" presName="childText" presStyleLbl="bgAcc1" presStyleIdx="0" presStyleCnt="1">
        <dgm:presLayoutVars>
          <dgm:bulletEnabled val="1"/>
        </dgm:presLayoutVars>
      </dgm:prSet>
      <dgm:spPr/>
    </dgm:pt>
    <dgm:pt modelId="{A97DB126-A229-0B4C-AFB9-1115430AF2AB}" type="pres">
      <dgm:prSet presAssocID="{A02AF526-FF9B-43A7-B5E7-4ADEE2BBFD9A}" presName="root" presStyleCnt="0"/>
      <dgm:spPr/>
    </dgm:pt>
    <dgm:pt modelId="{A949D548-926B-8F4E-A4F0-EC6B731587CE}" type="pres">
      <dgm:prSet presAssocID="{A02AF526-FF9B-43A7-B5E7-4ADEE2BBFD9A}" presName="rootComposite" presStyleCnt="0"/>
      <dgm:spPr/>
    </dgm:pt>
    <dgm:pt modelId="{8DEC32B5-B05E-9B4D-AE8C-9A52F072A175}" type="pres">
      <dgm:prSet presAssocID="{A02AF526-FF9B-43A7-B5E7-4ADEE2BBFD9A}" presName="rootText" presStyleLbl="node1" presStyleIdx="1" presStyleCnt="2"/>
      <dgm:spPr/>
    </dgm:pt>
    <dgm:pt modelId="{087D18C7-2CBD-994F-9493-F4B969E41305}" type="pres">
      <dgm:prSet presAssocID="{A02AF526-FF9B-43A7-B5E7-4ADEE2BBFD9A}" presName="rootConnector" presStyleLbl="node1" presStyleIdx="1" presStyleCnt="2"/>
      <dgm:spPr/>
    </dgm:pt>
    <dgm:pt modelId="{E980616A-84BD-7748-B57D-A6CB42AA9B69}" type="pres">
      <dgm:prSet presAssocID="{A02AF526-FF9B-43A7-B5E7-4ADEE2BBFD9A}" presName="childShape" presStyleCnt="0"/>
      <dgm:spPr/>
    </dgm:pt>
  </dgm:ptLst>
  <dgm:cxnLst>
    <dgm:cxn modelId="{0AC9DB50-807D-3B40-BD4B-706C34542D9F}" type="presOf" srcId="{A02AF526-FF9B-43A7-B5E7-4ADEE2BBFD9A}" destId="{087D18C7-2CBD-994F-9493-F4B969E41305}" srcOrd="1" destOrd="0" presId="urn:microsoft.com/office/officeart/2005/8/layout/hierarchy3"/>
    <dgm:cxn modelId="{5FA0D263-A219-4BCD-98AA-5EDDDA4C83E7}" srcId="{10E128AF-35CA-4C06-87D2-32BC8DC12645}" destId="{C24BA25E-5D3F-4C3C-AF5B-4D4797BAE0FA}" srcOrd="0" destOrd="0" parTransId="{E5A895B8-E0C8-4560-9C8E-E575E05C9954}" sibTransId="{C99CA311-AD19-4AF2-8D0F-1517376AAE9F}"/>
    <dgm:cxn modelId="{8017957C-DF12-0042-BE86-27D5409D5B1E}" type="presOf" srcId="{C24BA25E-5D3F-4C3C-AF5B-4D4797BAE0FA}" destId="{D898430E-FD92-CB4D-8588-E503318437EC}" srcOrd="0" destOrd="0" presId="urn:microsoft.com/office/officeart/2005/8/layout/hierarchy3"/>
    <dgm:cxn modelId="{9956F198-DD8A-3644-8FD3-9533ED7E0F57}" type="presOf" srcId="{7296A457-7439-4C28-B75B-B56B044BBBBD}" destId="{7E763EAD-066E-F246-92DB-E7CFCC0DA6C7}" srcOrd="0" destOrd="0" presId="urn:microsoft.com/office/officeart/2005/8/layout/hierarchy3"/>
    <dgm:cxn modelId="{017219A5-F7C3-46E7-9671-8FB7E8F48F95}" srcId="{10E128AF-35CA-4C06-87D2-32BC8DC12645}" destId="{A02AF526-FF9B-43A7-B5E7-4ADEE2BBFD9A}" srcOrd="1" destOrd="0" parTransId="{FD1A0E46-F16F-45B6-BA47-C7C472E5AED6}" sibTransId="{DB870454-AB0A-4B49-A6FB-4E74203CA0D3}"/>
    <dgm:cxn modelId="{D0D486A6-319F-4384-8851-4DF45FB8AF4A}" srcId="{C24BA25E-5D3F-4C3C-AF5B-4D4797BAE0FA}" destId="{7296A457-7439-4C28-B75B-B56B044BBBBD}" srcOrd="0" destOrd="0" parTransId="{A85A9B47-0DA8-4134-A1F1-5DA33ECB4DCE}" sibTransId="{905936C1-9FE5-4B3D-ACD9-FF9760AFAEBD}"/>
    <dgm:cxn modelId="{D7A391AC-CE19-C24F-8AF2-0F19E115A8B0}" type="presOf" srcId="{C24BA25E-5D3F-4C3C-AF5B-4D4797BAE0FA}" destId="{1144BE66-0333-004E-89C8-4928BAEF2334}" srcOrd="1" destOrd="0" presId="urn:microsoft.com/office/officeart/2005/8/layout/hierarchy3"/>
    <dgm:cxn modelId="{2A9A2FAE-A8EF-3849-80F9-50CEB9F4F272}" type="presOf" srcId="{A02AF526-FF9B-43A7-B5E7-4ADEE2BBFD9A}" destId="{8DEC32B5-B05E-9B4D-AE8C-9A52F072A175}" srcOrd="0" destOrd="0" presId="urn:microsoft.com/office/officeart/2005/8/layout/hierarchy3"/>
    <dgm:cxn modelId="{0B3CE3D0-E44C-1A4E-8EBD-11E6D21E2B66}" type="presOf" srcId="{10E128AF-35CA-4C06-87D2-32BC8DC12645}" destId="{59943237-6EE1-FC4C-97CE-5F8DB9D88CA2}" srcOrd="0" destOrd="0" presId="urn:microsoft.com/office/officeart/2005/8/layout/hierarchy3"/>
    <dgm:cxn modelId="{8615CDD3-8A3E-5D4A-AAEB-390961F08025}" type="presOf" srcId="{A85A9B47-0DA8-4134-A1F1-5DA33ECB4DCE}" destId="{8E8A6ECD-C9EA-D942-820E-9A6D0930534F}" srcOrd="0" destOrd="0" presId="urn:microsoft.com/office/officeart/2005/8/layout/hierarchy3"/>
    <dgm:cxn modelId="{3E29E65C-7858-F042-B5E0-B2E55DA00A53}" type="presParOf" srcId="{59943237-6EE1-FC4C-97CE-5F8DB9D88CA2}" destId="{4A14C24B-F582-E241-A3B0-DBFB903F50F6}" srcOrd="0" destOrd="0" presId="urn:microsoft.com/office/officeart/2005/8/layout/hierarchy3"/>
    <dgm:cxn modelId="{3C4819AF-BF11-0544-ADD2-76E7D84BB63F}" type="presParOf" srcId="{4A14C24B-F582-E241-A3B0-DBFB903F50F6}" destId="{E203DA61-E7BC-E149-95EE-D2B5FE03E89C}" srcOrd="0" destOrd="0" presId="urn:microsoft.com/office/officeart/2005/8/layout/hierarchy3"/>
    <dgm:cxn modelId="{04C2B7BC-1D2B-1F4B-9381-1D535DFE40CC}" type="presParOf" srcId="{E203DA61-E7BC-E149-95EE-D2B5FE03E89C}" destId="{D898430E-FD92-CB4D-8588-E503318437EC}" srcOrd="0" destOrd="0" presId="urn:microsoft.com/office/officeart/2005/8/layout/hierarchy3"/>
    <dgm:cxn modelId="{09E89849-10D6-4444-B830-DCC962AC8E7D}" type="presParOf" srcId="{E203DA61-E7BC-E149-95EE-D2B5FE03E89C}" destId="{1144BE66-0333-004E-89C8-4928BAEF2334}" srcOrd="1" destOrd="0" presId="urn:microsoft.com/office/officeart/2005/8/layout/hierarchy3"/>
    <dgm:cxn modelId="{75E24D1E-7E24-6444-9544-DC86D097CCE0}" type="presParOf" srcId="{4A14C24B-F582-E241-A3B0-DBFB903F50F6}" destId="{94910C0B-0EA9-0E4C-AC30-554498F8BCA6}" srcOrd="1" destOrd="0" presId="urn:microsoft.com/office/officeart/2005/8/layout/hierarchy3"/>
    <dgm:cxn modelId="{1FEEC66C-DDC4-1C48-B610-554CE6127DEC}" type="presParOf" srcId="{94910C0B-0EA9-0E4C-AC30-554498F8BCA6}" destId="{8E8A6ECD-C9EA-D942-820E-9A6D0930534F}" srcOrd="0" destOrd="0" presId="urn:microsoft.com/office/officeart/2005/8/layout/hierarchy3"/>
    <dgm:cxn modelId="{C302E779-2CAE-9144-8C12-3F2DDA30CA48}" type="presParOf" srcId="{94910C0B-0EA9-0E4C-AC30-554498F8BCA6}" destId="{7E763EAD-066E-F246-92DB-E7CFCC0DA6C7}" srcOrd="1" destOrd="0" presId="urn:microsoft.com/office/officeart/2005/8/layout/hierarchy3"/>
    <dgm:cxn modelId="{18C4D2EE-DBF5-9140-9F5D-FE42E353F04D}" type="presParOf" srcId="{59943237-6EE1-FC4C-97CE-5F8DB9D88CA2}" destId="{A97DB126-A229-0B4C-AFB9-1115430AF2AB}" srcOrd="1" destOrd="0" presId="urn:microsoft.com/office/officeart/2005/8/layout/hierarchy3"/>
    <dgm:cxn modelId="{26E885D5-5086-8444-83EE-2787BABDE6E6}" type="presParOf" srcId="{A97DB126-A229-0B4C-AFB9-1115430AF2AB}" destId="{A949D548-926B-8F4E-A4F0-EC6B731587CE}" srcOrd="0" destOrd="0" presId="urn:microsoft.com/office/officeart/2005/8/layout/hierarchy3"/>
    <dgm:cxn modelId="{6995B881-1F4C-F946-88F4-D2845DC1E715}" type="presParOf" srcId="{A949D548-926B-8F4E-A4F0-EC6B731587CE}" destId="{8DEC32B5-B05E-9B4D-AE8C-9A52F072A175}" srcOrd="0" destOrd="0" presId="urn:microsoft.com/office/officeart/2005/8/layout/hierarchy3"/>
    <dgm:cxn modelId="{D1F547EA-E55E-1A47-A68B-648F6B9C869C}" type="presParOf" srcId="{A949D548-926B-8F4E-A4F0-EC6B731587CE}" destId="{087D18C7-2CBD-994F-9493-F4B969E41305}" srcOrd="1" destOrd="0" presId="urn:microsoft.com/office/officeart/2005/8/layout/hierarchy3"/>
    <dgm:cxn modelId="{F061EDD2-4A3F-4746-B0E8-F662E9966B39}" type="presParOf" srcId="{A97DB126-A229-0B4C-AFB9-1115430AF2AB}" destId="{E980616A-84BD-7748-B57D-A6CB42AA9B6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6927E0-5BE6-4D1D-B8D8-0F79C538E0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4C6962-99E9-42C3-97F1-585374462C5D}">
      <dgm:prSet/>
      <dgm:spPr/>
      <dgm:t>
        <a:bodyPr/>
        <a:lstStyle/>
        <a:p>
          <a:r>
            <a:rPr lang="en-US"/>
            <a:t>Code statements end with a semicolon ( ; )</a:t>
          </a:r>
        </a:p>
      </dgm:t>
    </dgm:pt>
    <dgm:pt modelId="{FCD3825F-8B8E-4CBE-A002-1CB2D92DA71E}" type="parTrans" cxnId="{DB9D4435-3413-452E-9045-55FCC80F8645}">
      <dgm:prSet/>
      <dgm:spPr/>
      <dgm:t>
        <a:bodyPr/>
        <a:lstStyle/>
        <a:p>
          <a:endParaRPr lang="en-US"/>
        </a:p>
      </dgm:t>
    </dgm:pt>
    <dgm:pt modelId="{1EC14699-F2B5-43D8-9FDA-0FEC64AFFD77}" type="sibTrans" cxnId="{DB9D4435-3413-452E-9045-55FCC80F8645}">
      <dgm:prSet/>
      <dgm:spPr/>
      <dgm:t>
        <a:bodyPr/>
        <a:lstStyle/>
        <a:p>
          <a:endParaRPr lang="en-US"/>
        </a:p>
      </dgm:t>
    </dgm:pt>
    <dgm:pt modelId="{F175A1E3-FB33-4F28-B6D5-97516A152431}">
      <dgm:prSet/>
      <dgm:spPr/>
      <dgm:t>
        <a:bodyPr/>
        <a:lstStyle/>
        <a:p>
          <a:r>
            <a:rPr lang="en-US"/>
            <a:t>Comments (document your code):</a:t>
          </a:r>
        </a:p>
      </dgm:t>
    </dgm:pt>
    <dgm:pt modelId="{92F50DCE-CFFA-4FB7-AC36-322A8924C612}" type="parTrans" cxnId="{7B771ECC-CB33-4BE0-9DC2-EF08DBA71545}">
      <dgm:prSet/>
      <dgm:spPr/>
      <dgm:t>
        <a:bodyPr/>
        <a:lstStyle/>
        <a:p>
          <a:endParaRPr lang="en-US"/>
        </a:p>
      </dgm:t>
    </dgm:pt>
    <dgm:pt modelId="{056C9AB8-F2D4-426B-A730-3FC1B1A5998D}" type="sibTrans" cxnId="{7B771ECC-CB33-4BE0-9DC2-EF08DBA71545}">
      <dgm:prSet/>
      <dgm:spPr/>
      <dgm:t>
        <a:bodyPr/>
        <a:lstStyle/>
        <a:p>
          <a:endParaRPr lang="en-US"/>
        </a:p>
      </dgm:t>
    </dgm:pt>
    <dgm:pt modelId="{DADCB3E2-C637-4ECC-BF30-3B7E3DC16B04}">
      <dgm:prSet/>
      <dgm:spPr/>
      <dgm:t>
        <a:bodyPr/>
        <a:lstStyle/>
        <a:p>
          <a:r>
            <a:rPr lang="en-US"/>
            <a:t>Single line: use double slashes ( // )</a:t>
          </a:r>
        </a:p>
      </dgm:t>
    </dgm:pt>
    <dgm:pt modelId="{B3C05318-D04C-4C22-A3D0-EC60A3F24B00}" type="parTrans" cxnId="{CF0F5B3F-4DC0-46AD-9898-C6E12B2AD95C}">
      <dgm:prSet/>
      <dgm:spPr/>
      <dgm:t>
        <a:bodyPr/>
        <a:lstStyle/>
        <a:p>
          <a:endParaRPr lang="en-US"/>
        </a:p>
      </dgm:t>
    </dgm:pt>
    <dgm:pt modelId="{6DA58E7A-C88F-4726-9ACD-C6F76BE90700}" type="sibTrans" cxnId="{CF0F5B3F-4DC0-46AD-9898-C6E12B2AD95C}">
      <dgm:prSet/>
      <dgm:spPr/>
      <dgm:t>
        <a:bodyPr/>
        <a:lstStyle/>
        <a:p>
          <a:endParaRPr lang="en-US"/>
        </a:p>
      </dgm:t>
    </dgm:pt>
    <dgm:pt modelId="{17450E9D-C5C4-4439-8200-5469C49BF781}">
      <dgm:prSet/>
      <dgm:spPr/>
      <dgm:t>
        <a:bodyPr/>
        <a:lstStyle/>
        <a:p>
          <a:r>
            <a:rPr lang="en-US" dirty="0"/>
            <a:t>Multiline: check the previous slide’s code ( /* */ )</a:t>
          </a:r>
        </a:p>
      </dgm:t>
    </dgm:pt>
    <dgm:pt modelId="{A14FFEA0-9F57-4068-B306-70F695146A63}" type="parTrans" cxnId="{063A7A14-22B0-467C-B8E0-6A292FD39D74}">
      <dgm:prSet/>
      <dgm:spPr/>
      <dgm:t>
        <a:bodyPr/>
        <a:lstStyle/>
        <a:p>
          <a:endParaRPr lang="en-US"/>
        </a:p>
      </dgm:t>
    </dgm:pt>
    <dgm:pt modelId="{45B335D7-31A7-4028-A385-5D6144CD3D2B}" type="sibTrans" cxnId="{063A7A14-22B0-467C-B8E0-6A292FD39D74}">
      <dgm:prSet/>
      <dgm:spPr/>
      <dgm:t>
        <a:bodyPr/>
        <a:lstStyle/>
        <a:p>
          <a:endParaRPr lang="en-US"/>
        </a:p>
      </dgm:t>
    </dgm:pt>
    <dgm:pt modelId="{143DB333-9906-403A-B1E8-85C6A04715C0}">
      <dgm:prSet/>
      <dgm:spPr/>
      <dgm:t>
        <a:bodyPr/>
        <a:lstStyle/>
        <a:p>
          <a:r>
            <a:rPr lang="en-US"/>
            <a:t>Error messages are very hard to read (unlike python), ask for help with your code.</a:t>
          </a:r>
        </a:p>
      </dgm:t>
    </dgm:pt>
    <dgm:pt modelId="{2338D836-9DE9-44CB-A41F-F4953219EF7E}" type="parTrans" cxnId="{00510F72-2B65-4E0D-A25E-5D81EBF106BB}">
      <dgm:prSet/>
      <dgm:spPr/>
      <dgm:t>
        <a:bodyPr/>
        <a:lstStyle/>
        <a:p>
          <a:endParaRPr lang="en-US"/>
        </a:p>
      </dgm:t>
    </dgm:pt>
    <dgm:pt modelId="{70B60E57-C2B5-4745-8F09-42812598782C}" type="sibTrans" cxnId="{00510F72-2B65-4E0D-A25E-5D81EBF106BB}">
      <dgm:prSet/>
      <dgm:spPr/>
      <dgm:t>
        <a:bodyPr/>
        <a:lstStyle/>
        <a:p>
          <a:endParaRPr lang="en-US"/>
        </a:p>
      </dgm:t>
    </dgm:pt>
    <dgm:pt modelId="{8F295DF6-8445-4255-B5E8-B9D6768A7B5B}">
      <dgm:prSet/>
      <dgm:spPr/>
      <dgm:t>
        <a:bodyPr/>
        <a:lstStyle/>
        <a:p>
          <a:r>
            <a:rPr lang="en-US"/>
            <a:t>The </a:t>
          </a:r>
          <a:r>
            <a:rPr lang="en-US" b="0"/>
            <a:t>#include </a:t>
          </a:r>
          <a:r>
            <a:rPr lang="en-US"/>
            <a:t>statements at the top are used to link different files to one another</a:t>
          </a:r>
        </a:p>
      </dgm:t>
    </dgm:pt>
    <dgm:pt modelId="{C57AB884-9FE0-4640-B739-543123C08443}" type="parTrans" cxnId="{AC48C578-61CF-4A61-B500-ECDAB032DB3D}">
      <dgm:prSet/>
      <dgm:spPr/>
      <dgm:t>
        <a:bodyPr/>
        <a:lstStyle/>
        <a:p>
          <a:endParaRPr lang="en-US"/>
        </a:p>
      </dgm:t>
    </dgm:pt>
    <dgm:pt modelId="{49DBFFAF-2FE9-49F1-BA9E-1BCDF68B20D3}" type="sibTrans" cxnId="{AC48C578-61CF-4A61-B500-ECDAB032DB3D}">
      <dgm:prSet/>
      <dgm:spPr/>
      <dgm:t>
        <a:bodyPr/>
        <a:lstStyle/>
        <a:p>
          <a:endParaRPr lang="en-US"/>
        </a:p>
      </dgm:t>
    </dgm:pt>
    <dgm:pt modelId="{B48B3287-8ADA-415F-8323-5975B172B4F1}" type="pres">
      <dgm:prSet presAssocID="{BB6927E0-5BE6-4D1D-B8D8-0F79C538E0DA}" presName="root" presStyleCnt="0">
        <dgm:presLayoutVars>
          <dgm:dir/>
          <dgm:resizeHandles val="exact"/>
        </dgm:presLayoutVars>
      </dgm:prSet>
      <dgm:spPr/>
    </dgm:pt>
    <dgm:pt modelId="{FDB0047B-4476-4223-BB14-0AC9955B00E2}" type="pres">
      <dgm:prSet presAssocID="{104C6962-99E9-42C3-97F1-585374462C5D}" presName="compNode" presStyleCnt="0"/>
      <dgm:spPr/>
    </dgm:pt>
    <dgm:pt modelId="{E80248EE-5B82-4208-AE6A-19696B73DC8D}" type="pres">
      <dgm:prSet presAssocID="{104C6962-99E9-42C3-97F1-585374462C5D}" presName="bgRect" presStyleLbl="bgShp" presStyleIdx="0" presStyleCnt="4"/>
      <dgm:spPr/>
    </dgm:pt>
    <dgm:pt modelId="{A94A3576-6048-4904-988A-0A489F2DF140}" type="pres">
      <dgm:prSet presAssocID="{104C6962-99E9-42C3-97F1-585374462C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C1FD69A9-9E63-4BF0-AF6C-83FEBCF8E6A4}" type="pres">
      <dgm:prSet presAssocID="{104C6962-99E9-42C3-97F1-585374462C5D}" presName="spaceRect" presStyleCnt="0"/>
      <dgm:spPr/>
    </dgm:pt>
    <dgm:pt modelId="{4903D1AA-74AC-40C2-B885-4219E4DABC0D}" type="pres">
      <dgm:prSet presAssocID="{104C6962-99E9-42C3-97F1-585374462C5D}" presName="parTx" presStyleLbl="revTx" presStyleIdx="0" presStyleCnt="5">
        <dgm:presLayoutVars>
          <dgm:chMax val="0"/>
          <dgm:chPref val="0"/>
        </dgm:presLayoutVars>
      </dgm:prSet>
      <dgm:spPr/>
    </dgm:pt>
    <dgm:pt modelId="{A0B4EC08-B097-40EC-A36F-527B809D9165}" type="pres">
      <dgm:prSet presAssocID="{1EC14699-F2B5-43D8-9FDA-0FEC64AFFD77}" presName="sibTrans" presStyleCnt="0"/>
      <dgm:spPr/>
    </dgm:pt>
    <dgm:pt modelId="{554BF6B0-3171-4747-B58C-BC065F0C3F21}" type="pres">
      <dgm:prSet presAssocID="{F175A1E3-FB33-4F28-B6D5-97516A152431}" presName="compNode" presStyleCnt="0"/>
      <dgm:spPr/>
    </dgm:pt>
    <dgm:pt modelId="{A253D08A-EBFC-4E05-ACB0-A3A1FB47224C}" type="pres">
      <dgm:prSet presAssocID="{F175A1E3-FB33-4F28-B6D5-97516A152431}" presName="bgRect" presStyleLbl="bgShp" presStyleIdx="1" presStyleCnt="4"/>
      <dgm:spPr/>
    </dgm:pt>
    <dgm:pt modelId="{AFA10954-DD95-4D5E-B445-F23C863C226F}" type="pres">
      <dgm:prSet presAssocID="{F175A1E3-FB33-4F28-B6D5-97516A1524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06FD4B1-4492-4071-BE6C-5B656F48ED65}" type="pres">
      <dgm:prSet presAssocID="{F175A1E3-FB33-4F28-B6D5-97516A152431}" presName="spaceRect" presStyleCnt="0"/>
      <dgm:spPr/>
    </dgm:pt>
    <dgm:pt modelId="{DE72FE24-4EAF-4915-8AA0-E6056138B610}" type="pres">
      <dgm:prSet presAssocID="{F175A1E3-FB33-4F28-B6D5-97516A152431}" presName="parTx" presStyleLbl="revTx" presStyleIdx="1" presStyleCnt="5">
        <dgm:presLayoutVars>
          <dgm:chMax val="0"/>
          <dgm:chPref val="0"/>
        </dgm:presLayoutVars>
      </dgm:prSet>
      <dgm:spPr/>
    </dgm:pt>
    <dgm:pt modelId="{E2B5EBF5-C499-41CF-8308-F394C08E5ED4}" type="pres">
      <dgm:prSet presAssocID="{F175A1E3-FB33-4F28-B6D5-97516A152431}" presName="desTx" presStyleLbl="revTx" presStyleIdx="2" presStyleCnt="5" custLinFactNeighborX="-11614">
        <dgm:presLayoutVars/>
      </dgm:prSet>
      <dgm:spPr/>
    </dgm:pt>
    <dgm:pt modelId="{92B72F12-4201-40FB-8E8E-C04AD8F7AA13}" type="pres">
      <dgm:prSet presAssocID="{056C9AB8-F2D4-426B-A730-3FC1B1A5998D}" presName="sibTrans" presStyleCnt="0"/>
      <dgm:spPr/>
    </dgm:pt>
    <dgm:pt modelId="{C54FA931-3585-468D-A5A1-4FBCBCF39AB0}" type="pres">
      <dgm:prSet presAssocID="{143DB333-9906-403A-B1E8-85C6A04715C0}" presName="compNode" presStyleCnt="0"/>
      <dgm:spPr/>
    </dgm:pt>
    <dgm:pt modelId="{F2C38905-207B-492F-B66E-94843435AD2B}" type="pres">
      <dgm:prSet presAssocID="{143DB333-9906-403A-B1E8-85C6A04715C0}" presName="bgRect" presStyleLbl="bgShp" presStyleIdx="2" presStyleCnt="4"/>
      <dgm:spPr/>
    </dgm:pt>
    <dgm:pt modelId="{1A7EBB2C-A0B1-43FC-B6DA-5CFEA61C217E}" type="pres">
      <dgm:prSet presAssocID="{143DB333-9906-403A-B1E8-85C6A04715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10480D7-0AE4-4135-AC78-F3B588B68740}" type="pres">
      <dgm:prSet presAssocID="{143DB333-9906-403A-B1E8-85C6A04715C0}" presName="spaceRect" presStyleCnt="0"/>
      <dgm:spPr/>
    </dgm:pt>
    <dgm:pt modelId="{BB85B82D-7E24-4FAA-9C53-F801AB54D49B}" type="pres">
      <dgm:prSet presAssocID="{143DB333-9906-403A-B1E8-85C6A04715C0}" presName="parTx" presStyleLbl="revTx" presStyleIdx="3" presStyleCnt="5">
        <dgm:presLayoutVars>
          <dgm:chMax val="0"/>
          <dgm:chPref val="0"/>
        </dgm:presLayoutVars>
      </dgm:prSet>
      <dgm:spPr/>
    </dgm:pt>
    <dgm:pt modelId="{C86CFABC-EF07-4A9C-9D31-E4493F0F8926}" type="pres">
      <dgm:prSet presAssocID="{70B60E57-C2B5-4745-8F09-42812598782C}" presName="sibTrans" presStyleCnt="0"/>
      <dgm:spPr/>
    </dgm:pt>
    <dgm:pt modelId="{302DF6B8-E42A-4092-A722-4A4542822F10}" type="pres">
      <dgm:prSet presAssocID="{8F295DF6-8445-4255-B5E8-B9D6768A7B5B}" presName="compNode" presStyleCnt="0"/>
      <dgm:spPr/>
    </dgm:pt>
    <dgm:pt modelId="{AAC4FC3A-D640-4B7F-966E-B58E17571E1B}" type="pres">
      <dgm:prSet presAssocID="{8F295DF6-8445-4255-B5E8-B9D6768A7B5B}" presName="bgRect" presStyleLbl="bgShp" presStyleIdx="3" presStyleCnt="4"/>
      <dgm:spPr/>
    </dgm:pt>
    <dgm:pt modelId="{42C4D132-199D-4FB6-9810-5BC4A0346401}" type="pres">
      <dgm:prSet presAssocID="{8F295DF6-8445-4255-B5E8-B9D6768A7B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ED6F3E4-D9D8-4F1F-8110-1657DF3E3C76}" type="pres">
      <dgm:prSet presAssocID="{8F295DF6-8445-4255-B5E8-B9D6768A7B5B}" presName="spaceRect" presStyleCnt="0"/>
      <dgm:spPr/>
    </dgm:pt>
    <dgm:pt modelId="{150FE966-D988-4FA4-B1D1-C99B299E2186}" type="pres">
      <dgm:prSet presAssocID="{8F295DF6-8445-4255-B5E8-B9D6768A7B5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1BDF0B-6932-4D80-83AA-AFFED4C2F18E}" type="presOf" srcId="{17450E9D-C5C4-4439-8200-5469C49BF781}" destId="{E2B5EBF5-C499-41CF-8308-F394C08E5ED4}" srcOrd="0" destOrd="1" presId="urn:microsoft.com/office/officeart/2018/2/layout/IconVerticalSolidList"/>
    <dgm:cxn modelId="{063A7A14-22B0-467C-B8E0-6A292FD39D74}" srcId="{F175A1E3-FB33-4F28-B6D5-97516A152431}" destId="{17450E9D-C5C4-4439-8200-5469C49BF781}" srcOrd="1" destOrd="0" parTransId="{A14FFEA0-9F57-4068-B306-70F695146A63}" sibTransId="{45B335D7-31A7-4028-A385-5D6144CD3D2B}"/>
    <dgm:cxn modelId="{C99C042F-CC3F-42E1-9125-158F10489545}" type="presOf" srcId="{104C6962-99E9-42C3-97F1-585374462C5D}" destId="{4903D1AA-74AC-40C2-B885-4219E4DABC0D}" srcOrd="0" destOrd="0" presId="urn:microsoft.com/office/officeart/2018/2/layout/IconVerticalSolidList"/>
    <dgm:cxn modelId="{DB9D4435-3413-452E-9045-55FCC80F8645}" srcId="{BB6927E0-5BE6-4D1D-B8D8-0F79C538E0DA}" destId="{104C6962-99E9-42C3-97F1-585374462C5D}" srcOrd="0" destOrd="0" parTransId="{FCD3825F-8B8E-4CBE-A002-1CB2D92DA71E}" sibTransId="{1EC14699-F2B5-43D8-9FDA-0FEC64AFFD77}"/>
    <dgm:cxn modelId="{CF0F5B3F-4DC0-46AD-9898-C6E12B2AD95C}" srcId="{F175A1E3-FB33-4F28-B6D5-97516A152431}" destId="{DADCB3E2-C637-4ECC-BF30-3B7E3DC16B04}" srcOrd="0" destOrd="0" parTransId="{B3C05318-D04C-4C22-A3D0-EC60A3F24B00}" sibTransId="{6DA58E7A-C88F-4726-9ACD-C6F76BE90700}"/>
    <dgm:cxn modelId="{00510F72-2B65-4E0D-A25E-5D81EBF106BB}" srcId="{BB6927E0-5BE6-4D1D-B8D8-0F79C538E0DA}" destId="{143DB333-9906-403A-B1E8-85C6A04715C0}" srcOrd="2" destOrd="0" parTransId="{2338D836-9DE9-44CB-A41F-F4953219EF7E}" sibTransId="{70B60E57-C2B5-4745-8F09-42812598782C}"/>
    <dgm:cxn modelId="{AC48C578-61CF-4A61-B500-ECDAB032DB3D}" srcId="{BB6927E0-5BE6-4D1D-B8D8-0F79C538E0DA}" destId="{8F295DF6-8445-4255-B5E8-B9D6768A7B5B}" srcOrd="3" destOrd="0" parTransId="{C57AB884-9FE0-4640-B739-543123C08443}" sibTransId="{49DBFFAF-2FE9-49F1-BA9E-1BCDF68B20D3}"/>
    <dgm:cxn modelId="{3E2BF57B-D637-40F2-A0A7-4222BFE75A30}" type="presOf" srcId="{F175A1E3-FB33-4F28-B6D5-97516A152431}" destId="{DE72FE24-4EAF-4915-8AA0-E6056138B610}" srcOrd="0" destOrd="0" presId="urn:microsoft.com/office/officeart/2018/2/layout/IconVerticalSolidList"/>
    <dgm:cxn modelId="{0E5D8798-8662-4038-887D-FC59E7238D1C}" type="presOf" srcId="{BB6927E0-5BE6-4D1D-B8D8-0F79C538E0DA}" destId="{B48B3287-8ADA-415F-8323-5975B172B4F1}" srcOrd="0" destOrd="0" presId="urn:microsoft.com/office/officeart/2018/2/layout/IconVerticalSolidList"/>
    <dgm:cxn modelId="{BDF42BA6-8C07-4857-BD70-212F8DCF9D00}" type="presOf" srcId="{8F295DF6-8445-4255-B5E8-B9D6768A7B5B}" destId="{150FE966-D988-4FA4-B1D1-C99B299E2186}" srcOrd="0" destOrd="0" presId="urn:microsoft.com/office/officeart/2018/2/layout/IconVerticalSolidList"/>
    <dgm:cxn modelId="{7B771ECC-CB33-4BE0-9DC2-EF08DBA71545}" srcId="{BB6927E0-5BE6-4D1D-B8D8-0F79C538E0DA}" destId="{F175A1E3-FB33-4F28-B6D5-97516A152431}" srcOrd="1" destOrd="0" parTransId="{92F50DCE-CFFA-4FB7-AC36-322A8924C612}" sibTransId="{056C9AB8-F2D4-426B-A730-3FC1B1A5998D}"/>
    <dgm:cxn modelId="{5C78C0D1-EFAF-4524-AC6C-0CCB5508ADD5}" type="presOf" srcId="{143DB333-9906-403A-B1E8-85C6A04715C0}" destId="{BB85B82D-7E24-4FAA-9C53-F801AB54D49B}" srcOrd="0" destOrd="0" presId="urn:microsoft.com/office/officeart/2018/2/layout/IconVerticalSolidList"/>
    <dgm:cxn modelId="{A02DF2E3-145B-4F97-9DC8-9573002C19CA}" type="presOf" srcId="{DADCB3E2-C637-4ECC-BF30-3B7E3DC16B04}" destId="{E2B5EBF5-C499-41CF-8308-F394C08E5ED4}" srcOrd="0" destOrd="0" presId="urn:microsoft.com/office/officeart/2018/2/layout/IconVerticalSolidList"/>
    <dgm:cxn modelId="{C0C29777-E20B-429D-92F4-F6C83E3E5EAA}" type="presParOf" srcId="{B48B3287-8ADA-415F-8323-5975B172B4F1}" destId="{FDB0047B-4476-4223-BB14-0AC9955B00E2}" srcOrd="0" destOrd="0" presId="urn:microsoft.com/office/officeart/2018/2/layout/IconVerticalSolidList"/>
    <dgm:cxn modelId="{C54CC1E8-0D70-4E07-A82A-153ABAFAC0A9}" type="presParOf" srcId="{FDB0047B-4476-4223-BB14-0AC9955B00E2}" destId="{E80248EE-5B82-4208-AE6A-19696B73DC8D}" srcOrd="0" destOrd="0" presId="urn:microsoft.com/office/officeart/2018/2/layout/IconVerticalSolidList"/>
    <dgm:cxn modelId="{AB300F41-24A2-40D5-A986-A323DEC5A11E}" type="presParOf" srcId="{FDB0047B-4476-4223-BB14-0AC9955B00E2}" destId="{A94A3576-6048-4904-988A-0A489F2DF140}" srcOrd="1" destOrd="0" presId="urn:microsoft.com/office/officeart/2018/2/layout/IconVerticalSolidList"/>
    <dgm:cxn modelId="{04C7EA87-DA4C-40BF-BBC6-39E45FE011A7}" type="presParOf" srcId="{FDB0047B-4476-4223-BB14-0AC9955B00E2}" destId="{C1FD69A9-9E63-4BF0-AF6C-83FEBCF8E6A4}" srcOrd="2" destOrd="0" presId="urn:microsoft.com/office/officeart/2018/2/layout/IconVerticalSolidList"/>
    <dgm:cxn modelId="{7EBFCA29-5497-4311-8E0A-FCEB2FD84980}" type="presParOf" srcId="{FDB0047B-4476-4223-BB14-0AC9955B00E2}" destId="{4903D1AA-74AC-40C2-B885-4219E4DABC0D}" srcOrd="3" destOrd="0" presId="urn:microsoft.com/office/officeart/2018/2/layout/IconVerticalSolidList"/>
    <dgm:cxn modelId="{C3B63386-FE6C-4155-B016-9E119E508559}" type="presParOf" srcId="{B48B3287-8ADA-415F-8323-5975B172B4F1}" destId="{A0B4EC08-B097-40EC-A36F-527B809D9165}" srcOrd="1" destOrd="0" presId="urn:microsoft.com/office/officeart/2018/2/layout/IconVerticalSolidList"/>
    <dgm:cxn modelId="{865D5D65-7E48-4A79-B9F0-7FE11971E9FD}" type="presParOf" srcId="{B48B3287-8ADA-415F-8323-5975B172B4F1}" destId="{554BF6B0-3171-4747-B58C-BC065F0C3F21}" srcOrd="2" destOrd="0" presId="urn:microsoft.com/office/officeart/2018/2/layout/IconVerticalSolidList"/>
    <dgm:cxn modelId="{7DE642A5-5049-43CC-B17E-0AD4544EA5FC}" type="presParOf" srcId="{554BF6B0-3171-4747-B58C-BC065F0C3F21}" destId="{A253D08A-EBFC-4E05-ACB0-A3A1FB47224C}" srcOrd="0" destOrd="0" presId="urn:microsoft.com/office/officeart/2018/2/layout/IconVerticalSolidList"/>
    <dgm:cxn modelId="{4638D199-EE6C-46BA-B587-ED09C03F1C86}" type="presParOf" srcId="{554BF6B0-3171-4747-B58C-BC065F0C3F21}" destId="{AFA10954-DD95-4D5E-B445-F23C863C226F}" srcOrd="1" destOrd="0" presId="urn:microsoft.com/office/officeart/2018/2/layout/IconVerticalSolidList"/>
    <dgm:cxn modelId="{F69267EF-D8F0-4DB6-8F62-CB2AA86CB223}" type="presParOf" srcId="{554BF6B0-3171-4747-B58C-BC065F0C3F21}" destId="{E06FD4B1-4492-4071-BE6C-5B656F48ED65}" srcOrd="2" destOrd="0" presId="urn:microsoft.com/office/officeart/2018/2/layout/IconVerticalSolidList"/>
    <dgm:cxn modelId="{FDF431AB-FB83-4300-ABFB-F9EE9B4A4C9D}" type="presParOf" srcId="{554BF6B0-3171-4747-B58C-BC065F0C3F21}" destId="{DE72FE24-4EAF-4915-8AA0-E6056138B610}" srcOrd="3" destOrd="0" presId="urn:microsoft.com/office/officeart/2018/2/layout/IconVerticalSolidList"/>
    <dgm:cxn modelId="{B7FFB31E-4266-4F96-B37A-D4B386037109}" type="presParOf" srcId="{554BF6B0-3171-4747-B58C-BC065F0C3F21}" destId="{E2B5EBF5-C499-41CF-8308-F394C08E5ED4}" srcOrd="4" destOrd="0" presId="urn:microsoft.com/office/officeart/2018/2/layout/IconVerticalSolidList"/>
    <dgm:cxn modelId="{39CA8385-E744-4FA9-809B-52D4B4A26423}" type="presParOf" srcId="{B48B3287-8ADA-415F-8323-5975B172B4F1}" destId="{92B72F12-4201-40FB-8E8E-C04AD8F7AA13}" srcOrd="3" destOrd="0" presId="urn:microsoft.com/office/officeart/2018/2/layout/IconVerticalSolidList"/>
    <dgm:cxn modelId="{328E4987-662E-4E82-ADEB-A1EE04FB52CA}" type="presParOf" srcId="{B48B3287-8ADA-415F-8323-5975B172B4F1}" destId="{C54FA931-3585-468D-A5A1-4FBCBCF39AB0}" srcOrd="4" destOrd="0" presId="urn:microsoft.com/office/officeart/2018/2/layout/IconVerticalSolidList"/>
    <dgm:cxn modelId="{5CAEFD87-7698-4DC2-874A-EF75C2AEADE9}" type="presParOf" srcId="{C54FA931-3585-468D-A5A1-4FBCBCF39AB0}" destId="{F2C38905-207B-492F-B66E-94843435AD2B}" srcOrd="0" destOrd="0" presId="urn:microsoft.com/office/officeart/2018/2/layout/IconVerticalSolidList"/>
    <dgm:cxn modelId="{C37D5EA2-0115-4FCE-8A89-DC7C06232EFD}" type="presParOf" srcId="{C54FA931-3585-468D-A5A1-4FBCBCF39AB0}" destId="{1A7EBB2C-A0B1-43FC-B6DA-5CFEA61C217E}" srcOrd="1" destOrd="0" presId="urn:microsoft.com/office/officeart/2018/2/layout/IconVerticalSolidList"/>
    <dgm:cxn modelId="{4CAFC5AB-E3D5-46B9-8396-251E1598FED7}" type="presParOf" srcId="{C54FA931-3585-468D-A5A1-4FBCBCF39AB0}" destId="{C10480D7-0AE4-4135-AC78-F3B588B68740}" srcOrd="2" destOrd="0" presId="urn:microsoft.com/office/officeart/2018/2/layout/IconVerticalSolidList"/>
    <dgm:cxn modelId="{0F00F23B-D9E8-494B-B1D8-7A567CF85CB5}" type="presParOf" srcId="{C54FA931-3585-468D-A5A1-4FBCBCF39AB0}" destId="{BB85B82D-7E24-4FAA-9C53-F801AB54D49B}" srcOrd="3" destOrd="0" presId="urn:microsoft.com/office/officeart/2018/2/layout/IconVerticalSolidList"/>
    <dgm:cxn modelId="{D3A77E84-57C5-40B0-855B-4D957B20A8FA}" type="presParOf" srcId="{B48B3287-8ADA-415F-8323-5975B172B4F1}" destId="{C86CFABC-EF07-4A9C-9D31-E4493F0F8926}" srcOrd="5" destOrd="0" presId="urn:microsoft.com/office/officeart/2018/2/layout/IconVerticalSolidList"/>
    <dgm:cxn modelId="{081C80BE-9C2D-4B5D-8FB8-24C3D8BD087F}" type="presParOf" srcId="{B48B3287-8ADA-415F-8323-5975B172B4F1}" destId="{302DF6B8-E42A-4092-A722-4A4542822F10}" srcOrd="6" destOrd="0" presId="urn:microsoft.com/office/officeart/2018/2/layout/IconVerticalSolidList"/>
    <dgm:cxn modelId="{C92E9D11-C224-4205-9EC8-B05E65ABAB48}" type="presParOf" srcId="{302DF6B8-E42A-4092-A722-4A4542822F10}" destId="{AAC4FC3A-D640-4B7F-966E-B58E17571E1B}" srcOrd="0" destOrd="0" presId="urn:microsoft.com/office/officeart/2018/2/layout/IconVerticalSolidList"/>
    <dgm:cxn modelId="{21A4CC34-EE2C-4D7E-BB87-494493A3A0F0}" type="presParOf" srcId="{302DF6B8-E42A-4092-A722-4A4542822F10}" destId="{42C4D132-199D-4FB6-9810-5BC4A0346401}" srcOrd="1" destOrd="0" presId="urn:microsoft.com/office/officeart/2018/2/layout/IconVerticalSolidList"/>
    <dgm:cxn modelId="{27470C57-5D74-4949-9F5C-00A1EAFC3682}" type="presParOf" srcId="{302DF6B8-E42A-4092-A722-4A4542822F10}" destId="{FED6F3E4-D9D8-4F1F-8110-1657DF3E3C76}" srcOrd="2" destOrd="0" presId="urn:microsoft.com/office/officeart/2018/2/layout/IconVerticalSolidList"/>
    <dgm:cxn modelId="{B0177E1D-C840-4828-B9A5-7880D85FDC03}" type="presParOf" srcId="{302DF6B8-E42A-4092-A722-4A4542822F10}" destId="{150FE966-D988-4FA4-B1D1-C99B299E21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C7E2F-C930-4916-9C66-247F071403C9}">
      <dsp:nvSpPr>
        <dsp:cNvPr id="0" name=""/>
        <dsp:cNvSpPr/>
      </dsp:nvSpPr>
      <dsp:spPr>
        <a:xfrm>
          <a:off x="2465246" y="3820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3674-5D7B-4DC6-BD95-5CC2FAA317C8}">
      <dsp:nvSpPr>
        <dsp:cNvPr id="0" name=""/>
        <dsp:cNvSpPr/>
      </dsp:nvSpPr>
      <dsp:spPr>
        <a:xfrm>
          <a:off x="2918621" y="457195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550C8-D83E-450E-AA83-5BC555AC216E}">
      <dsp:nvSpPr>
        <dsp:cNvPr id="0" name=""/>
        <dsp:cNvSpPr/>
      </dsp:nvSpPr>
      <dsp:spPr>
        <a:xfrm>
          <a:off x="1785183" y="279382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Microcontrollers on THE circuit boards</a:t>
          </a:r>
        </a:p>
      </dsp:txBody>
      <dsp:txXfrm>
        <a:off x="1785183" y="2793821"/>
        <a:ext cx="3487500" cy="720000"/>
      </dsp:txXfrm>
    </dsp:sp>
    <dsp:sp modelId="{700458A5-756B-4BF5-AE14-554B27F14867}">
      <dsp:nvSpPr>
        <dsp:cNvPr id="0" name=""/>
        <dsp:cNvSpPr/>
      </dsp:nvSpPr>
      <dsp:spPr>
        <a:xfrm>
          <a:off x="6563058" y="3820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AC1C7-FDFB-4E76-B284-C5C69C75B8F3}">
      <dsp:nvSpPr>
        <dsp:cNvPr id="0" name=""/>
        <dsp:cNvSpPr/>
      </dsp:nvSpPr>
      <dsp:spPr>
        <a:xfrm>
          <a:off x="7016433" y="457195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5E931-7E8F-473B-9CBF-4553F339C894}">
      <dsp:nvSpPr>
        <dsp:cNvPr id="0" name=""/>
        <dsp:cNvSpPr/>
      </dsp:nvSpPr>
      <dsp:spPr>
        <a:xfrm>
          <a:off x="5882996" y="279382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The CAN communication bus</a:t>
          </a:r>
        </a:p>
      </dsp:txBody>
      <dsp:txXfrm>
        <a:off x="5882996" y="2793821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E31C5-33E9-420B-B38F-5FA9E467F5F9}">
      <dsp:nvSpPr>
        <dsp:cNvPr id="0" name=""/>
        <dsp:cNvSpPr/>
      </dsp:nvSpPr>
      <dsp:spPr>
        <a:xfrm>
          <a:off x="-352993" y="797859"/>
          <a:ext cx="5021262" cy="145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737E4-2A49-4087-8EAB-705F33B5085A}">
      <dsp:nvSpPr>
        <dsp:cNvPr id="0" name=""/>
        <dsp:cNvSpPr/>
      </dsp:nvSpPr>
      <dsp:spPr>
        <a:xfrm>
          <a:off x="87275" y="1125332"/>
          <a:ext cx="800489" cy="80048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879E3-A0FA-4453-B772-B36F8C24334B}">
      <dsp:nvSpPr>
        <dsp:cNvPr id="0" name=""/>
        <dsp:cNvSpPr/>
      </dsp:nvSpPr>
      <dsp:spPr>
        <a:xfrm>
          <a:off x="1328034" y="797859"/>
          <a:ext cx="3336945" cy="1455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34" tIns="154034" rIns="154034" bIns="1540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microcontroller programming is done in C/C++ in the Arduino IDE</a:t>
          </a:r>
          <a:endParaRPr lang="en-US" sz="2000" kern="1200" dirty="0"/>
        </a:p>
      </dsp:txBody>
      <dsp:txXfrm>
        <a:off x="1328034" y="797859"/>
        <a:ext cx="3336945" cy="1455435"/>
      </dsp:txXfrm>
    </dsp:sp>
    <dsp:sp modelId="{BFADFCB4-9F16-4CE9-A88C-AF7A75CF785A}">
      <dsp:nvSpPr>
        <dsp:cNvPr id="0" name=""/>
        <dsp:cNvSpPr/>
      </dsp:nvSpPr>
      <dsp:spPr>
        <a:xfrm>
          <a:off x="-352993" y="2617154"/>
          <a:ext cx="5021262" cy="145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11CC7-644B-419D-9DE0-8FB314298B9B}">
      <dsp:nvSpPr>
        <dsp:cNvPr id="0" name=""/>
        <dsp:cNvSpPr/>
      </dsp:nvSpPr>
      <dsp:spPr>
        <a:xfrm>
          <a:off x="87275" y="2944627"/>
          <a:ext cx="800489" cy="80048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C5B78-F780-4CDF-813B-354131EA08C4}">
      <dsp:nvSpPr>
        <dsp:cNvPr id="0" name=""/>
        <dsp:cNvSpPr/>
      </dsp:nvSpPr>
      <dsp:spPr>
        <a:xfrm>
          <a:off x="1082713" y="2628303"/>
          <a:ext cx="2259567" cy="1455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34" tIns="154034" rIns="154034" bIns="1540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Boards:</a:t>
          </a:r>
        </a:p>
      </dsp:txBody>
      <dsp:txXfrm>
        <a:off x="1082713" y="2628303"/>
        <a:ext cx="2259567" cy="1455435"/>
      </dsp:txXfrm>
    </dsp:sp>
    <dsp:sp modelId="{6A01359C-7916-4917-BF08-661FE4A6E876}">
      <dsp:nvSpPr>
        <dsp:cNvPr id="0" name=""/>
        <dsp:cNvSpPr/>
      </dsp:nvSpPr>
      <dsp:spPr>
        <a:xfrm>
          <a:off x="2498400" y="2650556"/>
          <a:ext cx="2495928" cy="1455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34" tIns="154034" rIns="154034" bIns="1540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Teensy 4.1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Arduino Due (Legacy)</a:t>
          </a:r>
        </a:p>
      </dsp:txBody>
      <dsp:txXfrm>
        <a:off x="2498400" y="2650556"/>
        <a:ext cx="2495928" cy="1455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430E-FD92-CB4D-8588-E503318437EC}">
      <dsp:nvSpPr>
        <dsp:cNvPr id="0" name=""/>
        <dsp:cNvSpPr/>
      </dsp:nvSpPr>
      <dsp:spPr>
        <a:xfrm>
          <a:off x="3182" y="1133058"/>
          <a:ext cx="3084235" cy="138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an electrical board schematic and develop code to implement it’s logic</a:t>
          </a:r>
        </a:p>
      </dsp:txBody>
      <dsp:txXfrm>
        <a:off x="43778" y="1173654"/>
        <a:ext cx="3003043" cy="1304856"/>
      </dsp:txXfrm>
    </dsp:sp>
    <dsp:sp modelId="{8E8A6ECD-C9EA-D942-820E-9A6D0930534F}">
      <dsp:nvSpPr>
        <dsp:cNvPr id="0" name=""/>
        <dsp:cNvSpPr/>
      </dsp:nvSpPr>
      <dsp:spPr>
        <a:xfrm>
          <a:off x="311606" y="2519106"/>
          <a:ext cx="308423" cy="1039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536"/>
              </a:lnTo>
              <a:lnTo>
                <a:pt x="308423" y="1039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63EAD-066E-F246-92DB-E7CFCC0DA6C7}">
      <dsp:nvSpPr>
        <dsp:cNvPr id="0" name=""/>
        <dsp:cNvSpPr/>
      </dsp:nvSpPr>
      <dsp:spPr>
        <a:xfrm>
          <a:off x="620029" y="2865619"/>
          <a:ext cx="2217677" cy="138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Being able to read a schematic is essential to accomplish this, with a basic understanding of some electrical concepts</a:t>
          </a:r>
        </a:p>
      </dsp:txBody>
      <dsp:txXfrm>
        <a:off x="660625" y="2906215"/>
        <a:ext cx="2136485" cy="1304856"/>
      </dsp:txXfrm>
    </dsp:sp>
    <dsp:sp modelId="{8DEC32B5-B05E-9B4D-AE8C-9A52F072A175}">
      <dsp:nvSpPr>
        <dsp:cNvPr id="0" name=""/>
        <dsp:cNvSpPr/>
      </dsp:nvSpPr>
      <dsp:spPr>
        <a:xfrm>
          <a:off x="3780442" y="1133058"/>
          <a:ext cx="2772097" cy="138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up the CAN communication channels between the different boards and components</a:t>
          </a:r>
        </a:p>
      </dsp:txBody>
      <dsp:txXfrm>
        <a:off x="3821038" y="1173654"/>
        <a:ext cx="2690905" cy="13048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248EE-5B82-4208-AE6A-19696B73DC8D}">
      <dsp:nvSpPr>
        <dsp:cNvPr id="0" name=""/>
        <dsp:cNvSpPr/>
      </dsp:nvSpPr>
      <dsp:spPr>
        <a:xfrm>
          <a:off x="0" y="1459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A3576-6048-4904-988A-0A489F2DF140}">
      <dsp:nvSpPr>
        <dsp:cNvPr id="0" name=""/>
        <dsp:cNvSpPr/>
      </dsp:nvSpPr>
      <dsp:spPr>
        <a:xfrm>
          <a:off x="223832" y="167946"/>
          <a:ext cx="406967" cy="406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D1AA-74AC-40C2-B885-4219E4DABC0D}">
      <dsp:nvSpPr>
        <dsp:cNvPr id="0" name=""/>
        <dsp:cNvSpPr/>
      </dsp:nvSpPr>
      <dsp:spPr>
        <a:xfrm>
          <a:off x="854632" y="1459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statements end with a semicolon ( ; )</a:t>
          </a:r>
        </a:p>
      </dsp:txBody>
      <dsp:txXfrm>
        <a:off x="854632" y="1459"/>
        <a:ext cx="10301047" cy="739941"/>
      </dsp:txXfrm>
    </dsp:sp>
    <dsp:sp modelId="{A253D08A-EBFC-4E05-ACB0-A3A1FB47224C}">
      <dsp:nvSpPr>
        <dsp:cNvPr id="0" name=""/>
        <dsp:cNvSpPr/>
      </dsp:nvSpPr>
      <dsp:spPr>
        <a:xfrm>
          <a:off x="0" y="926386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10954-DD95-4D5E-B445-F23C863C226F}">
      <dsp:nvSpPr>
        <dsp:cNvPr id="0" name=""/>
        <dsp:cNvSpPr/>
      </dsp:nvSpPr>
      <dsp:spPr>
        <a:xfrm>
          <a:off x="223832" y="1092873"/>
          <a:ext cx="406967" cy="406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FE24-4EAF-4915-8AA0-E6056138B610}">
      <dsp:nvSpPr>
        <dsp:cNvPr id="0" name=""/>
        <dsp:cNvSpPr/>
      </dsp:nvSpPr>
      <dsp:spPr>
        <a:xfrm>
          <a:off x="854632" y="926386"/>
          <a:ext cx="5020056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Comments (document your code):</a:t>
          </a:r>
        </a:p>
      </dsp:txBody>
      <dsp:txXfrm>
        <a:off x="854632" y="926386"/>
        <a:ext cx="5020056" cy="739941"/>
      </dsp:txXfrm>
    </dsp:sp>
    <dsp:sp modelId="{E2B5EBF5-C499-41CF-8308-F394C08E5ED4}">
      <dsp:nvSpPr>
        <dsp:cNvPr id="0" name=""/>
        <dsp:cNvSpPr/>
      </dsp:nvSpPr>
      <dsp:spPr>
        <a:xfrm>
          <a:off x="5261354" y="926386"/>
          <a:ext cx="5280991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 line: use double slashes ( // 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Multiline: check the previous slide’s code ( /* */ )</a:t>
          </a:r>
        </a:p>
      </dsp:txBody>
      <dsp:txXfrm>
        <a:off x="5261354" y="926386"/>
        <a:ext cx="5280991" cy="739941"/>
      </dsp:txXfrm>
    </dsp:sp>
    <dsp:sp modelId="{F2C38905-207B-492F-B66E-94843435AD2B}">
      <dsp:nvSpPr>
        <dsp:cNvPr id="0" name=""/>
        <dsp:cNvSpPr/>
      </dsp:nvSpPr>
      <dsp:spPr>
        <a:xfrm>
          <a:off x="0" y="1851313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EBB2C-A0B1-43FC-B6DA-5CFEA61C217E}">
      <dsp:nvSpPr>
        <dsp:cNvPr id="0" name=""/>
        <dsp:cNvSpPr/>
      </dsp:nvSpPr>
      <dsp:spPr>
        <a:xfrm>
          <a:off x="223832" y="2017800"/>
          <a:ext cx="406967" cy="406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5B82D-7E24-4FAA-9C53-F801AB54D49B}">
      <dsp:nvSpPr>
        <dsp:cNvPr id="0" name=""/>
        <dsp:cNvSpPr/>
      </dsp:nvSpPr>
      <dsp:spPr>
        <a:xfrm>
          <a:off x="854632" y="1851313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Error messages are very hard to read (unlike python), ask for help with your code.</a:t>
          </a:r>
        </a:p>
      </dsp:txBody>
      <dsp:txXfrm>
        <a:off x="854632" y="1851313"/>
        <a:ext cx="10301047" cy="739941"/>
      </dsp:txXfrm>
    </dsp:sp>
    <dsp:sp modelId="{AAC4FC3A-D640-4B7F-966E-B58E17571E1B}">
      <dsp:nvSpPr>
        <dsp:cNvPr id="0" name=""/>
        <dsp:cNvSpPr/>
      </dsp:nvSpPr>
      <dsp:spPr>
        <a:xfrm>
          <a:off x="0" y="2776240"/>
          <a:ext cx="11155680" cy="739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4D132-199D-4FB6-9810-5BC4A0346401}">
      <dsp:nvSpPr>
        <dsp:cNvPr id="0" name=""/>
        <dsp:cNvSpPr/>
      </dsp:nvSpPr>
      <dsp:spPr>
        <a:xfrm>
          <a:off x="223832" y="2942727"/>
          <a:ext cx="406967" cy="406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E966-D988-4FA4-B1D1-C99B299E2186}">
      <dsp:nvSpPr>
        <dsp:cNvPr id="0" name=""/>
        <dsp:cNvSpPr/>
      </dsp:nvSpPr>
      <dsp:spPr>
        <a:xfrm>
          <a:off x="854632" y="2776240"/>
          <a:ext cx="10301047" cy="73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10" tIns="78310" rIns="78310" bIns="78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</a:t>
          </a:r>
          <a:r>
            <a:rPr lang="en-US" sz="2200" b="0" kern="1200"/>
            <a:t>#include </a:t>
          </a:r>
          <a:r>
            <a:rPr lang="en-US" sz="2200" kern="1200"/>
            <a:t>statements at the top are used to link different files to one another</a:t>
          </a:r>
        </a:p>
      </dsp:txBody>
      <dsp:txXfrm>
        <a:off x="854632" y="2776240"/>
        <a:ext cx="10301047" cy="73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08" r:id="rId2"/>
    <p:sldLayoutId id="2147484107" r:id="rId3"/>
    <p:sldLayoutId id="2147484106" r:id="rId4"/>
    <p:sldLayoutId id="2147484105" r:id="rId5"/>
    <p:sldLayoutId id="2147484104" r:id="rId6"/>
    <p:sldLayoutId id="2147484103" r:id="rId7"/>
    <p:sldLayoutId id="2147484102" r:id="rId8"/>
    <p:sldLayoutId id="2147484101" r:id="rId9"/>
    <p:sldLayoutId id="2147484100" r:id="rId10"/>
    <p:sldLayoutId id="21474840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learn/microcontrollers/digital-pi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6AE93B85-620C-5557-7FBA-375E89E21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3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B2F36-EA8D-E270-DCC7-E1D86A21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Microcontroller Programming</a:t>
            </a:r>
            <a:br>
              <a:rPr lang="en-US" sz="3800">
                <a:solidFill>
                  <a:srgbClr val="FFFFFF"/>
                </a:solidFill>
              </a:rPr>
            </a:br>
            <a:br>
              <a:rPr lang="en-US" sz="3800">
                <a:solidFill>
                  <a:srgbClr val="FFFFFF"/>
                </a:solidFill>
              </a:rPr>
            </a:br>
            <a:r>
              <a:rPr lang="en-US" sz="3800">
                <a:solidFill>
                  <a:srgbClr val="FFFFFF"/>
                </a:solidFill>
              </a:rPr>
              <a:t>MSU SRT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C5F9-955B-FFE0-A27C-CBAE1E0AC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Vetri Vijay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5963-6F4B-B2A5-46EC-6B6B16A2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60" y="839365"/>
            <a:ext cx="10524378" cy="989288"/>
          </a:xfrm>
        </p:spPr>
        <p:txBody>
          <a:bodyPr/>
          <a:lstStyle/>
          <a:p>
            <a:r>
              <a:rPr lang="en-US" dirty="0"/>
              <a:t>Frequently Used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C51F-9417-DD74-C694-752D3A2F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60" y="1828653"/>
            <a:ext cx="11165480" cy="4595296"/>
          </a:xfrm>
        </p:spPr>
        <p:txBody>
          <a:bodyPr>
            <a:normAutofit/>
          </a:bodyPr>
          <a:lstStyle/>
          <a:p>
            <a:r>
              <a:rPr lang="en-US" sz="1600" dirty="0"/>
              <a:t>Setting a constant digital pin ID: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const byte FAULT_LED_PIN = 30;</a:t>
            </a:r>
          </a:p>
          <a:p>
            <a:r>
              <a:rPr lang="en-US" sz="1600" dirty="0"/>
              <a:t>Setting a constant analog pin ID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: const byte THROTTLE_INPUT_PIN = A0;</a:t>
            </a:r>
          </a:p>
          <a:p>
            <a:r>
              <a:rPr lang="en-US" sz="1600" dirty="0"/>
              <a:t>Setting Arduino/Teensy baud rate: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Serial.begin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(115200);</a:t>
            </a:r>
          </a:p>
          <a:p>
            <a:r>
              <a:rPr lang="en-US" sz="1600" dirty="0"/>
              <a:t>Updating pin mode: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pinMode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(GEAR_SELECT_NEUTRAL_PIN, INPUT);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INPUT: HIGH when there is current detected in the wire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INPUT_PULLUP: HIGH when no current is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OUTPUT: creates a current in the wire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https://docs.arduino.cc/learn/microcontrollers/digital-pins</a:t>
            </a:r>
            <a:endParaRPr lang="en-US" sz="1600" dirty="0"/>
          </a:p>
          <a:p>
            <a:r>
              <a:rPr lang="en-US" sz="1600" dirty="0"/>
              <a:t>Reading digital pins: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digitalRead(INPUT_PIN);	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//Outputs HIGH for current detected, LOW otherwise</a:t>
            </a:r>
          </a:p>
          <a:p>
            <a:r>
              <a:rPr lang="en-US" sz="1600" dirty="0"/>
              <a:t>Setting the output of a digital pin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digitalWrite(OUTPUT_PIN, HIGH);	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//Can outputs HIGH or LOW</a:t>
            </a:r>
          </a:p>
          <a:p>
            <a:r>
              <a:rPr lang="en-US" sz="1600" dirty="0"/>
              <a:t>Print to console: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Serial.println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("Turned off cruise control because driver is pressing on pedals");</a:t>
            </a:r>
          </a:p>
        </p:txBody>
      </p:sp>
    </p:spTree>
    <p:extLst>
      <p:ext uri="{BB962C8B-B14F-4D97-AF65-F5344CB8AC3E}">
        <p14:creationId xmlns:p14="http://schemas.microsoft.com/office/powerpoint/2010/main" val="9681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3DC2F-0D4C-AF05-074C-AED66C38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Misc. C/C++ 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3C9E2C-C091-20EC-5F52-23106A3D9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74707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ADDE-7863-3B01-F6C2-388C2C7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613A-638E-4110-AD40-ED2227D8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oriented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PID controller</a:t>
            </a:r>
          </a:p>
          <a:p>
            <a:r>
              <a:rPr lang="en-US" dirty="0"/>
              <a:t>These concepts are not beginner friendly, and a lot of programming can be done with the basics. We will likely cover them in the future when it is required for the car.</a:t>
            </a:r>
          </a:p>
        </p:txBody>
      </p:sp>
    </p:spTree>
    <p:extLst>
      <p:ext uri="{BB962C8B-B14F-4D97-AF65-F5344CB8AC3E}">
        <p14:creationId xmlns:p14="http://schemas.microsoft.com/office/powerpoint/2010/main" val="36103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B66BA-7F46-0FF4-979F-B0F2544E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GitHub Access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480FD5F-43B8-27A7-4505-B7082F47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1" y="1063707"/>
            <a:ext cx="5028041" cy="50280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8860-3EEA-B036-95C3-7E0DF192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47" y="3172570"/>
            <a:ext cx="4945183" cy="3016294"/>
          </a:xfrm>
        </p:spPr>
        <p:txBody>
          <a:bodyPr>
            <a:normAutofit/>
          </a:bodyPr>
          <a:lstStyle/>
          <a:p>
            <a:r>
              <a:rPr lang="en-US" dirty="0"/>
              <a:t>Send us your GitHub username to Grant or Vetri so we can add you to the team’s private organization. You can view our code base from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04514-539C-146D-51DB-8ED34395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What do we program?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784375-6B6E-0E71-38F9-E2ECC2BB1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7977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6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6C406-48EF-0C05-F6BD-B67AFF9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071840"/>
          </a:xfrm>
        </p:spPr>
        <p:txBody>
          <a:bodyPr>
            <a:normAutofit/>
          </a:bodyPr>
          <a:lstStyle/>
          <a:p>
            <a:r>
              <a:rPr lang="en-US" dirty="0"/>
              <a:t>Development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40D07E-9454-6F58-BEC3-A9C533AD1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390875"/>
              </p:ext>
            </p:extLst>
          </p:nvPr>
        </p:nvGraphicFramePr>
        <p:xfrm>
          <a:off x="6652868" y="200617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Arduino Due Microcontroller Board - Arduino | Mouser">
            <a:extLst>
              <a:ext uri="{FF2B5EF4-FFF2-40B4-BE49-F238E27FC236}">
                <a16:creationId xmlns:a16="http://schemas.microsoft.com/office/drawing/2014/main" id="{C77C1D98-9E9E-697E-0256-36D1131D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837">
            <a:off x="6204180" y="4244659"/>
            <a:ext cx="3337313" cy="24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ENSY 4.1: Teensy 4.1, USB, without header at reichelt elektronik">
            <a:extLst>
              <a:ext uri="{FF2B5EF4-FFF2-40B4-BE49-F238E27FC236}">
                <a16:creationId xmlns:a16="http://schemas.microsoft.com/office/drawing/2014/main" id="{EFEB6D3C-1ED8-A327-B1AF-22166386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97" y="4700796"/>
            <a:ext cx="1950236" cy="151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1B5E-1BDA-1AFE-B4F0-F5BE9E05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7DB8E6F-859F-1D11-D3A1-611F21E85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24574"/>
              </p:ext>
            </p:extLst>
          </p:nvPr>
        </p:nvGraphicFramePr>
        <p:xfrm>
          <a:off x="5118408" y="892098"/>
          <a:ext cx="6555722" cy="5384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F27C-266D-0ABA-1393-06B2E0CF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658C-97B4-8077-9F4B-0D4754F5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50" y="978408"/>
            <a:ext cx="4928839" cy="4870457"/>
          </a:xfrm>
        </p:spPr>
        <p:txBody>
          <a:bodyPr/>
          <a:lstStyle/>
          <a:p>
            <a:r>
              <a:rPr lang="en-US" dirty="0"/>
              <a:t>We are assuming you have </a:t>
            </a:r>
            <a:r>
              <a:rPr lang="en-US" b="1" dirty="0"/>
              <a:t>zero</a:t>
            </a:r>
            <a:r>
              <a:rPr lang="en-US" dirty="0"/>
              <a:t> experience and will teach you all these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Language: Arduino C/C++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Programming concepts:</a:t>
            </a:r>
          </a:p>
          <a:p>
            <a:pPr marL="617220" lvl="1" indent="-342900"/>
            <a:r>
              <a:rPr lang="en-US" dirty="0"/>
              <a:t>Variables</a:t>
            </a:r>
          </a:p>
          <a:p>
            <a:pPr marL="617220" lvl="1" indent="-342900"/>
            <a:r>
              <a:rPr lang="en-US" dirty="0"/>
              <a:t>Conditional statements </a:t>
            </a:r>
          </a:p>
          <a:p>
            <a:pPr marL="617220" lvl="1" indent="-342900"/>
            <a:r>
              <a:rPr lang="en-US" dirty="0"/>
              <a:t>Loops </a:t>
            </a:r>
          </a:p>
          <a:p>
            <a:pPr marL="617220" lvl="1" indent="-342900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0457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4A8-21C3-8249-B673-3876586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A17B-03F1-03BB-5769-87AF57AA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50" y="969264"/>
            <a:ext cx="5219971" cy="518620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components of a variable:</a:t>
            </a:r>
          </a:p>
          <a:p>
            <a:pPr marL="617220" lvl="1" indent="-342900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en-US" dirty="0"/>
              <a:t>: what type of data the variable holds</a:t>
            </a:r>
          </a:p>
          <a:p>
            <a:pPr marL="617220" lvl="1" indent="-3429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n-US" dirty="0"/>
              <a:t>: how to refer to the specific variable</a:t>
            </a:r>
          </a:p>
          <a:p>
            <a:pPr marL="617220" lvl="1" indent="-3429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Value</a:t>
            </a:r>
            <a:r>
              <a:rPr lang="en-US" dirty="0"/>
              <a:t>: the data the variable holds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example of a variable initialization:</a:t>
            </a:r>
          </a:p>
          <a:p>
            <a:pPr marL="617220" lvl="1" indent="-342900"/>
            <a:r>
              <a:rPr lang="en-US" dirty="0"/>
              <a:t>“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const byte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BRAKE_LIGHT_PIN</a:t>
            </a:r>
            <a:r>
              <a:rPr lang="en-US" dirty="0"/>
              <a:t> =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46</a:t>
            </a:r>
            <a:r>
              <a:rPr lang="en-US" dirty="0"/>
              <a:t>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list of types:</a:t>
            </a:r>
          </a:p>
          <a:p>
            <a:pPr marL="617220" lvl="1" indent="-342900"/>
            <a:r>
              <a:rPr lang="en-US" dirty="0"/>
              <a:t>byte: value between 0 and 255</a:t>
            </a:r>
          </a:p>
          <a:p>
            <a:pPr marL="617220" lvl="1" indent="-342900"/>
            <a:r>
              <a:rPr lang="en-US" dirty="0"/>
              <a:t>int: Integer value, can be negative (-)</a:t>
            </a:r>
          </a:p>
          <a:p>
            <a:pPr marL="617220" lvl="1" indent="-342900"/>
            <a:r>
              <a:rPr lang="en-US" dirty="0"/>
              <a:t>double: Value with decimal in it (-)</a:t>
            </a:r>
          </a:p>
          <a:p>
            <a:pPr marL="617220" lvl="1" indent="-342900"/>
            <a:r>
              <a:rPr lang="en-US" dirty="0"/>
              <a:t>float: Smaller double (-)</a:t>
            </a:r>
          </a:p>
          <a:p>
            <a:pPr marL="617220" lvl="1" indent="-342900"/>
            <a:r>
              <a:rPr lang="en-US" dirty="0"/>
              <a:t>bool: Value is either true or false</a:t>
            </a:r>
          </a:p>
          <a:p>
            <a:pPr marL="617220" lvl="1" indent="-342900"/>
            <a:r>
              <a:rPr lang="en-US" dirty="0"/>
              <a:t>const: Used with another type, makes the variable unchangeable after being created</a:t>
            </a:r>
          </a:p>
        </p:txBody>
      </p:sp>
    </p:spTree>
    <p:extLst>
      <p:ext uri="{BB962C8B-B14F-4D97-AF65-F5344CB8AC3E}">
        <p14:creationId xmlns:p14="http://schemas.microsoft.com/office/powerpoint/2010/main" val="38841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8885-1524-DE66-C34D-FC31ECD6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6B3F-6309-BC4F-8FA8-3AD3F79B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block: A section of code contained in two curly braces </a:t>
            </a:r>
            <a:r>
              <a:rPr lang="en-US" dirty="0">
                <a:solidFill>
                  <a:srgbClr val="92D050"/>
                </a:solidFill>
              </a:rPr>
              <a:t>{}</a:t>
            </a:r>
            <a:r>
              <a:rPr lang="en-US" dirty="0"/>
              <a:t>. This can be across multiple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Conditional: A statement which is either true or false, usually used inside the 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statement: Runs a code block </a:t>
            </a:r>
            <a:r>
              <a:rPr lang="en-US" dirty="0">
                <a:solidFill>
                  <a:srgbClr val="92D050"/>
                </a:solidFill>
              </a:rPr>
              <a:t>{}</a:t>
            </a:r>
            <a:r>
              <a:rPr lang="en-US" dirty="0"/>
              <a:t> if the conditional inside the 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is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example if the code inside line 1 is true (The input at the pin is high) line 2 is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cases: Updating output pins, starting and ending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B1E41-F5D3-FDCA-6CA0-E7FA4C47D8AB}"/>
              </a:ext>
            </a:extLst>
          </p:cNvPr>
          <p:cNvSpPr txBox="1"/>
          <p:nvPr/>
        </p:nvSpPr>
        <p:spPr>
          <a:xfrm>
            <a:off x="645841" y="2942827"/>
            <a:ext cx="5450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1|</a:t>
            </a:r>
            <a:r>
              <a:rPr lang="en-US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digitalRead</a:t>
            </a:r>
            <a:r>
              <a:rPr lang="en-US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INPUT_PIN</a:t>
            </a:r>
            <a:r>
              <a:rPr lang="en-US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HIGH</a:t>
            </a:r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92D05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2| </a:t>
            </a:r>
            <a:r>
              <a:rPr lang="en-US" dirty="0">
                <a:solidFill>
                  <a:srgbClr val="34548A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US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(OUTPUT_PIN</a:t>
            </a:r>
            <a:r>
              <a:rPr lang="en-US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HIGH</a:t>
            </a:r>
            <a:r>
              <a:rPr lang="en-US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3|</a:t>
            </a:r>
            <a:r>
              <a:rPr lang="en-US" b="0" dirty="0">
                <a:solidFill>
                  <a:srgbClr val="92D05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3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FA91-EF3C-1BF4-D7B3-ACF312D1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0CD4-C6CC-0C78-05AA-5E096153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7" y="969264"/>
            <a:ext cx="5347695" cy="4870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while loop will keep running the code block if the conditional is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Replacing the “if” in the previous code with “while” will make the code repeatedly run until the conditional is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cases: Run the same code multiple times like in the example which runs until the car is turned off. The conditional can also be some code.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81DF1-5F90-655B-B08F-44C825724691}"/>
              </a:ext>
            </a:extLst>
          </p:cNvPr>
          <p:cNvSpPr txBox="1"/>
          <p:nvPr/>
        </p:nvSpPr>
        <p:spPr>
          <a:xfrm>
            <a:off x="627256" y="2046032"/>
            <a:ext cx="456921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9699A3"/>
                </a:solidFill>
                <a:effectLst/>
                <a:latin typeface="Menlo" panose="020B0609030804020204" pitchFamily="49" charset="0"/>
              </a:rPr>
              <a:t>/* Main loop */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65027"/>
                </a:solidFill>
                <a:latin typeface="Menlo" panose="020B0609030804020204" pitchFamily="49" charset="0"/>
              </a:rPr>
              <a:t>true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CheckMotorState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AdjustThrottleVoltage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SendSpeedRequest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CruiseControlPedalInterruption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>
                <a:solidFill>
                  <a:srgbClr val="343B58"/>
                </a:solidFill>
                <a:effectLst/>
                <a:latin typeface="Menlo" panose="020B0609030804020204" pitchFamily="49" charset="0"/>
              </a:rPr>
              <a:t>cruiseToggleSignalCorrector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65027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>
                <a:solidFill>
                  <a:srgbClr val="343B58"/>
                </a:solidFill>
                <a:effectLst/>
                <a:latin typeface="Menlo" panose="020B0609030804020204" pitchFamily="49" charset="0"/>
              </a:rPr>
              <a:t>cruiseAccelSignalCorrector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65027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>
                <a:solidFill>
                  <a:srgbClr val="343B58"/>
                </a:solidFill>
                <a:effectLst/>
                <a:latin typeface="Menlo" panose="020B0609030804020204" pitchFamily="49" charset="0"/>
              </a:rPr>
              <a:t>cruiseDecelSignalCorrector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65027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UpdateExternalLighting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delay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343B58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656C1-EE72-F127-F334-0D712EB3E1D6}"/>
              </a:ext>
            </a:extLst>
          </p:cNvPr>
          <p:cNvSpPr txBox="1"/>
          <p:nvPr/>
        </p:nvSpPr>
        <p:spPr>
          <a:xfrm>
            <a:off x="627256" y="5195374"/>
            <a:ext cx="4569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1|</a:t>
            </a:r>
            <a:r>
              <a:rPr lang="en-US" sz="1400" dirty="0">
                <a:solidFill>
                  <a:srgbClr val="5A4A78"/>
                </a:solidFill>
                <a:latin typeface="Menlo" panose="020B0609030804020204" pitchFamily="49" charset="0"/>
              </a:rPr>
              <a:t>while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digitalRead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INPUT_PIN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HIGH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92D05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2|  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(OUTPUT_PIN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HIGH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3|</a:t>
            </a:r>
            <a:r>
              <a:rPr lang="en-US" sz="1400" b="0" dirty="0">
                <a:solidFill>
                  <a:srgbClr val="92D05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9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A5D-540E-B43F-EEC2-C0B93047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8651-11E5-1315-0A20-5B0EF847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937" y="1044424"/>
            <a:ext cx="6077413" cy="2990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run the same code with different starting variables. They have a few parts:</a:t>
            </a:r>
          </a:p>
          <a:p>
            <a:pPr marL="617220" lvl="1" indent="-342900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en-US" dirty="0"/>
              <a:t>: A way to specify the function</a:t>
            </a:r>
          </a:p>
          <a:p>
            <a:pPr marL="617220" lvl="1" indent="-3429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Parameters</a:t>
            </a:r>
            <a:r>
              <a:rPr lang="en-US" dirty="0"/>
              <a:t>: The starting values for the code</a:t>
            </a:r>
          </a:p>
          <a:p>
            <a:pPr marL="891540" lvl="3" indent="-342900"/>
            <a:r>
              <a:rPr lang="en-US" dirty="0"/>
              <a:t>Specify variable type. Function can have no parameters.</a:t>
            </a:r>
          </a:p>
          <a:p>
            <a:pPr marL="617220" lvl="1" indent="-342900"/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: The function’s output</a:t>
            </a:r>
          </a:p>
          <a:p>
            <a:pPr marL="891540" lvl="3" indent="-342900"/>
            <a:r>
              <a:rPr lang="en-US" dirty="0"/>
              <a:t>Specified by return keyword in the code block. </a:t>
            </a:r>
          </a:p>
          <a:p>
            <a:pPr marL="891540" lvl="3" indent="-342900"/>
            <a:r>
              <a:rPr lang="en-US" dirty="0"/>
              <a:t>void: No function output	</a:t>
            </a:r>
          </a:p>
          <a:p>
            <a:pPr marL="617220" lvl="1" indent="-34290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260F3-5012-843F-8025-7CAF3618F540}"/>
              </a:ext>
            </a:extLst>
          </p:cNvPr>
          <p:cNvSpPr txBox="1"/>
          <p:nvPr/>
        </p:nvSpPr>
        <p:spPr>
          <a:xfrm>
            <a:off x="517870" y="3622594"/>
            <a:ext cx="586429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9699A3"/>
                </a:solidFill>
                <a:effectLst/>
                <a:latin typeface="Menlo" panose="020B0609030804020204" pitchFamily="49" charset="0"/>
              </a:rPr>
              <a:t>/*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i="1" dirty="0">
                <a:solidFill>
                  <a:srgbClr val="9699A3"/>
                </a:solidFill>
                <a:effectLst/>
                <a:latin typeface="Menlo" panose="020B0609030804020204" pitchFamily="49" charset="0"/>
              </a:rPr>
              <a:t> * Updates the headlights, brakelights, </a:t>
            </a:r>
          </a:p>
          <a:p>
            <a:r>
              <a:rPr lang="en-US" sz="1400" b="0" i="1" dirty="0">
                <a:solidFill>
                  <a:srgbClr val="9699A3"/>
                </a:solidFill>
                <a:effectLst/>
                <a:latin typeface="Menlo" panose="020B0609030804020204" pitchFamily="49" charset="0"/>
              </a:rPr>
              <a:t> * turn signals, and hazard lights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i="1" dirty="0">
                <a:solidFill>
                  <a:srgbClr val="9699A3"/>
                </a:solidFill>
                <a:effectLst/>
                <a:latin typeface="Menlo" panose="020B0609030804020204" pitchFamily="49" charset="0"/>
              </a:rPr>
              <a:t> */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accent4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UpdateOutPin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byte INPUT_PIN, byte OUTPUT_PIN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){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digitalRead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INPUT_PIN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HIGH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){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  digitalWrite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(OUTPUT_PIN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HIGH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 }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5A4A78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400" b="0" dirty="0">
                <a:solidFill>
                  <a:srgbClr val="343B5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{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    digitalWrite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(OUTPUT_PIN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34548A"/>
                </a:solidFill>
                <a:effectLst/>
                <a:latin typeface="Menlo" panose="020B0609030804020204" pitchFamily="49" charset="0"/>
              </a:rPr>
              <a:t>LOW</a:t>
            </a:r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4C505E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  }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484C61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343B5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{FAA87334-21BC-6044-AAB2-BFB61E2841A5}tf10001120</Template>
  <TotalTime>211</TotalTime>
  <Words>941</Words>
  <Application>Microsoft Macintosh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Bierstadt</vt:lpstr>
      <vt:lpstr>Menlo</vt:lpstr>
      <vt:lpstr>GestaltVTI</vt:lpstr>
      <vt:lpstr>Microcontroller Programming  MSU SRT</vt:lpstr>
      <vt:lpstr>What do we program?</vt:lpstr>
      <vt:lpstr>Development Platform</vt:lpstr>
      <vt:lpstr>Our Task</vt:lpstr>
      <vt:lpstr>Software Qualifications</vt:lpstr>
      <vt:lpstr>Variables</vt:lpstr>
      <vt:lpstr>Conditional Statements</vt:lpstr>
      <vt:lpstr>Loops</vt:lpstr>
      <vt:lpstr>Functions</vt:lpstr>
      <vt:lpstr>Frequently Used Code</vt:lpstr>
      <vt:lpstr>Misc. C/C++ Notes</vt:lpstr>
      <vt:lpstr>Concepts not covered</vt:lpstr>
      <vt:lpstr>GitHub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Programming  MSU SRT</dc:title>
  <dc:creator>Vijay, Vetri</dc:creator>
  <cp:lastModifiedBy>Vijay, Vetri</cp:lastModifiedBy>
  <cp:revision>3</cp:revision>
  <dcterms:created xsi:type="dcterms:W3CDTF">2022-10-15T14:10:28Z</dcterms:created>
  <dcterms:modified xsi:type="dcterms:W3CDTF">2022-10-20T21:30:43Z</dcterms:modified>
</cp:coreProperties>
</file>