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B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ECD9B-8FBE-4209-8BCC-58BFBB8F83FD}" v="22" dt="2025-03-27T13:47:22.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2" d="100"/>
          <a:sy n="82" d="100"/>
        </p:scale>
        <p:origin x="7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trivel Kumar" userId="7a90d221b529043e" providerId="LiveId" clId="{C08ECD9B-8FBE-4209-8BCC-58BFBB8F83FD}"/>
    <pc:docChg chg="undo custSel modSld">
      <pc:chgData name="Vetrivel Kumar" userId="7a90d221b529043e" providerId="LiveId" clId="{C08ECD9B-8FBE-4209-8BCC-58BFBB8F83FD}" dt="2025-03-27T13:48:19.524" v="212" actId="27636"/>
      <pc:docMkLst>
        <pc:docMk/>
      </pc:docMkLst>
      <pc:sldChg chg="addSp delSp modSp mod">
        <pc:chgData name="Vetrivel Kumar" userId="7a90d221b529043e" providerId="LiveId" clId="{C08ECD9B-8FBE-4209-8BCC-58BFBB8F83FD}" dt="2025-03-27T13:33:07.218" v="182" actId="207"/>
        <pc:sldMkLst>
          <pc:docMk/>
          <pc:sldMk cId="542270636" sldId="256"/>
        </pc:sldMkLst>
        <pc:spChg chg="mod">
          <ac:chgData name="Vetrivel Kumar" userId="7a90d221b529043e" providerId="LiveId" clId="{C08ECD9B-8FBE-4209-8BCC-58BFBB8F83FD}" dt="2025-03-27T13:03:32.286" v="106"/>
          <ac:spMkLst>
            <pc:docMk/>
            <pc:sldMk cId="542270636" sldId="256"/>
            <ac:spMk id="2" creationId="{A193D5CC-2FCA-6593-9BCE-672700C84C63}"/>
          </ac:spMkLst>
        </pc:spChg>
        <pc:spChg chg="mod">
          <ac:chgData name="Vetrivel Kumar" userId="7a90d221b529043e" providerId="LiveId" clId="{C08ECD9B-8FBE-4209-8BCC-58BFBB8F83FD}" dt="2025-03-27T13:33:07.218" v="182" actId="207"/>
          <ac:spMkLst>
            <pc:docMk/>
            <pc:sldMk cId="542270636" sldId="256"/>
            <ac:spMk id="3" creationId="{F3978D01-91D1-9F24-CCFC-EB29E23342F8}"/>
          </ac:spMkLst>
        </pc:spChg>
        <pc:spChg chg="add del mod ord">
          <ac:chgData name="Vetrivel Kumar" userId="7a90d221b529043e" providerId="LiveId" clId="{C08ECD9B-8FBE-4209-8BCC-58BFBB8F83FD}" dt="2025-03-27T13:33:00.781" v="181" actId="478"/>
          <ac:spMkLst>
            <pc:docMk/>
            <pc:sldMk cId="542270636" sldId="256"/>
            <ac:spMk id="4" creationId="{AA910DAF-34DB-921F-DC1A-8457D876C6B2}"/>
          </ac:spMkLst>
        </pc:spChg>
      </pc:sldChg>
      <pc:sldChg chg="addSp delSp modSp mod">
        <pc:chgData name="Vetrivel Kumar" userId="7a90d221b529043e" providerId="LiveId" clId="{C08ECD9B-8FBE-4209-8BCC-58BFBB8F83FD}" dt="2025-03-27T13:12:27.706" v="128" actId="14100"/>
        <pc:sldMkLst>
          <pc:docMk/>
          <pc:sldMk cId="2515083719" sldId="257"/>
        </pc:sldMkLst>
        <pc:spChg chg="mod">
          <ac:chgData name="Vetrivel Kumar" userId="7a90d221b529043e" providerId="LiveId" clId="{C08ECD9B-8FBE-4209-8BCC-58BFBB8F83FD}" dt="2025-03-27T13:06:19.936" v="115" actId="2711"/>
          <ac:spMkLst>
            <pc:docMk/>
            <pc:sldMk cId="2515083719" sldId="257"/>
            <ac:spMk id="4" creationId="{E14306C0-546A-60F1-F05E-BED638FBB9EB}"/>
          </ac:spMkLst>
        </pc:spChg>
        <pc:spChg chg="mod">
          <ac:chgData name="Vetrivel Kumar" userId="7a90d221b529043e" providerId="LiveId" clId="{C08ECD9B-8FBE-4209-8BCC-58BFBB8F83FD}" dt="2025-03-27T13:06:52.102" v="119" actId="1076"/>
          <ac:spMkLst>
            <pc:docMk/>
            <pc:sldMk cId="2515083719" sldId="257"/>
            <ac:spMk id="6" creationId="{63336F16-91A5-5CAF-84F3-64F6D6DE9D0D}"/>
          </ac:spMkLst>
        </pc:spChg>
        <pc:spChg chg="mod ord">
          <ac:chgData name="Vetrivel Kumar" userId="7a90d221b529043e" providerId="LiveId" clId="{C08ECD9B-8FBE-4209-8BCC-58BFBB8F83FD}" dt="2025-03-27T13:12:07.622" v="125" actId="1076"/>
          <ac:spMkLst>
            <pc:docMk/>
            <pc:sldMk cId="2515083719" sldId="257"/>
            <ac:spMk id="13" creationId="{DB459B85-8FF8-3F68-F083-4F22D9FF99A0}"/>
          </ac:spMkLst>
        </pc:spChg>
        <pc:spChg chg="mod ord">
          <ac:chgData name="Vetrivel Kumar" userId="7a90d221b529043e" providerId="LiveId" clId="{C08ECD9B-8FBE-4209-8BCC-58BFBB8F83FD}" dt="2025-03-27T13:12:27.706" v="128" actId="14100"/>
          <ac:spMkLst>
            <pc:docMk/>
            <pc:sldMk cId="2515083719" sldId="257"/>
            <ac:spMk id="14" creationId="{622A03A8-9FE6-D649-8831-F488E4DEDF7E}"/>
          </ac:spMkLst>
        </pc:spChg>
        <pc:picChg chg="add mod">
          <ac:chgData name="Vetrivel Kumar" userId="7a90d221b529043e" providerId="LiveId" clId="{C08ECD9B-8FBE-4209-8BCC-58BFBB8F83FD}" dt="2025-03-27T13:12:02.476" v="124" actId="14100"/>
          <ac:picMkLst>
            <pc:docMk/>
            <pc:sldMk cId="2515083719" sldId="257"/>
            <ac:picMk id="3" creationId="{8F6E3838-ABB5-057F-9C4D-E4212B3DF42E}"/>
          </ac:picMkLst>
        </pc:picChg>
        <pc:picChg chg="del">
          <ac:chgData name="Vetrivel Kumar" userId="7a90d221b529043e" providerId="LiveId" clId="{C08ECD9B-8FBE-4209-8BCC-58BFBB8F83FD}" dt="2025-03-27T12:51:38.052" v="0" actId="478"/>
          <ac:picMkLst>
            <pc:docMk/>
            <pc:sldMk cId="2515083719" sldId="257"/>
            <ac:picMk id="9" creationId="{A4B5E61A-E8B6-7D8E-F737-6F1E0A482992}"/>
          </ac:picMkLst>
        </pc:picChg>
      </pc:sldChg>
      <pc:sldChg chg="addSp delSp modSp mod">
        <pc:chgData name="Vetrivel Kumar" userId="7a90d221b529043e" providerId="LiveId" clId="{C08ECD9B-8FBE-4209-8BCC-58BFBB8F83FD}" dt="2025-03-27T13:32:42.275" v="178" actId="14100"/>
        <pc:sldMkLst>
          <pc:docMk/>
          <pc:sldMk cId="333086832" sldId="258"/>
        </pc:sldMkLst>
        <pc:spChg chg="mod">
          <ac:chgData name="Vetrivel Kumar" userId="7a90d221b529043e" providerId="LiveId" clId="{C08ECD9B-8FBE-4209-8BCC-58BFBB8F83FD}" dt="2025-03-27T13:03:32.286" v="106"/>
          <ac:spMkLst>
            <pc:docMk/>
            <pc:sldMk cId="333086832" sldId="258"/>
            <ac:spMk id="2" creationId="{FF441323-4EC6-EDBF-8B2F-91031692055C}"/>
          </ac:spMkLst>
        </pc:spChg>
        <pc:spChg chg="mod">
          <ac:chgData name="Vetrivel Kumar" userId="7a90d221b529043e" providerId="LiveId" clId="{C08ECD9B-8FBE-4209-8BCC-58BFBB8F83FD}" dt="2025-03-27T13:03:32.286" v="106"/>
          <ac:spMkLst>
            <pc:docMk/>
            <pc:sldMk cId="333086832" sldId="258"/>
            <ac:spMk id="3" creationId="{864EEEC7-BFE3-E8A1-062C-F7A682CE01AD}"/>
          </ac:spMkLst>
        </pc:spChg>
        <pc:picChg chg="add mod">
          <ac:chgData name="Vetrivel Kumar" userId="7a90d221b529043e" providerId="LiveId" clId="{C08ECD9B-8FBE-4209-8BCC-58BFBB8F83FD}" dt="2025-03-27T13:32:42.275" v="178" actId="14100"/>
          <ac:picMkLst>
            <pc:docMk/>
            <pc:sldMk cId="333086832" sldId="258"/>
            <ac:picMk id="5" creationId="{695E6B71-830D-0E55-4395-717F6F7A9851}"/>
          </ac:picMkLst>
        </pc:picChg>
        <pc:picChg chg="del mod">
          <ac:chgData name="Vetrivel Kumar" userId="7a90d221b529043e" providerId="LiveId" clId="{C08ECD9B-8FBE-4209-8BCC-58BFBB8F83FD}" dt="2025-03-27T13:30:15.534" v="156" actId="478"/>
          <ac:picMkLst>
            <pc:docMk/>
            <pc:sldMk cId="333086832" sldId="258"/>
            <ac:picMk id="6" creationId="{AA51A6C3-8D7F-42D5-A580-31B5CCF978A2}"/>
          </ac:picMkLst>
        </pc:picChg>
        <pc:picChg chg="del">
          <ac:chgData name="Vetrivel Kumar" userId="7a90d221b529043e" providerId="LiveId" clId="{C08ECD9B-8FBE-4209-8BCC-58BFBB8F83FD}" dt="2025-03-27T13:30:18.086" v="157" actId="478"/>
          <ac:picMkLst>
            <pc:docMk/>
            <pc:sldMk cId="333086832" sldId="258"/>
            <ac:picMk id="8" creationId="{E1183400-4357-3720-F656-7CDAD9955152}"/>
          </ac:picMkLst>
        </pc:picChg>
        <pc:picChg chg="add del mod">
          <ac:chgData name="Vetrivel Kumar" userId="7a90d221b529043e" providerId="LiveId" clId="{C08ECD9B-8FBE-4209-8BCC-58BFBB8F83FD}" dt="2025-03-27T13:32:18.267" v="171" actId="478"/>
          <ac:picMkLst>
            <pc:docMk/>
            <pc:sldMk cId="333086832" sldId="258"/>
            <ac:picMk id="10" creationId="{7156F316-E3A4-032F-CDAF-3659D2F9FA8F}"/>
          </ac:picMkLst>
        </pc:picChg>
        <pc:picChg chg="add mod">
          <ac:chgData name="Vetrivel Kumar" userId="7a90d221b529043e" providerId="LiveId" clId="{C08ECD9B-8FBE-4209-8BCC-58BFBB8F83FD}" dt="2025-03-27T13:32:39.023" v="177" actId="14100"/>
          <ac:picMkLst>
            <pc:docMk/>
            <pc:sldMk cId="333086832" sldId="258"/>
            <ac:picMk id="12" creationId="{94CE2828-7FD3-8177-FFA7-F74557C0CEEE}"/>
          </ac:picMkLst>
        </pc:picChg>
        <pc:cxnChg chg="mod ord">
          <ac:chgData name="Vetrivel Kumar" userId="7a90d221b529043e" providerId="LiveId" clId="{C08ECD9B-8FBE-4209-8BCC-58BFBB8F83FD}" dt="2025-03-27T13:31:04.368" v="165" actId="1076"/>
          <ac:cxnSpMkLst>
            <pc:docMk/>
            <pc:sldMk cId="333086832" sldId="258"/>
            <ac:cxnSpMk id="9" creationId="{1F4F75BE-DDC1-8FDE-9EA6-5BAC6391EC05}"/>
          </ac:cxnSpMkLst>
        </pc:cxnChg>
      </pc:sldChg>
      <pc:sldChg chg="addSp delSp modSp mod">
        <pc:chgData name="Vetrivel Kumar" userId="7a90d221b529043e" providerId="LiveId" clId="{C08ECD9B-8FBE-4209-8BCC-58BFBB8F83FD}" dt="2025-03-27T13:29:30.637" v="154" actId="14100"/>
        <pc:sldMkLst>
          <pc:docMk/>
          <pc:sldMk cId="1244894969" sldId="259"/>
        </pc:sldMkLst>
        <pc:spChg chg="mod">
          <ac:chgData name="Vetrivel Kumar" userId="7a90d221b529043e" providerId="LiveId" clId="{C08ECD9B-8FBE-4209-8BCC-58BFBB8F83FD}" dt="2025-03-27T13:21:38.825" v="150" actId="1076"/>
          <ac:spMkLst>
            <pc:docMk/>
            <pc:sldMk cId="1244894969" sldId="259"/>
            <ac:spMk id="2" creationId="{1FE24B03-AA3A-063B-47A9-E6D9E66527A3}"/>
          </ac:spMkLst>
        </pc:spChg>
        <pc:spChg chg="mod">
          <ac:chgData name="Vetrivel Kumar" userId="7a90d221b529043e" providerId="LiveId" clId="{C08ECD9B-8FBE-4209-8BCC-58BFBB8F83FD}" dt="2025-03-27T13:29:30.637" v="154" actId="14100"/>
          <ac:spMkLst>
            <pc:docMk/>
            <pc:sldMk cId="1244894969" sldId="259"/>
            <ac:spMk id="3" creationId="{4F670CE0-1CA8-715A-00A3-F38DAB303988}"/>
          </ac:spMkLst>
        </pc:spChg>
        <pc:spChg chg="mod">
          <ac:chgData name="Vetrivel Kumar" userId="7a90d221b529043e" providerId="LiveId" clId="{C08ECD9B-8FBE-4209-8BCC-58BFBB8F83FD}" dt="2025-03-27T13:21:38.126" v="149" actId="14100"/>
          <ac:spMkLst>
            <pc:docMk/>
            <pc:sldMk cId="1244894969" sldId="259"/>
            <ac:spMk id="7" creationId="{9AE336E2-BFE9-301A-AFA2-2180EEC07102}"/>
          </ac:spMkLst>
        </pc:spChg>
        <pc:spChg chg="mod">
          <ac:chgData name="Vetrivel Kumar" userId="7a90d221b529043e" providerId="LiveId" clId="{C08ECD9B-8FBE-4209-8BCC-58BFBB8F83FD}" dt="2025-03-27T13:21:03.714" v="141" actId="14100"/>
          <ac:spMkLst>
            <pc:docMk/>
            <pc:sldMk cId="1244894969" sldId="259"/>
            <ac:spMk id="8" creationId="{2F76FB0A-6CB5-47EB-50C2-6A2B95E1B209}"/>
          </ac:spMkLst>
        </pc:spChg>
        <pc:picChg chg="add mod ord">
          <ac:chgData name="Vetrivel Kumar" userId="7a90d221b529043e" providerId="LiveId" clId="{C08ECD9B-8FBE-4209-8BCC-58BFBB8F83FD}" dt="2025-03-27T13:21:25.882" v="145" actId="1076"/>
          <ac:picMkLst>
            <pc:docMk/>
            <pc:sldMk cId="1244894969" sldId="259"/>
            <ac:picMk id="5" creationId="{F9C40C9B-F553-84F0-427B-B2963D0021F6}"/>
          </ac:picMkLst>
        </pc:picChg>
        <pc:picChg chg="del mod">
          <ac:chgData name="Vetrivel Kumar" userId="7a90d221b529043e" providerId="LiveId" clId="{C08ECD9B-8FBE-4209-8BCC-58BFBB8F83FD}" dt="2025-03-27T13:20:47.868" v="137" actId="478"/>
          <ac:picMkLst>
            <pc:docMk/>
            <pc:sldMk cId="1244894969" sldId="259"/>
            <ac:picMk id="6" creationId="{A50E1FC3-538B-418A-C72B-4CCF4A773035}"/>
          </ac:picMkLst>
        </pc:picChg>
      </pc:sldChg>
      <pc:sldChg chg="addSp delSp modSp mod">
        <pc:chgData name="Vetrivel Kumar" userId="7a90d221b529043e" providerId="LiveId" clId="{C08ECD9B-8FBE-4209-8BCC-58BFBB8F83FD}" dt="2025-03-27T13:47:31.865" v="202" actId="14100"/>
        <pc:sldMkLst>
          <pc:docMk/>
          <pc:sldMk cId="1008302173" sldId="261"/>
        </pc:sldMkLst>
        <pc:spChg chg="mod">
          <ac:chgData name="Vetrivel Kumar" userId="7a90d221b529043e" providerId="LiveId" clId="{C08ECD9B-8FBE-4209-8BCC-58BFBB8F83FD}" dt="2025-03-27T13:03:32.286" v="106"/>
          <ac:spMkLst>
            <pc:docMk/>
            <pc:sldMk cId="1008302173" sldId="261"/>
            <ac:spMk id="2" creationId="{1F1EED45-DF7A-8484-AA42-BF4F3443B7AD}"/>
          </ac:spMkLst>
        </pc:spChg>
        <pc:spChg chg="mod">
          <ac:chgData name="Vetrivel Kumar" userId="7a90d221b529043e" providerId="LiveId" clId="{C08ECD9B-8FBE-4209-8BCC-58BFBB8F83FD}" dt="2025-03-27T13:03:32.286" v="106"/>
          <ac:spMkLst>
            <pc:docMk/>
            <pc:sldMk cId="1008302173" sldId="261"/>
            <ac:spMk id="3" creationId="{4071300D-C04A-F902-6B47-B80F46573FFC}"/>
          </ac:spMkLst>
        </pc:spChg>
        <pc:picChg chg="add mod">
          <ac:chgData name="Vetrivel Kumar" userId="7a90d221b529043e" providerId="LiveId" clId="{C08ECD9B-8FBE-4209-8BCC-58BFBB8F83FD}" dt="2025-03-27T13:46:30.661" v="193" actId="14100"/>
          <ac:picMkLst>
            <pc:docMk/>
            <pc:sldMk cId="1008302173" sldId="261"/>
            <ac:picMk id="5" creationId="{79D84A5A-19EB-77A0-B01D-1425A386DB56}"/>
          </ac:picMkLst>
        </pc:picChg>
        <pc:picChg chg="del">
          <ac:chgData name="Vetrivel Kumar" userId="7a90d221b529043e" providerId="LiveId" clId="{C08ECD9B-8FBE-4209-8BCC-58BFBB8F83FD}" dt="2025-03-27T13:46:23.087" v="190" actId="478"/>
          <ac:picMkLst>
            <pc:docMk/>
            <pc:sldMk cId="1008302173" sldId="261"/>
            <ac:picMk id="6" creationId="{6CED0410-4F2A-A9C9-D932-F9B967B23698}"/>
          </ac:picMkLst>
        </pc:picChg>
        <pc:picChg chg="del mod">
          <ac:chgData name="Vetrivel Kumar" userId="7a90d221b529043e" providerId="LiveId" clId="{C08ECD9B-8FBE-4209-8BCC-58BFBB8F83FD}" dt="2025-03-27T13:47:10.634" v="195" actId="478"/>
          <ac:picMkLst>
            <pc:docMk/>
            <pc:sldMk cId="1008302173" sldId="261"/>
            <ac:picMk id="8" creationId="{8235AC8E-B5B5-1F1D-B78B-959EA72187AF}"/>
          </ac:picMkLst>
        </pc:picChg>
        <pc:picChg chg="add mod">
          <ac:chgData name="Vetrivel Kumar" userId="7a90d221b529043e" providerId="LiveId" clId="{C08ECD9B-8FBE-4209-8BCC-58BFBB8F83FD}" dt="2025-03-27T13:47:31.865" v="202" actId="14100"/>
          <ac:picMkLst>
            <pc:docMk/>
            <pc:sldMk cId="1008302173" sldId="261"/>
            <ac:picMk id="9" creationId="{8FED30D8-458F-46D8-1C35-FC1633763BF1}"/>
          </ac:picMkLst>
        </pc:picChg>
      </pc:sldChg>
      <pc:sldChg chg="modSp mod">
        <pc:chgData name="Vetrivel Kumar" userId="7a90d221b529043e" providerId="LiveId" clId="{C08ECD9B-8FBE-4209-8BCC-58BFBB8F83FD}" dt="2025-03-27T13:48:19.524" v="212" actId="27636"/>
        <pc:sldMkLst>
          <pc:docMk/>
          <pc:sldMk cId="75864475" sldId="262"/>
        </pc:sldMkLst>
        <pc:spChg chg="mod">
          <ac:chgData name="Vetrivel Kumar" userId="7a90d221b529043e" providerId="LiveId" clId="{C08ECD9B-8FBE-4209-8BCC-58BFBB8F83FD}" dt="2025-03-27T13:03:32.286" v="106"/>
          <ac:spMkLst>
            <pc:docMk/>
            <pc:sldMk cId="75864475" sldId="262"/>
            <ac:spMk id="2" creationId="{891BB6A6-744C-74B5-068C-31DF311F2E42}"/>
          </ac:spMkLst>
        </pc:spChg>
        <pc:spChg chg="mod">
          <ac:chgData name="Vetrivel Kumar" userId="7a90d221b529043e" providerId="LiveId" clId="{C08ECD9B-8FBE-4209-8BCC-58BFBB8F83FD}" dt="2025-03-27T13:48:19.524" v="212" actId="27636"/>
          <ac:spMkLst>
            <pc:docMk/>
            <pc:sldMk cId="75864475" sldId="262"/>
            <ac:spMk id="5" creationId="{078AD1BC-ECB0-8FAC-B8AF-195F4DF85279}"/>
          </ac:spMkLst>
        </pc:spChg>
        <pc:spChg chg="mod">
          <ac:chgData name="Vetrivel Kumar" userId="7a90d221b529043e" providerId="LiveId" clId="{C08ECD9B-8FBE-4209-8BCC-58BFBB8F83FD}" dt="2025-03-27T13:48:14.214" v="210" actId="14100"/>
          <ac:spMkLst>
            <pc:docMk/>
            <pc:sldMk cId="75864475" sldId="262"/>
            <ac:spMk id="7" creationId="{6DB5C43B-E784-C9BD-AFBF-26FC1D8FD751}"/>
          </ac:spMkLst>
        </pc:spChg>
        <pc:spChg chg="mod">
          <ac:chgData name="Vetrivel Kumar" userId="7a90d221b529043e" providerId="LiveId" clId="{C08ECD9B-8FBE-4209-8BCC-58BFBB8F83FD}" dt="2025-03-27T13:48:01.342" v="206" actId="1076"/>
          <ac:spMkLst>
            <pc:docMk/>
            <pc:sldMk cId="75864475" sldId="262"/>
            <ac:spMk id="8" creationId="{D493FBA5-1FCE-4950-5EC5-479C0DE4BFE7}"/>
          </ac:spMkLst>
        </pc:spChg>
        <pc:spChg chg="mod">
          <ac:chgData name="Vetrivel Kumar" userId="7a90d221b529043e" providerId="LiveId" clId="{C08ECD9B-8FBE-4209-8BCC-58BFBB8F83FD}" dt="2025-03-27T13:48:05.296" v="208" actId="14100"/>
          <ac:spMkLst>
            <pc:docMk/>
            <pc:sldMk cId="75864475" sldId="262"/>
            <ac:spMk id="9" creationId="{8BB130CF-2DD1-4F93-32BF-851910EF2C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30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13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7566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5810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124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0812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7851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0778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5077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055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6830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smtClean="0"/>
              <a:t>3/27/2025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80576240"/>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919119" y="264854"/>
            <a:ext cx="10353761" cy="817498"/>
          </a:xfrm>
        </p:spPr>
        <p:txBody>
          <a:bodyPr/>
          <a:lstStyle/>
          <a:p>
            <a:pPr algn="l"/>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331556" y="1385719"/>
            <a:ext cx="3941985" cy="4805265"/>
          </a:xfrm>
        </p:spPr>
        <p:txBody>
          <a:bodyPr>
            <a:noAutofit/>
          </a:bodyPr>
          <a:lstStyle/>
          <a:p>
            <a:pPr>
              <a:lnSpc>
                <a:spcPct val="160000"/>
              </a:lnSpc>
            </a:pPr>
            <a:r>
              <a:rPr lang="en-US" sz="900" b="1" dirty="0"/>
              <a:t>Decreased Conversion Rates: </a:t>
            </a:r>
            <a:r>
              <a:rPr lang="en-US" sz="900" dirty="0"/>
              <a:t>The conversion rate demonstrated a strong rebound in December, reaching 10.2%, despite a notable dip to 5.0% in October.</a:t>
            </a:r>
          </a:p>
          <a:p>
            <a:pPr>
              <a:lnSpc>
                <a:spcPct val="160000"/>
              </a:lnSpc>
            </a:pPr>
            <a:r>
              <a:rPr lang="en-US" sz="900" b="1" dirty="0"/>
              <a:t>Reduced Customer Engagement:</a:t>
            </a:r>
          </a:p>
          <a:p>
            <a:pPr lvl="1">
              <a:lnSpc>
                <a:spcPct val="160000"/>
              </a:lnSpc>
            </a:pPr>
            <a:r>
              <a:rPr lang="en-US" sz="900" dirty="0"/>
              <a:t>There is a decline in overall social media engagement, with views dropping throughout the year.</a:t>
            </a:r>
          </a:p>
          <a:p>
            <a:pPr lvl="1">
              <a:lnSpc>
                <a:spcPct val="160000"/>
              </a:lnSpc>
            </a:pPr>
            <a:r>
              <a:rPr lang="en-US" sz="900" dirty="0"/>
              <a:t>While clicks and likes are low compared to views, the click-through rate stands at 15.37%, meaning that engaged users are still interacting effectively.</a:t>
            </a:r>
          </a:p>
          <a:p>
            <a:pPr>
              <a:lnSpc>
                <a:spcPct val="160000"/>
              </a:lnSpc>
            </a:pPr>
            <a:r>
              <a:rPr lang="en-US" sz="900" b="1" dirty="0"/>
              <a:t>Customer Feedback Analysis:</a:t>
            </a:r>
          </a:p>
          <a:p>
            <a:pPr lvl="1">
              <a:lnSpc>
                <a:spcPct val="160000"/>
              </a:lnSpc>
            </a:pPr>
            <a:r>
              <a:rPr lang="en-US" sz="900" dirty="0"/>
              <a:t>Customer ratings have remained consistent, averaging around 3.7 throughout the year.</a:t>
            </a:r>
          </a:p>
          <a:p>
            <a:pPr lvl="1">
              <a:lnSpc>
                <a:spcPct val="160000"/>
              </a:lnSpc>
            </a:pPr>
            <a:r>
              <a:rPr lang="en-US" sz="900" dirty="0"/>
              <a:t>Although stable, the average rating is below the target of 4.0, suggesting a need for focused improvements in customer satisfaction, for products below 3,5.</a:t>
            </a:r>
            <a:endParaRPr lang="nb-NO" sz="9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Picture 2" descr="A screenshot of a computer&#10;&#10;AI-generated content may be incorrect.">
            <a:extLst>
              <a:ext uri="{FF2B5EF4-FFF2-40B4-BE49-F238E27FC236}">
                <a16:creationId xmlns:a16="http://schemas.microsoft.com/office/drawing/2014/main" id="{8F6E3838-ABB5-057F-9C4D-E4212B3DF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078" y="1385718"/>
            <a:ext cx="7698922" cy="5015081"/>
          </a:xfrm>
          <a:prstGeom prst="rect">
            <a:avLst/>
          </a:prstGeom>
        </p:spPr>
      </p:pic>
      <p:sp>
        <p:nvSpPr>
          <p:cNvPr id="13" name="Oval 12">
            <a:extLst>
              <a:ext uri="{FF2B5EF4-FFF2-40B4-BE49-F238E27FC236}">
                <a16:creationId xmlns:a16="http://schemas.microsoft.com/office/drawing/2014/main" id="{DB459B85-8FF8-3F68-F083-4F22D9FF99A0}"/>
              </a:ext>
            </a:extLst>
          </p:cNvPr>
          <p:cNvSpPr/>
          <p:nvPr/>
        </p:nvSpPr>
        <p:spPr>
          <a:xfrm>
            <a:off x="8229598" y="1925788"/>
            <a:ext cx="1004122"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436498" y="5261483"/>
            <a:ext cx="1418597"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AI-generated content may be incorrect.">
            <a:extLst>
              <a:ext uri="{FF2B5EF4-FFF2-40B4-BE49-F238E27FC236}">
                <a16:creationId xmlns:a16="http://schemas.microsoft.com/office/drawing/2014/main" id="{F9C40C9B-F553-84F0-427B-B2963D002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702" y="2532497"/>
            <a:ext cx="5681343" cy="3568104"/>
          </a:xfrm>
          <a:prstGeom prst="rect">
            <a:avLst/>
          </a:prstGeom>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818712" y="346075"/>
            <a:ext cx="10515600" cy="1325563"/>
          </a:xfrm>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750426" y="1791477"/>
            <a:ext cx="5185873" cy="4720447"/>
          </a:xfrm>
        </p:spPr>
        <p:txBody>
          <a:bodyPr>
            <a:noAutofit/>
          </a:bodyPr>
          <a:lstStyle/>
          <a:p>
            <a:pPr>
              <a:lnSpc>
                <a:spcPct val="170000"/>
              </a:lnSpc>
            </a:pPr>
            <a:r>
              <a:rPr lang="en-US" sz="1000" b="1" dirty="0"/>
              <a:t>General Conversion Trend:</a:t>
            </a:r>
          </a:p>
          <a:p>
            <a:pPr lvl="1">
              <a:lnSpc>
                <a:spcPct val="170000"/>
              </a:lnSpc>
            </a:pPr>
            <a:r>
              <a:rPr lang="en-US" sz="1000"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sz="1000" b="1" dirty="0"/>
              <a:t>Lowest Conversion Month:</a:t>
            </a:r>
          </a:p>
          <a:p>
            <a:pPr lvl="1">
              <a:lnSpc>
                <a:spcPct val="170000"/>
              </a:lnSpc>
            </a:pPr>
            <a:r>
              <a:rPr lang="en-US" sz="1000"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sz="1000" b="1" dirty="0"/>
              <a:t>Highest Conversion Rates:</a:t>
            </a:r>
          </a:p>
          <a:p>
            <a:pPr lvl="1">
              <a:lnSpc>
                <a:spcPct val="170000"/>
              </a:lnSpc>
            </a:pPr>
            <a:r>
              <a:rPr lang="en-US" sz="1000" dirty="0"/>
              <a:t>January recorded the highest overall conversion rate at 18.5%, driven significantly by the Ski Boots with a remarkable 150%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8743950" y="2532497"/>
            <a:ext cx="447675" cy="35681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7067550" y="2455956"/>
            <a:ext cx="523875" cy="3568105"/>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5" name="Picture 4" descr="A graph on a computer screen&#10;&#10;AI-generated content may be incorrect.">
            <a:extLst>
              <a:ext uri="{FF2B5EF4-FFF2-40B4-BE49-F238E27FC236}">
                <a16:creationId xmlns:a16="http://schemas.microsoft.com/office/drawing/2014/main" id="{695E6B71-830D-0E55-4395-717F6F7A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250" y="1652886"/>
            <a:ext cx="3887424" cy="2191056"/>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922546" y="2334021"/>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2" name="Picture 11" descr="A graph of colorful lines&#10;&#10;AI-generated content may be incorrect.">
            <a:extLst>
              <a:ext uri="{FF2B5EF4-FFF2-40B4-BE49-F238E27FC236}">
                <a16:creationId xmlns:a16="http://schemas.microsoft.com/office/drawing/2014/main" id="{94CE2828-7FD3-8177-FFA7-F74557C0C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302" y="4195027"/>
            <a:ext cx="3887425" cy="2297848"/>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descr="A graph of customer reviews&#10;&#10;AI-generated content may be incorrect.">
            <a:extLst>
              <a:ext uri="{FF2B5EF4-FFF2-40B4-BE49-F238E27FC236}">
                <a16:creationId xmlns:a16="http://schemas.microsoft.com/office/drawing/2014/main" id="{79D84A5A-19EB-77A0-B01D-1425A386D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729" y="1825625"/>
            <a:ext cx="3123819" cy="2120732"/>
          </a:xfrm>
          <a:prstGeom prst="rect">
            <a:avLst/>
          </a:prstGeom>
        </p:spPr>
      </p:pic>
      <p:pic>
        <p:nvPicPr>
          <p:cNvPr id="9" name="Picture 8" descr="A graph with text on it&#10;&#10;AI-generated content may be incorrect.">
            <a:extLst>
              <a:ext uri="{FF2B5EF4-FFF2-40B4-BE49-F238E27FC236}">
                <a16:creationId xmlns:a16="http://schemas.microsoft.com/office/drawing/2014/main" id="{8FED30D8-458F-46D8-1C35-FC1633763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728" y="4250749"/>
            <a:ext cx="3123819" cy="2120732"/>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862014" y="1455576"/>
            <a:ext cx="5157787" cy="657856"/>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093118"/>
            <a:ext cx="5157787" cy="4399757"/>
          </a:xfrm>
        </p:spPr>
        <p:txBody>
          <a:bodyPr>
            <a:normAutofit fontScale="47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172200" y="1155102"/>
            <a:ext cx="5183188" cy="82391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093118"/>
            <a:ext cx="5183188" cy="4615591"/>
          </a:xfrm>
        </p:spPr>
        <p:txBody>
          <a:bodyPr>
            <a:noAutofit/>
          </a:bodyPr>
          <a:lstStyle/>
          <a:p>
            <a:pPr>
              <a:lnSpc>
                <a:spcPct val="120000"/>
              </a:lnSpc>
            </a:pPr>
            <a:r>
              <a:rPr lang="nb-NO" sz="1000" b="1" dirty="0" err="1"/>
              <a:t>Increase</a:t>
            </a:r>
            <a:r>
              <a:rPr lang="nb-NO" sz="1000" b="1" dirty="0"/>
              <a:t> Conversion Rates:</a:t>
            </a:r>
          </a:p>
          <a:p>
            <a:pPr lvl="1">
              <a:lnSpc>
                <a:spcPct val="120000"/>
              </a:lnSpc>
            </a:pPr>
            <a:r>
              <a:rPr lang="en-US" sz="1000" u="sng" dirty="0"/>
              <a:t>Target High-Performing Product Categories</a:t>
            </a:r>
            <a:r>
              <a:rPr lang="en-US" sz="10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1000" dirty="0"/>
          </a:p>
          <a:p>
            <a:pPr>
              <a:lnSpc>
                <a:spcPct val="120000"/>
              </a:lnSpc>
            </a:pPr>
            <a:r>
              <a:rPr lang="nb-NO" sz="1000" b="1" dirty="0" err="1"/>
              <a:t>Enhance</a:t>
            </a:r>
            <a:r>
              <a:rPr lang="nb-NO" sz="1000" b="1" dirty="0"/>
              <a:t> </a:t>
            </a:r>
            <a:r>
              <a:rPr lang="nb-NO" sz="1000" b="1" dirty="0" err="1"/>
              <a:t>Customer</a:t>
            </a:r>
            <a:r>
              <a:rPr lang="nb-NO" sz="1000" b="1" dirty="0"/>
              <a:t> </a:t>
            </a:r>
            <a:r>
              <a:rPr lang="nb-NO" sz="1000" b="1" dirty="0" err="1"/>
              <a:t>Engagement</a:t>
            </a:r>
            <a:r>
              <a:rPr lang="nb-NO" sz="1000" b="1" dirty="0"/>
              <a:t>:</a:t>
            </a:r>
          </a:p>
          <a:p>
            <a:pPr lvl="1">
              <a:lnSpc>
                <a:spcPct val="120000"/>
              </a:lnSpc>
            </a:pPr>
            <a:r>
              <a:rPr lang="en-US" sz="1000" u="sng" dirty="0"/>
              <a:t>Revitalize Content Strategy</a:t>
            </a:r>
            <a:r>
              <a:rPr lang="en-US" sz="10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1000" dirty="0"/>
          </a:p>
          <a:p>
            <a:pPr>
              <a:lnSpc>
                <a:spcPct val="120000"/>
              </a:lnSpc>
            </a:pPr>
            <a:r>
              <a:rPr lang="nb-NO" sz="1000" b="1" dirty="0" err="1"/>
              <a:t>Improve</a:t>
            </a:r>
            <a:r>
              <a:rPr lang="nb-NO" sz="1000" b="1" dirty="0"/>
              <a:t> </a:t>
            </a:r>
            <a:r>
              <a:rPr lang="nb-NO" sz="1000" b="1" dirty="0" err="1"/>
              <a:t>Customer</a:t>
            </a:r>
            <a:r>
              <a:rPr lang="nb-NO" sz="1000" b="1" dirty="0"/>
              <a:t> Feedback Scores:</a:t>
            </a:r>
          </a:p>
          <a:p>
            <a:pPr lvl="1">
              <a:lnSpc>
                <a:spcPct val="120000"/>
              </a:lnSpc>
            </a:pPr>
            <a:r>
              <a:rPr lang="en-US" sz="1000" u="sng" dirty="0"/>
              <a:t>Address Mixed and Negative Feedback: </a:t>
            </a:r>
            <a:r>
              <a:rPr lang="en-US" sz="10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0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523</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Vetrivel Kumar</cp:lastModifiedBy>
  <cp:revision>1</cp:revision>
  <dcterms:created xsi:type="dcterms:W3CDTF">2024-09-03T15:16:05Z</dcterms:created>
  <dcterms:modified xsi:type="dcterms:W3CDTF">2025-03-27T13:48:26Z</dcterms:modified>
</cp:coreProperties>
</file>