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V</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lvi</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Secretaryship)</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2024-10-01T07:30:15Z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10564cb4cd9a422b8c564ad7e1ffd079</vt:lpwstr>
  </property>
</Properties>
</file>