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60203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741404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79179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909251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836428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8147628"/>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106454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898847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740516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307416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357637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056321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45358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108758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504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5189454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61014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011863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3645411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3186687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386130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095912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44554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242558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93113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700459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247499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276717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429580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 VETRIVEL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312218</a:t>
            </a:r>
            <a:r>
              <a:rPr lang="en-US" altLang="zh-CN" sz="2400" b="0" i="0" u="none" strike="noStrike" kern="1200" cap="none" spc="0" baseline="0">
                <a:solidFill>
                  <a:schemeClr val="tx1"/>
                </a:solidFill>
                <a:latin typeface="Calibri" pitchFamily="0" charset="0"/>
                <a:ea typeface="宋体" pitchFamily="0" charset="0"/>
                <a:cs typeface="Calibri" pitchFamily="0" charset="0"/>
              </a:rPr>
              <a:t>249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 general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:GOVERNMENT ARTS AND SCIENCE COLLEGE,R. K NAGAR ,TONDIARPET , CHENNAI —81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4781327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矩形"/>
          <p:cNvSpPr>
            <a:spLocks/>
          </p:cNvSpPr>
          <p:nvPr/>
        </p:nvSpPr>
        <p:spPr>
          <a:xfrm rot="18449">
            <a:off x="1923888" y="1339014"/>
            <a:ext cx="6476069" cy="54254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a. Using the charts and graphs.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b. Collection of data from Kaggle.</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c. Cleaning unwanted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d. Selection of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e. Selection of analysis. (gender and department analysis)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 Use of various techniques from excel (conditional formatting, sorting, filtering, table, pivot table, pivot charts, slicers etc.....</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g. Finding the results.</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2401857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6" name="图片"/>
          <p:cNvPicPr>
            <a:picLocks noChangeAspect="1"/>
          </p:cNvPicPr>
          <p:nvPr/>
        </p:nvPicPr>
        <p:blipFill>
          <a:blip r:embed="rId2" cstate="print"/>
          <a:stretch>
            <a:fillRect/>
          </a:stretch>
        </p:blipFill>
        <p:spPr>
          <a:xfrm rot="0">
            <a:off x="1276330" y="1057258"/>
            <a:ext cx="6857895" cy="5619663"/>
          </a:xfrm>
          <a:prstGeom prst="rect"/>
          <a:noFill/>
          <a:ln w="12700" cmpd="sng" cap="flat">
            <a:noFill/>
            <a:prstDash val="solid"/>
            <a:miter/>
          </a:ln>
        </p:spPr>
      </p:pic>
    </p:spTree>
    <p:extLst>
      <p:ext uri="{BB962C8B-B14F-4D97-AF65-F5344CB8AC3E}">
        <p14:creationId xmlns:p14="http://schemas.microsoft.com/office/powerpoint/2010/main" val="81827318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9" name="图片"/>
          <p:cNvPicPr>
            <a:picLocks noChangeAspect="1"/>
          </p:cNvPicPr>
          <p:nvPr/>
        </p:nvPicPr>
        <p:blipFill>
          <a:blip r:embed="rId1" cstate="print"/>
          <a:srcRect t="30320" b="46474" l="15321" r="21049"/>
          <a:stretch>
            <a:fillRect/>
          </a:stretch>
        </p:blipFill>
        <p:spPr>
          <a:xfrm rot="0">
            <a:off x="1128750" y="760614"/>
            <a:ext cx="7127215" cy="5548340"/>
          </a:xfrm>
          <a:prstGeom prst="rect"/>
          <a:noFill/>
          <a:ln w="12700" cmpd="sng" cap="flat">
            <a:noFill/>
            <a:prstDash val="solid"/>
            <a:miter/>
          </a:ln>
        </p:spPr>
      </p:pic>
    </p:spTree>
    <p:extLst>
      <p:ext uri="{BB962C8B-B14F-4D97-AF65-F5344CB8AC3E}">
        <p14:creationId xmlns:p14="http://schemas.microsoft.com/office/powerpoint/2010/main" val="174144650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2" name="图片"/>
          <p:cNvPicPr>
            <a:picLocks noChangeAspect="1"/>
          </p:cNvPicPr>
          <p:nvPr/>
        </p:nvPicPr>
        <p:blipFill>
          <a:blip r:embed="rId1" cstate="print"/>
          <a:srcRect t="56582" b="19075" l="16716" r="17013"/>
          <a:stretch>
            <a:fillRect/>
          </a:stretch>
        </p:blipFill>
        <p:spPr>
          <a:xfrm rot="0">
            <a:off x="1126725" y="479293"/>
            <a:ext cx="6697248" cy="6187781"/>
          </a:xfrm>
          <a:prstGeom prst="rect"/>
          <a:noFill/>
          <a:ln w="12700" cmpd="sng" cap="flat">
            <a:noFill/>
            <a:prstDash val="solid"/>
            <a:miter/>
          </a:ln>
        </p:spPr>
      </p:pic>
    </p:spTree>
    <p:extLst>
      <p:ext uri="{BB962C8B-B14F-4D97-AF65-F5344CB8AC3E}">
        <p14:creationId xmlns:p14="http://schemas.microsoft.com/office/powerpoint/2010/main" val="62201882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ctrTitle"/>
          </p:nvPr>
        </p:nvSpPr>
        <p:spPr>
          <a:xfrm rot="21597252">
            <a:off x="621515" y="978660"/>
            <a:ext cx="10367842" cy="42862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conclusion</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86" name="矩形"/>
          <p:cNvSpPr>
            <a:spLocks/>
          </p:cNvSpPr>
          <p:nvPr/>
        </p:nvSpPr>
        <p:spPr>
          <a:xfrm rot="21588414">
            <a:off x="1342882" y="1770327"/>
            <a:ext cx="8213337" cy="475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Finally I here by conclude that in my project the following outcomes: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1. With my project we can find the total number of employees.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2. We can find the total number of male and female in the working population of the company.</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3. We can also find the total number of department that are operating in the company and division of male and female in the particular department.</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4. With all this the company find the requirement of employees in the organisation and recruit according to that.</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7" name="矩形"/>
          <p:cNvSpPr>
            <a:spLocks/>
          </p:cNvSpPr>
          <p:nvPr/>
        </p:nvSpPr>
        <p:spPr>
          <a:xfrm rot="0">
            <a:off x="5467266" y="2806657"/>
            <a:ext cx="1257280" cy="358140"/>
          </a:xfrm>
          <a:prstGeom prst="rect"/>
          <a:noFill/>
          <a:ln w="12700" cmpd="sng" cap="flat">
            <a:noFill/>
            <a:prstDash val="solid"/>
            <a:miter/>
          </a:ln>
        </p:spPr>
      </p:sp>
    </p:spTree>
    <p:extLst>
      <p:ext uri="{BB962C8B-B14F-4D97-AF65-F5344CB8AC3E}">
        <p14:creationId xmlns:p14="http://schemas.microsoft.com/office/powerpoint/2010/main" val="10203922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3539214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9607222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21571510">
            <a:off x="912090" y="1979095"/>
            <a:ext cx="56983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 To know the total working population.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To know the total number of working male and female.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 To know the total number of department in the company.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5682375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9" name="矩形"/>
          <p:cNvSpPr>
            <a:spLocks/>
          </p:cNvSpPr>
          <p:nvPr/>
        </p:nvSpPr>
        <p:spPr>
          <a:xfrm rot="2102">
            <a:off x="838186" y="2353383"/>
            <a:ext cx="7201783" cy="2548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700" b="0" i="0" u="none" strike="noStrike" kern="1200" cap="none" spc="0" baseline="0">
                <a:solidFill>
                  <a:schemeClr val="tx1"/>
                </a:solidFill>
                <a:latin typeface="Droid Sans" pitchFamily="0" charset="0"/>
                <a:ea typeface="宋体" pitchFamily="0" charset="0"/>
                <a:cs typeface="Droid Sans"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lang="zh-CN" altLang="en-US" sz="27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6586289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1771623" y="2057367"/>
            <a:ext cx="4762427" cy="34347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1.Management of the company</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2. Employees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3.Researchers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4.Statistical department</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5.Employers</a:t>
            </a:r>
            <a:endParaRPr lang="zh-CN" altLang="en-US" sz="25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9423749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6" name="矩形"/>
          <p:cNvSpPr>
            <a:spLocks/>
          </p:cNvSpPr>
          <p:nvPr/>
        </p:nvSpPr>
        <p:spPr>
          <a:xfrm rot="21587072">
            <a:off x="3362273" y="2057367"/>
            <a:ext cx="4762427"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I have used various techniques in excel like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1.Conditional formatting: for finding the null values.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Table: to make look the data in presentable and neat manner.</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3.alignment:to center the data so that it will look nice.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0460655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36459">
            <a:off x="1562076" y="1485876"/>
            <a:ext cx="7559828" cy="5120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 have used the data which I is collected from Kaggle.com. Various data which is been used in my</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project are I. Employee id: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 Name: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III. Gender: alphabet.</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IV. Salary: numbers.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 Start date: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 Employee type: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VII. Work location: alphabets.</a:t>
            </a:r>
            <a:endParaRPr lang="zh-CN" altLang="en-US" sz="21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3763129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0" name="矩形"/>
          <p:cNvSpPr>
            <a:spLocks/>
          </p:cNvSpPr>
          <p:nvPr/>
        </p:nvSpPr>
        <p:spPr>
          <a:xfrm rot="25931">
            <a:off x="3143201" y="1990693"/>
            <a:ext cx="4762427" cy="3177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400" b="0" i="0" u="none" strike="noStrike" kern="1200" cap="none" spc="0" baseline="0">
                <a:solidFill>
                  <a:schemeClr val="tx1"/>
                </a:solidFill>
                <a:latin typeface="Droid Sans" pitchFamily="0" charset="0"/>
                <a:ea typeface="宋体" pitchFamily="0" charset="0"/>
                <a:cs typeface="Lucida Sans" pitchFamily="0" charset="0"/>
              </a:rPr>
              <a:t>I have used both the pivot charts and slicers at the same time in data analysis so it makes it easy to understand for the users who uses it.</a:t>
            </a:r>
            <a:endParaRPr lang="zh-CN" altLang="en-US" sz="3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699008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2024-09-10T14:23:10Z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