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BCB531-82D6-4953-93A2-FD806518DC75}" type="datetimeFigureOut">
              <a:rPr lang="en-IN" smtClean="0"/>
              <a:t>09-10-2023</a:t>
            </a:fld>
            <a:endParaRPr lang="en-IN"/>
          </a:p>
        </p:txBody>
      </p:sp>
      <p:sp>
        <p:nvSpPr>
          <p:cNvPr id="8" name="Slide Number Placeholder 7"/>
          <p:cNvSpPr>
            <a:spLocks noGrp="1"/>
          </p:cNvSpPr>
          <p:nvPr>
            <p:ph type="sldNum" sz="quarter" idx="11"/>
          </p:nvPr>
        </p:nvSpPr>
        <p:spPr/>
        <p:txBody>
          <a:bodyPr/>
          <a:lstStyle/>
          <a:p>
            <a:fld id="{1AEBF13A-DC1E-4D43-BA01-7FB75DB352EF}"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CB531-82D6-4953-93A2-FD806518DC7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CB531-82D6-4953-93A2-FD806518DC7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CB531-82D6-4953-93A2-FD806518DC7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CB531-82D6-4953-93A2-FD806518DC7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BCB531-82D6-4953-93A2-FD806518DC7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BF13A-DC1E-4D43-BA01-7FB75DB352EF}"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4BCB531-82D6-4953-93A2-FD806518DC75}"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EBF13A-DC1E-4D43-BA01-7FB75DB352EF}"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BCB531-82D6-4953-93A2-FD806518DC75}"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CB531-82D6-4953-93A2-FD806518DC75}"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CB531-82D6-4953-93A2-FD806518DC7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CB531-82D6-4953-93A2-FD806518DC7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EBF13A-DC1E-4D43-BA01-7FB75DB352E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extLst>
              <a:ext uri="{BEBA8EAE-BF5A-486C-A8C5-ECC9F3942E4B}">
                <a14:imgProps xmlns:a14="http://schemas.microsoft.com/office/drawing/2010/main">
                  <a14:imgLayer r:embed="rId14">
                    <a14:imgEffect>
                      <a14:sharpenSoften amount="-50000"/>
                    </a14:imgEffect>
                    <a14:imgEffect>
                      <a14:colorTemperature colorTemp="5900"/>
                    </a14:imgEffect>
                    <a14:imgEffect>
                      <a14:saturation sat="69000"/>
                    </a14:imgEffect>
                    <a14:imgEffect>
                      <a14:brightnessContrast bright="-19000" contrast="40000"/>
                    </a14:imgEffect>
                  </a14:imgLayer>
                </a14:imgProps>
              </a:ext>
            </a:extLst>
          </a:blip>
          <a:srcRect/>
          <a:stretch>
            <a:fillRect t="-44000" b="-44000"/>
          </a:stretch>
        </a:blip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4BCB531-82D6-4953-93A2-FD806518DC75}" type="datetimeFigureOut">
              <a:rPr lang="en-IN" smtClean="0"/>
              <a:t>09-10-2023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AEBF13A-DC1E-4D43-BA01-7FB75DB352EF}"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052736"/>
            <a:ext cx="7632848" cy="1152128"/>
          </a:xfrm>
        </p:spPr>
        <p:txBody>
          <a:bodyPr>
            <a:normAutofit/>
          </a:bodyPr>
          <a:lstStyle/>
          <a:p>
            <a:pPr algn="ctr"/>
            <a:r>
              <a:rPr lang="en-IN" b="1" dirty="0">
                <a:latin typeface="Stencil" pitchFamily="82" charset="0"/>
              </a:rPr>
              <a:t>20IT928 PRIEE PROJECT</a:t>
            </a:r>
            <a:endParaRPr lang="en-IN" dirty="0">
              <a:latin typeface="Stencil" pitchFamily="82" charset="0"/>
            </a:endParaRPr>
          </a:p>
        </p:txBody>
      </p:sp>
      <p:sp>
        <p:nvSpPr>
          <p:cNvPr id="3" name="Subtitle 2"/>
          <p:cNvSpPr>
            <a:spLocks noGrp="1"/>
          </p:cNvSpPr>
          <p:nvPr>
            <p:ph type="subTitle" idx="1"/>
          </p:nvPr>
        </p:nvSpPr>
        <p:spPr>
          <a:xfrm>
            <a:off x="1403648" y="3980656"/>
            <a:ext cx="6400800" cy="1104528"/>
          </a:xfrm>
        </p:spPr>
        <p:txBody>
          <a:bodyPr>
            <a:normAutofit/>
          </a:bodyPr>
          <a:lstStyle/>
          <a:p>
            <a:pPr algn="ctr"/>
            <a:r>
              <a:rPr lang="en-US" sz="5800" dirty="0">
                <a:solidFill>
                  <a:schemeClr val="tx1"/>
                </a:solidFill>
                <a:effectLst>
                  <a:outerShdw blurRad="38100" dist="38100" dir="2700000" algn="tl">
                    <a:srgbClr val="000000">
                      <a:alpha val="43137"/>
                    </a:srgbClr>
                  </a:outerShdw>
                </a:effectLst>
                <a:latin typeface="Algerian" pitchFamily="82" charset="0"/>
              </a:rPr>
              <a:t>NUTRIGUIDE-AI</a:t>
            </a:r>
          </a:p>
        </p:txBody>
      </p:sp>
      <p:sp>
        <p:nvSpPr>
          <p:cNvPr id="11" name="Rectangle 10"/>
          <p:cNvSpPr/>
          <p:nvPr/>
        </p:nvSpPr>
        <p:spPr>
          <a:xfrm>
            <a:off x="971600" y="2780928"/>
            <a:ext cx="7488833" cy="1077218"/>
          </a:xfrm>
          <a:prstGeom prst="rect">
            <a:avLst/>
          </a:prstGeom>
          <a:ln>
            <a:noFill/>
          </a:ln>
        </p:spPr>
        <p:txBody>
          <a:bodyPr wrap="square">
            <a:spAutoFit/>
          </a:bodyPr>
          <a:lstStyle/>
          <a:p>
            <a:pPr algn="ctr"/>
            <a:r>
              <a:rPr lang="en-IN" sz="3200" b="1" dirty="0">
                <a:effectLst>
                  <a:outerShdw blurRad="38100" dist="38100" dir="2700000" algn="tl">
                    <a:srgbClr val="000000">
                      <a:alpha val="43137"/>
                    </a:srgbClr>
                  </a:outerShdw>
                </a:effectLst>
                <a:latin typeface="Stencil" pitchFamily="82" charset="0"/>
              </a:rPr>
              <a:t>“FERTILISER RECOMMENDATION SYSTEM FOR DISEASE PREDICTION”</a:t>
            </a:r>
          </a:p>
        </p:txBody>
      </p:sp>
    </p:spTree>
    <p:extLst>
      <p:ext uri="{BB962C8B-B14F-4D97-AF65-F5344CB8AC3E}">
        <p14:creationId xmlns:p14="http://schemas.microsoft.com/office/powerpoint/2010/main" val="44864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589" y="605879"/>
            <a:ext cx="4222631" cy="523220"/>
          </a:xfrm>
          <a:prstGeom prst="rect">
            <a:avLst/>
          </a:prstGeom>
        </p:spPr>
        <p:txBody>
          <a:bodyPr wrap="none">
            <a:spAutoFit/>
          </a:bodyPr>
          <a:lstStyle/>
          <a:p>
            <a:r>
              <a:rPr lang="en-US" sz="2800"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TEAM INTRODUCTION</a:t>
            </a:r>
            <a:endParaRPr lang="en-IN" sz="2800" b="1" dirty="0">
              <a:solidFill>
                <a:srgbClr val="FFFF00"/>
              </a:solidFill>
              <a:effectLst>
                <a:outerShdw blurRad="38100" dist="38100" dir="2700000" algn="tl">
                  <a:srgbClr val="000000">
                    <a:alpha val="43137"/>
                  </a:srgbClr>
                </a:outerShdw>
              </a:effectLst>
            </a:endParaRPr>
          </a:p>
        </p:txBody>
      </p:sp>
      <p:sp>
        <p:nvSpPr>
          <p:cNvPr id="3" name="Hexagon 2"/>
          <p:cNvSpPr/>
          <p:nvPr/>
        </p:nvSpPr>
        <p:spPr>
          <a:xfrm>
            <a:off x="1043608" y="1772816"/>
            <a:ext cx="792088" cy="64807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a:effectLst>
                  <a:outerShdw blurRad="38100" dist="38100" dir="2700000" algn="tl">
                    <a:srgbClr val="000000">
                      <a:alpha val="43137"/>
                    </a:srgbClr>
                  </a:outerShdw>
                </a:effectLst>
                <a:latin typeface="Stencil" pitchFamily="82" charset="0"/>
              </a:rPr>
              <a:t>1</a:t>
            </a:r>
            <a:endParaRPr lang="en-IN" sz="4400" dirty="0">
              <a:effectLst>
                <a:outerShdw blurRad="38100" dist="38100" dir="2700000" algn="tl">
                  <a:srgbClr val="000000">
                    <a:alpha val="43137"/>
                  </a:srgbClr>
                </a:outerShdw>
              </a:effectLst>
              <a:latin typeface="Stencil" pitchFamily="82" charset="0"/>
            </a:endParaRPr>
          </a:p>
        </p:txBody>
      </p:sp>
      <p:sp>
        <p:nvSpPr>
          <p:cNvPr id="4" name="Hexagon 3"/>
          <p:cNvSpPr/>
          <p:nvPr/>
        </p:nvSpPr>
        <p:spPr>
          <a:xfrm>
            <a:off x="3203848" y="4869160"/>
            <a:ext cx="792088" cy="64807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a:effectLst>
                  <a:outerShdw blurRad="38100" dist="38100" dir="2700000" algn="tl">
                    <a:srgbClr val="000000">
                      <a:alpha val="43137"/>
                    </a:srgbClr>
                  </a:outerShdw>
                </a:effectLst>
                <a:latin typeface="Algerian" pitchFamily="82" charset="0"/>
              </a:rPr>
              <a:t>4</a:t>
            </a:r>
            <a:endParaRPr lang="en-IN" sz="4400" dirty="0">
              <a:effectLst>
                <a:outerShdw blurRad="38100" dist="38100" dir="2700000" algn="tl">
                  <a:srgbClr val="000000">
                    <a:alpha val="43137"/>
                  </a:srgbClr>
                </a:outerShdw>
              </a:effectLst>
              <a:latin typeface="Algerian" pitchFamily="82" charset="0"/>
            </a:endParaRPr>
          </a:p>
        </p:txBody>
      </p:sp>
      <p:sp>
        <p:nvSpPr>
          <p:cNvPr id="5" name="Hexagon 4"/>
          <p:cNvSpPr/>
          <p:nvPr/>
        </p:nvSpPr>
        <p:spPr>
          <a:xfrm>
            <a:off x="1763688" y="2859586"/>
            <a:ext cx="792088" cy="64142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a:effectLst>
                  <a:outerShdw blurRad="38100" dist="38100" dir="2700000" algn="tl">
                    <a:srgbClr val="000000">
                      <a:alpha val="43137"/>
                    </a:srgbClr>
                  </a:outerShdw>
                </a:effectLst>
                <a:latin typeface="Stencil" pitchFamily="82" charset="0"/>
              </a:rPr>
              <a:t>2</a:t>
            </a:r>
            <a:endParaRPr lang="en-IN" sz="4400" dirty="0">
              <a:effectLst>
                <a:outerShdw blurRad="38100" dist="38100" dir="2700000" algn="tl">
                  <a:srgbClr val="000000">
                    <a:alpha val="43137"/>
                  </a:srgbClr>
                </a:outerShdw>
              </a:effectLst>
              <a:latin typeface="Stencil" pitchFamily="82" charset="0"/>
            </a:endParaRPr>
          </a:p>
        </p:txBody>
      </p:sp>
      <p:sp>
        <p:nvSpPr>
          <p:cNvPr id="7" name="Hexagon 6"/>
          <p:cNvSpPr/>
          <p:nvPr/>
        </p:nvSpPr>
        <p:spPr>
          <a:xfrm>
            <a:off x="3847863" y="5805264"/>
            <a:ext cx="724137" cy="638944"/>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a:effectLst>
                  <a:outerShdw blurRad="38100" dist="38100" dir="2700000" algn="tl">
                    <a:srgbClr val="000000">
                      <a:alpha val="43137"/>
                    </a:srgbClr>
                  </a:outerShdw>
                </a:effectLst>
                <a:latin typeface="Algerian" pitchFamily="82" charset="0"/>
              </a:rPr>
              <a:t>5</a:t>
            </a:r>
            <a:endParaRPr lang="en-IN" sz="4400" dirty="0">
              <a:effectLst>
                <a:outerShdw blurRad="38100" dist="38100" dir="2700000" algn="tl">
                  <a:srgbClr val="000000">
                    <a:alpha val="43137"/>
                  </a:srgbClr>
                </a:outerShdw>
              </a:effectLst>
              <a:latin typeface="Algerian" pitchFamily="82" charset="0"/>
            </a:endParaRPr>
          </a:p>
        </p:txBody>
      </p:sp>
      <p:sp>
        <p:nvSpPr>
          <p:cNvPr id="8" name="Hexagon 7"/>
          <p:cNvSpPr/>
          <p:nvPr/>
        </p:nvSpPr>
        <p:spPr>
          <a:xfrm>
            <a:off x="2483768" y="3861048"/>
            <a:ext cx="792088" cy="64466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dirty="0">
                <a:effectLst>
                  <a:outerShdw blurRad="38100" dist="38100" dir="2700000" algn="tl">
                    <a:srgbClr val="000000">
                      <a:alpha val="43137"/>
                    </a:srgbClr>
                  </a:outerShdw>
                </a:effectLst>
                <a:latin typeface="Algerian" pitchFamily="82" charset="0"/>
              </a:rPr>
              <a:t>3</a:t>
            </a:r>
            <a:endParaRPr lang="en-IN" sz="4400" dirty="0">
              <a:effectLst>
                <a:outerShdw blurRad="38100" dist="38100" dir="2700000" algn="tl">
                  <a:srgbClr val="000000">
                    <a:alpha val="43137"/>
                  </a:srgbClr>
                </a:outerShdw>
              </a:effectLst>
              <a:latin typeface="Algerian" pitchFamily="82" charset="0"/>
            </a:endParaRPr>
          </a:p>
        </p:txBody>
      </p:sp>
      <p:sp>
        <p:nvSpPr>
          <p:cNvPr id="9" name="Rectangle 8"/>
          <p:cNvSpPr/>
          <p:nvPr/>
        </p:nvSpPr>
        <p:spPr>
          <a:xfrm>
            <a:off x="1854473" y="1671191"/>
            <a:ext cx="2842765" cy="523220"/>
          </a:xfrm>
          <a:prstGeom prst="rect">
            <a:avLst/>
          </a:prstGeom>
        </p:spPr>
        <p:txBody>
          <a:bodyPr wrap="square">
            <a:sp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VETRIVEL M</a:t>
            </a:r>
            <a:endParaRPr lang="en-IN" sz="2800" dirty="0"/>
          </a:p>
        </p:txBody>
      </p:sp>
      <p:sp>
        <p:nvSpPr>
          <p:cNvPr id="10" name="Rectangle 9"/>
          <p:cNvSpPr/>
          <p:nvPr/>
        </p:nvSpPr>
        <p:spPr>
          <a:xfrm>
            <a:off x="2515171" y="2751311"/>
            <a:ext cx="3626570" cy="523220"/>
          </a:xfrm>
          <a:prstGeom prst="rect">
            <a:avLst/>
          </a:prstGeom>
        </p:spPr>
        <p:txBody>
          <a:bodyPr wrap="none">
            <a:sp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YEGNESHWARAN B</a:t>
            </a:r>
            <a:endParaRPr lang="en-IN" sz="2800" dirty="0"/>
          </a:p>
        </p:txBody>
      </p:sp>
      <p:sp>
        <p:nvSpPr>
          <p:cNvPr id="11" name="Rectangle 10"/>
          <p:cNvSpPr/>
          <p:nvPr/>
        </p:nvSpPr>
        <p:spPr>
          <a:xfrm>
            <a:off x="4644008" y="5733256"/>
            <a:ext cx="2305246" cy="523220"/>
          </a:xfrm>
          <a:prstGeom prst="rect">
            <a:avLst/>
          </a:prstGeom>
        </p:spPr>
        <p:txBody>
          <a:bodyPr wrap="none">
            <a:sp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UDHAYAN N</a:t>
            </a:r>
            <a:endParaRPr lang="en-IN" sz="2800" dirty="0"/>
          </a:p>
        </p:txBody>
      </p:sp>
      <p:sp>
        <p:nvSpPr>
          <p:cNvPr id="12" name="Rectangle 11"/>
          <p:cNvSpPr/>
          <p:nvPr/>
        </p:nvSpPr>
        <p:spPr>
          <a:xfrm>
            <a:off x="3264878" y="3759423"/>
            <a:ext cx="3844322" cy="523220"/>
          </a:xfrm>
          <a:prstGeom prst="rect">
            <a:avLst/>
          </a:prstGeom>
        </p:spPr>
        <p:txBody>
          <a:bodyPr wrap="none">
            <a:sp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HEMANTH KRISHNA</a:t>
            </a:r>
            <a:endParaRPr lang="en-IN" sz="2800" dirty="0"/>
          </a:p>
        </p:txBody>
      </p:sp>
      <p:sp>
        <p:nvSpPr>
          <p:cNvPr id="13" name="Rectangle 12"/>
          <p:cNvSpPr/>
          <p:nvPr/>
        </p:nvSpPr>
        <p:spPr>
          <a:xfrm>
            <a:off x="4029636" y="4767535"/>
            <a:ext cx="3854732" cy="523220"/>
          </a:xfrm>
          <a:prstGeom prst="rect">
            <a:avLst/>
          </a:prstGeom>
        </p:spPr>
        <p:txBody>
          <a:bodyPr wrap="square">
            <a:spAutoFit/>
          </a:bodyPr>
          <a:lstStyle/>
          <a:p>
            <a:r>
              <a:rPr lang="en-US" sz="2800" b="1" dirty="0">
                <a:effectLst>
                  <a:outerShdw blurRad="38100" dist="38100" dir="2700000" algn="tl">
                    <a:srgbClr val="000000">
                      <a:alpha val="43137"/>
                    </a:srgbClr>
                  </a:outerShdw>
                </a:effectLst>
                <a:latin typeface="Times New Roman" pitchFamily="18" charset="0"/>
                <a:cs typeface="Times New Roman" pitchFamily="18" charset="0"/>
              </a:rPr>
              <a:t>SATHYAMOORTHY S</a:t>
            </a:r>
            <a:endParaRPr lang="en-IN" sz="2800" dirty="0"/>
          </a:p>
        </p:txBody>
      </p:sp>
      <p:cxnSp>
        <p:nvCxnSpPr>
          <p:cNvPr id="17" name="Straight Connector 16"/>
          <p:cNvCxnSpPr>
            <a:endCxn id="5" idx="4"/>
          </p:cNvCxnSpPr>
          <p:nvPr/>
        </p:nvCxnSpPr>
        <p:spPr>
          <a:xfrm>
            <a:off x="1640561" y="2420888"/>
            <a:ext cx="283483" cy="438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1"/>
            <a:endCxn id="8" idx="4"/>
          </p:cNvCxnSpPr>
          <p:nvPr/>
        </p:nvCxnSpPr>
        <p:spPr>
          <a:xfrm>
            <a:off x="2395421" y="3501008"/>
            <a:ext cx="249513"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1"/>
            <a:endCxn id="4" idx="4"/>
          </p:cNvCxnSpPr>
          <p:nvPr/>
        </p:nvCxnSpPr>
        <p:spPr>
          <a:xfrm>
            <a:off x="3114691" y="4505710"/>
            <a:ext cx="251175" cy="363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1"/>
            <a:endCxn id="7" idx="4"/>
          </p:cNvCxnSpPr>
          <p:nvPr/>
        </p:nvCxnSpPr>
        <p:spPr>
          <a:xfrm>
            <a:off x="3833918" y="5517232"/>
            <a:ext cx="173681" cy="2880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8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161828"/>
            <a:ext cx="7920880" cy="4754250"/>
          </a:xfrm>
          <a:prstGeom prst="rect">
            <a:avLst/>
          </a:prstGeom>
        </p:spPr>
        <p:txBody>
          <a:bodyPr wrap="square">
            <a:spAutoFit/>
          </a:bodyPr>
          <a:lstStyle/>
          <a:p>
            <a:pPr>
              <a:lnSpc>
                <a:spcPct val="150000"/>
              </a:lnSpc>
            </a:pPr>
            <a:r>
              <a:rPr lang="en-US" sz="1700" b="1" dirty="0">
                <a:latin typeface="Times New Roman" pitchFamily="18" charset="0"/>
                <a:cs typeface="Times New Roman" pitchFamily="18" charset="0"/>
              </a:rPr>
              <a:t>	Food security and sustainable farming practices depend heavily on agricultural productivity and crop health. In recent years, advancements in artificial intelligence (AI) have revolutionized the agricultural sector by enabling sophisticated prediction models for fertilizer recommendation and disease detection. This paper provides an overview of AI-driven methods for recommending fertilizers. AI methods use real-time and historical data on crop types, weather, and soil characteristics to make recommendations for fertilizers. To analyze the intricate connections between input features and nutrient needs, several machine learning algorithms like linear regression and random forest methods are used in this system, which enable accurate comparison, assist farmers in suggesting fertilizer, and detect plant disease. The outcome of the learning process is used by farmers for corrective measures for yield optimization.</a:t>
            </a:r>
          </a:p>
        </p:txBody>
      </p:sp>
      <p:sp>
        <p:nvSpPr>
          <p:cNvPr id="3" name="Rectangle 2"/>
          <p:cNvSpPr/>
          <p:nvPr/>
        </p:nvSpPr>
        <p:spPr>
          <a:xfrm>
            <a:off x="467544" y="433193"/>
            <a:ext cx="1863011" cy="461665"/>
          </a:xfrm>
          <a:prstGeom prst="rect">
            <a:avLst/>
          </a:prstGeom>
        </p:spPr>
        <p:txBody>
          <a:bodyPr wrap="none">
            <a:spAutoFit/>
          </a:bodyPr>
          <a:lstStyle/>
          <a:p>
            <a:r>
              <a:rPr lang="en-US" sz="2400" b="1" dirty="0">
                <a:solidFill>
                  <a:srgbClr val="FFFF00"/>
                </a:solidFill>
                <a:latin typeface="Times New Roman" pitchFamily="18" charset="0"/>
                <a:cs typeface="Times New Roman" pitchFamily="18" charset="0"/>
              </a:rPr>
              <a:t>ABSTRACT</a:t>
            </a:r>
            <a:endParaRPr lang="en-IN" sz="2400" b="1" dirty="0">
              <a:solidFill>
                <a:srgbClr val="FFFF00"/>
              </a:solidFill>
            </a:endParaRPr>
          </a:p>
        </p:txBody>
      </p:sp>
    </p:spTree>
    <p:extLst>
      <p:ext uri="{BB962C8B-B14F-4D97-AF65-F5344CB8AC3E}">
        <p14:creationId xmlns:p14="http://schemas.microsoft.com/office/powerpoint/2010/main" val="382165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A9CB304-2C31-BC44-1BC7-BFFB18AF7BFB}"/>
              </a:ext>
            </a:extLst>
          </p:cNvPr>
          <p:cNvSpPr txBox="1"/>
          <p:nvPr/>
        </p:nvSpPr>
        <p:spPr>
          <a:xfrm>
            <a:off x="-468560" y="908720"/>
            <a:ext cx="5904656" cy="1938992"/>
          </a:xfrm>
          <a:prstGeom prst="rect">
            <a:avLst/>
          </a:prstGeom>
          <a:noFill/>
        </p:spPr>
        <p:txBody>
          <a:bodyPr wrap="square">
            <a:spAutoFit/>
          </a:bodyPr>
          <a:lstStyle/>
          <a:p>
            <a:pPr algn="ctr"/>
            <a:r>
              <a:rPr lang="en-US" sz="6000" dirty="0">
                <a:latin typeface="Broadway" pitchFamily="82" charset="0"/>
                <a:cs typeface="Times New Roman" pitchFamily="18" charset="0"/>
              </a:rPr>
              <a:t>THANK</a:t>
            </a:r>
          </a:p>
          <a:p>
            <a:pPr algn="ctr"/>
            <a:r>
              <a:rPr lang="en-US" sz="6000" dirty="0">
                <a:latin typeface="Broadway" pitchFamily="82" charset="0"/>
                <a:cs typeface="Times New Roman" pitchFamily="18" charset="0"/>
              </a:rPr>
              <a:t>             YOU…</a:t>
            </a:r>
            <a:endParaRPr lang="en-IN" sz="6000" dirty="0">
              <a:latin typeface="Broadway" pitchFamily="82" charset="0"/>
            </a:endParaRPr>
          </a:p>
        </p:txBody>
      </p:sp>
    </p:spTree>
    <p:extLst>
      <p:ext uri="{BB962C8B-B14F-4D97-AF65-F5344CB8AC3E}">
        <p14:creationId xmlns:p14="http://schemas.microsoft.com/office/powerpoint/2010/main" val="118454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1015</TotalTime>
  <Words>34</Words>
  <Application>Microsoft Office PowerPoint</Application>
  <PresentationFormat>On-screen Show (4:3)</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Perspective</vt:lpstr>
      <vt:lpstr>20IT928 PRIEE PROJECT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M.VETRIVEL MAHESWARAN</dc:creator>
  <cp:lastModifiedBy>M.VETRIVEL MAHESWARAN</cp:lastModifiedBy>
  <cp:revision>28</cp:revision>
  <dcterms:created xsi:type="dcterms:W3CDTF">2023-08-30T16:06:00Z</dcterms:created>
  <dcterms:modified xsi:type="dcterms:W3CDTF">2023-10-09T14:14:30Z</dcterms:modified>
</cp:coreProperties>
</file>