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p:bgPr>
    </p:bg>
    <p:spTree>
      <p:nvGrpSpPr>
        <p:cNvPr id="88" name=""/>
        <p:cNvGrpSpPr/>
        <p:nvPr/>
      </p:nvGrpSpPr>
      <p:grpSpPr>
        <a:xfrm>
          <a:off x="0" y="0"/>
          <a:ext cx="0" cy="0"/>
          <a:chOff x="0" y="0"/>
          <a:chExt cx="0" cy="0"/>
        </a:xfrm>
      </p:grpSpPr>
      <p:sp>
        <p:nvSpPr>
          <p:cNvPr id="1048793" name="文本框"/>
          <p:cNvSpPr>
            <a:spLocks noGrp="1"/>
          </p:cNvSpPr>
          <p:nvPr>
            <p:ph type="hdr" idx="2"/>
          </p:nvPr>
        </p:nvSpPr>
        <p:spPr>
          <a:xfrm rot="0">
            <a:off x="0" y="0"/>
            <a:ext cx="5283200" cy="344488"/>
          </a:xfrm>
          <a:prstGeom prst="rect"/>
          <a:noFill/>
          <a:ln w="12700" cap="flat" cmpd="sng">
            <a:noFill/>
            <a:prstDash val="solid"/>
            <a:round/>
          </a:ln>
        </p:spPr>
        <p:txBody>
          <a:bodyPr anchor="t" anchorCtr="0" bIns="45700" lIns="91425" rIns="91425" tIns="45700" vert="horz" wrap="square">
            <a:prstTxWarp prst="textNoShape"/>
          </a:bodyPr>
          <a:p>
            <a:pPr algn="l">
              <a:spcBef>
                <a:spcPts val="0"/>
              </a:spcBef>
              <a:spcAft>
                <a:spcPts val="0"/>
              </a:spcAft>
            </a:pPr>
            <a:endParaRPr altLang="en-US" lang="zh-CN">
              <a:latin typeface="Arial" pitchFamily="0" charset="0"/>
              <a:ea typeface="Arial" pitchFamily="0" charset="0"/>
              <a:cs typeface="Arial" pitchFamily="0" charset="0"/>
            </a:endParaRPr>
          </a:p>
        </p:txBody>
      </p:sp>
      <p:sp>
        <p:nvSpPr>
          <p:cNvPr id="1048794" name="文本框"/>
          <p:cNvSpPr>
            <a:spLocks noGrp="1"/>
          </p:cNvSpPr>
          <p:nvPr>
            <p:ph type="dt" idx="10"/>
          </p:nvPr>
        </p:nvSpPr>
        <p:spPr>
          <a:xfrm rot="0">
            <a:off x="6905625" y="0"/>
            <a:ext cx="5283200" cy="344488"/>
          </a:xfrm>
          <a:prstGeom prst="rect"/>
          <a:noFill/>
          <a:ln w="12700" cap="flat" cmpd="sng">
            <a:noFill/>
            <a:prstDash val="solid"/>
            <a:round/>
          </a:ln>
        </p:spPr>
        <p:txBody>
          <a:bodyPr anchor="t" anchorCtr="0" bIns="45700" lIns="91425" rIns="91425" tIns="45700" vert="horz" wrap="square">
            <a:prstTxWarp prst="textNoShape"/>
          </a:bodyPr>
          <a:p>
            <a:pPr algn="r">
              <a:spcBef>
                <a:spcPts val="0"/>
              </a:spcBef>
              <a:spcAft>
                <a:spcPts val="0"/>
              </a:spcAft>
            </a:pPr>
            <a:endParaRPr altLang="en-US" lang="zh-CN">
              <a:latin typeface="Arial" pitchFamily="0" charset="0"/>
              <a:ea typeface="Arial" pitchFamily="0" charset="0"/>
              <a:cs typeface="Arial" pitchFamily="0" charset="0"/>
            </a:endParaRPr>
          </a:p>
        </p:txBody>
      </p:sp>
      <p:sp>
        <p:nvSpPr>
          <p:cNvPr id="1048795" name="对象"/>
          <p:cNvSpPr>
            <a:spLocks noChangeAspect="1" noGrp="1"/>
          </p:cNvSpPr>
          <p:nvPr>
            <p:ph type="sldImg" idx="3"/>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round/>
          </a:ln>
        </p:spPr>
        <p:txBody>
          <a:bodyPr anchor="t" anchorCtr="0" bIns="45700" lIns="91425" rIns="91425" tIns="45700" vert="horz" wrap="square">
            <a:prstTxWarp prst="textNoShape"/>
          </a:bodyPr>
          <a:p>
            <a:pPr algn="l" indent="-228600" marL="457200">
              <a:spcBef>
                <a:spcPts val="0"/>
              </a:spcBef>
              <a:spcAft>
                <a:spcPts val="0"/>
              </a:spcAft>
            </a:pPr>
            <a:endParaRPr altLang="en-US" lang="zh-CN"/>
          </a:p>
        </p:txBody>
      </p:sp>
      <p:sp>
        <p:nvSpPr>
          <p:cNvPr id="1048797" name="文本框"/>
          <p:cNvSpPr>
            <a:spLocks noGrp="1"/>
          </p:cNvSpPr>
          <p:nvPr>
            <p:ph type="ftr"/>
          </p:nvPr>
        </p:nvSpPr>
        <p:spPr>
          <a:xfrm rot="0">
            <a:off x="0" y="6513513"/>
            <a:ext cx="5283200" cy="344487"/>
          </a:xfrm>
          <a:prstGeom prst="rect"/>
          <a:noFill/>
          <a:ln w="12700" cap="flat" cmpd="sng">
            <a:noFill/>
            <a:prstDash val="solid"/>
            <a:round/>
          </a:ln>
        </p:spPr>
        <p:txBody>
          <a:bodyPr anchor="b" anchorCtr="0" bIns="45700" lIns="91425" rIns="91425" tIns="45700" vert="horz" wrap="square">
            <a:prstTxWarp prst="textNoShape"/>
          </a:bodyPr>
          <a:p>
            <a:pPr algn="l">
              <a:spcBef>
                <a:spcPts val="0"/>
              </a:spcBef>
              <a:spcAft>
                <a:spcPts val="0"/>
              </a:spcAft>
            </a:pPr>
            <a:endParaRPr altLang="en-US" lang="zh-CN">
              <a:latin typeface="Arial" pitchFamily="0" charset="0"/>
              <a:ea typeface="Arial" pitchFamily="0" charset="0"/>
              <a:cs typeface="Arial" pitchFamily="0" charset="0"/>
            </a:endParaRPr>
          </a:p>
        </p:txBody>
      </p:sp>
      <p:sp>
        <p:nvSpPr>
          <p:cNvPr id="1048798" name="文本框"/>
          <p:cNvSpPr>
            <a:spLocks noGrp="1"/>
          </p:cNvSpPr>
          <p:nvPr>
            <p:ph type="sldNum"/>
          </p:nvPr>
        </p:nvSpPr>
        <p:spPr>
          <a:xfrm rot="0">
            <a:off x="6905625" y="6513513"/>
            <a:ext cx="5283200" cy="344487"/>
          </a:xfrm>
          <a:prstGeom prst="rect"/>
          <a:noFill/>
          <a:ln w="12700" cap="flat" cmpd="sng">
            <a:noFill/>
            <a:prstDash val="solid"/>
            <a:round/>
          </a:ln>
        </p:spPr>
        <p:txBody>
          <a:bodyPr anchor="b" anchorCtr="0" bIns="45700" lIns="91425" rIns="91425" tIns="45700" vert="horz" wrap="square">
            <a:prstTxWarp prst="textNoShape"/>
          </a:bodyPr>
          <a:p>
            <a:pPr algn="r" indent="0" marL="0">
              <a:spcBef>
                <a:spcPts val="0"/>
              </a:spcBef>
              <a:spcAft>
                <a:spcPts val="0"/>
              </a:spcAft>
            </a:pPr>
            <a:fld id="{CAD2D6BD-DE1B-4B5F-8B41-2702339687B9}" type="slidenum">
              <a:rPr altLang="zh-CN" baseline="0" b="0" cap="none" sz="1200" i="0" kern="0" lang="en-US" spc="0" strike="noStrike" u="none">
                <a:solidFill>
                  <a:srgbClr val="000000"/>
                </a:solidFill>
                <a:latin typeface="Calibri" pitchFamily="0" charset="0"/>
                <a:ea typeface="Calibri" pitchFamily="0" charset="0"/>
                <a:cs typeface="Calibri" pitchFamily="0" charset="0"/>
                <a:sym typeface="Calibri" pitchFamily="0" charset="0"/>
              </a:rPr>
              <a:t>&lt;#&gt;</a:t>
            </a:fld>
            <a:endParaRPr altLang="en-US" b="0" cap="none" sz="1200" i="0" lang="zh-CN"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 accent1="accent1" accent2="accent2" accent3="accent3" accent4="accent4" accent5="accent5" accent6="accent6" bg1="lt1" bg2="lt2" tx1="dk1" tx2="dk2" hlink="hlink" folHlink="folHlink"/>
  <p:hf dt="0" ftr="0" hdr="0" sldNum="0"/>
  <p:notesStyle>
    <a:lvl1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1pPr>
    <a:lvl2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2pPr>
    <a:lvl3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3pPr>
    <a:lvl4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4pPr>
    <a:lvl5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5pPr>
    <a:lvl6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6pPr>
    <a:lvl7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7pPr>
    <a:lvl8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8pPr>
    <a:lvl9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0" name=""/>
        <p:cNvGrpSpPr/>
        <p:nvPr/>
      </p:nvGrpSpPr>
      <p:grpSpPr>
        <a:xfrm>
          <a:off x="0" y="0"/>
          <a:ext cx="0" cy="0"/>
          <a:chOff x="0" y="0"/>
          <a:chExt cx="0" cy="0"/>
        </a:xfrm>
      </p:grpSpPr>
      <p:sp>
        <p:nvSpPr>
          <p:cNvPr id="1048613"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1048614" name="文本框"/>
          <p:cNvSpPr>
            <a:spLocks noGrp="1"/>
          </p:cNvSpPr>
          <p:nvPr>
            <p:ph type="body" idx="1"/>
          </p:nvPr>
        </p:nvSpPr>
        <p:spPr>
          <a:xfrm rot="0">
            <a:off x="1219200" y="3300412"/>
            <a:ext cx="9753600" cy="2700337"/>
          </a:xfrm>
          <a:prstGeom prst="rect"/>
          <a:noFill/>
          <a:ln w="12700" cap="flat" cmpd="sng">
            <a:noFill/>
            <a:prstDash val="solid"/>
            <a:round/>
          </a:ln>
        </p:spPr>
        <p:txBody>
          <a:bodyPr anchor="t" anchorCtr="0" bIns="45700" lIns="91425" rIns="91425" tIns="4570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7" name=""/>
        <p:cNvGrpSpPr/>
        <p:nvPr/>
      </p:nvGrpSpPr>
      <p:grpSpPr>
        <a:xfrm>
          <a:off x="0" y="0"/>
          <a:ext cx="0" cy="0"/>
          <a:chOff x="0" y="0"/>
          <a:chExt cx="0" cy="0"/>
        </a:xfrm>
      </p:grpSpPr>
      <p:sp>
        <p:nvSpPr>
          <p:cNvPr id="10487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16"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0" name=""/>
        <p:cNvGrpSpPr/>
        <p:nvPr/>
      </p:nvGrpSpPr>
      <p:grpSpPr>
        <a:xfrm>
          <a:off x="0" y="0"/>
          <a:ext cx="0" cy="0"/>
          <a:chOff x="0" y="0"/>
          <a:chExt cx="0" cy="0"/>
        </a:xfrm>
      </p:grpSpPr>
      <p:sp>
        <p:nvSpPr>
          <p:cNvPr id="104872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23"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3" name=""/>
        <p:cNvGrpSpPr/>
        <p:nvPr/>
      </p:nvGrpSpPr>
      <p:grpSpPr>
        <a:xfrm>
          <a:off x="0" y="0"/>
          <a:ext cx="0" cy="0"/>
          <a:chOff x="0" y="0"/>
          <a:chExt cx="0" cy="0"/>
        </a:xfrm>
      </p:grpSpPr>
      <p:sp>
        <p:nvSpPr>
          <p:cNvPr id="104872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30"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6" name=""/>
        <p:cNvGrpSpPr/>
        <p:nvPr/>
      </p:nvGrpSpPr>
      <p:grpSpPr>
        <a:xfrm>
          <a:off x="0" y="0"/>
          <a:ext cx="0" cy="0"/>
          <a:chOff x="0" y="0"/>
          <a:chExt cx="0" cy="0"/>
        </a:xfrm>
      </p:grpSpPr>
      <p:sp>
        <p:nvSpPr>
          <p:cNvPr id="10487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34"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9" name=""/>
        <p:cNvGrpSpPr/>
        <p:nvPr/>
      </p:nvGrpSpPr>
      <p:grpSpPr>
        <a:xfrm>
          <a:off x="0" y="0"/>
          <a:ext cx="0" cy="0"/>
          <a:chOff x="0" y="0"/>
          <a:chExt cx="0" cy="0"/>
        </a:xfrm>
      </p:grpSpPr>
      <p:sp>
        <p:nvSpPr>
          <p:cNvPr id="104864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47"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4" name=""/>
        <p:cNvGrpSpPr/>
        <p:nvPr/>
      </p:nvGrpSpPr>
      <p:grpSpPr>
        <a:xfrm>
          <a:off x="0" y="0"/>
          <a:ext cx="0" cy="0"/>
          <a:chOff x="0" y="0"/>
          <a:chExt cx="0" cy="0"/>
        </a:xfrm>
      </p:grpSpPr>
      <p:sp>
        <p:nvSpPr>
          <p:cNvPr id="104866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66"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8" name=""/>
        <p:cNvGrpSpPr/>
        <p:nvPr/>
      </p:nvGrpSpPr>
      <p:grpSpPr>
        <a:xfrm>
          <a:off x="0" y="0"/>
          <a:ext cx="0" cy="0"/>
          <a:chOff x="0" y="0"/>
          <a:chExt cx="0" cy="0"/>
        </a:xfrm>
      </p:grpSpPr>
      <p:sp>
        <p:nvSpPr>
          <p:cNvPr id="104867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75"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2" name=""/>
        <p:cNvGrpSpPr/>
        <p:nvPr/>
      </p:nvGrpSpPr>
      <p:grpSpPr>
        <a:xfrm>
          <a:off x="0" y="0"/>
          <a:ext cx="0" cy="0"/>
          <a:chOff x="0" y="0"/>
          <a:chExt cx="0" cy="0"/>
        </a:xfrm>
      </p:grpSpPr>
      <p:sp>
        <p:nvSpPr>
          <p:cNvPr id="104868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83"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5" name=""/>
        <p:cNvGrpSpPr/>
        <p:nvPr/>
      </p:nvGrpSpPr>
      <p:grpSpPr>
        <a:xfrm>
          <a:off x="0" y="0"/>
          <a:ext cx="0" cy="0"/>
          <a:chOff x="0" y="0"/>
          <a:chExt cx="0" cy="0"/>
        </a:xfrm>
      </p:grpSpPr>
      <p:sp>
        <p:nvSpPr>
          <p:cNvPr id="104868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87"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8" name=""/>
        <p:cNvGrpSpPr/>
        <p:nvPr/>
      </p:nvGrpSpPr>
      <p:grpSpPr>
        <a:xfrm>
          <a:off x="0" y="0"/>
          <a:ext cx="0" cy="0"/>
          <a:chOff x="0" y="0"/>
          <a:chExt cx="0" cy="0"/>
        </a:xfrm>
      </p:grpSpPr>
      <p:sp>
        <p:nvSpPr>
          <p:cNvPr id="104869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95"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1" name=""/>
        <p:cNvGrpSpPr/>
        <p:nvPr/>
      </p:nvGrpSpPr>
      <p:grpSpPr>
        <a:xfrm>
          <a:off x="0" y="0"/>
          <a:ext cx="0" cy="0"/>
          <a:chOff x="0" y="0"/>
          <a:chExt cx="0" cy="0"/>
        </a:xfrm>
      </p:grpSpPr>
      <p:sp>
        <p:nvSpPr>
          <p:cNvPr id="104870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03"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4" name=""/>
        <p:cNvGrpSpPr/>
        <p:nvPr/>
      </p:nvGrpSpPr>
      <p:grpSpPr>
        <a:xfrm>
          <a:off x="0" y="0"/>
          <a:ext cx="0" cy="0"/>
          <a:chOff x="0" y="0"/>
          <a:chExt cx="0" cy="0"/>
        </a:xfrm>
      </p:grpSpPr>
      <p:sp>
        <p:nvSpPr>
          <p:cNvPr id="104870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07"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7" name=""/>
        <p:cNvGrpSpPr/>
        <p:nvPr/>
      </p:nvGrpSpPr>
      <p:grpSpPr>
        <a:xfrm>
          <a:off x="0" y="0"/>
          <a:ext cx="0" cy="0"/>
          <a:chOff x="0" y="0"/>
          <a:chExt cx="0" cy="0"/>
        </a:xfrm>
      </p:grpSpPr>
      <p:sp>
        <p:nvSpPr>
          <p:cNvPr id="1048735"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6"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8" name="文本框"/>
          <p:cNvSpPr>
            <a:spLocks noGrp="1"/>
          </p:cNvSpPr>
          <p:nvPr>
            <p:ph type="ftr" sz="quarter" idx="11"/>
          </p:nvPr>
        </p:nvSpPr>
        <p:spPr/>
        <p:txBody>
          <a:bodyPr/>
          <a:p>
            <a:endParaRPr altLang="en-US" lang="zh-CN"/>
          </a:p>
        </p:txBody>
      </p:sp>
      <p:sp>
        <p:nvSpPr>
          <p:cNvPr id="10487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5"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9" name=""/>
        <p:cNvGrpSpPr/>
        <p:nvPr/>
      </p:nvGrpSpPr>
      <p:grpSpPr>
        <a:xfrm>
          <a:off x="0" y="0"/>
          <a:ext cx="0" cy="0"/>
          <a:chOff x="0" y="0"/>
          <a:chExt cx="0" cy="0"/>
        </a:xfrm>
      </p:grpSpPr>
      <p:sp>
        <p:nvSpPr>
          <p:cNvPr id="1048744"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5"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594"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round/>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round/>
          </a:ln>
        </p:spPr>
      </p:sp>
      <p:sp>
        <p:nvSpPr>
          <p:cNvPr id="1048598"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601" name="文本框"/>
          <p:cNvSpPr>
            <a:spLocks noGrp="1"/>
          </p:cNvSpPr>
          <p:nvPr>
            <p:ph type="title"/>
          </p:nvPr>
        </p:nvSpPr>
        <p:spPr>
          <a:xfrm rot="0">
            <a:off x="3195573" y="2067305"/>
            <a:ext cx="5800851" cy="518159"/>
          </a:xfrm>
          <a:prstGeom prst="rect"/>
          <a:noFill/>
          <a:ln w="12700" cap="flat" cmpd="sng">
            <a:noFill/>
            <a:prstDash val="solid"/>
            <a:round/>
          </a:ln>
        </p:spPr>
        <p:txBody>
          <a:bodyPr anchor="t" anchorCtr="0" bIns="45720" lIns="91440" rIns="91440" tIns="45720" vert="horz" wrap="square">
            <a:prstTxWarp prst="textNoShape"/>
            <a:spAutoFit/>
          </a:bodyPr>
          <a:p>
            <a:pPr algn="l">
              <a:spcBef>
                <a:spcPts val="0"/>
              </a:spcBef>
              <a:spcAft>
                <a:spcPts val="0"/>
              </a:spcAft>
            </a:pPr>
            <a:endParaRPr altLang="en-US" lang="zh-CN"/>
          </a:p>
        </p:txBody>
      </p:sp>
      <p:sp>
        <p:nvSpPr>
          <p:cNvPr id="1048602" name="文本框"/>
          <p:cNvSpPr>
            <a:spLocks noGrp="1"/>
          </p:cNvSpPr>
          <p:nvPr>
            <p:ph type="body" idx="1"/>
          </p:nvPr>
        </p:nvSpPr>
        <p:spPr>
          <a:xfrm rot="0">
            <a:off x="1828800" y="3840480"/>
            <a:ext cx="8534401" cy="1714499"/>
          </a:xfrm>
          <a:prstGeom prst="rect"/>
          <a:noFill/>
          <a:ln w="12700" cap="flat" cmpd="sng">
            <a:noFill/>
            <a:prstDash val="solid"/>
            <a:round/>
          </a:ln>
        </p:spPr>
        <p:txBody>
          <a:bodyPr anchor="t" anchorCtr="0" bIns="45720" lIns="91440" rIns="91440" tIns="45720" vert="horz" wrap="square">
            <a:prstTxWarp prst="textNoShape"/>
            <a:spAutoFit/>
          </a:bodyPr>
          <a:p>
            <a:pPr algn="l">
              <a:spcBef>
                <a:spcPts val="0"/>
              </a:spcBef>
              <a:spcAft>
                <a:spcPts val="0"/>
              </a:spcAft>
            </a:pPr>
            <a:endParaRPr altLang="en-US" lang="zh-CN"/>
          </a:p>
        </p:txBody>
      </p:sp>
      <p:sp>
        <p:nvSpPr>
          <p:cNvPr id="1048603" name="文本框"/>
          <p:cNvSpPr>
            <a:spLocks noGrp="1"/>
          </p:cNvSpPr>
          <p:nvPr>
            <p:ph type="ftr"/>
          </p:nvPr>
        </p:nvSpPr>
        <p:spPr>
          <a:xfrm rot="0">
            <a:off x="4145279" y="6377940"/>
            <a:ext cx="3901439"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pPr>
            <a:endParaRPr altLang="en-US" lang="zh-CN">
              <a:latin typeface="Arial" pitchFamily="0" charset="0"/>
              <a:ea typeface="Arial" pitchFamily="0" charset="0"/>
              <a:cs typeface="Arial" pitchFamily="0" charset="0"/>
            </a:endParaRPr>
          </a:p>
        </p:txBody>
      </p:sp>
      <p:sp>
        <p:nvSpPr>
          <p:cNvPr id="1048604"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pPr>
            <a:endParaRPr altLang="en-US" lang="zh-CN">
              <a:latin typeface="Arial" pitchFamily="0" charset="0"/>
              <a:ea typeface="Arial" pitchFamily="0" charset="0"/>
              <a:cs typeface="Arial" pitchFamily="0" charset="0"/>
            </a:endParaRPr>
          </a:p>
        </p:txBody>
      </p:sp>
      <p:sp>
        <p:nvSpPr>
          <p:cNvPr id="1048605"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34" name=""/>
        <p:cNvGrpSpPr/>
        <p:nvPr/>
      </p:nvGrpSpPr>
      <p:grpSpPr>
        <a:xfrm>
          <a:off x="0" y="0"/>
          <a:ext cx="0" cy="0"/>
          <a:chOff x="0" y="0"/>
          <a:chExt cx="0" cy="0"/>
        </a:xfrm>
      </p:grpSpPr>
      <p:sp>
        <p:nvSpPr>
          <p:cNvPr id="1048615"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16"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7"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618"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619"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20"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round/>
          </a:ln>
        </p:spPr>
      </p:sp>
      <p:sp>
        <p:nvSpPr>
          <p:cNvPr id="1048621"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round/>
          </a:ln>
        </p:spPr>
      </p:sp>
      <p:sp>
        <p:nvSpPr>
          <p:cNvPr id="1048622"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1048623"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24"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625"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pPr>
            <a:endParaRPr altLang="en-US" lang="zh-CN"/>
          </a:p>
        </p:txBody>
      </p:sp>
      <p:sp>
        <p:nvSpPr>
          <p:cNvPr id="1048626" name="文本框"/>
          <p:cNvSpPr>
            <a:spLocks noGrp="1"/>
          </p:cNvSpPr>
          <p:nvPr>
            <p:ph type="ftr"/>
          </p:nvPr>
        </p:nvSpPr>
        <p:spPr>
          <a:xfrm rot="0">
            <a:off x="4145279" y="6377940"/>
            <a:ext cx="3901439"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pPr>
            <a:endParaRPr altLang="en-US" lang="zh-CN">
              <a:latin typeface="Arial" pitchFamily="0" charset="0"/>
              <a:ea typeface="Arial" pitchFamily="0" charset="0"/>
              <a:cs typeface="Arial" pitchFamily="0" charset="0"/>
            </a:endParaRPr>
          </a:p>
        </p:txBody>
      </p:sp>
      <p:sp>
        <p:nvSpPr>
          <p:cNvPr id="1048627"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pPr>
            <a:endParaRPr altLang="en-US" lang="zh-CN">
              <a:latin typeface="Arial" pitchFamily="0" charset="0"/>
              <a:ea typeface="Arial" pitchFamily="0" charset="0"/>
              <a:cs typeface="Arial" pitchFamily="0" charset="0"/>
            </a:endParaRPr>
          </a:p>
        </p:txBody>
      </p:sp>
      <p:sp>
        <p:nvSpPr>
          <p:cNvPr id="1048628"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4"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1" name=""/>
        <p:cNvGrpSpPr/>
        <p:nvPr/>
      </p:nvGrpSpPr>
      <p:grpSpPr>
        <a:xfrm>
          <a:off x="0" y="0"/>
          <a:ext cx="0" cy="0"/>
          <a:chOff x="0" y="0"/>
          <a:chExt cx="0" cy="0"/>
        </a:xfrm>
      </p:grpSpPr>
      <p:sp>
        <p:nvSpPr>
          <p:cNvPr id="1048755"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6"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8" name="文本框"/>
          <p:cNvSpPr>
            <a:spLocks noGrp="1"/>
          </p:cNvSpPr>
          <p:nvPr>
            <p:ph type="ftr" sz="quarter" idx="11"/>
          </p:nvPr>
        </p:nvSpPr>
        <p:spPr/>
        <p:txBody>
          <a:bodyPr/>
          <a:p>
            <a:endParaRPr altLang="en-US" lang="zh-CN"/>
          </a:p>
        </p:txBody>
      </p:sp>
      <p:sp>
        <p:nvSpPr>
          <p:cNvPr id="104875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6" name=""/>
        <p:cNvGrpSpPr/>
        <p:nvPr/>
      </p:nvGrpSpPr>
      <p:grpSpPr>
        <a:xfrm>
          <a:off x="0" y="0"/>
          <a:ext cx="0" cy="0"/>
          <a:chOff x="0" y="0"/>
          <a:chExt cx="0" cy="0"/>
        </a:xfrm>
      </p:grpSpPr>
      <p:sp>
        <p:nvSpPr>
          <p:cNvPr id="1048781" name="文本框"/>
          <p:cNvSpPr>
            <a:spLocks noGrp="1"/>
          </p:cNvSpPr>
          <p:nvPr>
            <p:ph type="title"/>
          </p:nvPr>
        </p:nvSpPr>
        <p:spPr/>
        <p:txBody>
          <a:bodyPr/>
          <a:p>
            <a:r>
              <a:rPr altLang="en-US" lang="zh-CN" smtClean="0"/>
              <a:t>单击此处编辑母版标题样式</a:t>
            </a:r>
            <a:endParaRPr altLang="en-US" lang="zh-CN"/>
          </a:p>
        </p:txBody>
      </p:sp>
      <p:sp>
        <p:nvSpPr>
          <p:cNvPr id="104878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2" name=""/>
        <p:cNvGrpSpPr/>
        <p:nvPr/>
      </p:nvGrpSpPr>
      <p:grpSpPr>
        <a:xfrm>
          <a:off x="0" y="0"/>
          <a:ext cx="0" cy="0"/>
          <a:chOff x="0" y="0"/>
          <a:chExt cx="0" cy="0"/>
        </a:xfrm>
      </p:grpSpPr>
      <p:sp>
        <p:nvSpPr>
          <p:cNvPr id="1048760" name="文本框"/>
          <p:cNvSpPr>
            <a:spLocks noGrp="1"/>
          </p:cNvSpPr>
          <p:nvPr>
            <p:ph type="title"/>
          </p:nvPr>
        </p:nvSpPr>
        <p:spPr/>
        <p:txBody>
          <a:bodyPr/>
          <a:p>
            <a:r>
              <a:rPr altLang="en-US" lang="zh-CN" smtClean="0"/>
              <a:t>单击此处编辑母版标题样式</a:t>
            </a:r>
            <a:endParaRPr altLang="en-US" lang="zh-CN"/>
          </a:p>
        </p:txBody>
      </p:sp>
      <p:sp>
        <p:nvSpPr>
          <p:cNvPr id="1048761"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2"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3"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4"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8" name=""/>
        <p:cNvGrpSpPr/>
        <p:nvPr/>
      </p:nvGrpSpPr>
      <p:grpSpPr>
        <a:xfrm>
          <a:off x="0" y="0"/>
          <a:ext cx="0" cy="0"/>
          <a:chOff x="0" y="0"/>
          <a:chExt cx="0" cy="0"/>
        </a:xfrm>
      </p:grpSpPr>
      <p:sp>
        <p:nvSpPr>
          <p:cNvPr id="1048740" name="文本框"/>
          <p:cNvSpPr>
            <a:spLocks noGrp="1"/>
          </p:cNvSpPr>
          <p:nvPr>
            <p:ph type="title"/>
          </p:nvPr>
        </p:nvSpPr>
        <p:spPr/>
        <p:txBody>
          <a:bodyPr/>
          <a:p>
            <a:r>
              <a:rPr altLang="en-US" lang="zh-CN" smtClean="0"/>
              <a:t>单击此处编辑母版标题样式</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3" name=""/>
        <p:cNvGrpSpPr/>
        <p:nvPr/>
      </p:nvGrpSpPr>
      <p:grpSpPr>
        <a:xfrm>
          <a:off x="0" y="0"/>
          <a:ext cx="0" cy="0"/>
          <a:chOff x="0" y="0"/>
          <a:chExt cx="0" cy="0"/>
        </a:xfrm>
      </p:grpSpPr>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7" name=""/>
        <p:cNvGrpSpPr/>
        <p:nvPr/>
      </p:nvGrpSpPr>
      <p:grpSpPr>
        <a:xfrm>
          <a:off x="0" y="0"/>
          <a:ext cx="0" cy="0"/>
          <a:chOff x="0" y="0"/>
          <a:chExt cx="0" cy="0"/>
        </a:xfrm>
      </p:grpSpPr>
      <p:sp>
        <p:nvSpPr>
          <p:cNvPr id="1048787"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8"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0" name=""/>
        <p:cNvGrpSpPr/>
        <p:nvPr/>
      </p:nvGrpSpPr>
      <p:grpSpPr>
        <a:xfrm>
          <a:off x="0" y="0"/>
          <a:ext cx="0" cy="0"/>
          <a:chOff x="0" y="0"/>
          <a:chExt cx="0" cy="0"/>
        </a:xfrm>
      </p:grpSpPr>
      <p:sp>
        <p:nvSpPr>
          <p:cNvPr id="1048749"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0"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1"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579"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round/>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round/>
          </a:ln>
        </p:spPr>
      </p:sp>
      <p:sp>
        <p:nvSpPr>
          <p:cNvPr id="1048583"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586"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pPr>
            <a:endParaRPr altLang="en-US" lang="zh-CN"/>
          </a:p>
        </p:txBody>
      </p:sp>
      <p:sp>
        <p:nvSpPr>
          <p:cNvPr id="1048587" name="文本框"/>
          <p:cNvSpPr>
            <a:spLocks noGrp="1"/>
          </p:cNvSpPr>
          <p:nvPr>
            <p:ph type="body" idx="1"/>
          </p:nvPr>
        </p:nvSpPr>
        <p:spPr>
          <a:xfrm rot="0">
            <a:off x="609600" y="1577340"/>
            <a:ext cx="10972800" cy="4526278"/>
          </a:xfrm>
          <a:prstGeom prst="rect"/>
          <a:noFill/>
          <a:ln w="12700" cap="flat" cmpd="sng">
            <a:noFill/>
            <a:prstDash val="solid"/>
            <a:round/>
          </a:ln>
        </p:spPr>
        <p:txBody>
          <a:bodyPr anchor="t" anchorCtr="0" bIns="0" lIns="0" rIns="0" tIns="0" vert="horz" wrap="square">
            <a:prstTxWarp prst="textNoShape"/>
            <a:spAutoFit/>
          </a:bodyPr>
          <a:p>
            <a:pPr algn="l" indent="-228600" marL="457200">
              <a:spcBef>
                <a:spcPts val="0"/>
              </a:spcBef>
              <a:spcAft>
                <a:spcPts val="0"/>
              </a:spcAft>
            </a:pPr>
            <a:endParaRPr altLang="en-US" lang="zh-CN"/>
          </a:p>
        </p:txBody>
      </p:sp>
      <p:sp>
        <p:nvSpPr>
          <p:cNvPr id="1048588" name="文本框"/>
          <p:cNvSpPr>
            <a:spLocks noGrp="1"/>
          </p:cNvSpPr>
          <p:nvPr>
            <p:ph type="ftr"/>
          </p:nvPr>
        </p:nvSpPr>
        <p:spPr>
          <a:xfrm rot="0">
            <a:off x="4145279" y="6377940"/>
            <a:ext cx="3901439"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pPr>
            <a:endParaRPr altLang="en-US" lang="zh-CN">
              <a:latin typeface="Arial" pitchFamily="0" charset="0"/>
              <a:ea typeface="Arial" pitchFamily="0" charset="0"/>
              <a:cs typeface="Arial" pitchFamily="0" charset="0"/>
            </a:endParaRPr>
          </a:p>
        </p:txBody>
      </p:sp>
      <p:sp>
        <p:nvSpPr>
          <p:cNvPr id="1048589"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pPr>
            <a:endParaRPr altLang="en-US" lang="zh-CN">
              <a:latin typeface="Arial" pitchFamily="0" charset="0"/>
              <a:ea typeface="Arial" pitchFamily="0" charset="0"/>
              <a:cs typeface="Arial" pitchFamily="0" charset="0"/>
            </a:endParaRPr>
          </a:p>
        </p:txBody>
      </p:sp>
      <p:sp>
        <p:nvSpPr>
          <p:cNvPr id="1048590"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round/>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round/>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round/>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round/>
          </a:ln>
        </p:spPr>
      </p:sp>
      <p:sp>
        <p:nvSpPr>
          <p:cNvPr id="1048610" name="文本框"/>
          <p:cNvSpPr>
            <a:spLocks noGrp="1"/>
          </p:cNvSpPr>
          <p:nvPr>
            <p:ph type="ctrTitle"/>
          </p:nvPr>
        </p:nvSpPr>
        <p:spPr>
          <a:xfrm rot="0">
            <a:off x="-828675" y="19665"/>
            <a:ext cx="9982200" cy="988050"/>
          </a:xfrm>
          <a:prstGeom prst="rect"/>
          <a:noFill/>
          <a:ln w="12700" cap="flat" cmpd="sng">
            <a:noFill/>
            <a:prstDash val="solid"/>
            <a:round/>
          </a:ln>
        </p:spPr>
        <p:txBody>
          <a:bodyPr anchor="t" anchorCtr="0" bIns="0" lIns="0" rIns="0" tIns="16500" vert="horz" wrap="square">
            <a:prstTxWarp prst="textNoShape"/>
            <a:spAutoFit/>
          </a:bodyPr>
          <a:p>
            <a:pPr algn="l" indent="0" marL="3213735">
              <a:lnSpc>
                <a:spcPct val="100000"/>
              </a:lnSpc>
              <a:spcBef>
                <a:spcPts val="0"/>
              </a:spcBef>
              <a:spcAft>
                <a:spcPts val="0"/>
              </a:spcAft>
              <a:buNone/>
            </a:pPr>
            <a:r>
              <a:rPr altLang="zh-CN" baseline="0" b="1" cap="none" sz="32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altLang="zh-CN" baseline="0" b="1" cap="none" sz="32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 </a:t>
            </a:r>
            <a:br>
              <a:rPr altLang="en-US" baseline="0" b="1" cap="none" sz="3200" i="0" kern="0" lang="zh-CN" spc="0" strike="noStrike" u="none">
                <a:solidFill>
                  <a:srgbClr val="0F0F0F"/>
                </a:solidFill>
                <a:latin typeface="Roboto" pitchFamily="0" charset="0"/>
                <a:ea typeface="Roboto" pitchFamily="0" charset="0"/>
                <a:cs typeface="Roboto" pitchFamily="0" charset="0"/>
                <a:sym typeface="Roboto" pitchFamily="0" charset="0"/>
              </a:rPr>
            </a:br>
            <a:endParaRPr altLang="en-US" baseline="0" b="1" cap="none" sz="3200" i="0" kern="0" lang="zh-CN" spc="0" strike="noStrike" u="none">
              <a:solidFill>
                <a:srgbClr val="0F0F0F"/>
              </a:solidFill>
              <a:latin typeface="Roboto" pitchFamily="0" charset="0"/>
              <a:ea typeface="Roboto" pitchFamily="0" charset="0"/>
              <a:cs typeface="Roboto" pitchFamily="0" charset="0"/>
              <a:sym typeface="Roboto"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round/>
          </a:ln>
        </p:spPr>
      </p:pic>
      <p:sp>
        <p:nvSpPr>
          <p:cNvPr id="1048611"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12" name="矩形"/>
          <p:cNvSpPr/>
          <p:nvPr/>
        </p:nvSpPr>
        <p:spPr>
          <a:xfrm rot="0">
            <a:off x="428625" y="3259604"/>
            <a:ext cx="9982200" cy="18694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STUDENT NAME</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rPr>
              <a:t>VETRIVEL </a:t>
            </a:r>
            <a:r>
              <a:rPr altLang="zh-CN" baseline="0" b="0" cap="none" sz="2400" i="0" kern="0" lang="en-US" spc="0" strike="noStrike" u="none">
                <a:solidFill>
                  <a:srgbClr val="000000"/>
                </a:solidFill>
                <a:latin typeface="Calibri" pitchFamily="0" charset="0"/>
                <a:ea typeface="Calibri" pitchFamily="0" charset="0"/>
                <a:cs typeface="Calibri" pitchFamily="0" charset="0"/>
              </a:rPr>
              <a:t>T</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REGISTER NO   </a:t>
            </a:r>
            <a:r>
              <a:rPr altLang="zh-CN" baseline="0" b="0" cap="none" sz="2400" i="0" kern="0" lang="en-US" spc="0" strike="noStrike" u="none">
                <a:solidFill>
                  <a:srgbClr val="000000"/>
                </a:solidFill>
                <a:latin typeface="Calibri" pitchFamily="0" charset="0"/>
                <a:ea typeface="Calibri" pitchFamily="0" charset="0"/>
                <a:cs typeface="Calibri" pitchFamily="0" charset="0"/>
              </a:rPr>
              <a:t>: FF7C42100ED2EA9803842EE162743431</a:t>
            </a:r>
            <a:r>
              <a:rPr altLang="zh-CN" baseline="0" b="0" cap="none" sz="2400" i="0" kern="0" lang="en-US" spc="0" strike="noStrike" u="none">
                <a:solidFill>
                  <a:srgbClr val="000000"/>
                </a:solidFill>
                <a:latin typeface="Calibri" pitchFamily="0" charset="0"/>
                <a:ea typeface="Calibri" pitchFamily="0" charset="0"/>
                <a:cs typeface="Calibri" pitchFamily="0" charset="0"/>
              </a:rPr>
              <a:t>(</a:t>
            </a:r>
            <a:r>
              <a:rPr altLang="zh-CN" baseline="0" b="0" cap="none" sz="2400" i="0" kern="0" lang="en-US" spc="0" strike="noStrike" u="none">
                <a:solidFill>
                  <a:srgbClr val="000000"/>
                </a:solidFill>
                <a:latin typeface="Calibri" pitchFamily="0" charset="0"/>
                <a:ea typeface="Calibri" pitchFamily="0" charset="0"/>
                <a:cs typeface="Calibri" pitchFamily="0" charset="0"/>
              </a:rPr>
              <a:t>3</a:t>
            </a:r>
            <a:r>
              <a:rPr altLang="zh-CN" baseline="0" b="0" cap="none" sz="2400" i="0" kern="0" lang="en-US" spc="0" strike="noStrike" u="none">
                <a:solidFill>
                  <a:srgbClr val="000000"/>
                </a:solidFill>
                <a:latin typeface="Calibri" pitchFamily="0" charset="0"/>
                <a:ea typeface="Calibri" pitchFamily="0" charset="0"/>
                <a:cs typeface="Calibri" pitchFamily="0" charset="0"/>
              </a:rPr>
              <a:t>1</a:t>
            </a:r>
            <a:r>
              <a:rPr altLang="zh-CN" baseline="0" b="0" cap="none" sz="2400" i="0" kern="0" lang="en-US" spc="0" strike="noStrike" u="none">
                <a:solidFill>
                  <a:srgbClr val="000000"/>
                </a:solidFill>
                <a:latin typeface="Calibri" pitchFamily="0" charset="0"/>
                <a:ea typeface="Calibri" pitchFamily="0" charset="0"/>
                <a:cs typeface="Calibri" pitchFamily="0" charset="0"/>
              </a:rPr>
              <a:t>2</a:t>
            </a:r>
            <a:r>
              <a:rPr altLang="zh-CN" baseline="0" b="0" cap="none" sz="2400" i="0" kern="0" lang="en-US" spc="0" strike="noStrike" u="none">
                <a:solidFill>
                  <a:srgbClr val="000000"/>
                </a:solidFill>
                <a:latin typeface="Calibri" pitchFamily="0" charset="0"/>
                <a:ea typeface="Calibri" pitchFamily="0" charset="0"/>
                <a:cs typeface="Calibri" pitchFamily="0" charset="0"/>
              </a:rPr>
              <a:t>2</a:t>
            </a:r>
            <a:r>
              <a:rPr altLang="zh-CN" baseline="0" b="0" cap="none" sz="2400" i="0" kern="0" lang="en-US" spc="0" strike="noStrike" u="none">
                <a:solidFill>
                  <a:srgbClr val="000000"/>
                </a:solidFill>
                <a:latin typeface="Calibri" pitchFamily="0" charset="0"/>
                <a:ea typeface="Calibri" pitchFamily="0" charset="0"/>
                <a:cs typeface="Calibri" pitchFamily="0" charset="0"/>
              </a:rPr>
              <a:t>0</a:t>
            </a:r>
            <a:r>
              <a:rPr altLang="zh-CN" baseline="0" b="0" cap="none" sz="2400" i="0" kern="0" lang="en-US" spc="0" strike="noStrike" u="none">
                <a:solidFill>
                  <a:srgbClr val="000000"/>
                </a:solidFill>
                <a:latin typeface="Calibri" pitchFamily="0" charset="0"/>
                <a:ea typeface="Calibri" pitchFamily="0" charset="0"/>
                <a:cs typeface="Calibri" pitchFamily="0" charset="0"/>
              </a:rPr>
              <a:t>7</a:t>
            </a:r>
            <a:r>
              <a:rPr altLang="zh-CN" baseline="0" b="0" cap="none" sz="2400" i="0" kern="0" lang="en-US" spc="0" strike="noStrike" u="none">
                <a:solidFill>
                  <a:srgbClr val="000000"/>
                </a:solidFill>
                <a:latin typeface="Calibri" pitchFamily="0" charset="0"/>
                <a:ea typeface="Calibri" pitchFamily="0" charset="0"/>
                <a:cs typeface="Calibri" pitchFamily="0" charset="0"/>
              </a:rPr>
              <a:t>6</a:t>
            </a:r>
            <a:r>
              <a:rPr altLang="zh-CN" baseline="0" b="0" cap="none" sz="2400" i="0" kern="0" lang="en-US" spc="0" strike="noStrike" u="none">
                <a:solidFill>
                  <a:srgbClr val="000000"/>
                </a:solidFill>
                <a:latin typeface="Calibri" pitchFamily="0" charset="0"/>
                <a:ea typeface="Calibri" pitchFamily="0" charset="0"/>
                <a:cs typeface="Calibri" pitchFamily="0" charset="0"/>
              </a:rPr>
              <a:t>5</a:t>
            </a:r>
            <a:r>
              <a:rPr altLang="zh-CN" baseline="0" b="0" cap="none" sz="2400" i="0" kern="0" lang="en-US" spc="0" strike="noStrike" u="none">
                <a:solidFill>
                  <a:srgbClr val="000000"/>
                </a:solidFill>
                <a:latin typeface="Calibri" pitchFamily="0" charset="0"/>
                <a:ea typeface="Calibri" pitchFamily="0" charset="0"/>
                <a:cs typeface="Calibri" pitchFamily="0" charset="0"/>
              </a:rPr>
              <a:t>9</a:t>
            </a:r>
            <a:r>
              <a:rPr altLang="zh-CN" baseline="0" b="0" cap="none" sz="2400" i="0" kern="0" lang="en-US" spc="0" strike="noStrike" u="none">
                <a:solidFill>
                  <a:srgbClr val="000000"/>
                </a:solidFill>
                <a:latin typeface="Calibri" pitchFamily="0" charset="0"/>
                <a:ea typeface="Calibri" pitchFamily="0" charset="0"/>
                <a:cs typeface="Calibri" pitchFamily="0" charset="0"/>
              </a:rPr>
              <a:t>)</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DEPARTMENT   : B.com (General) 3rd year</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COLLEGE       </a:t>
            </a:r>
            <a:r>
              <a:rPr altLang="zh-CN" baseline="0" b="0" cap="none" sz="2400" i="0" kern="0" lang="en-US" spc="0" strike="noStrike" u="none">
                <a:solidFill>
                  <a:srgbClr val="000000"/>
                </a:solidFill>
                <a:latin typeface="Calibri" pitchFamily="0" charset="0"/>
                <a:ea typeface="Calibri" pitchFamily="0" charset="0"/>
                <a:cs typeface="Calibri" pitchFamily="0" charset="0"/>
              </a:rPr>
              <a:t> :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PACHAIYAPPA'S COLLEGE CHENNAI 30</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5" name=""/>
        <p:cNvGrpSpPr/>
        <p:nvPr/>
      </p:nvGrpSpPr>
      <p:grpSpPr>
        <a:xfrm>
          <a:off x="0" y="0"/>
          <a:ext cx="0" cy="0"/>
          <a:chOff x="0" y="0"/>
          <a:chExt cx="0" cy="0"/>
        </a:xfrm>
      </p:grpSpPr>
      <p:sp>
        <p:nvSpPr>
          <p:cNvPr id="1048708" name="矩形"/>
          <p:cNvSpPr/>
          <p:nvPr/>
        </p:nvSpPr>
        <p:spPr>
          <a:xfrm rot="0">
            <a:off x="752474" y="6486037"/>
            <a:ext cx="1773554" cy="186213"/>
          </a:xfrm>
          <a:prstGeom prst="rect"/>
          <a:noFill/>
          <a:ln w="12700" cap="flat" cmpd="sng">
            <a:noFill/>
            <a:prstDash val="solid"/>
            <a:round/>
          </a:ln>
        </p:spPr>
        <p:txBody>
          <a:bodyPr anchor="t" anchorCtr="0" bIns="0" lIns="0" rIns="0" tIns="0" vert="horz" wrap="square">
            <a:prstTxWarp prst="textNoShape"/>
            <a:spAutoFit/>
          </a:bodyPr>
          <a:p>
            <a:pPr algn="l" indent="0" marL="0">
              <a:lnSpc>
                <a:spcPct val="115000"/>
              </a:lnSpc>
              <a:spcBef>
                <a:spcPts val="0"/>
              </a:spcBef>
              <a:spcAft>
                <a:spcPts val="0"/>
              </a:spcAft>
              <a:buNone/>
            </a:pPr>
            <a:r>
              <a:rPr altLang="zh-CN" baseline="0" b="0"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3/21/2024  </a:t>
            </a:r>
            <a:r>
              <a:rPr altLang="zh-CN" baseline="0" b="1"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Annual Review</a:t>
            </a:r>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0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71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71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65" name="图片"/>
          <p:cNvPicPr>
            <a:picLocks/>
          </p:cNvPicPr>
          <p:nvPr/>
        </p:nvPicPr>
        <p:blipFill>
          <a:blip xmlns:r="http://schemas.openxmlformats.org/officeDocument/2006/relationships" r:embed="rId1" cstate="print"/>
          <a:srcRect l="3186" b="-3755"/>
          <a:stretch>
            <a:fillRect/>
          </a:stretch>
        </p:blipFill>
        <p:spPr>
          <a:xfrm rot="0">
            <a:off x="115529" y="1697908"/>
            <a:ext cx="2388378" cy="3547909"/>
          </a:xfrm>
          <a:prstGeom prst="rect"/>
          <a:noFill/>
          <a:ln w="12700" cap="flat" cmpd="sng">
            <a:noFill/>
            <a:prstDash val="solid"/>
            <a:round/>
          </a:ln>
        </p:spPr>
      </p:pic>
      <p:sp>
        <p:nvSpPr>
          <p:cNvPr id="1048712" name="文本框"/>
          <p:cNvSpPr>
            <a:spLocks noGrp="1"/>
          </p:cNvSpPr>
          <p:nvPr>
            <p:ph type="title"/>
          </p:nvPr>
        </p:nvSpPr>
        <p:spPr>
          <a:xfrm rot="0">
            <a:off x="739774" y="654938"/>
            <a:ext cx="8480425" cy="6642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3" name="矩形"/>
          <p:cNvSpPr/>
          <p:nvPr/>
        </p:nvSpPr>
        <p:spPr>
          <a:xfrm rot="0">
            <a:off x="11277218" y="6473336"/>
            <a:ext cx="228600"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10</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4" name="矩形"/>
          <p:cNvSpPr/>
          <p:nvPr/>
        </p:nvSpPr>
        <p:spPr>
          <a:xfrm rot="0">
            <a:off x="2496533" y="2389116"/>
            <a:ext cx="7485666" cy="26060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r>
              <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endPar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r>
              <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altLang="en-US" baseline="0" b="0" cap="none" sz="2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8" name=""/>
        <p:cNvGrpSpPr/>
        <p:nvPr/>
      </p:nvGrpSpPr>
      <p:grpSpPr>
        <a:xfrm>
          <a:off x="0" y="0"/>
          <a:ext cx="0" cy="0"/>
          <a:chOff x="0" y="0"/>
          <a:chExt cx="0" cy="0"/>
        </a:xfrm>
      </p:grpSpPr>
      <p:sp>
        <p:nvSpPr>
          <p:cNvPr id="104871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round/>
          </a:ln>
        </p:spPr>
      </p:pic>
      <p:sp>
        <p:nvSpPr>
          <p:cNvPr id="1048718" name="矩形"/>
          <p:cNvSpPr/>
          <p:nvPr/>
        </p:nvSpPr>
        <p:spPr>
          <a:xfrm rot="0">
            <a:off x="11277218" y="6473336"/>
            <a:ext cx="228600"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11</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9" name="矩形"/>
          <p:cNvSpPr/>
          <p:nvPr/>
        </p:nvSpPr>
        <p:spPr>
          <a:xfrm rot="0">
            <a:off x="739774" y="291147"/>
            <a:ext cx="3303904" cy="1461125"/>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MODELLING</a:t>
            </a:r>
            <a:endParaRPr altLang="en-US" baseline="0" b="0"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2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721" name="矩形"/>
          <p:cNvSpPr/>
          <p:nvPr/>
        </p:nvSpPr>
        <p:spPr>
          <a:xfrm rot="0">
            <a:off x="739774" y="1543057"/>
            <a:ext cx="6102070" cy="43586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altLang="en-US" baseline="0" b="0" cap="none" sz="20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1" name=""/>
        <p:cNvGrpSpPr/>
        <p:nvPr/>
      </p:nvGrpSpPr>
      <p:grpSpPr>
        <a:xfrm>
          <a:off x="0" y="0"/>
          <a:ext cx="0" cy="0"/>
          <a:chOff x="0" y="0"/>
          <a:chExt cx="0" cy="0"/>
        </a:xfrm>
      </p:grpSpPr>
      <p:sp>
        <p:nvSpPr>
          <p:cNvPr id="104872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725" name="曲线"/>
          <p:cNvSpPr/>
          <p:nvPr/>
        </p:nvSpPr>
        <p:spPr>
          <a:xfrm rot="0">
            <a:off x="7158037" y="1604962"/>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72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round/>
          </a:ln>
        </p:spPr>
      </p:pic>
      <p:sp>
        <p:nvSpPr>
          <p:cNvPr id="1048727" name="文本框"/>
          <p:cNvSpPr>
            <a:spLocks noGrp="1"/>
          </p:cNvSpPr>
          <p:nvPr>
            <p:ph type="title"/>
          </p:nvPr>
        </p:nvSpPr>
        <p:spPr>
          <a:xfrm rot="0">
            <a:off x="755332" y="385444"/>
            <a:ext cx="2437130" cy="1461125"/>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RESULTS</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28" name="矩形"/>
          <p:cNvSpPr/>
          <p:nvPr/>
        </p:nvSpPr>
        <p:spPr>
          <a:xfrm rot="0">
            <a:off x="11277218" y="6473336"/>
            <a:ext cx="228600" cy="191770"/>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12</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8" name="图片"/>
          <p:cNvPicPr>
            <a:picLocks/>
          </p:cNvPicPr>
          <p:nvPr/>
        </p:nvPicPr>
        <p:blipFill>
          <a:blip xmlns:r="http://schemas.openxmlformats.org/officeDocument/2006/relationships" r:embed="rId2" cstate="print"/>
          <a:stretch>
            <a:fillRect/>
          </a:stretch>
        </p:blipFill>
        <p:spPr>
          <a:xfrm rot="0">
            <a:off x="1143000" y="1928812"/>
            <a:ext cx="5867400" cy="4243388"/>
          </a:xfrm>
          <a:prstGeom prst="rect"/>
          <a:noFill/>
          <a:ln w="12700" cap="flat" cmpd="sng">
            <a:noFill/>
            <a:prstDash val="solid"/>
            <a:rou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4" name=""/>
        <p:cNvGrpSpPr/>
        <p:nvPr/>
      </p:nvGrpSpPr>
      <p:grpSpPr>
        <a:xfrm>
          <a:off x="0" y="0"/>
          <a:ext cx="0" cy="0"/>
          <a:chOff x="0" y="0"/>
          <a:chExt cx="0" cy="0"/>
        </a:xfrm>
      </p:grpSpPr>
      <p:sp>
        <p:nvSpPr>
          <p:cNvPr id="1048731" name="文本框"/>
          <p:cNvSpPr>
            <a:spLocks noGrp="1"/>
          </p:cNvSpPr>
          <p:nvPr>
            <p:ph type="title"/>
          </p:nvPr>
        </p:nvSpPr>
        <p:spPr>
          <a:xfrm rot="0">
            <a:off x="755332" y="385444"/>
            <a:ext cx="10681335" cy="723901"/>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altLang="en-US" baseline="0" b="1" cap="none" sz="4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048732" name="矩形"/>
          <p:cNvSpPr/>
          <p:nvPr/>
        </p:nvSpPr>
        <p:spPr>
          <a:xfrm rot="0">
            <a:off x="1566502" y="1734501"/>
            <a:ext cx="7586604" cy="47141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35" name=""/>
        <p:cNvGrpSpPr/>
        <p:nvPr/>
      </p:nvGrpSpPr>
      <p:grpSpPr>
        <a:xfrm>
          <a:off x="0" y="0"/>
          <a:ext cx="0" cy="0"/>
          <a:chOff x="0" y="0"/>
          <a:chExt cx="0" cy="0"/>
        </a:xfrm>
      </p:grpSpPr>
      <p:sp>
        <p:nvSpPr>
          <p:cNvPr id="1048629"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round/>
          </a:ln>
        </p:spPr>
      </p:sp>
      <p:grpSp>
        <p:nvGrpSpPr>
          <p:cNvPr id="36" name="组合"/>
          <p:cNvGrpSpPr/>
          <p:nvPr/>
        </p:nvGrpSpPr>
        <p:grpSpPr>
          <a:xfrm>
            <a:off x="7448612" y="0"/>
            <a:ext cx="4743794" cy="6858466"/>
            <a:chOff x="7448612" y="0"/>
            <a:chExt cx="4743794" cy="6858466"/>
          </a:xfrm>
        </p:grpSpPr>
        <p:sp>
          <p:nvSpPr>
            <p:cNvPr id="1048630"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3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2"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633"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63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35"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round/>
            </a:ln>
          </p:spPr>
        </p:sp>
        <p:sp>
          <p:nvSpPr>
            <p:cNvPr id="104863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round/>
            </a:ln>
          </p:spPr>
        </p:sp>
        <p:sp>
          <p:nvSpPr>
            <p:cNvPr id="1048637"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104863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grpSp>
      <p:sp>
        <p:nvSpPr>
          <p:cNvPr id="104863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64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4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4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sp>
        <p:nvSpPr>
          <p:cNvPr id="1048643" name="文本框"/>
          <p:cNvSpPr>
            <a:spLocks noGrp="1"/>
          </p:cNvSpPr>
          <p:nvPr>
            <p:ph type="title"/>
          </p:nvPr>
        </p:nvSpPr>
        <p:spPr>
          <a:xfrm rot="0">
            <a:off x="739774" y="829626"/>
            <a:ext cx="3909695" cy="6642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TITLE</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3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round/>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round/>
            </a:ln>
          </p:spPr>
        </p:pic>
      </p:grpSp>
      <p:sp>
        <p:nvSpPr>
          <p:cNvPr id="1048644"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2</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45" name="矩形"/>
          <p:cNvSpPr/>
          <p:nvPr/>
        </p:nvSpPr>
        <p:spPr>
          <a:xfrm rot="0">
            <a:off x="1217522" y="2123271"/>
            <a:ext cx="8593228" cy="14121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44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altLang="en-US" baseline="0" b="0" cap="none" sz="2800" i="0" kern="0" lang="zh-CN" spc="0" strike="noStrike" u="none">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40" name=""/>
        <p:cNvGrpSpPr/>
        <p:nvPr/>
      </p:nvGrpSpPr>
      <p:grpSpPr>
        <a:xfrm>
          <a:off x="0" y="0"/>
          <a:ext cx="0" cy="0"/>
          <a:chOff x="0" y="0"/>
          <a:chExt cx="0" cy="0"/>
        </a:xfrm>
      </p:grpSpPr>
      <p:sp>
        <p:nvSpPr>
          <p:cNvPr id="1048648"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round/>
          </a:ln>
        </p:spPr>
      </p:sp>
      <p:grpSp>
        <p:nvGrpSpPr>
          <p:cNvPr id="41" name="组合"/>
          <p:cNvGrpSpPr/>
          <p:nvPr/>
        </p:nvGrpSpPr>
        <p:grpSpPr>
          <a:xfrm>
            <a:off x="7448612" y="0"/>
            <a:ext cx="4743794" cy="6858466"/>
            <a:chOff x="7448612" y="0"/>
            <a:chExt cx="4743794" cy="6858466"/>
          </a:xfrm>
        </p:grpSpPr>
        <p:sp>
          <p:nvSpPr>
            <p:cNvPr id="1048649"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50"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1"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652"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653"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54"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round/>
            </a:ln>
          </p:spPr>
        </p:sp>
        <p:sp>
          <p:nvSpPr>
            <p:cNvPr id="1048655"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round/>
            </a:ln>
          </p:spPr>
        </p:sp>
        <p:sp>
          <p:nvSpPr>
            <p:cNvPr id="1048656"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1048657"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grpSp>
      <p:sp>
        <p:nvSpPr>
          <p:cNvPr id="1048658"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659" name="矩形"/>
          <p:cNvSpPr/>
          <p:nvPr/>
        </p:nvSpPr>
        <p:spPr>
          <a:xfrm rot="0">
            <a:off x="752474" y="6486037"/>
            <a:ext cx="1773554" cy="186213"/>
          </a:xfrm>
          <a:prstGeom prst="rect"/>
          <a:noFill/>
          <a:ln w="12700" cap="flat" cmpd="sng">
            <a:noFill/>
            <a:prstDash val="solid"/>
            <a:round/>
          </a:ln>
        </p:spPr>
        <p:txBody>
          <a:bodyPr anchor="t" anchorCtr="0" bIns="0" lIns="0" rIns="0" tIns="0" vert="horz" wrap="square">
            <a:prstTxWarp prst="textNoShape"/>
            <a:spAutoFit/>
          </a:bodyPr>
          <a:p>
            <a:pPr algn="l" indent="0" marL="0">
              <a:lnSpc>
                <a:spcPct val="115000"/>
              </a:lnSpc>
              <a:spcBef>
                <a:spcPts val="0"/>
              </a:spcBef>
              <a:spcAft>
                <a:spcPts val="0"/>
              </a:spcAft>
              <a:buNone/>
            </a:pPr>
            <a:r>
              <a:rPr altLang="zh-CN" baseline="0" b="0"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3/21/2024  </a:t>
            </a:r>
            <a:r>
              <a:rPr altLang="zh-CN" baseline="0" b="1"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Annual Review</a:t>
            </a:r>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60"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round/>
          </a:ln>
        </p:spPr>
      </p:sp>
      <p:sp>
        <p:nvSpPr>
          <p:cNvPr id="1048661"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round/>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round/>
          </a:ln>
        </p:spPr>
      </p:pic>
      <p:grpSp>
        <p:nvGrpSpPr>
          <p:cNvPr id="42"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round/>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round/>
            </a:ln>
          </p:spPr>
        </p:pic>
      </p:grpSp>
      <p:sp>
        <p:nvSpPr>
          <p:cNvPr id="1048662" name="文本框"/>
          <p:cNvSpPr>
            <a:spLocks noGrp="1"/>
          </p:cNvSpPr>
          <p:nvPr>
            <p:ph type="title"/>
          </p:nvPr>
        </p:nvSpPr>
        <p:spPr>
          <a:xfrm rot="0">
            <a:off x="739774" y="445387"/>
            <a:ext cx="2357120" cy="1461125"/>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AGENDA</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63"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3</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64" name="矩形"/>
          <p:cNvSpPr/>
          <p:nvPr/>
        </p:nvSpPr>
        <p:spPr>
          <a:xfrm rot="0">
            <a:off x="2509806" y="1041533"/>
            <a:ext cx="5029200" cy="47014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Results and </a:t>
            </a: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endParaRPr altLang="en-US" baseline="0" b="0" cap="none" sz="2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5" name=""/>
        <p:cNvGrpSpPr/>
        <p:nvPr/>
      </p:nvGrpSpPr>
      <p:grpSpPr>
        <a:xfrm>
          <a:off x="0" y="0"/>
          <a:ext cx="0" cy="0"/>
          <a:chOff x="0" y="0"/>
          <a:chExt cx="0" cy="0"/>
        </a:xfrm>
      </p:grpSpPr>
      <p:grpSp>
        <p:nvGrpSpPr>
          <p:cNvPr id="46" name="组合"/>
          <p:cNvGrpSpPr/>
          <p:nvPr/>
        </p:nvGrpSpPr>
        <p:grpSpPr>
          <a:xfrm>
            <a:off x="7991475" y="2933700"/>
            <a:ext cx="2762249" cy="3257550"/>
            <a:chOff x="7991475" y="2933700"/>
            <a:chExt cx="2762249" cy="3257550"/>
          </a:xfrm>
        </p:grpSpPr>
        <p:sp>
          <p:nvSpPr>
            <p:cNvPr id="104866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6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round/>
            </a:ln>
          </p:spPr>
        </p:pic>
      </p:grpSp>
      <p:sp>
        <p:nvSpPr>
          <p:cNvPr id="1048669" name="曲线"/>
          <p:cNvSpPr/>
          <p:nvPr/>
        </p:nvSpPr>
        <p:spPr>
          <a:xfrm rot="0">
            <a:off x="7834311" y="16764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70" name="文本框"/>
          <p:cNvSpPr>
            <a:spLocks noGrp="1"/>
          </p:cNvSpPr>
          <p:nvPr>
            <p:ph type="title"/>
          </p:nvPr>
        </p:nvSpPr>
        <p:spPr>
          <a:xfrm rot="0">
            <a:off x="834071" y="575055"/>
            <a:ext cx="5636895" cy="12611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PROBLEM	STATEMENT</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round/>
          </a:ln>
        </p:spPr>
      </p:pic>
      <p:sp>
        <p:nvSpPr>
          <p:cNvPr id="1048671"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4</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72" name="矩形"/>
          <p:cNvSpPr/>
          <p:nvPr/>
        </p:nvSpPr>
        <p:spPr>
          <a:xfrm rot="0">
            <a:off x="478601" y="1838325"/>
            <a:ext cx="6812785" cy="22250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altLang="zh-CN" baseline="0" b="1" cap="none" sz="1800" i="0" kern="0" lang="en-US" spc="0" strike="noStrike" u="none">
                <a:solidFill>
                  <a:srgbClr val="000000"/>
                </a:solidFill>
                <a:latin typeface="Calibri" pitchFamily="0" charset="0"/>
                <a:ea typeface="Calibri" pitchFamily="0" charset="0"/>
                <a:cs typeface="Calibri" pitchFamily="0" charset="0"/>
                <a:sym typeface="Calibri" pitchFamily="0" charset="0"/>
              </a:rPr>
              <a:t>.</a:t>
            </a:r>
            <a:endParaRPr altLang="en-US" baseline="0" b="1" cap="none" sz="18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673" name="矩形"/>
          <p:cNvSpPr/>
          <p:nvPr/>
        </p:nvSpPr>
        <p:spPr>
          <a:xfrm rot="0">
            <a:off x="478601" y="3851395"/>
            <a:ext cx="7162799" cy="22250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altLang="en-US" baseline="0" b="1"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9" name=""/>
        <p:cNvGrpSpPr/>
        <p:nvPr/>
      </p:nvGrpSpPr>
      <p:grpSpPr>
        <a:xfrm>
          <a:off x="0" y="0"/>
          <a:ext cx="0" cy="0"/>
          <a:chOff x="0" y="0"/>
          <a:chExt cx="0" cy="0"/>
        </a:xfrm>
      </p:grpSpPr>
      <p:grpSp>
        <p:nvGrpSpPr>
          <p:cNvPr id="50" name="组合"/>
          <p:cNvGrpSpPr/>
          <p:nvPr/>
        </p:nvGrpSpPr>
        <p:grpSpPr>
          <a:xfrm>
            <a:off x="8658225" y="2647950"/>
            <a:ext cx="3533775" cy="3810000"/>
            <a:chOff x="8658225" y="2647950"/>
            <a:chExt cx="3533775" cy="3810000"/>
          </a:xfrm>
        </p:grpSpPr>
        <p:sp>
          <p:nvSpPr>
            <p:cNvPr id="104867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7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round/>
            </a:ln>
          </p:spPr>
        </p:pic>
      </p:grpSp>
      <p:sp>
        <p:nvSpPr>
          <p:cNvPr id="1048678" name="曲线"/>
          <p:cNvSpPr/>
          <p:nvPr/>
        </p:nvSpPr>
        <p:spPr>
          <a:xfrm rot="0">
            <a:off x="8623965" y="1990576"/>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79" name="文本框"/>
          <p:cNvSpPr>
            <a:spLocks noGrp="1"/>
          </p:cNvSpPr>
          <p:nvPr>
            <p:ph type="title"/>
          </p:nvPr>
        </p:nvSpPr>
        <p:spPr>
          <a:xfrm rot="0">
            <a:off x="739774" y="829626"/>
            <a:ext cx="5263514" cy="12611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OVERVIEW</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round/>
          </a:ln>
        </p:spPr>
      </p:pic>
      <p:sp>
        <p:nvSpPr>
          <p:cNvPr id="1048680"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5</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81" name="矩形"/>
          <p:cNvSpPr/>
          <p:nvPr/>
        </p:nvSpPr>
        <p:spPr>
          <a:xfrm rot="0">
            <a:off x="238125" y="2425601"/>
            <a:ext cx="8420100" cy="2580600"/>
          </a:xfrm>
          <a:prstGeom prst="rect"/>
          <a:noFill/>
          <a:ln w="12700" cap="flat" cmpd="sng">
            <a:noFill/>
            <a:prstDash val="solid"/>
            <a:round/>
          </a:ln>
        </p:spPr>
        <p:txBody>
          <a:bodyPr anchor="t" anchorCtr="0" bIns="45700" lIns="91425" rIns="91425" tIns="45700" vert="horz" wrap="square">
            <a:prstTxWarp prst="textNoShape"/>
            <a:spAutoFit/>
          </a:bodyPr>
          <a:p>
            <a:pPr algn="l" indent="-152400" marL="0">
              <a:lnSpc>
                <a:spcPct val="100000"/>
              </a:lnSpc>
              <a:spcBef>
                <a:spcPts val="0"/>
              </a:spcBef>
              <a:spcAft>
                <a:spcPts val="0"/>
              </a:spcAft>
              <a:buClr>
                <a:srgbClr val="0D0D0D"/>
              </a:buClr>
              <a:buSzPts val="2400"/>
              <a:buFont typeface="Arial" pitchFamily="0" charset="0"/>
              <a:buChar char="•"/>
            </a:pPr>
            <a:r>
              <a:rPr altLang="zh-CN" baseline="0" b="0" cap="none" sz="24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altLang="zh-CN" baseline="0" b="1" cap="none" sz="24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a:t>
            </a:r>
            <a:endParaRPr altLang="en-US" baseline="0" b="1" cap="none" sz="24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3" name=""/>
        <p:cNvGrpSpPr/>
        <p:nvPr/>
      </p:nvGrpSpPr>
      <p:grpSpPr>
        <a:xfrm>
          <a:off x="0" y="0"/>
          <a:ext cx="0" cy="0"/>
          <a:chOff x="0" y="0"/>
          <a:chExt cx="0" cy="0"/>
        </a:xfrm>
      </p:grpSpPr>
      <p:sp>
        <p:nvSpPr>
          <p:cNvPr id="1048684" name="文本框"/>
          <p:cNvSpPr>
            <a:spLocks noGrp="1"/>
          </p:cNvSpPr>
          <p:nvPr>
            <p:ph type="title"/>
          </p:nvPr>
        </p:nvSpPr>
        <p:spPr>
          <a:xfrm rot="0">
            <a:off x="530942" y="487646"/>
            <a:ext cx="10681335" cy="361949"/>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FOCUS :</a:t>
            </a:r>
            <a:endParaRPr altLang="en-US" baseline="0" b="1" cap="none" sz="24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85" name="矩形"/>
          <p:cNvSpPr/>
          <p:nvPr/>
        </p:nvSpPr>
        <p:spPr>
          <a:xfrm rot="0">
            <a:off x="533400" y="914400"/>
            <a:ext cx="8527669" cy="54254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457200" marL="457200">
              <a:lnSpc>
                <a:spcPct val="100000"/>
              </a:lnSpc>
              <a:spcBef>
                <a:spcPts val="0"/>
              </a:spcBef>
              <a:spcAft>
                <a:spcPts val="0"/>
              </a:spcAft>
              <a:buClr>
                <a:srgbClr val="000000"/>
              </a:buClr>
              <a:buSzPts val="2400"/>
              <a:buFontTx/>
              <a:buAutoNum type="arabicPeriod"/>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6"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89" name="曲线"/>
          <p:cNvSpPr/>
          <p:nvPr/>
        </p:nvSpPr>
        <p:spPr>
          <a:xfrm rot="0">
            <a:off x="7467600" y="1828800"/>
            <a:ext cx="314323"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sp>
        <p:nvSpPr>
          <p:cNvPr id="1048691" name="文本框"/>
          <p:cNvSpPr>
            <a:spLocks noGrp="1"/>
          </p:cNvSpPr>
          <p:nvPr>
            <p:ph type="title"/>
          </p:nvPr>
        </p:nvSpPr>
        <p:spPr>
          <a:xfrm rot="0">
            <a:off x="699452" y="891793"/>
            <a:ext cx="5014595" cy="502275"/>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32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altLang="en-US" baseline="0" b="1" cap="none" sz="32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round/>
          </a:ln>
        </p:spPr>
      </p:pic>
      <p:sp>
        <p:nvSpPr>
          <p:cNvPr id="1048692"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7</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93" name="矩形"/>
          <p:cNvSpPr/>
          <p:nvPr/>
        </p:nvSpPr>
        <p:spPr>
          <a:xfrm rot="0">
            <a:off x="723900" y="2274838"/>
            <a:ext cx="7750540" cy="37490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altLang="en-US" baseline="0" b="0" cap="none" sz="20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9"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round/>
          </a:ln>
        </p:spPr>
      </p:pic>
      <p:sp>
        <p:nvSpPr>
          <p:cNvPr id="1048696" name="曲线"/>
          <p:cNvSpPr/>
          <p:nvPr/>
        </p:nvSpPr>
        <p:spPr>
          <a:xfrm rot="0">
            <a:off x="8949659" y="428686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97" name="曲线"/>
          <p:cNvSpPr/>
          <p:nvPr/>
        </p:nvSpPr>
        <p:spPr>
          <a:xfrm rot="0">
            <a:off x="8000999" y="2108718"/>
            <a:ext cx="314323"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98" name="曲线"/>
          <p:cNvSpPr/>
          <p:nvPr/>
        </p:nvSpPr>
        <p:spPr>
          <a:xfrm rot="0">
            <a:off x="9087771" y="4514082"/>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sp>
        <p:nvSpPr>
          <p:cNvPr id="1048699" name="文本框"/>
          <p:cNvSpPr>
            <a:spLocks noGrp="1"/>
          </p:cNvSpPr>
          <p:nvPr>
            <p:ph type="title"/>
          </p:nvPr>
        </p:nvSpPr>
        <p:spPr>
          <a:xfrm rot="0">
            <a:off x="558165" y="857885"/>
            <a:ext cx="9763125" cy="556250"/>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36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altLang="en-US" baseline="0" b="1" cap="none" sz="36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round/>
          </a:ln>
        </p:spPr>
      </p:pic>
      <p:sp>
        <p:nvSpPr>
          <p:cNvPr id="1048700" name="文本框"/>
          <p:cNvSpPr>
            <a:spLocks noGrp="1"/>
          </p:cNvSpPr>
          <p:nvPr>
            <p:ph type="sldNum"/>
          </p:nvPr>
        </p:nvSpPr>
        <p:spPr>
          <a:xfrm rot="0">
            <a:off x="11353418" y="6473336"/>
            <a:ext cx="151129" cy="168898"/>
          </a:xfrm>
          <a:prstGeom prst="rect"/>
          <a:noFill/>
          <a:ln w="12700" cap="flat" cmpd="sng">
            <a:noFill/>
            <a:prstDash val="solid"/>
            <a:round/>
          </a:ln>
        </p:spPr>
        <p:txBody>
          <a:bodyPr anchor="t" anchorCtr="0" bIns="0" lIns="0" rIns="0" tIns="6973"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8</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701" name="矩形"/>
          <p:cNvSpPr/>
          <p:nvPr/>
        </p:nvSpPr>
        <p:spPr>
          <a:xfrm rot="0">
            <a:off x="3251479" y="2459602"/>
            <a:ext cx="6102070" cy="25044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*Filtering – to fill the missing values.</a:t>
            </a:r>
            <a:endPar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*Conditional formating- blank values.</a:t>
            </a:r>
            <a:endPar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*Using- Pivot table &amp; Chart.</a:t>
            </a:r>
            <a:endParaRPr altLang="en-US" baseline="0" b="0" cap="none" sz="32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2" name=""/>
        <p:cNvGrpSpPr/>
        <p:nvPr/>
      </p:nvGrpSpPr>
      <p:grpSpPr>
        <a:xfrm>
          <a:off x="0" y="0"/>
          <a:ext cx="0" cy="0"/>
          <a:chOff x="0" y="0"/>
          <a:chExt cx="0" cy="0"/>
        </a:xfrm>
      </p:grpSpPr>
      <p:sp>
        <p:nvSpPr>
          <p:cNvPr id="1048704" name="文本框"/>
          <p:cNvSpPr>
            <a:spLocks noGrp="1"/>
          </p:cNvSpPr>
          <p:nvPr>
            <p:ph type="title"/>
          </p:nvPr>
        </p:nvSpPr>
        <p:spPr>
          <a:xfrm rot="0">
            <a:off x="755332" y="385444"/>
            <a:ext cx="10681335" cy="72390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Dataset Description</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05" name="矩形"/>
          <p:cNvSpPr/>
          <p:nvPr/>
        </p:nvSpPr>
        <p:spPr>
          <a:xfrm rot="0" flipH="1">
            <a:off x="910757" y="1209577"/>
            <a:ext cx="8142166" cy="50698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Employee data set- Kaggle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There are 26 features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 important ten features are,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 Employment ID</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*First name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*Last name </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*Gender</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status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type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classification</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*Performance score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*Current employee ratings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 Business units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root</cp:lastModifiedBy>
  <dcterms:created xsi:type="dcterms:W3CDTF">2024-08-28T11:26:16Z</dcterms:created>
  <dcterms:modified xsi:type="dcterms:W3CDTF">2024-09-03T04:52:04Z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d8d1a1fc181e4696880452d436e3ab4a</vt:lpwstr>
  </property>
</Properties>
</file>