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F086E6-11F2-4E95-BE95-504F569B1727}" type="datetimeFigureOut">
              <a:rPr lang="ru-RU" smtClean="0"/>
              <a:pPr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006678B-4878-4D73-A449-4C6FA4F29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6286543"/>
          </a:xfrm>
        </p:spPr>
        <p:txBody>
          <a:bodyPr>
            <a:noAutofit/>
          </a:bodyPr>
          <a:lstStyle/>
          <a:p>
            <a:r>
              <a:rPr lang="en-US" sz="3600" u="sng" dirty="0" err="1" smtClean="0">
                <a:solidFill>
                  <a:schemeClr val="tx1"/>
                </a:solidFill>
                <a:latin typeface="AR DARLING" pitchFamily="2" charset="0"/>
                <a:cs typeface="Calibri" pitchFamily="34" charset="0"/>
              </a:rPr>
              <a:t>Archo</a:t>
            </a:r>
            <a:r>
              <a:rPr lang="en-US" sz="3600" u="sng" dirty="0" smtClean="0">
                <a:solidFill>
                  <a:schemeClr val="tx1"/>
                </a:solidFill>
                <a:latin typeface="AR DARLING" pitchFamily="2" charset="0"/>
                <a:cs typeface="Calibri" pitchFamily="34" charset="0"/>
              </a:rPr>
              <a:t>-learn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3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Веб-курсы</a:t>
            </a:r>
            <a:r>
              <a:rPr lang="ru-RU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по обучению</a:t>
            </a: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ru-RU" sz="3600" dirty="0" smtClean="0">
                <a:solidFill>
                  <a:schemeClr val="tx1"/>
                </a:solidFill>
              </a:rPr>
              <a:t>Архитектурному проектированию строительных конструкций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для учебного заведения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МГПУ 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err="1" smtClean="0">
                <a:solidFill>
                  <a:schemeClr val="tx1"/>
                </a:solidFill>
              </a:rPr>
              <a:t>Заказчик:МГПУ</a:t>
            </a:r>
            <a:r>
              <a:rPr lang="ru-RU" sz="2000" dirty="0" smtClean="0">
                <a:solidFill>
                  <a:schemeClr val="tx1"/>
                </a:solidFill>
              </a:rPr>
              <a:t> - Кафедра информатики и математики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Исполнитель:	Тресков Алексей Алексеевич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endParaRPr lang="ru-RU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24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ownloads\OSPanel\domains\yii2.loc\frontend\web\images\2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5143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Pictures\Screenshots\Снимок экрана (109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Screenshots\Снимок экрана (109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Screenshots\Снимок экрана (109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394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Pictures\Screenshots\Снимок экрана (109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Pictures\Screenshots\Снимок экрана (111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3473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Pictures\Screenshots\Снимок экрана (111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0"/>
            <a:ext cx="7429520" cy="687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Pictures\Screenshots\Снимок экрана (11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0"/>
            <a:ext cx="74037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Pictures\Screenshots\Снимок экрана (108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6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иконавч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иконавча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Виконавч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1042</TotalTime>
  <Words>1</Words>
  <Application>Microsoft Office PowerPoint</Application>
  <PresentationFormat>Экран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Виконавча</vt:lpstr>
      <vt:lpstr>Archo-learn Веб-курсы по обучению Архитектурному проектированию строительных конструкций   для учебного заведения МГПУ  Заказчик:МГПУ - Кафедра информатики и математики Исполнитель: Тресков Алексей Алексеевич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КЛАСИФІКАЦІЯ ПРОГРАМНИХ ПРОДУКТІВ. ПОНЯТТЯ ПРО ОПЕРАЦІЙНІ СИСТЕМИ</dc:title>
  <dc:creator>Ketrin</dc:creator>
  <cp:lastModifiedBy>User</cp:lastModifiedBy>
  <cp:revision>109</cp:revision>
  <dcterms:created xsi:type="dcterms:W3CDTF">2012-09-06T12:06:56Z</dcterms:created>
  <dcterms:modified xsi:type="dcterms:W3CDTF">2019-12-10T21:44:15Z</dcterms:modified>
</cp:coreProperties>
</file>