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2FC1-F18F-4937-8408-42FB077D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5785-4213-486B-B95C-0CEBF869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2844-0A23-434D-8D1A-1E852F6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D533-D8BE-42FB-861D-6EB8BC9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568B-342F-4936-A649-3F99DDB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ECDD-CB11-4A4E-A4FD-E61CF950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8AAF-5291-4E91-A914-7F9FFC843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723C-401F-40BC-B35B-F9D929D3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91D2-9381-4232-A339-801C6E5B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99E3-ECE0-4A70-92F6-59A386C6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CD85C-01BF-4FFE-B815-440492D5D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0377B-720A-4597-8836-73E65102B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2B2C-3C37-42E5-BC26-7C56FBB0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998-80DD-44D0-BB2D-78321DCD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F475-6E02-4285-A09B-F86B598D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6671-3130-413F-9DFE-0C639ECF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30B-1E8A-448B-8D2B-E6A91E8A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FFEE-EA3D-4C9D-8122-87C5CFB2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D650-D000-4158-A7B6-EDAC5E7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9F97-273C-4B44-9862-23529D15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25B2-80AC-4B68-9E96-531C31A8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FABC-2EEF-4DD8-B063-E5095BEB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D658-97FF-4CFE-BD78-9DD98C1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182B-71AD-491E-8C6F-E5E4CF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53BF-5654-4D4B-BFC5-8083319E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D74-BFEB-42FA-8941-516BD65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0DA7-2717-4746-9071-83F557A4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3740-CE89-45C1-87B6-03DE7C92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520D-5AC6-43B0-ADD9-CB937319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4282-0741-4667-B567-5DAFEA30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CF05-3E27-4FCF-8E9F-868EEE7B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DDF3-9DFC-4CE5-8D86-50F04E42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9B3B-E457-4610-97E6-16B91E54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63A1-47AD-4C1D-B70B-C6A7F9E2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81565-DDD9-4EAD-B9B6-D38D63E2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0AA9-BEA8-45A5-ADB0-110EB3B5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2D79-12DF-4857-9CFD-4CFB3EE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6CED1-87B4-411E-A46F-7401FEA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35D14-B118-400C-9419-4F3F090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E8EB-1409-441C-B8B3-0F9E764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14FCE-0C91-413A-B1D0-C9B06E2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90C9D-B044-43E6-8D93-3B3029A8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F4797-055F-40C7-A39E-27E2CD90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F6AFE-358F-4944-9E0C-D51FAFF3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998B6-A54D-4B14-B179-076D9FE2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86F5-8F65-40EB-8D60-307B629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EC1-2963-460C-B17F-06CE85BD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F65D-97D3-456A-AFDC-EDD3FB44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660A-0AAD-4EE3-A283-A9F18508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0430-0ED5-4E29-AED4-8C2A97BB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22F1-F1A2-4022-82C2-52A39F46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623E-678A-4FB5-9ACF-4544DE9A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9CE1-FD3D-485C-A679-065516E7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DD1BC-09ED-43B1-BFC7-C724ADFB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C127-5E37-4BC3-9733-66E4FE27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0BDF-3F87-4B05-BF3D-9D7912B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622B-4B75-43BF-B15A-3426D4D4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CA56-5C1A-482B-9866-FD68C4C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2E689-F4EE-479E-B930-5D81B6A4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5E12-B872-4347-B24B-32FD70EE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34F7-63FA-489B-813F-BA78DF807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B0E7-70BC-4F61-83EA-E568B78CBD0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F760-3346-4B6A-BDDC-954DC0370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CA91-66D2-4140-8646-FF20C7721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E9A0-A5CB-4EF6-BF1F-CB918AA4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99ECC-A1C3-46A1-AA01-0E8BE4FA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7" t="54815" r="59604" b="33629"/>
          <a:stretch/>
        </p:blipFill>
        <p:spPr>
          <a:xfrm>
            <a:off x="5761990" y="3032760"/>
            <a:ext cx="66802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FBD06-DCBC-4D1B-BFF6-47E0DEEF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6" t="54815" r="52104" b="33629"/>
          <a:stretch/>
        </p:blipFill>
        <p:spPr>
          <a:xfrm>
            <a:off x="5691187" y="3032760"/>
            <a:ext cx="80962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1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164AD-150F-4707-BDA3-60E2351D0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0" t="54815" r="45000" b="33629"/>
          <a:stretch/>
        </p:blipFill>
        <p:spPr>
          <a:xfrm>
            <a:off x="5691187" y="3032760"/>
            <a:ext cx="80962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morris</dc:creator>
  <cp:lastModifiedBy>joseph morris</cp:lastModifiedBy>
  <cp:revision>1</cp:revision>
  <dcterms:created xsi:type="dcterms:W3CDTF">2020-04-27T21:47:11Z</dcterms:created>
  <dcterms:modified xsi:type="dcterms:W3CDTF">2020-04-27T21:55:36Z</dcterms:modified>
</cp:coreProperties>
</file>