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727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1BE7-61DD-454F-BDDF-CCF630E03DF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225D-AA0D-4818-8F4D-7F0C5B88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0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1BE7-61DD-454F-BDDF-CCF630E03DF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225D-AA0D-4818-8F4D-7F0C5B88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9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1BE7-61DD-454F-BDDF-CCF630E03DF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225D-AA0D-4818-8F4D-7F0C5B88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1BE7-61DD-454F-BDDF-CCF630E03DF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225D-AA0D-4818-8F4D-7F0C5B88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5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1BE7-61DD-454F-BDDF-CCF630E03DF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225D-AA0D-4818-8F4D-7F0C5B88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4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1BE7-61DD-454F-BDDF-CCF630E03DF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225D-AA0D-4818-8F4D-7F0C5B88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5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1BE7-61DD-454F-BDDF-CCF630E03DF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225D-AA0D-4818-8F4D-7F0C5B88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8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1BE7-61DD-454F-BDDF-CCF630E03DF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225D-AA0D-4818-8F4D-7F0C5B88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1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1BE7-61DD-454F-BDDF-CCF630E03DF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225D-AA0D-4818-8F4D-7F0C5B88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3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1BE7-61DD-454F-BDDF-CCF630E03DF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225D-AA0D-4818-8F4D-7F0C5B88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8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1BE7-61DD-454F-BDDF-CCF630E03DF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2225D-AA0D-4818-8F4D-7F0C5B88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7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21BE7-61DD-454F-BDDF-CCF630E03DF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2225D-AA0D-4818-8F4D-7F0C5B88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3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47" y="0"/>
            <a:ext cx="10380306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47" y="0"/>
            <a:ext cx="10380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4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Vetsigian, Kalin</dc:creator>
  <cp:lastModifiedBy>Vetsigian, Kalin</cp:lastModifiedBy>
  <cp:revision>2</cp:revision>
  <dcterms:created xsi:type="dcterms:W3CDTF">2018-05-22T20:35:35Z</dcterms:created>
  <dcterms:modified xsi:type="dcterms:W3CDTF">2018-05-22T20:59:50Z</dcterms:modified>
</cp:coreProperties>
</file>