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83" r:id="rId2"/>
    <p:sldMasterId id="2147483713" r:id="rId3"/>
    <p:sldMasterId id="2147483740" r:id="rId4"/>
  </p:sldMasterIdLst>
  <p:notesMasterIdLst>
    <p:notesMasterId r:id="rId14"/>
  </p:notesMasterIdLst>
  <p:handoutMasterIdLst>
    <p:handoutMasterId r:id="rId15"/>
  </p:handoutMasterIdLst>
  <p:sldIdLst>
    <p:sldId id="341" r:id="rId5"/>
    <p:sldId id="493" r:id="rId6"/>
    <p:sldId id="428" r:id="rId7"/>
    <p:sldId id="488" r:id="rId8"/>
    <p:sldId id="490" r:id="rId9"/>
    <p:sldId id="489" r:id="rId10"/>
    <p:sldId id="491" r:id="rId11"/>
    <p:sldId id="494" r:id="rId12"/>
    <p:sldId id="492" r:id="rId13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13"/>
    <a:srgbClr val="84B819"/>
    <a:srgbClr val="3333CC"/>
    <a:srgbClr val="003399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4" autoAdjust="0"/>
    <p:restoredTop sz="94576" autoAdjust="0"/>
  </p:normalViewPr>
  <p:slideViewPr>
    <p:cSldViewPr>
      <p:cViewPr>
        <p:scale>
          <a:sx n="100" d="100"/>
          <a:sy n="100" d="100"/>
        </p:scale>
        <p:origin x="-133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AFE497-C4FC-47FD-8802-75B18ED2E01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50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E06EEF-A813-4258-8D90-730451BC02C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392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1268413"/>
            <a:ext cx="8153400" cy="48275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56356" name="Rectangle 4"/>
          <p:cNvSpPr>
            <a:spLocks noChangeArrowheads="1"/>
          </p:cNvSpPr>
          <p:nvPr userDrawn="1"/>
        </p:nvSpPr>
        <p:spPr bwMode="auto">
          <a:xfrm>
            <a:off x="3635375" y="3778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nl-NL" sz="1500">
                <a:latin typeface="Arial Narrow" pitchFamily="34" charset="0"/>
                <a:ea typeface="ヒラギノ角ゴ Pro W3" pitchFamily="96" charset="-128"/>
              </a:rPr>
              <a:t>Department of Biochemical and Chemical Engineering</a:t>
            </a:r>
          </a:p>
          <a:p>
            <a:pPr algn="r" eaLnBrk="0" hangingPunct="0"/>
            <a:r>
              <a:rPr lang="nl-NL" sz="1500">
                <a:latin typeface="Arial Narrow" pitchFamily="34" charset="0"/>
                <a:ea typeface="ヒラギノ角ゴ Pro W3" pitchFamily="96" charset="-128"/>
              </a:rPr>
              <a:t>Process Dynamics and Operations Group (DYN)</a:t>
            </a:r>
          </a:p>
        </p:txBody>
      </p:sp>
      <p:sp>
        <p:nvSpPr>
          <p:cNvPr id="356357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2540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6358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2540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6359" name="Picture 7" descr="LogoN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075" y="6329363"/>
            <a:ext cx="1217613" cy="381000"/>
          </a:xfrm>
          <a:prstGeom prst="rect">
            <a:avLst/>
          </a:prstGeom>
          <a:noFill/>
        </p:spPr>
      </p:pic>
      <p:pic>
        <p:nvPicPr>
          <p:cNvPr id="356360" name="Picture 8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</p:spPr>
      </p:pic>
      <p:sp>
        <p:nvSpPr>
          <p:cNvPr id="356361" name="Rectangle 9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10001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2" name="Rectangle 10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3" name="Rectangle 11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D6B9C-09A3-465A-8DC4-E5CFC515E23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9238" y="65088"/>
            <a:ext cx="2033587" cy="59594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6888" y="65088"/>
            <a:ext cx="5949950" cy="59594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B50E9-A7FA-4446-B6D3-1241092C17A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96888" y="1341438"/>
            <a:ext cx="3989387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38675" y="1341438"/>
            <a:ext cx="3989388" cy="22653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38675" y="3759200"/>
            <a:ext cx="3989388" cy="22653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C622FA9B-AC1D-40BB-8D6F-EEEC4D92B0F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96888" y="1341438"/>
            <a:ext cx="3989387" cy="22653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96888" y="3759200"/>
            <a:ext cx="3989387" cy="22653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38675" y="1341438"/>
            <a:ext cx="3989388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DFC1829C-96AC-4F0E-8221-30F1167F9B0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6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2012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9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43F4F-0B41-4131-A46E-A1510AD2E2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406F6-66AC-4339-B9F8-563064CB0A9D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175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B80C9-3075-49F5-B3B5-CD775BA0425F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51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602B-0FC1-4203-BC5C-68EFC0EFC6F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353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778B5-AEBB-4975-AF49-E50F3819745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16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4FBF6-B6D4-4A60-89A2-A8869DBF6FA6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14.03.2018</a:t>
            </a:r>
            <a:endParaRPr lang="de-DE" sz="1400" dirty="0" smtClean="0"/>
          </a:p>
          <a:p>
            <a:pPr algn="ctr"/>
            <a:r>
              <a:rPr lang="de-DE" sz="1400" dirty="0" smtClean="0"/>
              <a:t>Kick</a:t>
            </a:r>
            <a:r>
              <a:rPr lang="de-DE" sz="1400" baseline="0" dirty="0" smtClean="0"/>
              <a:t> off PG</a:t>
            </a:r>
            <a:r>
              <a:rPr lang="de-DE" sz="1400" dirty="0" smtClean="0"/>
              <a:t>SS18</a:t>
            </a:r>
            <a:endParaRPr lang="de-DE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7C7860-F314-477E-98DF-9F00888A84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91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D9D95-89A2-4AFF-9994-8E3E3F2F2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823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809EE-F083-4DCE-8573-3D99CA5E315C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2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696FF-31B7-40D2-AC06-E3354FC945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74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ED308-8E8C-49C5-AF20-19EC0CF46B2E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489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3A2DA-25B4-4C94-B12D-BCCFB5A9022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428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55045-6C4E-483A-B89C-F85CBE94416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2225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29" descr="IMG_0436"/>
          <p:cNvPicPr>
            <a:picLocks noChangeAspect="1" noChangeArrowheads="1"/>
          </p:cNvPicPr>
          <p:nvPr/>
        </p:nvPicPr>
        <p:blipFill>
          <a:blip r:embed="rId2" cstate="print"/>
          <a:srcRect l="29036" t="27394" r="22707" b="46948"/>
          <a:stretch>
            <a:fillRect/>
          </a:stretch>
        </p:blipFill>
        <p:spPr bwMode="auto">
          <a:xfrm>
            <a:off x="0" y="2708275"/>
            <a:ext cx="9144000" cy="3240088"/>
          </a:xfrm>
          <a:prstGeom prst="rect">
            <a:avLst/>
          </a:prstGeom>
          <a:noFill/>
        </p:spPr>
      </p:pic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2709863"/>
            <a:ext cx="2519363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624638" y="2709863"/>
            <a:ext cx="2519362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0825" y="1125538"/>
            <a:ext cx="861853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0825" y="2205038"/>
            <a:ext cx="861853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03313"/>
            <a:ext cx="8642350" cy="1049337"/>
          </a:xfrm>
          <a:ln w="9525"/>
        </p:spPr>
        <p:txBody>
          <a:bodyPr/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5147" name="Picture 27" descr="tud_logo_rgb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474"/>
          <a:stretch>
            <a:fillRect/>
          </a:stretch>
        </p:blipFill>
        <p:spPr bwMode="auto">
          <a:xfrm>
            <a:off x="365125" y="263525"/>
            <a:ext cx="738188" cy="519113"/>
          </a:xfrm>
          <a:prstGeom prst="rect">
            <a:avLst/>
          </a:prstGeom>
          <a:noFill/>
        </p:spPr>
      </p:pic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108075" y="341313"/>
            <a:ext cx="31210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technische universität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dortmund</a:t>
            </a:r>
          </a:p>
        </p:txBody>
      </p:sp>
      <p:sp>
        <p:nvSpPr>
          <p:cNvPr id="5156" name="Rectangle 36"/>
          <p:cNvSpPr>
            <a:spLocks noChangeArrowheads="1"/>
          </p:cNvSpPr>
          <p:nvPr userDrawn="1"/>
        </p:nvSpPr>
        <p:spPr bwMode="auto">
          <a:xfrm>
            <a:off x="6548438" y="333375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Fakultät Bio- und</a:t>
            </a:r>
          </a:p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Chemieingenieurwesen</a:t>
            </a:r>
          </a:p>
        </p:txBody>
      </p:sp>
      <p:pic>
        <p:nvPicPr>
          <p:cNvPr id="5157" name="Picture 37" descr="bci_logo_rgb_neu_03_30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013" y="295275"/>
            <a:ext cx="852487" cy="511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134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59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2012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43F4F-0B41-4131-A46E-A1510AD2E2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182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9DAE4-6FBC-465A-B818-67E8198F695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406F6-66AC-4339-B9F8-563064CB0A9D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9310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B80C9-3075-49F5-B3B5-CD775BA0425F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3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602B-0FC1-4203-BC5C-68EFC0EFC6F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463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778B5-AEBB-4975-AF49-E50F3819745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5807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7C7860-F314-477E-98DF-9F00888A84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72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D9D95-89A2-4AFF-9994-8E3E3F2F2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91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809EE-F083-4DCE-8573-3D99CA5E315C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6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696FF-31B7-40D2-AC06-E3354FC945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162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ED308-8E8C-49C5-AF20-19EC0CF46B2E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098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3A2DA-25B4-4C94-B12D-BCCFB5A9022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635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6888" y="134143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1B366-F530-4A44-8C05-ACC7AE231DA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55045-6C4E-483A-B89C-F85CBE94416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4800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79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‹Nr.›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88587925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470741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59434443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7128403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84534469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4991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70366644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867874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6A15A-2298-412D-A261-EBA464ACE60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50059427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75864987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85951766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80842920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29" descr="IMG_0436"/>
          <p:cNvPicPr>
            <a:picLocks noChangeAspect="1" noChangeArrowheads="1"/>
          </p:cNvPicPr>
          <p:nvPr/>
        </p:nvPicPr>
        <p:blipFill>
          <a:blip r:embed="rId2" cstate="print"/>
          <a:srcRect l="29036" t="27394" r="22707" b="46948"/>
          <a:stretch>
            <a:fillRect/>
          </a:stretch>
        </p:blipFill>
        <p:spPr bwMode="auto">
          <a:xfrm>
            <a:off x="0" y="2708275"/>
            <a:ext cx="9144000" cy="3240088"/>
          </a:xfrm>
          <a:prstGeom prst="rect">
            <a:avLst/>
          </a:prstGeom>
          <a:noFill/>
        </p:spPr>
      </p:pic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2709863"/>
            <a:ext cx="2519363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624638" y="2709863"/>
            <a:ext cx="2519362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0825" y="1125538"/>
            <a:ext cx="861853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0825" y="2205038"/>
            <a:ext cx="861853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03313"/>
            <a:ext cx="8642350" cy="1049337"/>
          </a:xfrm>
          <a:ln w="9525"/>
        </p:spPr>
        <p:txBody>
          <a:bodyPr/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5147" name="Picture 27" descr="tud_logo_rgb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474"/>
          <a:stretch>
            <a:fillRect/>
          </a:stretch>
        </p:blipFill>
        <p:spPr bwMode="auto">
          <a:xfrm>
            <a:off x="365125" y="263525"/>
            <a:ext cx="738188" cy="519113"/>
          </a:xfrm>
          <a:prstGeom prst="rect">
            <a:avLst/>
          </a:prstGeom>
          <a:noFill/>
        </p:spPr>
      </p:pic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108075" y="341313"/>
            <a:ext cx="31210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technische universität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dortmund</a:t>
            </a:r>
          </a:p>
        </p:txBody>
      </p:sp>
      <p:sp>
        <p:nvSpPr>
          <p:cNvPr id="5156" name="Rectangle 36"/>
          <p:cNvSpPr>
            <a:spLocks noChangeArrowheads="1"/>
          </p:cNvSpPr>
          <p:nvPr userDrawn="1"/>
        </p:nvSpPr>
        <p:spPr bwMode="auto">
          <a:xfrm>
            <a:off x="6548438" y="333375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Fakultät Bio- und</a:t>
            </a:r>
          </a:p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Chemieingenieurwesen</a:t>
            </a:r>
          </a:p>
        </p:txBody>
      </p:sp>
      <p:pic>
        <p:nvPicPr>
          <p:cNvPr id="5157" name="Picture 37" descr="bci_logo_rgb_neu_03_30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013" y="295275"/>
            <a:ext cx="852487" cy="511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332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7DE47-2155-4DB6-A5BE-90CB4FDDCDA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05.10.2017</a:t>
            </a:r>
          </a:p>
          <a:p>
            <a:pPr algn="ctr"/>
            <a:r>
              <a:rPr lang="de-DE" sz="1400" dirty="0" smtClean="0"/>
              <a:t>PG SS18</a:t>
            </a:r>
            <a:endParaRPr lang="de-DE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98E41-6D78-40CF-A040-F391F707D8B6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05.10.2017</a:t>
            </a:r>
          </a:p>
          <a:p>
            <a:pPr algn="ctr"/>
            <a:r>
              <a:rPr lang="de-DE" sz="1400" dirty="0" smtClean="0"/>
              <a:t>PG </a:t>
            </a:r>
            <a:r>
              <a:rPr lang="de-DE" sz="1400" dirty="0" err="1" smtClean="0"/>
              <a:t>pitch</a:t>
            </a:r>
            <a:r>
              <a:rPr lang="de-DE" sz="1400" baseline="0" dirty="0" smtClean="0"/>
              <a:t> SS18</a:t>
            </a:r>
            <a:endParaRPr lang="de-DE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B2013-4B8A-4C84-8F39-86F087A772A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8C84C7-C334-47AA-9AA3-CE3A26227E0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888" y="134143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29263" y="62896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fld id="{02407EDF-419E-4903-9517-B33BC032365E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355335" name="Picture 7" descr="LogoNe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0313" y="6173788"/>
            <a:ext cx="1217612" cy="381000"/>
          </a:xfrm>
          <a:prstGeom prst="rect">
            <a:avLst/>
          </a:prstGeom>
          <a:noFill/>
        </p:spPr>
      </p:pic>
      <p:sp>
        <p:nvSpPr>
          <p:cNvPr id="355336" name="Line 8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Line 9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55340" name="Picture 12" descr="tud_logo_rgb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3213" y="6254750"/>
            <a:ext cx="2879725" cy="463550"/>
          </a:xfrm>
          <a:prstGeom prst="rect">
            <a:avLst/>
          </a:prstGeom>
          <a:noFill/>
        </p:spPr>
      </p:pic>
      <p:sp>
        <p:nvSpPr>
          <p:cNvPr id="355341" name="Text Box 13"/>
          <p:cNvSpPr txBox="1">
            <a:spLocks noChangeArrowheads="1"/>
          </p:cNvSpPr>
          <p:nvPr userDrawn="1"/>
        </p:nvSpPr>
        <p:spPr bwMode="auto">
          <a:xfrm>
            <a:off x="7488238" y="64928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  <a:ea typeface="ヒラギノ角ゴ Pro W3" pitchFamily="96" charset="-128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amics</a:t>
            </a:r>
          </a:p>
          <a:p>
            <a:pPr eaLnBrk="0" hangingPunct="0">
              <a:lnSpc>
                <a:spcPct val="90000"/>
              </a:lnSpc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and 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ransition spd="med"/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</a:t>
            </a:r>
            <a:r>
              <a:rPr lang="de-DE" sz="1200" dirty="0" smtClean="0">
                <a:solidFill>
                  <a:srgbClr val="000000"/>
                </a:solidFill>
                <a:latin typeface="Arial" charset="0"/>
              </a:rPr>
              <a:t>2012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</a:t>
            </a:r>
            <a:r>
              <a:rPr lang="de-DE" sz="1200" dirty="0" smtClean="0">
                <a:solidFill>
                  <a:srgbClr val="000000"/>
                </a:solidFill>
                <a:latin typeface="Arial" charset="0"/>
              </a:rPr>
              <a:t>2015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2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‹Nr.›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</a:t>
            </a:r>
            <a:r>
              <a:rPr lang="de-DE" sz="1200" dirty="0" smtClean="0">
                <a:solidFill>
                  <a:srgbClr val="000000"/>
                </a:solidFill>
                <a:latin typeface="Arial" charset="0"/>
              </a:rPr>
              <a:t>2016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73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3203848" y="6237312"/>
            <a:ext cx="2657475" cy="257175"/>
          </a:xfrm>
        </p:spPr>
        <p:txBody>
          <a:bodyPr/>
          <a:lstStyle/>
          <a:p>
            <a:pPr algn="ctr"/>
            <a:r>
              <a:rPr lang="de-DE" sz="1400" dirty="0" smtClean="0"/>
              <a:t>14.03.2018</a:t>
            </a:r>
            <a:endParaRPr lang="de-DE" sz="1400" dirty="0" smtClean="0"/>
          </a:p>
          <a:p>
            <a:pPr algn="ctr"/>
            <a:r>
              <a:rPr lang="de-DE" sz="1400" dirty="0" smtClean="0"/>
              <a:t>Kick off PGSS18</a:t>
            </a:r>
            <a:endParaRPr lang="de-DE" sz="1400" dirty="0"/>
          </a:p>
        </p:txBody>
      </p:sp>
      <p:sp>
        <p:nvSpPr>
          <p:cNvPr id="2" name="Rectangle 1"/>
          <p:cNvSpPr/>
          <p:nvPr/>
        </p:nvSpPr>
        <p:spPr>
          <a:xfrm>
            <a:off x="5004048" y="2636912"/>
            <a:ext cx="3888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Project group SS18</a:t>
            </a:r>
          </a:p>
          <a:p>
            <a:pPr algn="ctr"/>
            <a:r>
              <a:rPr lang="en-US" sz="2200" b="1" dirty="0" smtClean="0">
                <a:solidFill>
                  <a:srgbClr val="FF9B13"/>
                </a:solidFill>
                <a:latin typeface="+mj-lt"/>
              </a:rPr>
              <a:t>Development of local positioning system for a pipe-less plant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00680"/>
            <a:ext cx="4800534" cy="3600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overview – what is the pipe-less plant?</a:t>
            </a:r>
          </a:p>
          <a:p>
            <a:r>
              <a:rPr lang="en-US" dirty="0" smtClean="0"/>
              <a:t>Project overview – what are you doing here?</a:t>
            </a:r>
          </a:p>
          <a:p>
            <a:r>
              <a:rPr lang="en-US" dirty="0" smtClean="0"/>
              <a:t>Course formalities and goals</a:t>
            </a:r>
          </a:p>
          <a:p>
            <a:r>
              <a:rPr lang="en-US" dirty="0" smtClean="0"/>
              <a:t>Initial tasks and plan for upcoming meetings</a:t>
            </a:r>
          </a:p>
          <a:p>
            <a:r>
              <a:rPr lang="en-US" dirty="0" smtClean="0"/>
              <a:t>Visit the plant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4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2811-F6F5-4DB9-9661-4A38B2C0FCF9}" type="slidenum">
              <a:rPr lang="de-DE"/>
              <a:pPr/>
              <a:t>3</a:t>
            </a:fld>
            <a:endParaRPr lang="de-DE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33338"/>
            <a:ext cx="6478588" cy="874712"/>
          </a:xfrm>
        </p:spPr>
        <p:txBody>
          <a:bodyPr/>
          <a:lstStyle/>
          <a:p>
            <a:r>
              <a:rPr lang="de-DE" dirty="0" err="1" smtClean="0"/>
              <a:t>Pipeless</a:t>
            </a:r>
            <a:r>
              <a:rPr lang="de-DE" dirty="0" smtClean="0"/>
              <a:t> plant</a:t>
            </a:r>
            <a:endParaRPr lang="de-DE" dirty="0"/>
          </a:p>
        </p:txBody>
      </p:sp>
      <p:pic>
        <p:nvPicPr>
          <p:cNvPr id="7" name="Picture 6" descr="Bildergebnis für pipeless pla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552728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4903" r="9505" b="12874"/>
          <a:stretch/>
        </p:blipFill>
        <p:spPr>
          <a:xfrm>
            <a:off x="4644008" y="1844824"/>
            <a:ext cx="3985114" cy="29836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17494" r="10720"/>
          <a:stretch/>
        </p:blipFill>
        <p:spPr>
          <a:xfrm>
            <a:off x="370873" y="1844824"/>
            <a:ext cx="3973130" cy="29836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419872" y="1196752"/>
            <a:ext cx="14401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50568" y="1412776"/>
            <a:ext cx="877416" cy="1559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99792" y="1340768"/>
            <a:ext cx="216024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63688" y="1340768"/>
            <a:ext cx="763910" cy="1391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64088" y="1412776"/>
            <a:ext cx="216024" cy="1704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68144" y="1340768"/>
            <a:ext cx="432048" cy="1391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20780" y="1412776"/>
            <a:ext cx="1059532" cy="1490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7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positioning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97314" name="Picture 2" descr="Bildergebnis für qualis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7"/>
            <a:ext cx="5832648" cy="328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316" name="Picture 4" descr="Bildergebnis für mete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82906"/>
            <a:ext cx="5968660" cy="335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20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Project: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positioning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88" y="1341438"/>
            <a:ext cx="4147120" cy="4391817"/>
          </a:xfrm>
        </p:spPr>
        <p:txBody>
          <a:bodyPr/>
          <a:lstStyle/>
          <a:p>
            <a:r>
              <a:rPr lang="de-DE" dirty="0" smtClean="0"/>
              <a:t>Pick alternative </a:t>
            </a:r>
            <a:r>
              <a:rPr lang="de-DE" dirty="0" err="1" smtClean="0"/>
              <a:t>positioning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err="1" smtClean="0"/>
              <a:t>Tringulation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proof-of-concept</a:t>
            </a:r>
            <a:endParaRPr lang="de-DE" dirty="0" smtClean="0"/>
          </a:p>
          <a:p>
            <a:r>
              <a:rPr lang="de-DE" dirty="0" smtClean="0"/>
              <a:t>Ultimate </a:t>
            </a:r>
            <a:r>
              <a:rPr lang="de-DE" dirty="0" err="1" smtClean="0"/>
              <a:t>goal</a:t>
            </a:r>
            <a:r>
              <a:rPr lang="de-DE" dirty="0" smtClean="0"/>
              <a:t>: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positioning</a:t>
            </a:r>
            <a:r>
              <a:rPr lang="de-DE" dirty="0" smtClean="0"/>
              <a:t> </a:t>
            </a:r>
            <a:r>
              <a:rPr lang="de-DE" dirty="0" err="1" smtClean="0"/>
              <a:t>precision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96290" name="Picture 2" descr="Bildergebnis für triangu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20" y="1196752"/>
            <a:ext cx="2752040" cy="25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292" name="Picture 4" descr="Bildergebnis für Q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40"/>
            <a:ext cx="2224336" cy="22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50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Start: today! </a:t>
            </a:r>
          </a:p>
          <a:p>
            <a:r>
              <a:rPr lang="en-US" dirty="0" smtClean="0"/>
              <a:t>Duration: 12 weeks</a:t>
            </a:r>
          </a:p>
          <a:p>
            <a:r>
              <a:rPr lang="en-US" dirty="0" smtClean="0"/>
              <a:t>End: preliminarily mid June</a:t>
            </a:r>
          </a:p>
          <a:p>
            <a:r>
              <a:rPr lang="en-US" dirty="0" smtClean="0"/>
              <a:t>Examination:</a:t>
            </a:r>
          </a:p>
          <a:p>
            <a:pPr lvl="1"/>
            <a:r>
              <a:rPr lang="en-US" dirty="0" smtClean="0"/>
              <a:t>Project contents and possible demonstrator of system</a:t>
            </a:r>
          </a:p>
          <a:p>
            <a:pPr lvl="1"/>
            <a:r>
              <a:rPr lang="en-US" dirty="0" smtClean="0"/>
              <a:t>Weekly progress presentations</a:t>
            </a:r>
          </a:p>
          <a:p>
            <a:pPr lvl="1"/>
            <a:r>
              <a:rPr lang="en-US" dirty="0" smtClean="0"/>
              <a:t>Final Presentation (co-located with other PGs)</a:t>
            </a:r>
          </a:p>
          <a:p>
            <a:pPr lvl="1"/>
            <a:r>
              <a:rPr lang="en-US" dirty="0" smtClean="0"/>
              <a:t>Project Report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653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positioning systems of robotic setups</a:t>
            </a:r>
          </a:p>
          <a:p>
            <a:pPr lvl="1"/>
            <a:r>
              <a:rPr lang="en-US" dirty="0" smtClean="0"/>
              <a:t>Real life vs theory</a:t>
            </a:r>
          </a:p>
          <a:p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How to run an open-ended project</a:t>
            </a:r>
          </a:p>
          <a:p>
            <a:r>
              <a:rPr lang="en-US" dirty="0" smtClean="0"/>
              <a:t>Improve presentation skills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569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next time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project plan including sub tasks and milestones</a:t>
            </a:r>
          </a:p>
          <a:p>
            <a:pPr lvl="1"/>
            <a:r>
              <a:rPr lang="en-US" dirty="0" smtClean="0"/>
              <a:t>Select project leader</a:t>
            </a:r>
          </a:p>
          <a:p>
            <a:r>
              <a:rPr lang="en-US" dirty="0" smtClean="0"/>
              <a:t>Familiarize with the pipe-less plant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315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Leere Präsentation">
  <a:themeElements>
    <a:clrScheme name="3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3_Leere Präsentation</vt:lpstr>
      <vt:lpstr>4_Leere Präsentation</vt:lpstr>
      <vt:lpstr>2_Leere Präsentation</vt:lpstr>
      <vt:lpstr>5_Leere Präsentation</vt:lpstr>
      <vt:lpstr>Bild</vt:lpstr>
      <vt:lpstr>PowerPoint Presentation</vt:lpstr>
      <vt:lpstr>Today</vt:lpstr>
      <vt:lpstr>Pipeless plant</vt:lpstr>
      <vt:lpstr>Current system</vt:lpstr>
      <vt:lpstr>Local positioning systems</vt:lpstr>
      <vt:lpstr>Project: Local positioning system</vt:lpstr>
      <vt:lpstr>Course structure</vt:lpstr>
      <vt:lpstr>Learning goals</vt:lpstr>
      <vt:lpstr>Until next time</vt:lpstr>
    </vt:vector>
  </TitlesOfParts>
  <Company>Universität Dortmund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engell</dc:creator>
  <cp:lastModifiedBy>Rantanen-Modeer, Marina</cp:lastModifiedBy>
  <cp:revision>143</cp:revision>
  <dcterms:created xsi:type="dcterms:W3CDTF">2001-05-16T08:02:00Z</dcterms:created>
  <dcterms:modified xsi:type="dcterms:W3CDTF">2018-03-14T11:13:29Z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