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5" r:id="rId1"/>
  </p:sldMasterIdLst>
  <p:notesMasterIdLst>
    <p:notesMasterId r:id="rId26"/>
  </p:notesMasterIdLst>
  <p:sldIdLst>
    <p:sldId id="256" r:id="rId2"/>
    <p:sldId id="294" r:id="rId3"/>
    <p:sldId id="290" r:id="rId4"/>
    <p:sldId id="267" r:id="rId5"/>
    <p:sldId id="268" r:id="rId6"/>
    <p:sldId id="270" r:id="rId7"/>
    <p:sldId id="271" r:id="rId8"/>
    <p:sldId id="289" r:id="rId9"/>
    <p:sldId id="291" r:id="rId10"/>
    <p:sldId id="259" r:id="rId11"/>
    <p:sldId id="272" r:id="rId12"/>
    <p:sldId id="273" r:id="rId13"/>
    <p:sldId id="275" r:id="rId14"/>
    <p:sldId id="278" r:id="rId15"/>
    <p:sldId id="292" r:id="rId16"/>
    <p:sldId id="280" r:id="rId17"/>
    <p:sldId id="281" r:id="rId18"/>
    <p:sldId id="288" r:id="rId19"/>
    <p:sldId id="284" r:id="rId20"/>
    <p:sldId id="293" r:id="rId21"/>
    <p:sldId id="260" r:id="rId22"/>
    <p:sldId id="286" r:id="rId23"/>
    <p:sldId id="258" r:id="rId24"/>
    <p:sldId id="25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7791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outlineViewPr>
    <p:cViewPr>
      <p:scale>
        <a:sx n="33" d="100"/>
        <a:sy n="33" d="100"/>
      </p:scale>
      <p:origin x="0" y="-195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BF2-4B97-A77B-6C274C7FB1F9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BF2-4B97-A77B-6C274C7FB1F9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BF2-4B97-A77B-6C274C7FB1F9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BF2-4B97-A77B-6C274C7FB1F9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BF2-4B97-A77B-6C274C7FB1F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Tabelle1!$A$2:$A$6</c:f>
              <c:strCache>
                <c:ptCount val="5"/>
                <c:pt idx="0">
                  <c:v>Analyse</c:v>
                </c:pt>
                <c:pt idx="1">
                  <c:v>Entwurf</c:v>
                </c:pt>
                <c:pt idx="2">
                  <c:v>Implementierung inkl. Tests</c:v>
                </c:pt>
                <c:pt idx="3">
                  <c:v>Abnahme und Einführung</c:v>
                </c:pt>
                <c:pt idx="4">
                  <c:v>Dokumentation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11</c:v>
                </c:pt>
                <c:pt idx="1">
                  <c:v>10</c:v>
                </c:pt>
                <c:pt idx="2">
                  <c:v>43</c:v>
                </c:pt>
                <c:pt idx="3">
                  <c:v>2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F4-40CE-B3D1-0952B5878FA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Soll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Analyse</c:v>
                </c:pt>
                <c:pt idx="1">
                  <c:v>Entwurf</c:v>
                </c:pt>
                <c:pt idx="2">
                  <c:v>Implementierung inkl. Tests</c:v>
                </c:pt>
                <c:pt idx="3">
                  <c:v>Abnahme und Einführung</c:v>
                </c:pt>
                <c:pt idx="4">
                  <c:v>Dokumentation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11</c:v>
                </c:pt>
                <c:pt idx="1">
                  <c:v>10</c:v>
                </c:pt>
                <c:pt idx="2">
                  <c:v>43</c:v>
                </c:pt>
                <c:pt idx="3">
                  <c:v>2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50-43C5-AD72-9B2C30616148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Ist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Analyse</c:v>
                </c:pt>
                <c:pt idx="1">
                  <c:v>Entwurf</c:v>
                </c:pt>
                <c:pt idx="2">
                  <c:v>Implementierung inkl. Tests</c:v>
                </c:pt>
                <c:pt idx="3">
                  <c:v>Abnahme und Einführung</c:v>
                </c:pt>
                <c:pt idx="4">
                  <c:v>Dokumentation</c:v>
                </c:pt>
              </c:strCache>
            </c:strRef>
          </c:cat>
          <c:val>
            <c:numRef>
              <c:f>Tabelle1!$C$2:$C$6</c:f>
              <c:numCache>
                <c:formatCode>General</c:formatCode>
                <c:ptCount val="5"/>
                <c:pt idx="0">
                  <c:v>12</c:v>
                </c:pt>
                <c:pt idx="1">
                  <c:v>10</c:v>
                </c:pt>
                <c:pt idx="2">
                  <c:v>44</c:v>
                </c:pt>
                <c:pt idx="3">
                  <c:v>1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50-43C5-AD72-9B2C30616148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Analyse</c:v>
                </c:pt>
                <c:pt idx="1">
                  <c:v>Entwurf</c:v>
                </c:pt>
                <c:pt idx="2">
                  <c:v>Implementierung inkl. Tests</c:v>
                </c:pt>
                <c:pt idx="3">
                  <c:v>Abnahme und Einführung</c:v>
                </c:pt>
                <c:pt idx="4">
                  <c:v>Dokumentation</c:v>
                </c:pt>
              </c:strCache>
            </c:strRef>
          </c:cat>
          <c:val>
            <c:numRef>
              <c:f>Tabelle1!$D$2:$D$6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2450-43C5-AD72-9B2C306161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42087184"/>
        <c:axId val="642089680"/>
      </c:barChart>
      <c:catAx>
        <c:axId val="6420871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42089680"/>
        <c:crosses val="autoZero"/>
        <c:auto val="1"/>
        <c:lblAlgn val="ctr"/>
        <c:lblOffset val="100"/>
        <c:noMultiLvlLbl val="0"/>
      </c:catAx>
      <c:valAx>
        <c:axId val="642089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42087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1B9B17-4DE5-4A4B-BB95-0AD6EAF6E00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0D8DE1C-4E43-4AA3-8235-790D8E0F0E32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/>
        </a:solidFill>
      </dgm:spPr>
      <dgm:t>
        <a:bodyPr/>
        <a:lstStyle/>
        <a:p>
          <a:r>
            <a:rPr lang="de-DE" sz="20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+mj-lt"/>
            </a:rPr>
            <a:t>Projektumfeld</a:t>
          </a:r>
          <a:endParaRPr lang="de-DE" sz="2000" dirty="0">
            <a:ln>
              <a:solidFill>
                <a:schemeClr val="tx1"/>
              </a:solidFill>
            </a:ln>
            <a:solidFill>
              <a:schemeClr val="tx1"/>
            </a:solidFill>
            <a:effectLst/>
            <a:latin typeface="+mj-lt"/>
          </a:endParaRPr>
        </a:p>
      </dgm:t>
    </dgm:pt>
    <dgm:pt modelId="{77270465-DAE4-46E5-83DE-2C5D8F23DDB1}" type="parTrans" cxnId="{41734DDE-8BAF-4789-A7BA-F6BC1386DC08}">
      <dgm:prSet/>
      <dgm:spPr/>
      <dgm:t>
        <a:bodyPr/>
        <a:lstStyle/>
        <a:p>
          <a:endParaRPr lang="de-DE"/>
        </a:p>
      </dgm:t>
    </dgm:pt>
    <dgm:pt modelId="{EAB1936E-1228-4468-A644-249CA87D7434}" type="sibTrans" cxnId="{41734DDE-8BAF-4789-A7BA-F6BC1386DC08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de-DE"/>
        </a:p>
      </dgm:t>
    </dgm:pt>
    <dgm:pt modelId="{05BE2ABC-8BAF-4089-B43F-2924A40A605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20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+mj-lt"/>
            </a:rPr>
            <a:t>Durchführung</a:t>
          </a:r>
          <a:endParaRPr lang="de-DE" sz="2000" dirty="0">
            <a:ln>
              <a:solidFill>
                <a:schemeClr val="tx1"/>
              </a:solidFill>
            </a:ln>
            <a:solidFill>
              <a:schemeClr val="tx1"/>
            </a:solidFill>
            <a:effectLst/>
            <a:latin typeface="+mj-lt"/>
          </a:endParaRPr>
        </a:p>
      </dgm:t>
    </dgm:pt>
    <dgm:pt modelId="{03141281-FB42-4D6F-9C56-650D46FA38F7}" type="parTrans" cxnId="{99050ED3-7579-4576-BB14-3CB204662B17}">
      <dgm:prSet/>
      <dgm:spPr/>
      <dgm:t>
        <a:bodyPr/>
        <a:lstStyle/>
        <a:p>
          <a:endParaRPr lang="de-DE"/>
        </a:p>
      </dgm:t>
    </dgm:pt>
    <dgm:pt modelId="{FC3BFBFF-36C3-45AC-99E0-133471C43D6F}" type="sibTrans" cxnId="{99050ED3-7579-4576-BB14-3CB204662B17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de-DE"/>
        </a:p>
      </dgm:t>
    </dgm:pt>
    <dgm:pt modelId="{D53FF194-B8CC-4F89-BC8E-9E567932AD2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20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+mj-lt"/>
            </a:rPr>
            <a:t>Analyse und Entwurf</a:t>
          </a:r>
          <a:endParaRPr lang="de-DE" sz="2000" dirty="0">
            <a:ln>
              <a:solidFill>
                <a:schemeClr val="tx1"/>
              </a:solidFill>
            </a:ln>
            <a:solidFill>
              <a:schemeClr val="tx1"/>
            </a:solidFill>
            <a:effectLst/>
            <a:latin typeface="+mj-lt"/>
          </a:endParaRPr>
        </a:p>
      </dgm:t>
    </dgm:pt>
    <dgm:pt modelId="{92D8FACF-DB82-4F1A-909A-8BC70C9E9678}" type="parTrans" cxnId="{23E96CD8-9FF5-4463-AE96-120E3676957C}">
      <dgm:prSet/>
      <dgm:spPr/>
      <dgm:t>
        <a:bodyPr/>
        <a:lstStyle/>
        <a:p>
          <a:endParaRPr lang="de-DE"/>
        </a:p>
      </dgm:t>
    </dgm:pt>
    <dgm:pt modelId="{D2492729-96A1-48AD-BB82-856B09B7DF34}" type="sibTrans" cxnId="{23E96CD8-9FF5-4463-AE96-120E3676957C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de-DE"/>
        </a:p>
      </dgm:t>
    </dgm:pt>
    <dgm:pt modelId="{EA8E98BF-17B7-497C-AEC2-3D410194FE5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20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+mj-lt"/>
            </a:rPr>
            <a:t>Abschluss</a:t>
          </a:r>
          <a:endParaRPr lang="de-DE" sz="2000" dirty="0">
            <a:ln>
              <a:solidFill>
                <a:schemeClr val="tx1"/>
              </a:solidFill>
            </a:ln>
            <a:solidFill>
              <a:schemeClr val="tx1"/>
            </a:solidFill>
            <a:effectLst/>
            <a:latin typeface="+mj-lt"/>
          </a:endParaRPr>
        </a:p>
      </dgm:t>
    </dgm:pt>
    <dgm:pt modelId="{F0ADE655-CFC4-49CB-A556-64D4C4D0373A}" type="parTrans" cxnId="{2AF64264-54B4-4E2F-B012-57AC803DD9E7}">
      <dgm:prSet/>
      <dgm:spPr/>
      <dgm:t>
        <a:bodyPr/>
        <a:lstStyle/>
        <a:p>
          <a:endParaRPr lang="de-DE"/>
        </a:p>
      </dgm:t>
    </dgm:pt>
    <dgm:pt modelId="{760F314D-024E-41D6-B5D3-D6306B7AD329}" type="sibTrans" cxnId="{2AF64264-54B4-4E2F-B012-57AC803DD9E7}">
      <dgm:prSet/>
      <dgm:spPr/>
      <dgm:t>
        <a:bodyPr/>
        <a:lstStyle/>
        <a:p>
          <a:endParaRPr lang="de-DE"/>
        </a:p>
      </dgm:t>
    </dgm:pt>
    <dgm:pt modelId="{A552011F-05B8-4EDF-8BEE-A35E05B02C21}" type="pres">
      <dgm:prSet presAssocID="{881B9B17-4DE5-4A4B-BB95-0AD6EAF6E00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FE0FDD7D-5C25-48D2-92F0-8014E7E233E7}" type="pres">
      <dgm:prSet presAssocID="{70D8DE1C-4E43-4AA3-8235-790D8E0F0E3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1C3B3A-16D1-4064-91C6-51D70B24A971}" type="pres">
      <dgm:prSet presAssocID="{EAB1936E-1228-4468-A644-249CA87D7434}" presName="sibTrans" presStyleLbl="sibTrans2D1" presStyleIdx="0" presStyleCnt="3"/>
      <dgm:spPr/>
      <dgm:t>
        <a:bodyPr/>
        <a:lstStyle/>
        <a:p>
          <a:endParaRPr lang="de-DE"/>
        </a:p>
      </dgm:t>
    </dgm:pt>
    <dgm:pt modelId="{9F07CC4A-1C8C-47AC-BBEE-2FDAF2A93F49}" type="pres">
      <dgm:prSet presAssocID="{EAB1936E-1228-4468-A644-249CA87D7434}" presName="connectorText" presStyleLbl="sibTrans2D1" presStyleIdx="0" presStyleCnt="3"/>
      <dgm:spPr/>
      <dgm:t>
        <a:bodyPr/>
        <a:lstStyle/>
        <a:p>
          <a:endParaRPr lang="de-DE"/>
        </a:p>
      </dgm:t>
    </dgm:pt>
    <dgm:pt modelId="{40AFD428-A6CE-4EDA-A924-FD565EDDA983}" type="pres">
      <dgm:prSet presAssocID="{D53FF194-B8CC-4F89-BC8E-9E567932AD2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9E23298-A163-401B-8E23-CC9EC294972F}" type="pres">
      <dgm:prSet presAssocID="{D2492729-96A1-48AD-BB82-856B09B7DF34}" presName="sibTrans" presStyleLbl="sibTrans2D1" presStyleIdx="1" presStyleCnt="3"/>
      <dgm:spPr/>
      <dgm:t>
        <a:bodyPr/>
        <a:lstStyle/>
        <a:p>
          <a:endParaRPr lang="de-DE"/>
        </a:p>
      </dgm:t>
    </dgm:pt>
    <dgm:pt modelId="{DEE44855-955D-4682-9CA7-561945379CAB}" type="pres">
      <dgm:prSet presAssocID="{D2492729-96A1-48AD-BB82-856B09B7DF34}" presName="connectorText" presStyleLbl="sibTrans2D1" presStyleIdx="1" presStyleCnt="3"/>
      <dgm:spPr/>
      <dgm:t>
        <a:bodyPr/>
        <a:lstStyle/>
        <a:p>
          <a:endParaRPr lang="de-DE"/>
        </a:p>
      </dgm:t>
    </dgm:pt>
    <dgm:pt modelId="{C1E5C240-D3F5-443C-8407-59753DBC9394}" type="pres">
      <dgm:prSet presAssocID="{05BE2ABC-8BAF-4089-B43F-2924A40A605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ED47F3-44C2-4D6E-9D80-368587D52BDF}" type="pres">
      <dgm:prSet presAssocID="{FC3BFBFF-36C3-45AC-99E0-133471C43D6F}" presName="sibTrans" presStyleLbl="sibTrans2D1" presStyleIdx="2" presStyleCnt="3"/>
      <dgm:spPr/>
      <dgm:t>
        <a:bodyPr/>
        <a:lstStyle/>
        <a:p>
          <a:endParaRPr lang="de-DE"/>
        </a:p>
      </dgm:t>
    </dgm:pt>
    <dgm:pt modelId="{8384FE2D-AC0A-4C6C-BD89-E4D07ACF5FB6}" type="pres">
      <dgm:prSet presAssocID="{FC3BFBFF-36C3-45AC-99E0-133471C43D6F}" presName="connectorText" presStyleLbl="sibTrans2D1" presStyleIdx="2" presStyleCnt="3"/>
      <dgm:spPr/>
      <dgm:t>
        <a:bodyPr/>
        <a:lstStyle/>
        <a:p>
          <a:endParaRPr lang="de-DE"/>
        </a:p>
      </dgm:t>
    </dgm:pt>
    <dgm:pt modelId="{C6B992A4-495C-4B0D-B77F-6AA566867CDC}" type="pres">
      <dgm:prSet presAssocID="{EA8E98BF-17B7-497C-AEC2-3D410194FE5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9B6293F-7082-46ED-B0C5-B43840AD98ED}" type="presOf" srcId="{D2492729-96A1-48AD-BB82-856B09B7DF34}" destId="{39E23298-A163-401B-8E23-CC9EC294972F}" srcOrd="0" destOrd="0" presId="urn:microsoft.com/office/officeart/2005/8/layout/process1"/>
    <dgm:cxn modelId="{84B32C03-1E9E-4F7B-920B-A91CBE33CD12}" type="presOf" srcId="{FC3BFBFF-36C3-45AC-99E0-133471C43D6F}" destId="{8384FE2D-AC0A-4C6C-BD89-E4D07ACF5FB6}" srcOrd="1" destOrd="0" presId="urn:microsoft.com/office/officeart/2005/8/layout/process1"/>
    <dgm:cxn modelId="{A98A09DE-3976-4DBB-8B20-DA2E76E01056}" type="presOf" srcId="{EAB1936E-1228-4468-A644-249CA87D7434}" destId="{9F07CC4A-1C8C-47AC-BBEE-2FDAF2A93F49}" srcOrd="1" destOrd="0" presId="urn:microsoft.com/office/officeart/2005/8/layout/process1"/>
    <dgm:cxn modelId="{B6E6B889-945D-4CB7-BA95-BD4C669B6020}" type="presOf" srcId="{EA8E98BF-17B7-497C-AEC2-3D410194FE59}" destId="{C6B992A4-495C-4B0D-B77F-6AA566867CDC}" srcOrd="0" destOrd="0" presId="urn:microsoft.com/office/officeart/2005/8/layout/process1"/>
    <dgm:cxn modelId="{23E96CD8-9FF5-4463-AE96-120E3676957C}" srcId="{881B9B17-4DE5-4A4B-BB95-0AD6EAF6E005}" destId="{D53FF194-B8CC-4F89-BC8E-9E567932AD24}" srcOrd="1" destOrd="0" parTransId="{92D8FACF-DB82-4F1A-909A-8BC70C9E9678}" sibTransId="{D2492729-96A1-48AD-BB82-856B09B7DF34}"/>
    <dgm:cxn modelId="{41734DDE-8BAF-4789-A7BA-F6BC1386DC08}" srcId="{881B9B17-4DE5-4A4B-BB95-0AD6EAF6E005}" destId="{70D8DE1C-4E43-4AA3-8235-790D8E0F0E32}" srcOrd="0" destOrd="0" parTransId="{77270465-DAE4-46E5-83DE-2C5D8F23DDB1}" sibTransId="{EAB1936E-1228-4468-A644-249CA87D7434}"/>
    <dgm:cxn modelId="{0FA56DA0-830F-47B2-AD36-42F47CD8B679}" type="presOf" srcId="{05BE2ABC-8BAF-4089-B43F-2924A40A605D}" destId="{C1E5C240-D3F5-443C-8407-59753DBC9394}" srcOrd="0" destOrd="0" presId="urn:microsoft.com/office/officeart/2005/8/layout/process1"/>
    <dgm:cxn modelId="{99050ED3-7579-4576-BB14-3CB204662B17}" srcId="{881B9B17-4DE5-4A4B-BB95-0AD6EAF6E005}" destId="{05BE2ABC-8BAF-4089-B43F-2924A40A605D}" srcOrd="2" destOrd="0" parTransId="{03141281-FB42-4D6F-9C56-650D46FA38F7}" sibTransId="{FC3BFBFF-36C3-45AC-99E0-133471C43D6F}"/>
    <dgm:cxn modelId="{AF3FDD37-7EF0-439D-B3C7-BDBAD00F77FE}" type="presOf" srcId="{D53FF194-B8CC-4F89-BC8E-9E567932AD24}" destId="{40AFD428-A6CE-4EDA-A924-FD565EDDA983}" srcOrd="0" destOrd="0" presId="urn:microsoft.com/office/officeart/2005/8/layout/process1"/>
    <dgm:cxn modelId="{2AF64264-54B4-4E2F-B012-57AC803DD9E7}" srcId="{881B9B17-4DE5-4A4B-BB95-0AD6EAF6E005}" destId="{EA8E98BF-17B7-497C-AEC2-3D410194FE59}" srcOrd="3" destOrd="0" parTransId="{F0ADE655-CFC4-49CB-A556-64D4C4D0373A}" sibTransId="{760F314D-024E-41D6-B5D3-D6306B7AD329}"/>
    <dgm:cxn modelId="{4782CD30-8A7B-4E26-9E6F-2E6246196EB4}" type="presOf" srcId="{FC3BFBFF-36C3-45AC-99E0-133471C43D6F}" destId="{7CED47F3-44C2-4D6E-9D80-368587D52BDF}" srcOrd="0" destOrd="0" presId="urn:microsoft.com/office/officeart/2005/8/layout/process1"/>
    <dgm:cxn modelId="{97B7DAD0-CBA7-4417-B107-FC3B01606B81}" type="presOf" srcId="{70D8DE1C-4E43-4AA3-8235-790D8E0F0E32}" destId="{FE0FDD7D-5C25-48D2-92F0-8014E7E233E7}" srcOrd="0" destOrd="0" presId="urn:microsoft.com/office/officeart/2005/8/layout/process1"/>
    <dgm:cxn modelId="{2EF6BB58-FAAF-4305-BB99-AC016472F5AA}" type="presOf" srcId="{881B9B17-4DE5-4A4B-BB95-0AD6EAF6E005}" destId="{A552011F-05B8-4EDF-8BEE-A35E05B02C21}" srcOrd="0" destOrd="0" presId="urn:microsoft.com/office/officeart/2005/8/layout/process1"/>
    <dgm:cxn modelId="{1E71ABA0-B431-46F7-BD34-4D34447CF251}" type="presOf" srcId="{D2492729-96A1-48AD-BB82-856B09B7DF34}" destId="{DEE44855-955D-4682-9CA7-561945379CAB}" srcOrd="1" destOrd="0" presId="urn:microsoft.com/office/officeart/2005/8/layout/process1"/>
    <dgm:cxn modelId="{A9453A17-45C8-41B3-9ED8-94873451CE96}" type="presOf" srcId="{EAB1936E-1228-4468-A644-249CA87D7434}" destId="{0C1C3B3A-16D1-4064-91C6-51D70B24A971}" srcOrd="0" destOrd="0" presId="urn:microsoft.com/office/officeart/2005/8/layout/process1"/>
    <dgm:cxn modelId="{15E0087F-086D-4147-BB58-D5E7E72C5E7A}" type="presParOf" srcId="{A552011F-05B8-4EDF-8BEE-A35E05B02C21}" destId="{FE0FDD7D-5C25-48D2-92F0-8014E7E233E7}" srcOrd="0" destOrd="0" presId="urn:microsoft.com/office/officeart/2005/8/layout/process1"/>
    <dgm:cxn modelId="{6950ABC8-7FFF-45B7-8359-C76B095416D5}" type="presParOf" srcId="{A552011F-05B8-4EDF-8BEE-A35E05B02C21}" destId="{0C1C3B3A-16D1-4064-91C6-51D70B24A971}" srcOrd="1" destOrd="0" presId="urn:microsoft.com/office/officeart/2005/8/layout/process1"/>
    <dgm:cxn modelId="{5EB41A38-B056-4E8E-8A9D-9003693D84C0}" type="presParOf" srcId="{0C1C3B3A-16D1-4064-91C6-51D70B24A971}" destId="{9F07CC4A-1C8C-47AC-BBEE-2FDAF2A93F49}" srcOrd="0" destOrd="0" presId="urn:microsoft.com/office/officeart/2005/8/layout/process1"/>
    <dgm:cxn modelId="{E707F3BF-85DC-470B-B141-2120AC5CC85A}" type="presParOf" srcId="{A552011F-05B8-4EDF-8BEE-A35E05B02C21}" destId="{40AFD428-A6CE-4EDA-A924-FD565EDDA983}" srcOrd="2" destOrd="0" presId="urn:microsoft.com/office/officeart/2005/8/layout/process1"/>
    <dgm:cxn modelId="{69D8F236-B3D7-4A5B-B16D-EA5E33DB5118}" type="presParOf" srcId="{A552011F-05B8-4EDF-8BEE-A35E05B02C21}" destId="{39E23298-A163-401B-8E23-CC9EC294972F}" srcOrd="3" destOrd="0" presId="urn:microsoft.com/office/officeart/2005/8/layout/process1"/>
    <dgm:cxn modelId="{8EBF30CD-3BD1-4F18-B255-898659CDC448}" type="presParOf" srcId="{39E23298-A163-401B-8E23-CC9EC294972F}" destId="{DEE44855-955D-4682-9CA7-561945379CAB}" srcOrd="0" destOrd="0" presId="urn:microsoft.com/office/officeart/2005/8/layout/process1"/>
    <dgm:cxn modelId="{F1BC779B-741F-42A5-B373-E686DD10B764}" type="presParOf" srcId="{A552011F-05B8-4EDF-8BEE-A35E05B02C21}" destId="{C1E5C240-D3F5-443C-8407-59753DBC9394}" srcOrd="4" destOrd="0" presId="urn:microsoft.com/office/officeart/2005/8/layout/process1"/>
    <dgm:cxn modelId="{7F628CA0-0808-4C8B-A392-AFB7DA107534}" type="presParOf" srcId="{A552011F-05B8-4EDF-8BEE-A35E05B02C21}" destId="{7CED47F3-44C2-4D6E-9D80-368587D52BDF}" srcOrd="5" destOrd="0" presId="urn:microsoft.com/office/officeart/2005/8/layout/process1"/>
    <dgm:cxn modelId="{A3C94371-351C-4455-84A6-C35CFED23CF4}" type="presParOf" srcId="{7CED47F3-44C2-4D6E-9D80-368587D52BDF}" destId="{8384FE2D-AC0A-4C6C-BD89-E4D07ACF5FB6}" srcOrd="0" destOrd="0" presId="urn:microsoft.com/office/officeart/2005/8/layout/process1"/>
    <dgm:cxn modelId="{C3C6075F-B8BA-4901-9BB6-1D2985EA2374}" type="presParOf" srcId="{A552011F-05B8-4EDF-8BEE-A35E05B02C21}" destId="{C6B992A4-495C-4B0D-B77F-6AA566867CD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1B9B17-4DE5-4A4B-BB95-0AD6EAF6E00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0D8DE1C-4E43-4AA3-8235-790D8E0F0E32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de-DE" sz="20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+mj-lt"/>
            </a:rPr>
            <a:t>Projektumfeld</a:t>
          </a:r>
          <a:endParaRPr lang="de-DE" sz="2000" dirty="0">
            <a:ln>
              <a:solidFill>
                <a:schemeClr val="tx1"/>
              </a:solidFill>
            </a:ln>
            <a:solidFill>
              <a:schemeClr val="tx1"/>
            </a:solidFill>
            <a:effectLst/>
            <a:latin typeface="+mj-lt"/>
          </a:endParaRPr>
        </a:p>
      </dgm:t>
    </dgm:pt>
    <dgm:pt modelId="{77270465-DAE4-46E5-83DE-2C5D8F23DDB1}" type="parTrans" cxnId="{41734DDE-8BAF-4789-A7BA-F6BC1386DC08}">
      <dgm:prSet/>
      <dgm:spPr/>
      <dgm:t>
        <a:bodyPr/>
        <a:lstStyle/>
        <a:p>
          <a:endParaRPr lang="de-DE"/>
        </a:p>
      </dgm:t>
    </dgm:pt>
    <dgm:pt modelId="{EAB1936E-1228-4468-A644-249CA87D7434}" type="sibTrans" cxnId="{41734DDE-8BAF-4789-A7BA-F6BC1386DC08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de-DE"/>
        </a:p>
      </dgm:t>
    </dgm:pt>
    <dgm:pt modelId="{05BE2ABC-8BAF-4089-B43F-2924A40A605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20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+mj-lt"/>
            </a:rPr>
            <a:t>Durchführung</a:t>
          </a:r>
          <a:endParaRPr lang="de-DE" sz="2000" dirty="0">
            <a:ln>
              <a:solidFill>
                <a:schemeClr val="tx1"/>
              </a:solidFill>
            </a:ln>
            <a:solidFill>
              <a:schemeClr val="tx1"/>
            </a:solidFill>
            <a:effectLst/>
            <a:latin typeface="+mj-lt"/>
          </a:endParaRPr>
        </a:p>
      </dgm:t>
    </dgm:pt>
    <dgm:pt modelId="{03141281-FB42-4D6F-9C56-650D46FA38F7}" type="parTrans" cxnId="{99050ED3-7579-4576-BB14-3CB204662B17}">
      <dgm:prSet/>
      <dgm:spPr/>
      <dgm:t>
        <a:bodyPr/>
        <a:lstStyle/>
        <a:p>
          <a:endParaRPr lang="de-DE"/>
        </a:p>
      </dgm:t>
    </dgm:pt>
    <dgm:pt modelId="{FC3BFBFF-36C3-45AC-99E0-133471C43D6F}" type="sibTrans" cxnId="{99050ED3-7579-4576-BB14-3CB204662B17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de-DE"/>
        </a:p>
      </dgm:t>
    </dgm:pt>
    <dgm:pt modelId="{D53FF194-B8CC-4F89-BC8E-9E567932AD2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20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+mj-lt"/>
            </a:rPr>
            <a:t>Analyse und Entwurf</a:t>
          </a:r>
          <a:endParaRPr lang="de-DE" sz="2000" dirty="0">
            <a:ln>
              <a:solidFill>
                <a:schemeClr val="tx1"/>
              </a:solidFill>
            </a:ln>
            <a:solidFill>
              <a:schemeClr val="tx1"/>
            </a:solidFill>
            <a:effectLst/>
            <a:latin typeface="+mj-lt"/>
          </a:endParaRPr>
        </a:p>
      </dgm:t>
    </dgm:pt>
    <dgm:pt modelId="{92D8FACF-DB82-4F1A-909A-8BC70C9E9678}" type="parTrans" cxnId="{23E96CD8-9FF5-4463-AE96-120E3676957C}">
      <dgm:prSet/>
      <dgm:spPr/>
      <dgm:t>
        <a:bodyPr/>
        <a:lstStyle/>
        <a:p>
          <a:endParaRPr lang="de-DE"/>
        </a:p>
      </dgm:t>
    </dgm:pt>
    <dgm:pt modelId="{D2492729-96A1-48AD-BB82-856B09B7DF34}" type="sibTrans" cxnId="{23E96CD8-9FF5-4463-AE96-120E3676957C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de-DE"/>
        </a:p>
      </dgm:t>
    </dgm:pt>
    <dgm:pt modelId="{EA8E98BF-17B7-497C-AEC2-3D410194FE5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20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+mj-lt"/>
            </a:rPr>
            <a:t>Abschluss</a:t>
          </a:r>
          <a:endParaRPr lang="de-DE" sz="2000" dirty="0">
            <a:ln>
              <a:solidFill>
                <a:schemeClr val="tx1"/>
              </a:solidFill>
            </a:ln>
            <a:solidFill>
              <a:schemeClr val="tx1"/>
            </a:solidFill>
            <a:effectLst/>
            <a:latin typeface="+mj-lt"/>
          </a:endParaRPr>
        </a:p>
      </dgm:t>
    </dgm:pt>
    <dgm:pt modelId="{F0ADE655-CFC4-49CB-A556-64D4C4D0373A}" type="parTrans" cxnId="{2AF64264-54B4-4E2F-B012-57AC803DD9E7}">
      <dgm:prSet/>
      <dgm:spPr/>
      <dgm:t>
        <a:bodyPr/>
        <a:lstStyle/>
        <a:p>
          <a:endParaRPr lang="de-DE"/>
        </a:p>
      </dgm:t>
    </dgm:pt>
    <dgm:pt modelId="{760F314D-024E-41D6-B5D3-D6306B7AD329}" type="sibTrans" cxnId="{2AF64264-54B4-4E2F-B012-57AC803DD9E7}">
      <dgm:prSet/>
      <dgm:spPr/>
      <dgm:t>
        <a:bodyPr/>
        <a:lstStyle/>
        <a:p>
          <a:endParaRPr lang="de-DE"/>
        </a:p>
      </dgm:t>
    </dgm:pt>
    <dgm:pt modelId="{A552011F-05B8-4EDF-8BEE-A35E05B02C21}" type="pres">
      <dgm:prSet presAssocID="{881B9B17-4DE5-4A4B-BB95-0AD6EAF6E00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FE0FDD7D-5C25-48D2-92F0-8014E7E233E7}" type="pres">
      <dgm:prSet presAssocID="{70D8DE1C-4E43-4AA3-8235-790D8E0F0E3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1C3B3A-16D1-4064-91C6-51D70B24A971}" type="pres">
      <dgm:prSet presAssocID="{EAB1936E-1228-4468-A644-249CA87D7434}" presName="sibTrans" presStyleLbl="sibTrans2D1" presStyleIdx="0" presStyleCnt="3"/>
      <dgm:spPr/>
      <dgm:t>
        <a:bodyPr/>
        <a:lstStyle/>
        <a:p>
          <a:endParaRPr lang="de-DE"/>
        </a:p>
      </dgm:t>
    </dgm:pt>
    <dgm:pt modelId="{9F07CC4A-1C8C-47AC-BBEE-2FDAF2A93F49}" type="pres">
      <dgm:prSet presAssocID="{EAB1936E-1228-4468-A644-249CA87D7434}" presName="connectorText" presStyleLbl="sibTrans2D1" presStyleIdx="0" presStyleCnt="3"/>
      <dgm:spPr/>
      <dgm:t>
        <a:bodyPr/>
        <a:lstStyle/>
        <a:p>
          <a:endParaRPr lang="de-DE"/>
        </a:p>
      </dgm:t>
    </dgm:pt>
    <dgm:pt modelId="{40AFD428-A6CE-4EDA-A924-FD565EDDA983}" type="pres">
      <dgm:prSet presAssocID="{D53FF194-B8CC-4F89-BC8E-9E567932AD2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9E23298-A163-401B-8E23-CC9EC294972F}" type="pres">
      <dgm:prSet presAssocID="{D2492729-96A1-48AD-BB82-856B09B7DF34}" presName="sibTrans" presStyleLbl="sibTrans2D1" presStyleIdx="1" presStyleCnt="3"/>
      <dgm:spPr/>
      <dgm:t>
        <a:bodyPr/>
        <a:lstStyle/>
        <a:p>
          <a:endParaRPr lang="de-DE"/>
        </a:p>
      </dgm:t>
    </dgm:pt>
    <dgm:pt modelId="{DEE44855-955D-4682-9CA7-561945379CAB}" type="pres">
      <dgm:prSet presAssocID="{D2492729-96A1-48AD-BB82-856B09B7DF34}" presName="connectorText" presStyleLbl="sibTrans2D1" presStyleIdx="1" presStyleCnt="3"/>
      <dgm:spPr/>
      <dgm:t>
        <a:bodyPr/>
        <a:lstStyle/>
        <a:p>
          <a:endParaRPr lang="de-DE"/>
        </a:p>
      </dgm:t>
    </dgm:pt>
    <dgm:pt modelId="{C1E5C240-D3F5-443C-8407-59753DBC9394}" type="pres">
      <dgm:prSet presAssocID="{05BE2ABC-8BAF-4089-B43F-2924A40A605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ED47F3-44C2-4D6E-9D80-368587D52BDF}" type="pres">
      <dgm:prSet presAssocID="{FC3BFBFF-36C3-45AC-99E0-133471C43D6F}" presName="sibTrans" presStyleLbl="sibTrans2D1" presStyleIdx="2" presStyleCnt="3"/>
      <dgm:spPr/>
      <dgm:t>
        <a:bodyPr/>
        <a:lstStyle/>
        <a:p>
          <a:endParaRPr lang="de-DE"/>
        </a:p>
      </dgm:t>
    </dgm:pt>
    <dgm:pt modelId="{8384FE2D-AC0A-4C6C-BD89-E4D07ACF5FB6}" type="pres">
      <dgm:prSet presAssocID="{FC3BFBFF-36C3-45AC-99E0-133471C43D6F}" presName="connectorText" presStyleLbl="sibTrans2D1" presStyleIdx="2" presStyleCnt="3"/>
      <dgm:spPr/>
      <dgm:t>
        <a:bodyPr/>
        <a:lstStyle/>
        <a:p>
          <a:endParaRPr lang="de-DE"/>
        </a:p>
      </dgm:t>
    </dgm:pt>
    <dgm:pt modelId="{C6B992A4-495C-4B0D-B77F-6AA566867CDC}" type="pres">
      <dgm:prSet presAssocID="{EA8E98BF-17B7-497C-AEC2-3D410194FE5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9B6293F-7082-46ED-B0C5-B43840AD98ED}" type="presOf" srcId="{D2492729-96A1-48AD-BB82-856B09B7DF34}" destId="{39E23298-A163-401B-8E23-CC9EC294972F}" srcOrd="0" destOrd="0" presId="urn:microsoft.com/office/officeart/2005/8/layout/process1"/>
    <dgm:cxn modelId="{84B32C03-1E9E-4F7B-920B-A91CBE33CD12}" type="presOf" srcId="{FC3BFBFF-36C3-45AC-99E0-133471C43D6F}" destId="{8384FE2D-AC0A-4C6C-BD89-E4D07ACF5FB6}" srcOrd="1" destOrd="0" presId="urn:microsoft.com/office/officeart/2005/8/layout/process1"/>
    <dgm:cxn modelId="{A98A09DE-3976-4DBB-8B20-DA2E76E01056}" type="presOf" srcId="{EAB1936E-1228-4468-A644-249CA87D7434}" destId="{9F07CC4A-1C8C-47AC-BBEE-2FDAF2A93F49}" srcOrd="1" destOrd="0" presId="urn:microsoft.com/office/officeart/2005/8/layout/process1"/>
    <dgm:cxn modelId="{B6E6B889-945D-4CB7-BA95-BD4C669B6020}" type="presOf" srcId="{EA8E98BF-17B7-497C-AEC2-3D410194FE59}" destId="{C6B992A4-495C-4B0D-B77F-6AA566867CDC}" srcOrd="0" destOrd="0" presId="urn:microsoft.com/office/officeart/2005/8/layout/process1"/>
    <dgm:cxn modelId="{23E96CD8-9FF5-4463-AE96-120E3676957C}" srcId="{881B9B17-4DE5-4A4B-BB95-0AD6EAF6E005}" destId="{D53FF194-B8CC-4F89-BC8E-9E567932AD24}" srcOrd="1" destOrd="0" parTransId="{92D8FACF-DB82-4F1A-909A-8BC70C9E9678}" sibTransId="{D2492729-96A1-48AD-BB82-856B09B7DF34}"/>
    <dgm:cxn modelId="{41734DDE-8BAF-4789-A7BA-F6BC1386DC08}" srcId="{881B9B17-4DE5-4A4B-BB95-0AD6EAF6E005}" destId="{70D8DE1C-4E43-4AA3-8235-790D8E0F0E32}" srcOrd="0" destOrd="0" parTransId="{77270465-DAE4-46E5-83DE-2C5D8F23DDB1}" sibTransId="{EAB1936E-1228-4468-A644-249CA87D7434}"/>
    <dgm:cxn modelId="{0FA56DA0-830F-47B2-AD36-42F47CD8B679}" type="presOf" srcId="{05BE2ABC-8BAF-4089-B43F-2924A40A605D}" destId="{C1E5C240-D3F5-443C-8407-59753DBC9394}" srcOrd="0" destOrd="0" presId="urn:microsoft.com/office/officeart/2005/8/layout/process1"/>
    <dgm:cxn modelId="{99050ED3-7579-4576-BB14-3CB204662B17}" srcId="{881B9B17-4DE5-4A4B-BB95-0AD6EAF6E005}" destId="{05BE2ABC-8BAF-4089-B43F-2924A40A605D}" srcOrd="2" destOrd="0" parTransId="{03141281-FB42-4D6F-9C56-650D46FA38F7}" sibTransId="{FC3BFBFF-36C3-45AC-99E0-133471C43D6F}"/>
    <dgm:cxn modelId="{AF3FDD37-7EF0-439D-B3C7-BDBAD00F77FE}" type="presOf" srcId="{D53FF194-B8CC-4F89-BC8E-9E567932AD24}" destId="{40AFD428-A6CE-4EDA-A924-FD565EDDA983}" srcOrd="0" destOrd="0" presId="urn:microsoft.com/office/officeart/2005/8/layout/process1"/>
    <dgm:cxn modelId="{2AF64264-54B4-4E2F-B012-57AC803DD9E7}" srcId="{881B9B17-4DE5-4A4B-BB95-0AD6EAF6E005}" destId="{EA8E98BF-17B7-497C-AEC2-3D410194FE59}" srcOrd="3" destOrd="0" parTransId="{F0ADE655-CFC4-49CB-A556-64D4C4D0373A}" sibTransId="{760F314D-024E-41D6-B5D3-D6306B7AD329}"/>
    <dgm:cxn modelId="{4782CD30-8A7B-4E26-9E6F-2E6246196EB4}" type="presOf" srcId="{FC3BFBFF-36C3-45AC-99E0-133471C43D6F}" destId="{7CED47F3-44C2-4D6E-9D80-368587D52BDF}" srcOrd="0" destOrd="0" presId="urn:microsoft.com/office/officeart/2005/8/layout/process1"/>
    <dgm:cxn modelId="{97B7DAD0-CBA7-4417-B107-FC3B01606B81}" type="presOf" srcId="{70D8DE1C-4E43-4AA3-8235-790D8E0F0E32}" destId="{FE0FDD7D-5C25-48D2-92F0-8014E7E233E7}" srcOrd="0" destOrd="0" presId="urn:microsoft.com/office/officeart/2005/8/layout/process1"/>
    <dgm:cxn modelId="{2EF6BB58-FAAF-4305-BB99-AC016472F5AA}" type="presOf" srcId="{881B9B17-4DE5-4A4B-BB95-0AD6EAF6E005}" destId="{A552011F-05B8-4EDF-8BEE-A35E05B02C21}" srcOrd="0" destOrd="0" presId="urn:microsoft.com/office/officeart/2005/8/layout/process1"/>
    <dgm:cxn modelId="{1E71ABA0-B431-46F7-BD34-4D34447CF251}" type="presOf" srcId="{D2492729-96A1-48AD-BB82-856B09B7DF34}" destId="{DEE44855-955D-4682-9CA7-561945379CAB}" srcOrd="1" destOrd="0" presId="urn:microsoft.com/office/officeart/2005/8/layout/process1"/>
    <dgm:cxn modelId="{A9453A17-45C8-41B3-9ED8-94873451CE96}" type="presOf" srcId="{EAB1936E-1228-4468-A644-249CA87D7434}" destId="{0C1C3B3A-16D1-4064-91C6-51D70B24A971}" srcOrd="0" destOrd="0" presId="urn:microsoft.com/office/officeart/2005/8/layout/process1"/>
    <dgm:cxn modelId="{15E0087F-086D-4147-BB58-D5E7E72C5E7A}" type="presParOf" srcId="{A552011F-05B8-4EDF-8BEE-A35E05B02C21}" destId="{FE0FDD7D-5C25-48D2-92F0-8014E7E233E7}" srcOrd="0" destOrd="0" presId="urn:microsoft.com/office/officeart/2005/8/layout/process1"/>
    <dgm:cxn modelId="{6950ABC8-7FFF-45B7-8359-C76B095416D5}" type="presParOf" srcId="{A552011F-05B8-4EDF-8BEE-A35E05B02C21}" destId="{0C1C3B3A-16D1-4064-91C6-51D70B24A971}" srcOrd="1" destOrd="0" presId="urn:microsoft.com/office/officeart/2005/8/layout/process1"/>
    <dgm:cxn modelId="{5EB41A38-B056-4E8E-8A9D-9003693D84C0}" type="presParOf" srcId="{0C1C3B3A-16D1-4064-91C6-51D70B24A971}" destId="{9F07CC4A-1C8C-47AC-BBEE-2FDAF2A93F49}" srcOrd="0" destOrd="0" presId="urn:microsoft.com/office/officeart/2005/8/layout/process1"/>
    <dgm:cxn modelId="{E707F3BF-85DC-470B-B141-2120AC5CC85A}" type="presParOf" srcId="{A552011F-05B8-4EDF-8BEE-A35E05B02C21}" destId="{40AFD428-A6CE-4EDA-A924-FD565EDDA983}" srcOrd="2" destOrd="0" presId="urn:microsoft.com/office/officeart/2005/8/layout/process1"/>
    <dgm:cxn modelId="{69D8F236-B3D7-4A5B-B16D-EA5E33DB5118}" type="presParOf" srcId="{A552011F-05B8-4EDF-8BEE-A35E05B02C21}" destId="{39E23298-A163-401B-8E23-CC9EC294972F}" srcOrd="3" destOrd="0" presId="urn:microsoft.com/office/officeart/2005/8/layout/process1"/>
    <dgm:cxn modelId="{8EBF30CD-3BD1-4F18-B255-898659CDC448}" type="presParOf" srcId="{39E23298-A163-401B-8E23-CC9EC294972F}" destId="{DEE44855-955D-4682-9CA7-561945379CAB}" srcOrd="0" destOrd="0" presId="urn:microsoft.com/office/officeart/2005/8/layout/process1"/>
    <dgm:cxn modelId="{F1BC779B-741F-42A5-B373-E686DD10B764}" type="presParOf" srcId="{A552011F-05B8-4EDF-8BEE-A35E05B02C21}" destId="{C1E5C240-D3F5-443C-8407-59753DBC9394}" srcOrd="4" destOrd="0" presId="urn:microsoft.com/office/officeart/2005/8/layout/process1"/>
    <dgm:cxn modelId="{7F628CA0-0808-4C8B-A392-AFB7DA107534}" type="presParOf" srcId="{A552011F-05B8-4EDF-8BEE-A35E05B02C21}" destId="{7CED47F3-44C2-4D6E-9D80-368587D52BDF}" srcOrd="5" destOrd="0" presId="urn:microsoft.com/office/officeart/2005/8/layout/process1"/>
    <dgm:cxn modelId="{A3C94371-351C-4455-84A6-C35CFED23CF4}" type="presParOf" srcId="{7CED47F3-44C2-4D6E-9D80-368587D52BDF}" destId="{8384FE2D-AC0A-4C6C-BD89-E4D07ACF5FB6}" srcOrd="0" destOrd="0" presId="urn:microsoft.com/office/officeart/2005/8/layout/process1"/>
    <dgm:cxn modelId="{C3C6075F-B8BA-4901-9BB6-1D2985EA2374}" type="presParOf" srcId="{A552011F-05B8-4EDF-8BEE-A35E05B02C21}" destId="{C6B992A4-495C-4B0D-B77F-6AA566867CD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1B9B17-4DE5-4A4B-BB95-0AD6EAF6E00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0D8DE1C-4E43-4AA3-8235-790D8E0F0E32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de-DE" sz="20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+mj-lt"/>
            </a:rPr>
            <a:t>Projektumfeld</a:t>
          </a:r>
          <a:endParaRPr lang="de-DE" sz="2000" dirty="0">
            <a:ln>
              <a:solidFill>
                <a:schemeClr val="tx1"/>
              </a:solidFill>
            </a:ln>
            <a:solidFill>
              <a:schemeClr val="tx1"/>
            </a:solidFill>
            <a:effectLst/>
            <a:latin typeface="+mj-lt"/>
          </a:endParaRPr>
        </a:p>
      </dgm:t>
    </dgm:pt>
    <dgm:pt modelId="{77270465-DAE4-46E5-83DE-2C5D8F23DDB1}" type="parTrans" cxnId="{41734DDE-8BAF-4789-A7BA-F6BC1386DC08}">
      <dgm:prSet/>
      <dgm:spPr/>
      <dgm:t>
        <a:bodyPr/>
        <a:lstStyle/>
        <a:p>
          <a:endParaRPr lang="de-DE"/>
        </a:p>
      </dgm:t>
    </dgm:pt>
    <dgm:pt modelId="{EAB1936E-1228-4468-A644-249CA87D7434}" type="sibTrans" cxnId="{41734DDE-8BAF-4789-A7BA-F6BC1386DC08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endParaRPr lang="de-DE" dirty="0"/>
        </a:p>
      </dgm:t>
    </dgm:pt>
    <dgm:pt modelId="{05BE2ABC-8BAF-4089-B43F-2924A40A605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20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+mj-lt"/>
            </a:rPr>
            <a:t>Durchführung</a:t>
          </a:r>
          <a:endParaRPr lang="de-DE" sz="2000" dirty="0">
            <a:ln>
              <a:solidFill>
                <a:schemeClr val="tx1"/>
              </a:solidFill>
            </a:ln>
            <a:solidFill>
              <a:schemeClr val="tx1"/>
            </a:solidFill>
            <a:effectLst/>
            <a:latin typeface="+mj-lt"/>
          </a:endParaRPr>
        </a:p>
      </dgm:t>
    </dgm:pt>
    <dgm:pt modelId="{03141281-FB42-4D6F-9C56-650D46FA38F7}" type="parTrans" cxnId="{99050ED3-7579-4576-BB14-3CB204662B17}">
      <dgm:prSet/>
      <dgm:spPr/>
      <dgm:t>
        <a:bodyPr/>
        <a:lstStyle/>
        <a:p>
          <a:endParaRPr lang="de-DE"/>
        </a:p>
      </dgm:t>
    </dgm:pt>
    <dgm:pt modelId="{FC3BFBFF-36C3-45AC-99E0-133471C43D6F}" type="sibTrans" cxnId="{99050ED3-7579-4576-BB14-3CB204662B17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de-DE"/>
        </a:p>
      </dgm:t>
    </dgm:pt>
    <dgm:pt modelId="{D53FF194-B8CC-4F89-BC8E-9E567932AD2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de-DE" sz="20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+mj-lt"/>
            </a:rPr>
            <a:t>Analyse und Entwurf</a:t>
          </a:r>
          <a:endParaRPr lang="de-DE" sz="2000" dirty="0">
            <a:ln>
              <a:solidFill>
                <a:schemeClr val="tx1"/>
              </a:solidFill>
            </a:ln>
            <a:solidFill>
              <a:schemeClr val="tx1"/>
            </a:solidFill>
            <a:effectLst/>
            <a:latin typeface="+mj-lt"/>
          </a:endParaRPr>
        </a:p>
      </dgm:t>
    </dgm:pt>
    <dgm:pt modelId="{92D8FACF-DB82-4F1A-909A-8BC70C9E9678}" type="parTrans" cxnId="{23E96CD8-9FF5-4463-AE96-120E3676957C}">
      <dgm:prSet/>
      <dgm:spPr/>
      <dgm:t>
        <a:bodyPr/>
        <a:lstStyle/>
        <a:p>
          <a:endParaRPr lang="de-DE"/>
        </a:p>
      </dgm:t>
    </dgm:pt>
    <dgm:pt modelId="{D2492729-96A1-48AD-BB82-856B09B7DF34}" type="sibTrans" cxnId="{23E96CD8-9FF5-4463-AE96-120E3676957C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de-DE"/>
        </a:p>
      </dgm:t>
    </dgm:pt>
    <dgm:pt modelId="{EA8E98BF-17B7-497C-AEC2-3D410194FE5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20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+mj-lt"/>
            </a:rPr>
            <a:t>Abschluss</a:t>
          </a:r>
          <a:endParaRPr lang="de-DE" sz="2000" dirty="0">
            <a:ln>
              <a:solidFill>
                <a:schemeClr val="tx1"/>
              </a:solidFill>
            </a:ln>
            <a:solidFill>
              <a:schemeClr val="tx1"/>
            </a:solidFill>
            <a:effectLst/>
            <a:latin typeface="+mj-lt"/>
          </a:endParaRPr>
        </a:p>
      </dgm:t>
    </dgm:pt>
    <dgm:pt modelId="{F0ADE655-CFC4-49CB-A556-64D4C4D0373A}" type="parTrans" cxnId="{2AF64264-54B4-4E2F-B012-57AC803DD9E7}">
      <dgm:prSet/>
      <dgm:spPr/>
      <dgm:t>
        <a:bodyPr/>
        <a:lstStyle/>
        <a:p>
          <a:endParaRPr lang="de-DE"/>
        </a:p>
      </dgm:t>
    </dgm:pt>
    <dgm:pt modelId="{760F314D-024E-41D6-B5D3-D6306B7AD329}" type="sibTrans" cxnId="{2AF64264-54B4-4E2F-B012-57AC803DD9E7}">
      <dgm:prSet/>
      <dgm:spPr/>
      <dgm:t>
        <a:bodyPr/>
        <a:lstStyle/>
        <a:p>
          <a:endParaRPr lang="de-DE"/>
        </a:p>
      </dgm:t>
    </dgm:pt>
    <dgm:pt modelId="{A552011F-05B8-4EDF-8BEE-A35E05B02C21}" type="pres">
      <dgm:prSet presAssocID="{881B9B17-4DE5-4A4B-BB95-0AD6EAF6E00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FE0FDD7D-5C25-48D2-92F0-8014E7E233E7}" type="pres">
      <dgm:prSet presAssocID="{70D8DE1C-4E43-4AA3-8235-790D8E0F0E3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1C3B3A-16D1-4064-91C6-51D70B24A971}" type="pres">
      <dgm:prSet presAssocID="{EAB1936E-1228-4468-A644-249CA87D7434}" presName="sibTrans" presStyleLbl="sibTrans2D1" presStyleIdx="0" presStyleCnt="3"/>
      <dgm:spPr/>
      <dgm:t>
        <a:bodyPr/>
        <a:lstStyle/>
        <a:p>
          <a:endParaRPr lang="de-DE"/>
        </a:p>
      </dgm:t>
    </dgm:pt>
    <dgm:pt modelId="{9F07CC4A-1C8C-47AC-BBEE-2FDAF2A93F49}" type="pres">
      <dgm:prSet presAssocID="{EAB1936E-1228-4468-A644-249CA87D7434}" presName="connectorText" presStyleLbl="sibTrans2D1" presStyleIdx="0" presStyleCnt="3"/>
      <dgm:spPr/>
      <dgm:t>
        <a:bodyPr/>
        <a:lstStyle/>
        <a:p>
          <a:endParaRPr lang="de-DE"/>
        </a:p>
      </dgm:t>
    </dgm:pt>
    <dgm:pt modelId="{40AFD428-A6CE-4EDA-A924-FD565EDDA983}" type="pres">
      <dgm:prSet presAssocID="{D53FF194-B8CC-4F89-BC8E-9E567932AD2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9E23298-A163-401B-8E23-CC9EC294972F}" type="pres">
      <dgm:prSet presAssocID="{D2492729-96A1-48AD-BB82-856B09B7DF34}" presName="sibTrans" presStyleLbl="sibTrans2D1" presStyleIdx="1" presStyleCnt="3"/>
      <dgm:spPr/>
      <dgm:t>
        <a:bodyPr/>
        <a:lstStyle/>
        <a:p>
          <a:endParaRPr lang="de-DE"/>
        </a:p>
      </dgm:t>
    </dgm:pt>
    <dgm:pt modelId="{DEE44855-955D-4682-9CA7-561945379CAB}" type="pres">
      <dgm:prSet presAssocID="{D2492729-96A1-48AD-BB82-856B09B7DF34}" presName="connectorText" presStyleLbl="sibTrans2D1" presStyleIdx="1" presStyleCnt="3"/>
      <dgm:spPr/>
      <dgm:t>
        <a:bodyPr/>
        <a:lstStyle/>
        <a:p>
          <a:endParaRPr lang="de-DE"/>
        </a:p>
      </dgm:t>
    </dgm:pt>
    <dgm:pt modelId="{C1E5C240-D3F5-443C-8407-59753DBC9394}" type="pres">
      <dgm:prSet presAssocID="{05BE2ABC-8BAF-4089-B43F-2924A40A605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ED47F3-44C2-4D6E-9D80-368587D52BDF}" type="pres">
      <dgm:prSet presAssocID="{FC3BFBFF-36C3-45AC-99E0-133471C43D6F}" presName="sibTrans" presStyleLbl="sibTrans2D1" presStyleIdx="2" presStyleCnt="3"/>
      <dgm:spPr/>
      <dgm:t>
        <a:bodyPr/>
        <a:lstStyle/>
        <a:p>
          <a:endParaRPr lang="de-DE"/>
        </a:p>
      </dgm:t>
    </dgm:pt>
    <dgm:pt modelId="{8384FE2D-AC0A-4C6C-BD89-E4D07ACF5FB6}" type="pres">
      <dgm:prSet presAssocID="{FC3BFBFF-36C3-45AC-99E0-133471C43D6F}" presName="connectorText" presStyleLbl="sibTrans2D1" presStyleIdx="2" presStyleCnt="3"/>
      <dgm:spPr/>
      <dgm:t>
        <a:bodyPr/>
        <a:lstStyle/>
        <a:p>
          <a:endParaRPr lang="de-DE"/>
        </a:p>
      </dgm:t>
    </dgm:pt>
    <dgm:pt modelId="{C6B992A4-495C-4B0D-B77F-6AA566867CDC}" type="pres">
      <dgm:prSet presAssocID="{EA8E98BF-17B7-497C-AEC2-3D410194FE5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9B6293F-7082-46ED-B0C5-B43840AD98ED}" type="presOf" srcId="{D2492729-96A1-48AD-BB82-856B09B7DF34}" destId="{39E23298-A163-401B-8E23-CC9EC294972F}" srcOrd="0" destOrd="0" presId="urn:microsoft.com/office/officeart/2005/8/layout/process1"/>
    <dgm:cxn modelId="{84B32C03-1E9E-4F7B-920B-A91CBE33CD12}" type="presOf" srcId="{FC3BFBFF-36C3-45AC-99E0-133471C43D6F}" destId="{8384FE2D-AC0A-4C6C-BD89-E4D07ACF5FB6}" srcOrd="1" destOrd="0" presId="urn:microsoft.com/office/officeart/2005/8/layout/process1"/>
    <dgm:cxn modelId="{A98A09DE-3976-4DBB-8B20-DA2E76E01056}" type="presOf" srcId="{EAB1936E-1228-4468-A644-249CA87D7434}" destId="{9F07CC4A-1C8C-47AC-BBEE-2FDAF2A93F49}" srcOrd="1" destOrd="0" presId="urn:microsoft.com/office/officeart/2005/8/layout/process1"/>
    <dgm:cxn modelId="{B6E6B889-945D-4CB7-BA95-BD4C669B6020}" type="presOf" srcId="{EA8E98BF-17B7-497C-AEC2-3D410194FE59}" destId="{C6B992A4-495C-4B0D-B77F-6AA566867CDC}" srcOrd="0" destOrd="0" presId="urn:microsoft.com/office/officeart/2005/8/layout/process1"/>
    <dgm:cxn modelId="{23E96CD8-9FF5-4463-AE96-120E3676957C}" srcId="{881B9B17-4DE5-4A4B-BB95-0AD6EAF6E005}" destId="{D53FF194-B8CC-4F89-BC8E-9E567932AD24}" srcOrd="1" destOrd="0" parTransId="{92D8FACF-DB82-4F1A-909A-8BC70C9E9678}" sibTransId="{D2492729-96A1-48AD-BB82-856B09B7DF34}"/>
    <dgm:cxn modelId="{41734DDE-8BAF-4789-A7BA-F6BC1386DC08}" srcId="{881B9B17-4DE5-4A4B-BB95-0AD6EAF6E005}" destId="{70D8DE1C-4E43-4AA3-8235-790D8E0F0E32}" srcOrd="0" destOrd="0" parTransId="{77270465-DAE4-46E5-83DE-2C5D8F23DDB1}" sibTransId="{EAB1936E-1228-4468-A644-249CA87D7434}"/>
    <dgm:cxn modelId="{0FA56DA0-830F-47B2-AD36-42F47CD8B679}" type="presOf" srcId="{05BE2ABC-8BAF-4089-B43F-2924A40A605D}" destId="{C1E5C240-D3F5-443C-8407-59753DBC9394}" srcOrd="0" destOrd="0" presId="urn:microsoft.com/office/officeart/2005/8/layout/process1"/>
    <dgm:cxn modelId="{99050ED3-7579-4576-BB14-3CB204662B17}" srcId="{881B9B17-4DE5-4A4B-BB95-0AD6EAF6E005}" destId="{05BE2ABC-8BAF-4089-B43F-2924A40A605D}" srcOrd="2" destOrd="0" parTransId="{03141281-FB42-4D6F-9C56-650D46FA38F7}" sibTransId="{FC3BFBFF-36C3-45AC-99E0-133471C43D6F}"/>
    <dgm:cxn modelId="{AF3FDD37-7EF0-439D-B3C7-BDBAD00F77FE}" type="presOf" srcId="{D53FF194-B8CC-4F89-BC8E-9E567932AD24}" destId="{40AFD428-A6CE-4EDA-A924-FD565EDDA983}" srcOrd="0" destOrd="0" presId="urn:microsoft.com/office/officeart/2005/8/layout/process1"/>
    <dgm:cxn modelId="{2AF64264-54B4-4E2F-B012-57AC803DD9E7}" srcId="{881B9B17-4DE5-4A4B-BB95-0AD6EAF6E005}" destId="{EA8E98BF-17B7-497C-AEC2-3D410194FE59}" srcOrd="3" destOrd="0" parTransId="{F0ADE655-CFC4-49CB-A556-64D4C4D0373A}" sibTransId="{760F314D-024E-41D6-B5D3-D6306B7AD329}"/>
    <dgm:cxn modelId="{4782CD30-8A7B-4E26-9E6F-2E6246196EB4}" type="presOf" srcId="{FC3BFBFF-36C3-45AC-99E0-133471C43D6F}" destId="{7CED47F3-44C2-4D6E-9D80-368587D52BDF}" srcOrd="0" destOrd="0" presId="urn:microsoft.com/office/officeart/2005/8/layout/process1"/>
    <dgm:cxn modelId="{97B7DAD0-CBA7-4417-B107-FC3B01606B81}" type="presOf" srcId="{70D8DE1C-4E43-4AA3-8235-790D8E0F0E32}" destId="{FE0FDD7D-5C25-48D2-92F0-8014E7E233E7}" srcOrd="0" destOrd="0" presId="urn:microsoft.com/office/officeart/2005/8/layout/process1"/>
    <dgm:cxn modelId="{2EF6BB58-FAAF-4305-BB99-AC016472F5AA}" type="presOf" srcId="{881B9B17-4DE5-4A4B-BB95-0AD6EAF6E005}" destId="{A552011F-05B8-4EDF-8BEE-A35E05B02C21}" srcOrd="0" destOrd="0" presId="urn:microsoft.com/office/officeart/2005/8/layout/process1"/>
    <dgm:cxn modelId="{1E71ABA0-B431-46F7-BD34-4D34447CF251}" type="presOf" srcId="{D2492729-96A1-48AD-BB82-856B09B7DF34}" destId="{DEE44855-955D-4682-9CA7-561945379CAB}" srcOrd="1" destOrd="0" presId="urn:microsoft.com/office/officeart/2005/8/layout/process1"/>
    <dgm:cxn modelId="{A9453A17-45C8-41B3-9ED8-94873451CE96}" type="presOf" srcId="{EAB1936E-1228-4468-A644-249CA87D7434}" destId="{0C1C3B3A-16D1-4064-91C6-51D70B24A971}" srcOrd="0" destOrd="0" presId="urn:microsoft.com/office/officeart/2005/8/layout/process1"/>
    <dgm:cxn modelId="{15E0087F-086D-4147-BB58-D5E7E72C5E7A}" type="presParOf" srcId="{A552011F-05B8-4EDF-8BEE-A35E05B02C21}" destId="{FE0FDD7D-5C25-48D2-92F0-8014E7E233E7}" srcOrd="0" destOrd="0" presId="urn:microsoft.com/office/officeart/2005/8/layout/process1"/>
    <dgm:cxn modelId="{6950ABC8-7FFF-45B7-8359-C76B095416D5}" type="presParOf" srcId="{A552011F-05B8-4EDF-8BEE-A35E05B02C21}" destId="{0C1C3B3A-16D1-4064-91C6-51D70B24A971}" srcOrd="1" destOrd="0" presId="urn:microsoft.com/office/officeart/2005/8/layout/process1"/>
    <dgm:cxn modelId="{5EB41A38-B056-4E8E-8A9D-9003693D84C0}" type="presParOf" srcId="{0C1C3B3A-16D1-4064-91C6-51D70B24A971}" destId="{9F07CC4A-1C8C-47AC-BBEE-2FDAF2A93F49}" srcOrd="0" destOrd="0" presId="urn:microsoft.com/office/officeart/2005/8/layout/process1"/>
    <dgm:cxn modelId="{E707F3BF-85DC-470B-B141-2120AC5CC85A}" type="presParOf" srcId="{A552011F-05B8-4EDF-8BEE-A35E05B02C21}" destId="{40AFD428-A6CE-4EDA-A924-FD565EDDA983}" srcOrd="2" destOrd="0" presId="urn:microsoft.com/office/officeart/2005/8/layout/process1"/>
    <dgm:cxn modelId="{69D8F236-B3D7-4A5B-B16D-EA5E33DB5118}" type="presParOf" srcId="{A552011F-05B8-4EDF-8BEE-A35E05B02C21}" destId="{39E23298-A163-401B-8E23-CC9EC294972F}" srcOrd="3" destOrd="0" presId="urn:microsoft.com/office/officeart/2005/8/layout/process1"/>
    <dgm:cxn modelId="{8EBF30CD-3BD1-4F18-B255-898659CDC448}" type="presParOf" srcId="{39E23298-A163-401B-8E23-CC9EC294972F}" destId="{DEE44855-955D-4682-9CA7-561945379CAB}" srcOrd="0" destOrd="0" presId="urn:microsoft.com/office/officeart/2005/8/layout/process1"/>
    <dgm:cxn modelId="{F1BC779B-741F-42A5-B373-E686DD10B764}" type="presParOf" srcId="{A552011F-05B8-4EDF-8BEE-A35E05B02C21}" destId="{C1E5C240-D3F5-443C-8407-59753DBC9394}" srcOrd="4" destOrd="0" presId="urn:microsoft.com/office/officeart/2005/8/layout/process1"/>
    <dgm:cxn modelId="{7F628CA0-0808-4C8B-A392-AFB7DA107534}" type="presParOf" srcId="{A552011F-05B8-4EDF-8BEE-A35E05B02C21}" destId="{7CED47F3-44C2-4D6E-9D80-368587D52BDF}" srcOrd="5" destOrd="0" presId="urn:microsoft.com/office/officeart/2005/8/layout/process1"/>
    <dgm:cxn modelId="{A3C94371-351C-4455-84A6-C35CFED23CF4}" type="presParOf" srcId="{7CED47F3-44C2-4D6E-9D80-368587D52BDF}" destId="{8384FE2D-AC0A-4C6C-BD89-E4D07ACF5FB6}" srcOrd="0" destOrd="0" presId="urn:microsoft.com/office/officeart/2005/8/layout/process1"/>
    <dgm:cxn modelId="{C3C6075F-B8BA-4901-9BB6-1D2985EA2374}" type="presParOf" srcId="{A552011F-05B8-4EDF-8BEE-A35E05B02C21}" destId="{C6B992A4-495C-4B0D-B77F-6AA566867CD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1B9B17-4DE5-4A4B-BB95-0AD6EAF6E00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0D8DE1C-4E43-4AA3-8235-790D8E0F0E32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de-DE" sz="20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+mj-lt"/>
            </a:rPr>
            <a:t>Projektumfeld</a:t>
          </a:r>
          <a:endParaRPr lang="de-DE" sz="2000" dirty="0">
            <a:ln>
              <a:solidFill>
                <a:schemeClr val="tx1"/>
              </a:solidFill>
            </a:ln>
            <a:solidFill>
              <a:schemeClr val="tx1"/>
            </a:solidFill>
            <a:effectLst/>
            <a:latin typeface="+mj-lt"/>
          </a:endParaRPr>
        </a:p>
      </dgm:t>
    </dgm:pt>
    <dgm:pt modelId="{77270465-DAE4-46E5-83DE-2C5D8F23DDB1}" type="parTrans" cxnId="{41734DDE-8BAF-4789-A7BA-F6BC1386DC08}">
      <dgm:prSet/>
      <dgm:spPr/>
      <dgm:t>
        <a:bodyPr/>
        <a:lstStyle/>
        <a:p>
          <a:endParaRPr lang="de-DE"/>
        </a:p>
      </dgm:t>
    </dgm:pt>
    <dgm:pt modelId="{EAB1936E-1228-4468-A644-249CA87D7434}" type="sibTrans" cxnId="{41734DDE-8BAF-4789-A7BA-F6BC1386DC08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endParaRPr lang="de-DE" dirty="0"/>
        </a:p>
      </dgm:t>
    </dgm:pt>
    <dgm:pt modelId="{05BE2ABC-8BAF-4089-B43F-2924A40A605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de-DE" sz="20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+mj-lt"/>
            </a:rPr>
            <a:t>Durchführung</a:t>
          </a:r>
          <a:endParaRPr lang="de-DE" sz="2000" dirty="0">
            <a:ln>
              <a:solidFill>
                <a:schemeClr val="tx1"/>
              </a:solidFill>
            </a:ln>
            <a:solidFill>
              <a:schemeClr val="tx1"/>
            </a:solidFill>
            <a:effectLst/>
            <a:latin typeface="+mj-lt"/>
          </a:endParaRPr>
        </a:p>
      </dgm:t>
    </dgm:pt>
    <dgm:pt modelId="{03141281-FB42-4D6F-9C56-650D46FA38F7}" type="parTrans" cxnId="{99050ED3-7579-4576-BB14-3CB204662B17}">
      <dgm:prSet/>
      <dgm:spPr/>
      <dgm:t>
        <a:bodyPr/>
        <a:lstStyle/>
        <a:p>
          <a:endParaRPr lang="de-DE"/>
        </a:p>
      </dgm:t>
    </dgm:pt>
    <dgm:pt modelId="{FC3BFBFF-36C3-45AC-99E0-133471C43D6F}" type="sibTrans" cxnId="{99050ED3-7579-4576-BB14-3CB204662B17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de-DE"/>
        </a:p>
      </dgm:t>
    </dgm:pt>
    <dgm:pt modelId="{D53FF194-B8CC-4F89-BC8E-9E567932AD2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de-DE" sz="20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+mj-lt"/>
            </a:rPr>
            <a:t>Analyse und Entwurf</a:t>
          </a:r>
          <a:endParaRPr lang="de-DE" sz="2000" dirty="0">
            <a:ln>
              <a:solidFill>
                <a:schemeClr val="tx1"/>
              </a:solidFill>
            </a:ln>
            <a:solidFill>
              <a:schemeClr val="tx1"/>
            </a:solidFill>
            <a:effectLst/>
            <a:latin typeface="+mj-lt"/>
          </a:endParaRPr>
        </a:p>
      </dgm:t>
    </dgm:pt>
    <dgm:pt modelId="{92D8FACF-DB82-4F1A-909A-8BC70C9E9678}" type="parTrans" cxnId="{23E96CD8-9FF5-4463-AE96-120E3676957C}">
      <dgm:prSet/>
      <dgm:spPr/>
      <dgm:t>
        <a:bodyPr/>
        <a:lstStyle/>
        <a:p>
          <a:endParaRPr lang="de-DE"/>
        </a:p>
      </dgm:t>
    </dgm:pt>
    <dgm:pt modelId="{D2492729-96A1-48AD-BB82-856B09B7DF34}" type="sibTrans" cxnId="{23E96CD8-9FF5-4463-AE96-120E3676957C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endParaRPr lang="de-DE"/>
        </a:p>
      </dgm:t>
    </dgm:pt>
    <dgm:pt modelId="{EA8E98BF-17B7-497C-AEC2-3D410194FE5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20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+mj-lt"/>
            </a:rPr>
            <a:t>Abschluss</a:t>
          </a:r>
          <a:endParaRPr lang="de-DE" sz="2000" dirty="0">
            <a:ln>
              <a:solidFill>
                <a:schemeClr val="tx1"/>
              </a:solidFill>
            </a:ln>
            <a:solidFill>
              <a:schemeClr val="tx1"/>
            </a:solidFill>
            <a:effectLst/>
            <a:latin typeface="+mj-lt"/>
          </a:endParaRPr>
        </a:p>
      </dgm:t>
    </dgm:pt>
    <dgm:pt modelId="{F0ADE655-CFC4-49CB-A556-64D4C4D0373A}" type="parTrans" cxnId="{2AF64264-54B4-4E2F-B012-57AC803DD9E7}">
      <dgm:prSet/>
      <dgm:spPr/>
      <dgm:t>
        <a:bodyPr/>
        <a:lstStyle/>
        <a:p>
          <a:endParaRPr lang="de-DE"/>
        </a:p>
      </dgm:t>
    </dgm:pt>
    <dgm:pt modelId="{760F314D-024E-41D6-B5D3-D6306B7AD329}" type="sibTrans" cxnId="{2AF64264-54B4-4E2F-B012-57AC803DD9E7}">
      <dgm:prSet/>
      <dgm:spPr/>
      <dgm:t>
        <a:bodyPr/>
        <a:lstStyle/>
        <a:p>
          <a:endParaRPr lang="de-DE"/>
        </a:p>
      </dgm:t>
    </dgm:pt>
    <dgm:pt modelId="{A552011F-05B8-4EDF-8BEE-A35E05B02C21}" type="pres">
      <dgm:prSet presAssocID="{881B9B17-4DE5-4A4B-BB95-0AD6EAF6E00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FE0FDD7D-5C25-48D2-92F0-8014E7E233E7}" type="pres">
      <dgm:prSet presAssocID="{70D8DE1C-4E43-4AA3-8235-790D8E0F0E3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1C3B3A-16D1-4064-91C6-51D70B24A971}" type="pres">
      <dgm:prSet presAssocID="{EAB1936E-1228-4468-A644-249CA87D7434}" presName="sibTrans" presStyleLbl="sibTrans2D1" presStyleIdx="0" presStyleCnt="3"/>
      <dgm:spPr/>
      <dgm:t>
        <a:bodyPr/>
        <a:lstStyle/>
        <a:p>
          <a:endParaRPr lang="de-DE"/>
        </a:p>
      </dgm:t>
    </dgm:pt>
    <dgm:pt modelId="{9F07CC4A-1C8C-47AC-BBEE-2FDAF2A93F49}" type="pres">
      <dgm:prSet presAssocID="{EAB1936E-1228-4468-A644-249CA87D7434}" presName="connectorText" presStyleLbl="sibTrans2D1" presStyleIdx="0" presStyleCnt="3"/>
      <dgm:spPr/>
      <dgm:t>
        <a:bodyPr/>
        <a:lstStyle/>
        <a:p>
          <a:endParaRPr lang="de-DE"/>
        </a:p>
      </dgm:t>
    </dgm:pt>
    <dgm:pt modelId="{40AFD428-A6CE-4EDA-A924-FD565EDDA983}" type="pres">
      <dgm:prSet presAssocID="{D53FF194-B8CC-4F89-BC8E-9E567932AD2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9E23298-A163-401B-8E23-CC9EC294972F}" type="pres">
      <dgm:prSet presAssocID="{D2492729-96A1-48AD-BB82-856B09B7DF34}" presName="sibTrans" presStyleLbl="sibTrans2D1" presStyleIdx="1" presStyleCnt="3"/>
      <dgm:spPr/>
      <dgm:t>
        <a:bodyPr/>
        <a:lstStyle/>
        <a:p>
          <a:endParaRPr lang="de-DE"/>
        </a:p>
      </dgm:t>
    </dgm:pt>
    <dgm:pt modelId="{DEE44855-955D-4682-9CA7-561945379CAB}" type="pres">
      <dgm:prSet presAssocID="{D2492729-96A1-48AD-BB82-856B09B7DF34}" presName="connectorText" presStyleLbl="sibTrans2D1" presStyleIdx="1" presStyleCnt="3"/>
      <dgm:spPr/>
      <dgm:t>
        <a:bodyPr/>
        <a:lstStyle/>
        <a:p>
          <a:endParaRPr lang="de-DE"/>
        </a:p>
      </dgm:t>
    </dgm:pt>
    <dgm:pt modelId="{C1E5C240-D3F5-443C-8407-59753DBC9394}" type="pres">
      <dgm:prSet presAssocID="{05BE2ABC-8BAF-4089-B43F-2924A40A605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ED47F3-44C2-4D6E-9D80-368587D52BDF}" type="pres">
      <dgm:prSet presAssocID="{FC3BFBFF-36C3-45AC-99E0-133471C43D6F}" presName="sibTrans" presStyleLbl="sibTrans2D1" presStyleIdx="2" presStyleCnt="3"/>
      <dgm:spPr/>
      <dgm:t>
        <a:bodyPr/>
        <a:lstStyle/>
        <a:p>
          <a:endParaRPr lang="de-DE"/>
        </a:p>
      </dgm:t>
    </dgm:pt>
    <dgm:pt modelId="{8384FE2D-AC0A-4C6C-BD89-E4D07ACF5FB6}" type="pres">
      <dgm:prSet presAssocID="{FC3BFBFF-36C3-45AC-99E0-133471C43D6F}" presName="connectorText" presStyleLbl="sibTrans2D1" presStyleIdx="2" presStyleCnt="3"/>
      <dgm:spPr/>
      <dgm:t>
        <a:bodyPr/>
        <a:lstStyle/>
        <a:p>
          <a:endParaRPr lang="de-DE"/>
        </a:p>
      </dgm:t>
    </dgm:pt>
    <dgm:pt modelId="{C6B992A4-495C-4B0D-B77F-6AA566867CDC}" type="pres">
      <dgm:prSet presAssocID="{EA8E98BF-17B7-497C-AEC2-3D410194FE5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9B6293F-7082-46ED-B0C5-B43840AD98ED}" type="presOf" srcId="{D2492729-96A1-48AD-BB82-856B09B7DF34}" destId="{39E23298-A163-401B-8E23-CC9EC294972F}" srcOrd="0" destOrd="0" presId="urn:microsoft.com/office/officeart/2005/8/layout/process1"/>
    <dgm:cxn modelId="{84B32C03-1E9E-4F7B-920B-A91CBE33CD12}" type="presOf" srcId="{FC3BFBFF-36C3-45AC-99E0-133471C43D6F}" destId="{8384FE2D-AC0A-4C6C-BD89-E4D07ACF5FB6}" srcOrd="1" destOrd="0" presId="urn:microsoft.com/office/officeart/2005/8/layout/process1"/>
    <dgm:cxn modelId="{A98A09DE-3976-4DBB-8B20-DA2E76E01056}" type="presOf" srcId="{EAB1936E-1228-4468-A644-249CA87D7434}" destId="{9F07CC4A-1C8C-47AC-BBEE-2FDAF2A93F49}" srcOrd="1" destOrd="0" presId="urn:microsoft.com/office/officeart/2005/8/layout/process1"/>
    <dgm:cxn modelId="{B6E6B889-945D-4CB7-BA95-BD4C669B6020}" type="presOf" srcId="{EA8E98BF-17B7-497C-AEC2-3D410194FE59}" destId="{C6B992A4-495C-4B0D-B77F-6AA566867CDC}" srcOrd="0" destOrd="0" presId="urn:microsoft.com/office/officeart/2005/8/layout/process1"/>
    <dgm:cxn modelId="{23E96CD8-9FF5-4463-AE96-120E3676957C}" srcId="{881B9B17-4DE5-4A4B-BB95-0AD6EAF6E005}" destId="{D53FF194-B8CC-4F89-BC8E-9E567932AD24}" srcOrd="1" destOrd="0" parTransId="{92D8FACF-DB82-4F1A-909A-8BC70C9E9678}" sibTransId="{D2492729-96A1-48AD-BB82-856B09B7DF34}"/>
    <dgm:cxn modelId="{41734DDE-8BAF-4789-A7BA-F6BC1386DC08}" srcId="{881B9B17-4DE5-4A4B-BB95-0AD6EAF6E005}" destId="{70D8DE1C-4E43-4AA3-8235-790D8E0F0E32}" srcOrd="0" destOrd="0" parTransId="{77270465-DAE4-46E5-83DE-2C5D8F23DDB1}" sibTransId="{EAB1936E-1228-4468-A644-249CA87D7434}"/>
    <dgm:cxn modelId="{0FA56DA0-830F-47B2-AD36-42F47CD8B679}" type="presOf" srcId="{05BE2ABC-8BAF-4089-B43F-2924A40A605D}" destId="{C1E5C240-D3F5-443C-8407-59753DBC9394}" srcOrd="0" destOrd="0" presId="urn:microsoft.com/office/officeart/2005/8/layout/process1"/>
    <dgm:cxn modelId="{99050ED3-7579-4576-BB14-3CB204662B17}" srcId="{881B9B17-4DE5-4A4B-BB95-0AD6EAF6E005}" destId="{05BE2ABC-8BAF-4089-B43F-2924A40A605D}" srcOrd="2" destOrd="0" parTransId="{03141281-FB42-4D6F-9C56-650D46FA38F7}" sibTransId="{FC3BFBFF-36C3-45AC-99E0-133471C43D6F}"/>
    <dgm:cxn modelId="{AF3FDD37-7EF0-439D-B3C7-BDBAD00F77FE}" type="presOf" srcId="{D53FF194-B8CC-4F89-BC8E-9E567932AD24}" destId="{40AFD428-A6CE-4EDA-A924-FD565EDDA983}" srcOrd="0" destOrd="0" presId="urn:microsoft.com/office/officeart/2005/8/layout/process1"/>
    <dgm:cxn modelId="{2AF64264-54B4-4E2F-B012-57AC803DD9E7}" srcId="{881B9B17-4DE5-4A4B-BB95-0AD6EAF6E005}" destId="{EA8E98BF-17B7-497C-AEC2-3D410194FE59}" srcOrd="3" destOrd="0" parTransId="{F0ADE655-CFC4-49CB-A556-64D4C4D0373A}" sibTransId="{760F314D-024E-41D6-B5D3-D6306B7AD329}"/>
    <dgm:cxn modelId="{4782CD30-8A7B-4E26-9E6F-2E6246196EB4}" type="presOf" srcId="{FC3BFBFF-36C3-45AC-99E0-133471C43D6F}" destId="{7CED47F3-44C2-4D6E-9D80-368587D52BDF}" srcOrd="0" destOrd="0" presId="urn:microsoft.com/office/officeart/2005/8/layout/process1"/>
    <dgm:cxn modelId="{97B7DAD0-CBA7-4417-B107-FC3B01606B81}" type="presOf" srcId="{70D8DE1C-4E43-4AA3-8235-790D8E0F0E32}" destId="{FE0FDD7D-5C25-48D2-92F0-8014E7E233E7}" srcOrd="0" destOrd="0" presId="urn:microsoft.com/office/officeart/2005/8/layout/process1"/>
    <dgm:cxn modelId="{2EF6BB58-FAAF-4305-BB99-AC016472F5AA}" type="presOf" srcId="{881B9B17-4DE5-4A4B-BB95-0AD6EAF6E005}" destId="{A552011F-05B8-4EDF-8BEE-A35E05B02C21}" srcOrd="0" destOrd="0" presId="urn:microsoft.com/office/officeart/2005/8/layout/process1"/>
    <dgm:cxn modelId="{1E71ABA0-B431-46F7-BD34-4D34447CF251}" type="presOf" srcId="{D2492729-96A1-48AD-BB82-856B09B7DF34}" destId="{DEE44855-955D-4682-9CA7-561945379CAB}" srcOrd="1" destOrd="0" presId="urn:microsoft.com/office/officeart/2005/8/layout/process1"/>
    <dgm:cxn modelId="{A9453A17-45C8-41B3-9ED8-94873451CE96}" type="presOf" srcId="{EAB1936E-1228-4468-A644-249CA87D7434}" destId="{0C1C3B3A-16D1-4064-91C6-51D70B24A971}" srcOrd="0" destOrd="0" presId="urn:microsoft.com/office/officeart/2005/8/layout/process1"/>
    <dgm:cxn modelId="{15E0087F-086D-4147-BB58-D5E7E72C5E7A}" type="presParOf" srcId="{A552011F-05B8-4EDF-8BEE-A35E05B02C21}" destId="{FE0FDD7D-5C25-48D2-92F0-8014E7E233E7}" srcOrd="0" destOrd="0" presId="urn:microsoft.com/office/officeart/2005/8/layout/process1"/>
    <dgm:cxn modelId="{6950ABC8-7FFF-45B7-8359-C76B095416D5}" type="presParOf" srcId="{A552011F-05B8-4EDF-8BEE-A35E05B02C21}" destId="{0C1C3B3A-16D1-4064-91C6-51D70B24A971}" srcOrd="1" destOrd="0" presId="urn:microsoft.com/office/officeart/2005/8/layout/process1"/>
    <dgm:cxn modelId="{5EB41A38-B056-4E8E-8A9D-9003693D84C0}" type="presParOf" srcId="{0C1C3B3A-16D1-4064-91C6-51D70B24A971}" destId="{9F07CC4A-1C8C-47AC-BBEE-2FDAF2A93F49}" srcOrd="0" destOrd="0" presId="urn:microsoft.com/office/officeart/2005/8/layout/process1"/>
    <dgm:cxn modelId="{E707F3BF-85DC-470B-B141-2120AC5CC85A}" type="presParOf" srcId="{A552011F-05B8-4EDF-8BEE-A35E05B02C21}" destId="{40AFD428-A6CE-4EDA-A924-FD565EDDA983}" srcOrd="2" destOrd="0" presId="urn:microsoft.com/office/officeart/2005/8/layout/process1"/>
    <dgm:cxn modelId="{69D8F236-B3D7-4A5B-B16D-EA5E33DB5118}" type="presParOf" srcId="{A552011F-05B8-4EDF-8BEE-A35E05B02C21}" destId="{39E23298-A163-401B-8E23-CC9EC294972F}" srcOrd="3" destOrd="0" presId="urn:microsoft.com/office/officeart/2005/8/layout/process1"/>
    <dgm:cxn modelId="{8EBF30CD-3BD1-4F18-B255-898659CDC448}" type="presParOf" srcId="{39E23298-A163-401B-8E23-CC9EC294972F}" destId="{DEE44855-955D-4682-9CA7-561945379CAB}" srcOrd="0" destOrd="0" presId="urn:microsoft.com/office/officeart/2005/8/layout/process1"/>
    <dgm:cxn modelId="{F1BC779B-741F-42A5-B373-E686DD10B764}" type="presParOf" srcId="{A552011F-05B8-4EDF-8BEE-A35E05B02C21}" destId="{C1E5C240-D3F5-443C-8407-59753DBC9394}" srcOrd="4" destOrd="0" presId="urn:microsoft.com/office/officeart/2005/8/layout/process1"/>
    <dgm:cxn modelId="{7F628CA0-0808-4C8B-A392-AFB7DA107534}" type="presParOf" srcId="{A552011F-05B8-4EDF-8BEE-A35E05B02C21}" destId="{7CED47F3-44C2-4D6E-9D80-368587D52BDF}" srcOrd="5" destOrd="0" presId="urn:microsoft.com/office/officeart/2005/8/layout/process1"/>
    <dgm:cxn modelId="{A3C94371-351C-4455-84A6-C35CFED23CF4}" type="presParOf" srcId="{7CED47F3-44C2-4D6E-9D80-368587D52BDF}" destId="{8384FE2D-AC0A-4C6C-BD89-E4D07ACF5FB6}" srcOrd="0" destOrd="0" presId="urn:microsoft.com/office/officeart/2005/8/layout/process1"/>
    <dgm:cxn modelId="{C3C6075F-B8BA-4901-9BB6-1D2985EA2374}" type="presParOf" srcId="{A552011F-05B8-4EDF-8BEE-A35E05B02C21}" destId="{C6B992A4-495C-4B0D-B77F-6AA566867CD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1B9B17-4DE5-4A4B-BB95-0AD6EAF6E00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0D8DE1C-4E43-4AA3-8235-790D8E0F0E32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de-DE" sz="20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+mj-lt"/>
            </a:rPr>
            <a:t>Projektumfeld</a:t>
          </a:r>
          <a:endParaRPr lang="de-DE" sz="2000" dirty="0">
            <a:ln>
              <a:solidFill>
                <a:schemeClr val="tx1"/>
              </a:solidFill>
            </a:ln>
            <a:solidFill>
              <a:schemeClr val="tx1"/>
            </a:solidFill>
            <a:effectLst/>
            <a:latin typeface="+mj-lt"/>
          </a:endParaRPr>
        </a:p>
      </dgm:t>
    </dgm:pt>
    <dgm:pt modelId="{77270465-DAE4-46E5-83DE-2C5D8F23DDB1}" type="parTrans" cxnId="{41734DDE-8BAF-4789-A7BA-F6BC1386DC08}">
      <dgm:prSet/>
      <dgm:spPr/>
      <dgm:t>
        <a:bodyPr/>
        <a:lstStyle/>
        <a:p>
          <a:endParaRPr lang="de-DE"/>
        </a:p>
      </dgm:t>
    </dgm:pt>
    <dgm:pt modelId="{EAB1936E-1228-4468-A644-249CA87D7434}" type="sibTrans" cxnId="{41734DDE-8BAF-4789-A7BA-F6BC1386DC08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endParaRPr lang="de-DE" dirty="0"/>
        </a:p>
      </dgm:t>
    </dgm:pt>
    <dgm:pt modelId="{05BE2ABC-8BAF-4089-B43F-2924A40A605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de-DE" sz="20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+mj-lt"/>
            </a:rPr>
            <a:t>Durchführung</a:t>
          </a:r>
          <a:endParaRPr lang="de-DE" sz="2000" dirty="0">
            <a:ln>
              <a:solidFill>
                <a:schemeClr val="tx1"/>
              </a:solidFill>
            </a:ln>
            <a:solidFill>
              <a:schemeClr val="tx1"/>
            </a:solidFill>
            <a:effectLst/>
            <a:latin typeface="+mj-lt"/>
          </a:endParaRPr>
        </a:p>
      </dgm:t>
    </dgm:pt>
    <dgm:pt modelId="{03141281-FB42-4D6F-9C56-650D46FA38F7}" type="parTrans" cxnId="{99050ED3-7579-4576-BB14-3CB204662B17}">
      <dgm:prSet/>
      <dgm:spPr/>
      <dgm:t>
        <a:bodyPr/>
        <a:lstStyle/>
        <a:p>
          <a:endParaRPr lang="de-DE"/>
        </a:p>
      </dgm:t>
    </dgm:pt>
    <dgm:pt modelId="{FC3BFBFF-36C3-45AC-99E0-133471C43D6F}" type="sibTrans" cxnId="{99050ED3-7579-4576-BB14-3CB204662B17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endParaRPr lang="de-DE"/>
        </a:p>
      </dgm:t>
    </dgm:pt>
    <dgm:pt modelId="{D53FF194-B8CC-4F89-BC8E-9E567932AD2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de-DE" sz="20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+mj-lt"/>
            </a:rPr>
            <a:t>Analyse und Entwurf</a:t>
          </a:r>
          <a:endParaRPr lang="de-DE" sz="2000" dirty="0">
            <a:ln>
              <a:solidFill>
                <a:schemeClr val="tx1"/>
              </a:solidFill>
            </a:ln>
            <a:solidFill>
              <a:schemeClr val="tx1"/>
            </a:solidFill>
            <a:effectLst/>
            <a:latin typeface="+mj-lt"/>
          </a:endParaRPr>
        </a:p>
      </dgm:t>
    </dgm:pt>
    <dgm:pt modelId="{92D8FACF-DB82-4F1A-909A-8BC70C9E9678}" type="parTrans" cxnId="{23E96CD8-9FF5-4463-AE96-120E3676957C}">
      <dgm:prSet/>
      <dgm:spPr/>
      <dgm:t>
        <a:bodyPr/>
        <a:lstStyle/>
        <a:p>
          <a:endParaRPr lang="de-DE"/>
        </a:p>
      </dgm:t>
    </dgm:pt>
    <dgm:pt modelId="{D2492729-96A1-48AD-BB82-856B09B7DF34}" type="sibTrans" cxnId="{23E96CD8-9FF5-4463-AE96-120E3676957C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endParaRPr lang="de-DE"/>
        </a:p>
      </dgm:t>
    </dgm:pt>
    <dgm:pt modelId="{EA8E98BF-17B7-497C-AEC2-3D410194FE5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de-DE" sz="20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+mj-lt"/>
            </a:rPr>
            <a:t>Abschluss</a:t>
          </a:r>
          <a:endParaRPr lang="de-DE" sz="2000" dirty="0">
            <a:ln>
              <a:solidFill>
                <a:schemeClr val="tx1"/>
              </a:solidFill>
            </a:ln>
            <a:solidFill>
              <a:schemeClr val="tx1"/>
            </a:solidFill>
            <a:effectLst/>
            <a:latin typeface="+mj-lt"/>
          </a:endParaRPr>
        </a:p>
      </dgm:t>
    </dgm:pt>
    <dgm:pt modelId="{F0ADE655-CFC4-49CB-A556-64D4C4D0373A}" type="parTrans" cxnId="{2AF64264-54B4-4E2F-B012-57AC803DD9E7}">
      <dgm:prSet/>
      <dgm:spPr/>
      <dgm:t>
        <a:bodyPr/>
        <a:lstStyle/>
        <a:p>
          <a:endParaRPr lang="de-DE"/>
        </a:p>
      </dgm:t>
    </dgm:pt>
    <dgm:pt modelId="{760F314D-024E-41D6-B5D3-D6306B7AD329}" type="sibTrans" cxnId="{2AF64264-54B4-4E2F-B012-57AC803DD9E7}">
      <dgm:prSet/>
      <dgm:spPr/>
      <dgm:t>
        <a:bodyPr/>
        <a:lstStyle/>
        <a:p>
          <a:endParaRPr lang="de-DE"/>
        </a:p>
      </dgm:t>
    </dgm:pt>
    <dgm:pt modelId="{A552011F-05B8-4EDF-8BEE-A35E05B02C21}" type="pres">
      <dgm:prSet presAssocID="{881B9B17-4DE5-4A4B-BB95-0AD6EAF6E00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FE0FDD7D-5C25-48D2-92F0-8014E7E233E7}" type="pres">
      <dgm:prSet presAssocID="{70D8DE1C-4E43-4AA3-8235-790D8E0F0E3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1C3B3A-16D1-4064-91C6-51D70B24A971}" type="pres">
      <dgm:prSet presAssocID="{EAB1936E-1228-4468-A644-249CA87D7434}" presName="sibTrans" presStyleLbl="sibTrans2D1" presStyleIdx="0" presStyleCnt="3"/>
      <dgm:spPr/>
      <dgm:t>
        <a:bodyPr/>
        <a:lstStyle/>
        <a:p>
          <a:endParaRPr lang="de-DE"/>
        </a:p>
      </dgm:t>
    </dgm:pt>
    <dgm:pt modelId="{9F07CC4A-1C8C-47AC-BBEE-2FDAF2A93F49}" type="pres">
      <dgm:prSet presAssocID="{EAB1936E-1228-4468-A644-249CA87D7434}" presName="connectorText" presStyleLbl="sibTrans2D1" presStyleIdx="0" presStyleCnt="3"/>
      <dgm:spPr/>
      <dgm:t>
        <a:bodyPr/>
        <a:lstStyle/>
        <a:p>
          <a:endParaRPr lang="de-DE"/>
        </a:p>
      </dgm:t>
    </dgm:pt>
    <dgm:pt modelId="{40AFD428-A6CE-4EDA-A924-FD565EDDA983}" type="pres">
      <dgm:prSet presAssocID="{D53FF194-B8CC-4F89-BC8E-9E567932AD2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9E23298-A163-401B-8E23-CC9EC294972F}" type="pres">
      <dgm:prSet presAssocID="{D2492729-96A1-48AD-BB82-856B09B7DF34}" presName="sibTrans" presStyleLbl="sibTrans2D1" presStyleIdx="1" presStyleCnt="3"/>
      <dgm:spPr/>
      <dgm:t>
        <a:bodyPr/>
        <a:lstStyle/>
        <a:p>
          <a:endParaRPr lang="de-DE"/>
        </a:p>
      </dgm:t>
    </dgm:pt>
    <dgm:pt modelId="{DEE44855-955D-4682-9CA7-561945379CAB}" type="pres">
      <dgm:prSet presAssocID="{D2492729-96A1-48AD-BB82-856B09B7DF34}" presName="connectorText" presStyleLbl="sibTrans2D1" presStyleIdx="1" presStyleCnt="3"/>
      <dgm:spPr/>
      <dgm:t>
        <a:bodyPr/>
        <a:lstStyle/>
        <a:p>
          <a:endParaRPr lang="de-DE"/>
        </a:p>
      </dgm:t>
    </dgm:pt>
    <dgm:pt modelId="{C1E5C240-D3F5-443C-8407-59753DBC9394}" type="pres">
      <dgm:prSet presAssocID="{05BE2ABC-8BAF-4089-B43F-2924A40A605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ED47F3-44C2-4D6E-9D80-368587D52BDF}" type="pres">
      <dgm:prSet presAssocID="{FC3BFBFF-36C3-45AC-99E0-133471C43D6F}" presName="sibTrans" presStyleLbl="sibTrans2D1" presStyleIdx="2" presStyleCnt="3"/>
      <dgm:spPr/>
      <dgm:t>
        <a:bodyPr/>
        <a:lstStyle/>
        <a:p>
          <a:endParaRPr lang="de-DE"/>
        </a:p>
      </dgm:t>
    </dgm:pt>
    <dgm:pt modelId="{8384FE2D-AC0A-4C6C-BD89-E4D07ACF5FB6}" type="pres">
      <dgm:prSet presAssocID="{FC3BFBFF-36C3-45AC-99E0-133471C43D6F}" presName="connectorText" presStyleLbl="sibTrans2D1" presStyleIdx="2" presStyleCnt="3"/>
      <dgm:spPr/>
      <dgm:t>
        <a:bodyPr/>
        <a:lstStyle/>
        <a:p>
          <a:endParaRPr lang="de-DE"/>
        </a:p>
      </dgm:t>
    </dgm:pt>
    <dgm:pt modelId="{C6B992A4-495C-4B0D-B77F-6AA566867CDC}" type="pres">
      <dgm:prSet presAssocID="{EA8E98BF-17B7-497C-AEC2-3D410194FE5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9B6293F-7082-46ED-B0C5-B43840AD98ED}" type="presOf" srcId="{D2492729-96A1-48AD-BB82-856B09B7DF34}" destId="{39E23298-A163-401B-8E23-CC9EC294972F}" srcOrd="0" destOrd="0" presId="urn:microsoft.com/office/officeart/2005/8/layout/process1"/>
    <dgm:cxn modelId="{84B32C03-1E9E-4F7B-920B-A91CBE33CD12}" type="presOf" srcId="{FC3BFBFF-36C3-45AC-99E0-133471C43D6F}" destId="{8384FE2D-AC0A-4C6C-BD89-E4D07ACF5FB6}" srcOrd="1" destOrd="0" presId="urn:microsoft.com/office/officeart/2005/8/layout/process1"/>
    <dgm:cxn modelId="{A98A09DE-3976-4DBB-8B20-DA2E76E01056}" type="presOf" srcId="{EAB1936E-1228-4468-A644-249CA87D7434}" destId="{9F07CC4A-1C8C-47AC-BBEE-2FDAF2A93F49}" srcOrd="1" destOrd="0" presId="urn:microsoft.com/office/officeart/2005/8/layout/process1"/>
    <dgm:cxn modelId="{B6E6B889-945D-4CB7-BA95-BD4C669B6020}" type="presOf" srcId="{EA8E98BF-17B7-497C-AEC2-3D410194FE59}" destId="{C6B992A4-495C-4B0D-B77F-6AA566867CDC}" srcOrd="0" destOrd="0" presId="urn:microsoft.com/office/officeart/2005/8/layout/process1"/>
    <dgm:cxn modelId="{23E96CD8-9FF5-4463-AE96-120E3676957C}" srcId="{881B9B17-4DE5-4A4B-BB95-0AD6EAF6E005}" destId="{D53FF194-B8CC-4F89-BC8E-9E567932AD24}" srcOrd="1" destOrd="0" parTransId="{92D8FACF-DB82-4F1A-909A-8BC70C9E9678}" sibTransId="{D2492729-96A1-48AD-BB82-856B09B7DF34}"/>
    <dgm:cxn modelId="{41734DDE-8BAF-4789-A7BA-F6BC1386DC08}" srcId="{881B9B17-4DE5-4A4B-BB95-0AD6EAF6E005}" destId="{70D8DE1C-4E43-4AA3-8235-790D8E0F0E32}" srcOrd="0" destOrd="0" parTransId="{77270465-DAE4-46E5-83DE-2C5D8F23DDB1}" sibTransId="{EAB1936E-1228-4468-A644-249CA87D7434}"/>
    <dgm:cxn modelId="{0FA56DA0-830F-47B2-AD36-42F47CD8B679}" type="presOf" srcId="{05BE2ABC-8BAF-4089-B43F-2924A40A605D}" destId="{C1E5C240-D3F5-443C-8407-59753DBC9394}" srcOrd="0" destOrd="0" presId="urn:microsoft.com/office/officeart/2005/8/layout/process1"/>
    <dgm:cxn modelId="{99050ED3-7579-4576-BB14-3CB204662B17}" srcId="{881B9B17-4DE5-4A4B-BB95-0AD6EAF6E005}" destId="{05BE2ABC-8BAF-4089-B43F-2924A40A605D}" srcOrd="2" destOrd="0" parTransId="{03141281-FB42-4D6F-9C56-650D46FA38F7}" sibTransId="{FC3BFBFF-36C3-45AC-99E0-133471C43D6F}"/>
    <dgm:cxn modelId="{AF3FDD37-7EF0-439D-B3C7-BDBAD00F77FE}" type="presOf" srcId="{D53FF194-B8CC-4F89-BC8E-9E567932AD24}" destId="{40AFD428-A6CE-4EDA-A924-FD565EDDA983}" srcOrd="0" destOrd="0" presId="urn:microsoft.com/office/officeart/2005/8/layout/process1"/>
    <dgm:cxn modelId="{2AF64264-54B4-4E2F-B012-57AC803DD9E7}" srcId="{881B9B17-4DE5-4A4B-BB95-0AD6EAF6E005}" destId="{EA8E98BF-17B7-497C-AEC2-3D410194FE59}" srcOrd="3" destOrd="0" parTransId="{F0ADE655-CFC4-49CB-A556-64D4C4D0373A}" sibTransId="{760F314D-024E-41D6-B5D3-D6306B7AD329}"/>
    <dgm:cxn modelId="{4782CD30-8A7B-4E26-9E6F-2E6246196EB4}" type="presOf" srcId="{FC3BFBFF-36C3-45AC-99E0-133471C43D6F}" destId="{7CED47F3-44C2-4D6E-9D80-368587D52BDF}" srcOrd="0" destOrd="0" presId="urn:microsoft.com/office/officeart/2005/8/layout/process1"/>
    <dgm:cxn modelId="{97B7DAD0-CBA7-4417-B107-FC3B01606B81}" type="presOf" srcId="{70D8DE1C-4E43-4AA3-8235-790D8E0F0E32}" destId="{FE0FDD7D-5C25-48D2-92F0-8014E7E233E7}" srcOrd="0" destOrd="0" presId="urn:microsoft.com/office/officeart/2005/8/layout/process1"/>
    <dgm:cxn modelId="{2EF6BB58-FAAF-4305-BB99-AC016472F5AA}" type="presOf" srcId="{881B9B17-4DE5-4A4B-BB95-0AD6EAF6E005}" destId="{A552011F-05B8-4EDF-8BEE-A35E05B02C21}" srcOrd="0" destOrd="0" presId="urn:microsoft.com/office/officeart/2005/8/layout/process1"/>
    <dgm:cxn modelId="{1E71ABA0-B431-46F7-BD34-4D34447CF251}" type="presOf" srcId="{D2492729-96A1-48AD-BB82-856B09B7DF34}" destId="{DEE44855-955D-4682-9CA7-561945379CAB}" srcOrd="1" destOrd="0" presId="urn:microsoft.com/office/officeart/2005/8/layout/process1"/>
    <dgm:cxn modelId="{A9453A17-45C8-41B3-9ED8-94873451CE96}" type="presOf" srcId="{EAB1936E-1228-4468-A644-249CA87D7434}" destId="{0C1C3B3A-16D1-4064-91C6-51D70B24A971}" srcOrd="0" destOrd="0" presId="urn:microsoft.com/office/officeart/2005/8/layout/process1"/>
    <dgm:cxn modelId="{15E0087F-086D-4147-BB58-D5E7E72C5E7A}" type="presParOf" srcId="{A552011F-05B8-4EDF-8BEE-A35E05B02C21}" destId="{FE0FDD7D-5C25-48D2-92F0-8014E7E233E7}" srcOrd="0" destOrd="0" presId="urn:microsoft.com/office/officeart/2005/8/layout/process1"/>
    <dgm:cxn modelId="{6950ABC8-7FFF-45B7-8359-C76B095416D5}" type="presParOf" srcId="{A552011F-05B8-4EDF-8BEE-A35E05B02C21}" destId="{0C1C3B3A-16D1-4064-91C6-51D70B24A971}" srcOrd="1" destOrd="0" presId="urn:microsoft.com/office/officeart/2005/8/layout/process1"/>
    <dgm:cxn modelId="{5EB41A38-B056-4E8E-8A9D-9003693D84C0}" type="presParOf" srcId="{0C1C3B3A-16D1-4064-91C6-51D70B24A971}" destId="{9F07CC4A-1C8C-47AC-BBEE-2FDAF2A93F49}" srcOrd="0" destOrd="0" presId="urn:microsoft.com/office/officeart/2005/8/layout/process1"/>
    <dgm:cxn modelId="{E707F3BF-85DC-470B-B141-2120AC5CC85A}" type="presParOf" srcId="{A552011F-05B8-4EDF-8BEE-A35E05B02C21}" destId="{40AFD428-A6CE-4EDA-A924-FD565EDDA983}" srcOrd="2" destOrd="0" presId="urn:microsoft.com/office/officeart/2005/8/layout/process1"/>
    <dgm:cxn modelId="{69D8F236-B3D7-4A5B-B16D-EA5E33DB5118}" type="presParOf" srcId="{A552011F-05B8-4EDF-8BEE-A35E05B02C21}" destId="{39E23298-A163-401B-8E23-CC9EC294972F}" srcOrd="3" destOrd="0" presId="urn:microsoft.com/office/officeart/2005/8/layout/process1"/>
    <dgm:cxn modelId="{8EBF30CD-3BD1-4F18-B255-898659CDC448}" type="presParOf" srcId="{39E23298-A163-401B-8E23-CC9EC294972F}" destId="{DEE44855-955D-4682-9CA7-561945379CAB}" srcOrd="0" destOrd="0" presId="urn:microsoft.com/office/officeart/2005/8/layout/process1"/>
    <dgm:cxn modelId="{F1BC779B-741F-42A5-B373-E686DD10B764}" type="presParOf" srcId="{A552011F-05B8-4EDF-8BEE-A35E05B02C21}" destId="{C1E5C240-D3F5-443C-8407-59753DBC9394}" srcOrd="4" destOrd="0" presId="urn:microsoft.com/office/officeart/2005/8/layout/process1"/>
    <dgm:cxn modelId="{7F628CA0-0808-4C8B-A392-AFB7DA107534}" type="presParOf" srcId="{A552011F-05B8-4EDF-8BEE-A35E05B02C21}" destId="{7CED47F3-44C2-4D6E-9D80-368587D52BDF}" srcOrd="5" destOrd="0" presId="urn:microsoft.com/office/officeart/2005/8/layout/process1"/>
    <dgm:cxn modelId="{A3C94371-351C-4455-84A6-C35CFED23CF4}" type="presParOf" srcId="{7CED47F3-44C2-4D6E-9D80-368587D52BDF}" destId="{8384FE2D-AC0A-4C6C-BD89-E4D07ACF5FB6}" srcOrd="0" destOrd="0" presId="urn:microsoft.com/office/officeart/2005/8/layout/process1"/>
    <dgm:cxn modelId="{C3C6075F-B8BA-4901-9BB6-1D2985EA2374}" type="presParOf" srcId="{A552011F-05B8-4EDF-8BEE-A35E05B02C21}" destId="{C6B992A4-495C-4B0D-B77F-6AA566867CD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FDD7D-5C25-48D2-92F0-8014E7E233E7}">
      <dsp:nvSpPr>
        <dsp:cNvPr id="0" name=""/>
        <dsp:cNvSpPr/>
      </dsp:nvSpPr>
      <dsp:spPr>
        <a:xfrm>
          <a:off x="8885" y="0"/>
          <a:ext cx="1839303" cy="688687"/>
        </a:xfrm>
        <a:prstGeom prst="roundRect">
          <a:avLst>
            <a:gd name="adj" fmla="val 10000"/>
          </a:avLst>
        </a:prstGeom>
        <a:solidFill>
          <a:schemeClr val="bg1"/>
        </a:solidFill>
        <a:ln w="34925" cap="flat" cmpd="sng" algn="in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+mj-lt"/>
            </a:rPr>
            <a:t>Projektumfeld</a:t>
          </a:r>
          <a:endParaRPr lang="de-DE" sz="2000" kern="1200" dirty="0">
            <a:ln>
              <a:solidFill>
                <a:schemeClr val="tx1"/>
              </a:solidFill>
            </a:ln>
            <a:solidFill>
              <a:schemeClr val="tx1"/>
            </a:solidFill>
            <a:effectLst/>
            <a:latin typeface="+mj-lt"/>
          </a:endParaRPr>
        </a:p>
      </dsp:txBody>
      <dsp:txXfrm>
        <a:off x="29056" y="20171"/>
        <a:ext cx="1798961" cy="648345"/>
      </dsp:txXfrm>
    </dsp:sp>
    <dsp:sp modelId="{0C1C3B3A-16D1-4064-91C6-51D70B24A971}">
      <dsp:nvSpPr>
        <dsp:cNvPr id="0" name=""/>
        <dsp:cNvSpPr/>
      </dsp:nvSpPr>
      <dsp:spPr>
        <a:xfrm>
          <a:off x="2032119" y="116269"/>
          <a:ext cx="389932" cy="456147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34925" cap="flat" cmpd="sng" algn="in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100" kern="1200"/>
        </a:p>
      </dsp:txBody>
      <dsp:txXfrm>
        <a:off x="2032119" y="207498"/>
        <a:ext cx="272952" cy="273689"/>
      </dsp:txXfrm>
    </dsp:sp>
    <dsp:sp modelId="{40AFD428-A6CE-4EDA-A924-FD565EDDA983}">
      <dsp:nvSpPr>
        <dsp:cNvPr id="0" name=""/>
        <dsp:cNvSpPr/>
      </dsp:nvSpPr>
      <dsp:spPr>
        <a:xfrm>
          <a:off x="2583910" y="0"/>
          <a:ext cx="1839303" cy="688687"/>
        </a:xfrm>
        <a:prstGeom prst="roundRect">
          <a:avLst>
            <a:gd name="adj" fmla="val 10000"/>
          </a:avLst>
        </a:prstGeom>
        <a:solidFill>
          <a:schemeClr val="lt1"/>
        </a:solidFill>
        <a:ln w="34925" cap="flat" cmpd="sng" algn="in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+mj-lt"/>
            </a:rPr>
            <a:t>Analyse und Entwurf</a:t>
          </a:r>
          <a:endParaRPr lang="de-DE" sz="2000" kern="1200" dirty="0">
            <a:ln>
              <a:solidFill>
                <a:schemeClr val="tx1"/>
              </a:solidFill>
            </a:ln>
            <a:solidFill>
              <a:schemeClr val="tx1"/>
            </a:solidFill>
            <a:effectLst/>
            <a:latin typeface="+mj-lt"/>
          </a:endParaRPr>
        </a:p>
      </dsp:txBody>
      <dsp:txXfrm>
        <a:off x="2604081" y="20171"/>
        <a:ext cx="1798961" cy="648345"/>
      </dsp:txXfrm>
    </dsp:sp>
    <dsp:sp modelId="{39E23298-A163-401B-8E23-CC9EC294972F}">
      <dsp:nvSpPr>
        <dsp:cNvPr id="0" name=""/>
        <dsp:cNvSpPr/>
      </dsp:nvSpPr>
      <dsp:spPr>
        <a:xfrm>
          <a:off x="4607144" y="116269"/>
          <a:ext cx="389932" cy="456147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34925" cap="flat" cmpd="sng" algn="in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100" kern="1200"/>
        </a:p>
      </dsp:txBody>
      <dsp:txXfrm>
        <a:off x="4607144" y="207498"/>
        <a:ext cx="272952" cy="273689"/>
      </dsp:txXfrm>
    </dsp:sp>
    <dsp:sp modelId="{C1E5C240-D3F5-443C-8407-59753DBC9394}">
      <dsp:nvSpPr>
        <dsp:cNvPr id="0" name=""/>
        <dsp:cNvSpPr/>
      </dsp:nvSpPr>
      <dsp:spPr>
        <a:xfrm>
          <a:off x="5158935" y="0"/>
          <a:ext cx="1839303" cy="688687"/>
        </a:xfrm>
        <a:prstGeom prst="roundRect">
          <a:avLst>
            <a:gd name="adj" fmla="val 10000"/>
          </a:avLst>
        </a:prstGeom>
        <a:solidFill>
          <a:schemeClr val="lt1"/>
        </a:solidFill>
        <a:ln w="34925" cap="flat" cmpd="sng" algn="in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+mj-lt"/>
            </a:rPr>
            <a:t>Durchführung</a:t>
          </a:r>
          <a:endParaRPr lang="de-DE" sz="2000" kern="1200" dirty="0">
            <a:ln>
              <a:solidFill>
                <a:schemeClr val="tx1"/>
              </a:solidFill>
            </a:ln>
            <a:solidFill>
              <a:schemeClr val="tx1"/>
            </a:solidFill>
            <a:effectLst/>
            <a:latin typeface="+mj-lt"/>
          </a:endParaRPr>
        </a:p>
      </dsp:txBody>
      <dsp:txXfrm>
        <a:off x="5179106" y="20171"/>
        <a:ext cx="1798961" cy="648345"/>
      </dsp:txXfrm>
    </dsp:sp>
    <dsp:sp modelId="{7CED47F3-44C2-4D6E-9D80-368587D52BDF}">
      <dsp:nvSpPr>
        <dsp:cNvPr id="0" name=""/>
        <dsp:cNvSpPr/>
      </dsp:nvSpPr>
      <dsp:spPr>
        <a:xfrm>
          <a:off x="7182169" y="116269"/>
          <a:ext cx="389932" cy="456147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34925" cap="flat" cmpd="sng" algn="in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100" kern="1200"/>
        </a:p>
      </dsp:txBody>
      <dsp:txXfrm>
        <a:off x="7182169" y="207498"/>
        <a:ext cx="272952" cy="273689"/>
      </dsp:txXfrm>
    </dsp:sp>
    <dsp:sp modelId="{C6B992A4-495C-4B0D-B77F-6AA566867CDC}">
      <dsp:nvSpPr>
        <dsp:cNvPr id="0" name=""/>
        <dsp:cNvSpPr/>
      </dsp:nvSpPr>
      <dsp:spPr>
        <a:xfrm>
          <a:off x="7733960" y="0"/>
          <a:ext cx="1839303" cy="688687"/>
        </a:xfrm>
        <a:prstGeom prst="roundRect">
          <a:avLst>
            <a:gd name="adj" fmla="val 10000"/>
          </a:avLst>
        </a:prstGeom>
        <a:solidFill>
          <a:schemeClr val="lt1"/>
        </a:solidFill>
        <a:ln w="34925" cap="flat" cmpd="sng" algn="in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+mj-lt"/>
            </a:rPr>
            <a:t>Abschluss</a:t>
          </a:r>
          <a:endParaRPr lang="de-DE" sz="2000" kern="1200" dirty="0">
            <a:ln>
              <a:solidFill>
                <a:schemeClr val="tx1"/>
              </a:solidFill>
            </a:ln>
            <a:solidFill>
              <a:schemeClr val="tx1"/>
            </a:solidFill>
            <a:effectLst/>
            <a:latin typeface="+mj-lt"/>
          </a:endParaRPr>
        </a:p>
      </dsp:txBody>
      <dsp:txXfrm>
        <a:off x="7754131" y="20171"/>
        <a:ext cx="1798961" cy="648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FDD7D-5C25-48D2-92F0-8014E7E233E7}">
      <dsp:nvSpPr>
        <dsp:cNvPr id="0" name=""/>
        <dsp:cNvSpPr/>
      </dsp:nvSpPr>
      <dsp:spPr>
        <a:xfrm>
          <a:off x="8885" y="0"/>
          <a:ext cx="1839303" cy="688687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34925" cap="flat" cmpd="sng" algn="in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+mj-lt"/>
            </a:rPr>
            <a:t>Projektumfeld</a:t>
          </a:r>
          <a:endParaRPr lang="de-DE" sz="2000" kern="1200" dirty="0">
            <a:ln>
              <a:solidFill>
                <a:schemeClr val="tx1"/>
              </a:solidFill>
            </a:ln>
            <a:solidFill>
              <a:schemeClr val="tx1"/>
            </a:solidFill>
            <a:effectLst/>
            <a:latin typeface="+mj-lt"/>
          </a:endParaRPr>
        </a:p>
      </dsp:txBody>
      <dsp:txXfrm>
        <a:off x="29056" y="20171"/>
        <a:ext cx="1798961" cy="648345"/>
      </dsp:txXfrm>
    </dsp:sp>
    <dsp:sp modelId="{0C1C3B3A-16D1-4064-91C6-51D70B24A971}">
      <dsp:nvSpPr>
        <dsp:cNvPr id="0" name=""/>
        <dsp:cNvSpPr/>
      </dsp:nvSpPr>
      <dsp:spPr>
        <a:xfrm>
          <a:off x="2032119" y="116269"/>
          <a:ext cx="389932" cy="456147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34925" cap="flat" cmpd="sng" algn="in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100" kern="1200"/>
        </a:p>
      </dsp:txBody>
      <dsp:txXfrm>
        <a:off x="2032119" y="207498"/>
        <a:ext cx="272952" cy="273689"/>
      </dsp:txXfrm>
    </dsp:sp>
    <dsp:sp modelId="{40AFD428-A6CE-4EDA-A924-FD565EDDA983}">
      <dsp:nvSpPr>
        <dsp:cNvPr id="0" name=""/>
        <dsp:cNvSpPr/>
      </dsp:nvSpPr>
      <dsp:spPr>
        <a:xfrm>
          <a:off x="2583910" y="0"/>
          <a:ext cx="1839303" cy="688687"/>
        </a:xfrm>
        <a:prstGeom prst="roundRect">
          <a:avLst>
            <a:gd name="adj" fmla="val 10000"/>
          </a:avLst>
        </a:prstGeom>
        <a:solidFill>
          <a:schemeClr val="lt1"/>
        </a:solidFill>
        <a:ln w="34925" cap="flat" cmpd="sng" algn="in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+mj-lt"/>
            </a:rPr>
            <a:t>Analyse und Entwurf</a:t>
          </a:r>
          <a:endParaRPr lang="de-DE" sz="2000" kern="1200" dirty="0">
            <a:ln>
              <a:solidFill>
                <a:schemeClr val="tx1"/>
              </a:solidFill>
            </a:ln>
            <a:solidFill>
              <a:schemeClr val="tx1"/>
            </a:solidFill>
            <a:effectLst/>
            <a:latin typeface="+mj-lt"/>
          </a:endParaRPr>
        </a:p>
      </dsp:txBody>
      <dsp:txXfrm>
        <a:off x="2604081" y="20171"/>
        <a:ext cx="1798961" cy="648345"/>
      </dsp:txXfrm>
    </dsp:sp>
    <dsp:sp modelId="{39E23298-A163-401B-8E23-CC9EC294972F}">
      <dsp:nvSpPr>
        <dsp:cNvPr id="0" name=""/>
        <dsp:cNvSpPr/>
      </dsp:nvSpPr>
      <dsp:spPr>
        <a:xfrm>
          <a:off x="4607144" y="116269"/>
          <a:ext cx="389932" cy="456147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34925" cap="flat" cmpd="sng" algn="in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100" kern="1200"/>
        </a:p>
      </dsp:txBody>
      <dsp:txXfrm>
        <a:off x="4607144" y="207498"/>
        <a:ext cx="272952" cy="273689"/>
      </dsp:txXfrm>
    </dsp:sp>
    <dsp:sp modelId="{C1E5C240-D3F5-443C-8407-59753DBC9394}">
      <dsp:nvSpPr>
        <dsp:cNvPr id="0" name=""/>
        <dsp:cNvSpPr/>
      </dsp:nvSpPr>
      <dsp:spPr>
        <a:xfrm>
          <a:off x="5158935" y="0"/>
          <a:ext cx="1839303" cy="688687"/>
        </a:xfrm>
        <a:prstGeom prst="roundRect">
          <a:avLst>
            <a:gd name="adj" fmla="val 10000"/>
          </a:avLst>
        </a:prstGeom>
        <a:solidFill>
          <a:schemeClr val="lt1"/>
        </a:solidFill>
        <a:ln w="34925" cap="flat" cmpd="sng" algn="in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+mj-lt"/>
            </a:rPr>
            <a:t>Durchführung</a:t>
          </a:r>
          <a:endParaRPr lang="de-DE" sz="2000" kern="1200" dirty="0">
            <a:ln>
              <a:solidFill>
                <a:schemeClr val="tx1"/>
              </a:solidFill>
            </a:ln>
            <a:solidFill>
              <a:schemeClr val="tx1"/>
            </a:solidFill>
            <a:effectLst/>
            <a:latin typeface="+mj-lt"/>
          </a:endParaRPr>
        </a:p>
      </dsp:txBody>
      <dsp:txXfrm>
        <a:off x="5179106" y="20171"/>
        <a:ext cx="1798961" cy="648345"/>
      </dsp:txXfrm>
    </dsp:sp>
    <dsp:sp modelId="{7CED47F3-44C2-4D6E-9D80-368587D52BDF}">
      <dsp:nvSpPr>
        <dsp:cNvPr id="0" name=""/>
        <dsp:cNvSpPr/>
      </dsp:nvSpPr>
      <dsp:spPr>
        <a:xfrm>
          <a:off x="7182169" y="116269"/>
          <a:ext cx="389932" cy="456147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34925" cap="flat" cmpd="sng" algn="in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100" kern="1200"/>
        </a:p>
      </dsp:txBody>
      <dsp:txXfrm>
        <a:off x="7182169" y="207498"/>
        <a:ext cx="272952" cy="273689"/>
      </dsp:txXfrm>
    </dsp:sp>
    <dsp:sp modelId="{C6B992A4-495C-4B0D-B77F-6AA566867CDC}">
      <dsp:nvSpPr>
        <dsp:cNvPr id="0" name=""/>
        <dsp:cNvSpPr/>
      </dsp:nvSpPr>
      <dsp:spPr>
        <a:xfrm>
          <a:off x="7733960" y="0"/>
          <a:ext cx="1839303" cy="688687"/>
        </a:xfrm>
        <a:prstGeom prst="roundRect">
          <a:avLst>
            <a:gd name="adj" fmla="val 10000"/>
          </a:avLst>
        </a:prstGeom>
        <a:solidFill>
          <a:schemeClr val="lt1"/>
        </a:solidFill>
        <a:ln w="34925" cap="flat" cmpd="sng" algn="in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+mj-lt"/>
            </a:rPr>
            <a:t>Abschluss</a:t>
          </a:r>
          <a:endParaRPr lang="de-DE" sz="2000" kern="1200" dirty="0">
            <a:ln>
              <a:solidFill>
                <a:schemeClr val="tx1"/>
              </a:solidFill>
            </a:ln>
            <a:solidFill>
              <a:schemeClr val="tx1"/>
            </a:solidFill>
            <a:effectLst/>
            <a:latin typeface="+mj-lt"/>
          </a:endParaRPr>
        </a:p>
      </dsp:txBody>
      <dsp:txXfrm>
        <a:off x="7754131" y="20171"/>
        <a:ext cx="1798961" cy="6483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FDD7D-5C25-48D2-92F0-8014E7E233E7}">
      <dsp:nvSpPr>
        <dsp:cNvPr id="0" name=""/>
        <dsp:cNvSpPr/>
      </dsp:nvSpPr>
      <dsp:spPr>
        <a:xfrm>
          <a:off x="8885" y="0"/>
          <a:ext cx="1839303" cy="688687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34925" cap="flat" cmpd="sng" algn="in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+mj-lt"/>
            </a:rPr>
            <a:t>Projektumfeld</a:t>
          </a:r>
          <a:endParaRPr lang="de-DE" sz="2000" kern="1200" dirty="0">
            <a:ln>
              <a:solidFill>
                <a:schemeClr val="tx1"/>
              </a:solidFill>
            </a:ln>
            <a:solidFill>
              <a:schemeClr val="tx1"/>
            </a:solidFill>
            <a:effectLst/>
            <a:latin typeface="+mj-lt"/>
          </a:endParaRPr>
        </a:p>
      </dsp:txBody>
      <dsp:txXfrm>
        <a:off x="29056" y="20171"/>
        <a:ext cx="1798961" cy="648345"/>
      </dsp:txXfrm>
    </dsp:sp>
    <dsp:sp modelId="{0C1C3B3A-16D1-4064-91C6-51D70B24A971}">
      <dsp:nvSpPr>
        <dsp:cNvPr id="0" name=""/>
        <dsp:cNvSpPr/>
      </dsp:nvSpPr>
      <dsp:spPr>
        <a:xfrm>
          <a:off x="2032119" y="116269"/>
          <a:ext cx="389932" cy="456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40000"/>
            <a:lumOff val="60000"/>
          </a:schemeClr>
        </a:solidFill>
        <a:ln w="34925" cap="flat" cmpd="sng" algn="in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100" kern="1200" dirty="0"/>
        </a:p>
      </dsp:txBody>
      <dsp:txXfrm>
        <a:off x="2032119" y="207498"/>
        <a:ext cx="272952" cy="273689"/>
      </dsp:txXfrm>
    </dsp:sp>
    <dsp:sp modelId="{40AFD428-A6CE-4EDA-A924-FD565EDDA983}">
      <dsp:nvSpPr>
        <dsp:cNvPr id="0" name=""/>
        <dsp:cNvSpPr/>
      </dsp:nvSpPr>
      <dsp:spPr>
        <a:xfrm>
          <a:off x="2583910" y="0"/>
          <a:ext cx="1839303" cy="688687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34925" cap="flat" cmpd="sng" algn="in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+mj-lt"/>
            </a:rPr>
            <a:t>Analyse und Entwurf</a:t>
          </a:r>
          <a:endParaRPr lang="de-DE" sz="2000" kern="1200" dirty="0">
            <a:ln>
              <a:solidFill>
                <a:schemeClr val="tx1"/>
              </a:solidFill>
            </a:ln>
            <a:solidFill>
              <a:schemeClr val="tx1"/>
            </a:solidFill>
            <a:effectLst/>
            <a:latin typeface="+mj-lt"/>
          </a:endParaRPr>
        </a:p>
      </dsp:txBody>
      <dsp:txXfrm>
        <a:off x="2604081" y="20171"/>
        <a:ext cx="1798961" cy="648345"/>
      </dsp:txXfrm>
    </dsp:sp>
    <dsp:sp modelId="{39E23298-A163-401B-8E23-CC9EC294972F}">
      <dsp:nvSpPr>
        <dsp:cNvPr id="0" name=""/>
        <dsp:cNvSpPr/>
      </dsp:nvSpPr>
      <dsp:spPr>
        <a:xfrm>
          <a:off x="4607144" y="116269"/>
          <a:ext cx="389932" cy="456147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34925" cap="flat" cmpd="sng" algn="in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100" kern="1200"/>
        </a:p>
      </dsp:txBody>
      <dsp:txXfrm>
        <a:off x="4607144" y="207498"/>
        <a:ext cx="272952" cy="273689"/>
      </dsp:txXfrm>
    </dsp:sp>
    <dsp:sp modelId="{C1E5C240-D3F5-443C-8407-59753DBC9394}">
      <dsp:nvSpPr>
        <dsp:cNvPr id="0" name=""/>
        <dsp:cNvSpPr/>
      </dsp:nvSpPr>
      <dsp:spPr>
        <a:xfrm>
          <a:off x="5158935" y="0"/>
          <a:ext cx="1839303" cy="688687"/>
        </a:xfrm>
        <a:prstGeom prst="roundRect">
          <a:avLst>
            <a:gd name="adj" fmla="val 10000"/>
          </a:avLst>
        </a:prstGeom>
        <a:solidFill>
          <a:schemeClr val="lt1"/>
        </a:solidFill>
        <a:ln w="34925" cap="flat" cmpd="sng" algn="in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+mj-lt"/>
            </a:rPr>
            <a:t>Durchführung</a:t>
          </a:r>
          <a:endParaRPr lang="de-DE" sz="2000" kern="1200" dirty="0">
            <a:ln>
              <a:solidFill>
                <a:schemeClr val="tx1"/>
              </a:solidFill>
            </a:ln>
            <a:solidFill>
              <a:schemeClr val="tx1"/>
            </a:solidFill>
            <a:effectLst/>
            <a:latin typeface="+mj-lt"/>
          </a:endParaRPr>
        </a:p>
      </dsp:txBody>
      <dsp:txXfrm>
        <a:off x="5179106" y="20171"/>
        <a:ext cx="1798961" cy="648345"/>
      </dsp:txXfrm>
    </dsp:sp>
    <dsp:sp modelId="{7CED47F3-44C2-4D6E-9D80-368587D52BDF}">
      <dsp:nvSpPr>
        <dsp:cNvPr id="0" name=""/>
        <dsp:cNvSpPr/>
      </dsp:nvSpPr>
      <dsp:spPr>
        <a:xfrm>
          <a:off x="7182169" y="116269"/>
          <a:ext cx="389932" cy="456147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34925" cap="flat" cmpd="sng" algn="in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100" kern="1200"/>
        </a:p>
      </dsp:txBody>
      <dsp:txXfrm>
        <a:off x="7182169" y="207498"/>
        <a:ext cx="272952" cy="273689"/>
      </dsp:txXfrm>
    </dsp:sp>
    <dsp:sp modelId="{C6B992A4-495C-4B0D-B77F-6AA566867CDC}">
      <dsp:nvSpPr>
        <dsp:cNvPr id="0" name=""/>
        <dsp:cNvSpPr/>
      </dsp:nvSpPr>
      <dsp:spPr>
        <a:xfrm>
          <a:off x="7733960" y="0"/>
          <a:ext cx="1839303" cy="688687"/>
        </a:xfrm>
        <a:prstGeom prst="roundRect">
          <a:avLst>
            <a:gd name="adj" fmla="val 10000"/>
          </a:avLst>
        </a:prstGeom>
        <a:solidFill>
          <a:schemeClr val="lt1"/>
        </a:solidFill>
        <a:ln w="34925" cap="flat" cmpd="sng" algn="in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+mj-lt"/>
            </a:rPr>
            <a:t>Abschluss</a:t>
          </a:r>
          <a:endParaRPr lang="de-DE" sz="2000" kern="1200" dirty="0">
            <a:ln>
              <a:solidFill>
                <a:schemeClr val="tx1"/>
              </a:solidFill>
            </a:ln>
            <a:solidFill>
              <a:schemeClr val="tx1"/>
            </a:solidFill>
            <a:effectLst/>
            <a:latin typeface="+mj-lt"/>
          </a:endParaRPr>
        </a:p>
      </dsp:txBody>
      <dsp:txXfrm>
        <a:off x="7754131" y="20171"/>
        <a:ext cx="1798961" cy="6483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FDD7D-5C25-48D2-92F0-8014E7E233E7}">
      <dsp:nvSpPr>
        <dsp:cNvPr id="0" name=""/>
        <dsp:cNvSpPr/>
      </dsp:nvSpPr>
      <dsp:spPr>
        <a:xfrm>
          <a:off x="8885" y="0"/>
          <a:ext cx="1839303" cy="688687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34925" cap="flat" cmpd="sng" algn="in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+mj-lt"/>
            </a:rPr>
            <a:t>Projektumfeld</a:t>
          </a:r>
          <a:endParaRPr lang="de-DE" sz="2000" kern="1200" dirty="0">
            <a:ln>
              <a:solidFill>
                <a:schemeClr val="tx1"/>
              </a:solidFill>
            </a:ln>
            <a:solidFill>
              <a:schemeClr val="tx1"/>
            </a:solidFill>
            <a:effectLst/>
            <a:latin typeface="+mj-lt"/>
          </a:endParaRPr>
        </a:p>
      </dsp:txBody>
      <dsp:txXfrm>
        <a:off x="29056" y="20171"/>
        <a:ext cx="1798961" cy="648345"/>
      </dsp:txXfrm>
    </dsp:sp>
    <dsp:sp modelId="{0C1C3B3A-16D1-4064-91C6-51D70B24A971}">
      <dsp:nvSpPr>
        <dsp:cNvPr id="0" name=""/>
        <dsp:cNvSpPr/>
      </dsp:nvSpPr>
      <dsp:spPr>
        <a:xfrm>
          <a:off x="2032119" y="116269"/>
          <a:ext cx="389932" cy="456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40000"/>
            <a:lumOff val="60000"/>
          </a:schemeClr>
        </a:solidFill>
        <a:ln w="34925" cap="flat" cmpd="sng" algn="in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100" kern="1200" dirty="0"/>
        </a:p>
      </dsp:txBody>
      <dsp:txXfrm>
        <a:off x="2032119" y="207498"/>
        <a:ext cx="272952" cy="273689"/>
      </dsp:txXfrm>
    </dsp:sp>
    <dsp:sp modelId="{40AFD428-A6CE-4EDA-A924-FD565EDDA983}">
      <dsp:nvSpPr>
        <dsp:cNvPr id="0" name=""/>
        <dsp:cNvSpPr/>
      </dsp:nvSpPr>
      <dsp:spPr>
        <a:xfrm>
          <a:off x="2583910" y="0"/>
          <a:ext cx="1839303" cy="688687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34925" cap="flat" cmpd="sng" algn="in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+mj-lt"/>
            </a:rPr>
            <a:t>Analyse und Entwurf</a:t>
          </a:r>
          <a:endParaRPr lang="de-DE" sz="2000" kern="1200" dirty="0">
            <a:ln>
              <a:solidFill>
                <a:schemeClr val="tx1"/>
              </a:solidFill>
            </a:ln>
            <a:solidFill>
              <a:schemeClr val="tx1"/>
            </a:solidFill>
            <a:effectLst/>
            <a:latin typeface="+mj-lt"/>
          </a:endParaRPr>
        </a:p>
      </dsp:txBody>
      <dsp:txXfrm>
        <a:off x="2604081" y="20171"/>
        <a:ext cx="1798961" cy="648345"/>
      </dsp:txXfrm>
    </dsp:sp>
    <dsp:sp modelId="{39E23298-A163-401B-8E23-CC9EC294972F}">
      <dsp:nvSpPr>
        <dsp:cNvPr id="0" name=""/>
        <dsp:cNvSpPr/>
      </dsp:nvSpPr>
      <dsp:spPr>
        <a:xfrm>
          <a:off x="4607144" y="116269"/>
          <a:ext cx="389932" cy="456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40000"/>
            <a:lumOff val="60000"/>
          </a:schemeClr>
        </a:solidFill>
        <a:ln w="34925" cap="flat" cmpd="sng" algn="in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100" kern="1200"/>
        </a:p>
      </dsp:txBody>
      <dsp:txXfrm>
        <a:off x="4607144" y="207498"/>
        <a:ext cx="272952" cy="273689"/>
      </dsp:txXfrm>
    </dsp:sp>
    <dsp:sp modelId="{C1E5C240-D3F5-443C-8407-59753DBC9394}">
      <dsp:nvSpPr>
        <dsp:cNvPr id="0" name=""/>
        <dsp:cNvSpPr/>
      </dsp:nvSpPr>
      <dsp:spPr>
        <a:xfrm>
          <a:off x="5158935" y="0"/>
          <a:ext cx="1839303" cy="688687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34925" cap="flat" cmpd="sng" algn="in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+mj-lt"/>
            </a:rPr>
            <a:t>Durchführung</a:t>
          </a:r>
          <a:endParaRPr lang="de-DE" sz="2000" kern="1200" dirty="0">
            <a:ln>
              <a:solidFill>
                <a:schemeClr val="tx1"/>
              </a:solidFill>
            </a:ln>
            <a:solidFill>
              <a:schemeClr val="tx1"/>
            </a:solidFill>
            <a:effectLst/>
            <a:latin typeface="+mj-lt"/>
          </a:endParaRPr>
        </a:p>
      </dsp:txBody>
      <dsp:txXfrm>
        <a:off x="5179106" y="20171"/>
        <a:ext cx="1798961" cy="648345"/>
      </dsp:txXfrm>
    </dsp:sp>
    <dsp:sp modelId="{7CED47F3-44C2-4D6E-9D80-368587D52BDF}">
      <dsp:nvSpPr>
        <dsp:cNvPr id="0" name=""/>
        <dsp:cNvSpPr/>
      </dsp:nvSpPr>
      <dsp:spPr>
        <a:xfrm>
          <a:off x="7182169" y="116269"/>
          <a:ext cx="389932" cy="456147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34925" cap="flat" cmpd="sng" algn="in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100" kern="1200"/>
        </a:p>
      </dsp:txBody>
      <dsp:txXfrm>
        <a:off x="7182169" y="207498"/>
        <a:ext cx="272952" cy="273689"/>
      </dsp:txXfrm>
    </dsp:sp>
    <dsp:sp modelId="{C6B992A4-495C-4B0D-B77F-6AA566867CDC}">
      <dsp:nvSpPr>
        <dsp:cNvPr id="0" name=""/>
        <dsp:cNvSpPr/>
      </dsp:nvSpPr>
      <dsp:spPr>
        <a:xfrm>
          <a:off x="7733960" y="0"/>
          <a:ext cx="1839303" cy="688687"/>
        </a:xfrm>
        <a:prstGeom prst="roundRect">
          <a:avLst>
            <a:gd name="adj" fmla="val 10000"/>
          </a:avLst>
        </a:prstGeom>
        <a:solidFill>
          <a:schemeClr val="lt1"/>
        </a:solidFill>
        <a:ln w="34925" cap="flat" cmpd="sng" algn="in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+mj-lt"/>
            </a:rPr>
            <a:t>Abschluss</a:t>
          </a:r>
          <a:endParaRPr lang="de-DE" sz="2000" kern="1200" dirty="0">
            <a:ln>
              <a:solidFill>
                <a:schemeClr val="tx1"/>
              </a:solidFill>
            </a:ln>
            <a:solidFill>
              <a:schemeClr val="tx1"/>
            </a:solidFill>
            <a:effectLst/>
            <a:latin typeface="+mj-lt"/>
          </a:endParaRPr>
        </a:p>
      </dsp:txBody>
      <dsp:txXfrm>
        <a:off x="7754131" y="20171"/>
        <a:ext cx="1798961" cy="6483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FDD7D-5C25-48D2-92F0-8014E7E233E7}">
      <dsp:nvSpPr>
        <dsp:cNvPr id="0" name=""/>
        <dsp:cNvSpPr/>
      </dsp:nvSpPr>
      <dsp:spPr>
        <a:xfrm>
          <a:off x="8885" y="0"/>
          <a:ext cx="1839303" cy="688687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34925" cap="flat" cmpd="sng" algn="in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+mj-lt"/>
            </a:rPr>
            <a:t>Projektumfeld</a:t>
          </a:r>
          <a:endParaRPr lang="de-DE" sz="2000" kern="1200" dirty="0">
            <a:ln>
              <a:solidFill>
                <a:schemeClr val="tx1"/>
              </a:solidFill>
            </a:ln>
            <a:solidFill>
              <a:schemeClr val="tx1"/>
            </a:solidFill>
            <a:effectLst/>
            <a:latin typeface="+mj-lt"/>
          </a:endParaRPr>
        </a:p>
      </dsp:txBody>
      <dsp:txXfrm>
        <a:off x="29056" y="20171"/>
        <a:ext cx="1798961" cy="648345"/>
      </dsp:txXfrm>
    </dsp:sp>
    <dsp:sp modelId="{0C1C3B3A-16D1-4064-91C6-51D70B24A971}">
      <dsp:nvSpPr>
        <dsp:cNvPr id="0" name=""/>
        <dsp:cNvSpPr/>
      </dsp:nvSpPr>
      <dsp:spPr>
        <a:xfrm>
          <a:off x="2032119" y="116269"/>
          <a:ext cx="389932" cy="456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40000"/>
            <a:lumOff val="60000"/>
          </a:schemeClr>
        </a:solidFill>
        <a:ln w="34925" cap="flat" cmpd="sng" algn="in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100" kern="1200" dirty="0"/>
        </a:p>
      </dsp:txBody>
      <dsp:txXfrm>
        <a:off x="2032119" y="207498"/>
        <a:ext cx="272952" cy="273689"/>
      </dsp:txXfrm>
    </dsp:sp>
    <dsp:sp modelId="{40AFD428-A6CE-4EDA-A924-FD565EDDA983}">
      <dsp:nvSpPr>
        <dsp:cNvPr id="0" name=""/>
        <dsp:cNvSpPr/>
      </dsp:nvSpPr>
      <dsp:spPr>
        <a:xfrm>
          <a:off x="2583910" y="0"/>
          <a:ext cx="1839303" cy="688687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34925" cap="flat" cmpd="sng" algn="in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+mj-lt"/>
            </a:rPr>
            <a:t>Analyse und Entwurf</a:t>
          </a:r>
          <a:endParaRPr lang="de-DE" sz="2000" kern="1200" dirty="0">
            <a:ln>
              <a:solidFill>
                <a:schemeClr val="tx1"/>
              </a:solidFill>
            </a:ln>
            <a:solidFill>
              <a:schemeClr val="tx1"/>
            </a:solidFill>
            <a:effectLst/>
            <a:latin typeface="+mj-lt"/>
          </a:endParaRPr>
        </a:p>
      </dsp:txBody>
      <dsp:txXfrm>
        <a:off x="2604081" y="20171"/>
        <a:ext cx="1798961" cy="648345"/>
      </dsp:txXfrm>
    </dsp:sp>
    <dsp:sp modelId="{39E23298-A163-401B-8E23-CC9EC294972F}">
      <dsp:nvSpPr>
        <dsp:cNvPr id="0" name=""/>
        <dsp:cNvSpPr/>
      </dsp:nvSpPr>
      <dsp:spPr>
        <a:xfrm>
          <a:off x="4607144" y="116269"/>
          <a:ext cx="389932" cy="456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40000"/>
            <a:lumOff val="60000"/>
          </a:schemeClr>
        </a:solidFill>
        <a:ln w="34925" cap="flat" cmpd="sng" algn="in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100" kern="1200"/>
        </a:p>
      </dsp:txBody>
      <dsp:txXfrm>
        <a:off x="4607144" y="207498"/>
        <a:ext cx="272952" cy="273689"/>
      </dsp:txXfrm>
    </dsp:sp>
    <dsp:sp modelId="{C1E5C240-D3F5-443C-8407-59753DBC9394}">
      <dsp:nvSpPr>
        <dsp:cNvPr id="0" name=""/>
        <dsp:cNvSpPr/>
      </dsp:nvSpPr>
      <dsp:spPr>
        <a:xfrm>
          <a:off x="5158935" y="0"/>
          <a:ext cx="1839303" cy="688687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34925" cap="flat" cmpd="sng" algn="in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+mj-lt"/>
            </a:rPr>
            <a:t>Durchführung</a:t>
          </a:r>
          <a:endParaRPr lang="de-DE" sz="2000" kern="1200" dirty="0">
            <a:ln>
              <a:solidFill>
                <a:schemeClr val="tx1"/>
              </a:solidFill>
            </a:ln>
            <a:solidFill>
              <a:schemeClr val="tx1"/>
            </a:solidFill>
            <a:effectLst/>
            <a:latin typeface="+mj-lt"/>
          </a:endParaRPr>
        </a:p>
      </dsp:txBody>
      <dsp:txXfrm>
        <a:off x="5179106" y="20171"/>
        <a:ext cx="1798961" cy="648345"/>
      </dsp:txXfrm>
    </dsp:sp>
    <dsp:sp modelId="{7CED47F3-44C2-4D6E-9D80-368587D52BDF}">
      <dsp:nvSpPr>
        <dsp:cNvPr id="0" name=""/>
        <dsp:cNvSpPr/>
      </dsp:nvSpPr>
      <dsp:spPr>
        <a:xfrm>
          <a:off x="7182169" y="116269"/>
          <a:ext cx="389932" cy="456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40000"/>
            <a:lumOff val="60000"/>
          </a:schemeClr>
        </a:solidFill>
        <a:ln w="34925" cap="flat" cmpd="sng" algn="in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100" kern="1200"/>
        </a:p>
      </dsp:txBody>
      <dsp:txXfrm>
        <a:off x="7182169" y="207498"/>
        <a:ext cx="272952" cy="273689"/>
      </dsp:txXfrm>
    </dsp:sp>
    <dsp:sp modelId="{C6B992A4-495C-4B0D-B77F-6AA566867CDC}">
      <dsp:nvSpPr>
        <dsp:cNvPr id="0" name=""/>
        <dsp:cNvSpPr/>
      </dsp:nvSpPr>
      <dsp:spPr>
        <a:xfrm>
          <a:off x="7733960" y="0"/>
          <a:ext cx="1839303" cy="688687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34925" cap="flat" cmpd="sng" algn="in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+mj-lt"/>
            </a:rPr>
            <a:t>Abschluss</a:t>
          </a:r>
          <a:endParaRPr lang="de-DE" sz="2000" kern="1200" dirty="0">
            <a:ln>
              <a:solidFill>
                <a:schemeClr val="tx1"/>
              </a:solidFill>
            </a:ln>
            <a:solidFill>
              <a:schemeClr val="tx1"/>
            </a:solidFill>
            <a:effectLst/>
            <a:latin typeface="+mj-lt"/>
          </a:endParaRPr>
        </a:p>
      </dsp:txBody>
      <dsp:txXfrm>
        <a:off x="7754131" y="20171"/>
        <a:ext cx="1798961" cy="648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80845-4A20-4D25-A32B-BDCB476D057A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23503-144F-40E7-AEAD-6217033F1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94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23503-144F-40E7-AEAD-6217033F1CC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261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23503-144F-40E7-AEAD-6217033F1CC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94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23503-144F-40E7-AEAD-6217033F1CC2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3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BC2524D-32F4-445C-A937-044130160270}" type="datetime1">
              <a:rPr lang="de-DE" smtClean="0"/>
              <a:t>18.01.2024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Nikola Krpan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0F6B1DD-4E4F-40C3-8197-F1FB9A77841F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62852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4873B-20C7-4C67-8EA2-E489D26E2FE0}" type="datetime1">
              <a:rPr lang="de-DE" smtClean="0"/>
              <a:t>18.01.2024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Nikola Krpan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6B1DD-4E4F-40C3-8197-F1FB9A7784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2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5684-CE8D-4441-B202-ECA90AB53C19}" type="datetime1">
              <a:rPr lang="de-DE" smtClean="0"/>
              <a:t>18.01.2024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Nikola Krpan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6B1DD-4E4F-40C3-8197-F1FB9A7784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00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C87B-64D8-4FA8-B930-CCFF2CC75767}" type="datetime1">
              <a:rPr lang="de-DE" smtClean="0"/>
              <a:t>18.01.2024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Nikola Krpan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6B1DD-4E4F-40C3-8197-F1FB9A7784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62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324AA0-29FF-4A23-A466-876586167B90}" type="datetime1">
              <a:rPr lang="de-DE" smtClean="0"/>
              <a:t>18.01.2024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Nikola Krpan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F6B1DD-4E4F-40C3-8197-F1FB9A77841F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22232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3650-EEFB-46E0-9B6E-562BE73A19BB}" type="datetime1">
              <a:rPr lang="de-DE" smtClean="0"/>
              <a:t>18.01.2024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Nikola Krpan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6B1DD-4E4F-40C3-8197-F1FB9A7784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277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042F-ADD5-4725-95F9-4ACE3782E4DF}" type="datetime1">
              <a:rPr lang="de-DE" smtClean="0"/>
              <a:t>18.01.2024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Nikola Krpan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6B1DD-4E4F-40C3-8197-F1FB9A7784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83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B8FF-0271-473E-9C48-D229CC950BC5}" type="datetime1">
              <a:rPr lang="de-DE" smtClean="0"/>
              <a:t>18.01.2024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Nikola Krpan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6B1DD-4E4F-40C3-8197-F1FB9A7784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01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96E1-DF6C-4614-9641-4DA238CF135C}" type="datetime1">
              <a:rPr lang="de-DE" smtClean="0"/>
              <a:t>18.01.2024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Nikola Krpan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6B1DD-4E4F-40C3-8197-F1FB9A7784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19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7B034F-9A5C-4FAF-88EC-88FFAD18B718}" type="datetime1">
              <a:rPr lang="de-DE" smtClean="0"/>
              <a:t>18.01.2024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Nikola Krpan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F6B1DD-4E4F-40C3-8197-F1FB9A77841F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309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5C9413-91F6-4E8B-9865-CBE6A4CE23AF}" type="datetime1">
              <a:rPr lang="de-DE" smtClean="0"/>
              <a:t>18.01.2024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Nikola Krpan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F6B1DD-4E4F-40C3-8197-F1FB9A77841F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670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511F223-BC36-42BE-8BBA-82653C070FDB}" type="datetime1">
              <a:rPr lang="de-DE" smtClean="0"/>
              <a:t>18.01.2024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Nikola Krpan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0F6B1DD-4E4F-40C3-8197-F1FB9A77841F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775" y="99814"/>
            <a:ext cx="2409825" cy="73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8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-proxy-cdn.teamtreehouse.com/" TargetMode="External"/><Relationship Id="rId2" Type="http://schemas.openxmlformats.org/officeDocument/2006/relationships/hyperlink" Target="https://www.empuron.com/wp-content/uploads/2016/07/empuron-wb-hm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crypted-tbn0.gstatic.com/images?q=tbn:ANd9GcRG87Ax3_8VCV43quj1eqwg8Idc8Eg79iqZqHzeltht-4Qz20dAfpguK6ULfpFwnpBOle4&amp;usqp=CAU" TargetMode="External"/><Relationship Id="rId5" Type="http://schemas.openxmlformats.org/officeDocument/2006/relationships/hyperlink" Target="https://www.wannapik.com/media/W1siZiIsIjIwMTYvMDgvMjIvOWl6bTA3d3Ixa180cXA5NTJzOGdxX2NhcnQwNzYwLnBuZyJdXQ/54a21e53beb89d8c/4qp952s8gq_cart0760.png" TargetMode="External"/><Relationship Id="rId4" Type="http://schemas.openxmlformats.org/officeDocument/2006/relationships/hyperlink" Target="https://www.kindpng.com/picc/m/188-1882559_python-flask-hd-png-download.png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3600" dirty="0"/>
              <a:t>Backend-Entwicklung von API-Endpunkten mit </a:t>
            </a:r>
            <a:r>
              <a:rPr lang="de-DE" sz="3600" dirty="0" err="1"/>
              <a:t>Restful</a:t>
            </a:r>
            <a:r>
              <a:rPr lang="de-DE" sz="3600" dirty="0"/>
              <a:t>-API, CRUD-Funktionen und Datenbankanbindung für </a:t>
            </a:r>
            <a:r>
              <a:rPr lang="de-DE" sz="3600" dirty="0" err="1"/>
              <a:t>Full</a:t>
            </a:r>
            <a:r>
              <a:rPr lang="de-DE" sz="3600" dirty="0"/>
              <a:t>-Stack-Anwendung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Bei: Nikola </a:t>
            </a:r>
            <a:r>
              <a:rPr lang="de-DE" dirty="0" err="1" smtClean="0"/>
              <a:t>Krpan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349" y="4495716"/>
            <a:ext cx="3590925" cy="109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3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Zeitplanung in Stunden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693326"/>
              </p:ext>
            </p:extLst>
          </p:nvPr>
        </p:nvGraphicFramePr>
        <p:xfrm>
          <a:off x="1313411" y="1778924"/>
          <a:ext cx="9659389" cy="4596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Nikola Krpan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6B1DD-4E4F-40C3-8197-F1FB9A77841F}" type="slidenum">
              <a:rPr lang="de-DE" smtClean="0"/>
              <a:t>10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5F73-785D-4C38-8D25-7B34DDD50985}" type="datetime1">
              <a:rPr lang="de-DE" smtClean="0"/>
              <a:t>18.01.2024</a:t>
            </a:fld>
            <a:endParaRPr lang="de-DE"/>
          </a:p>
        </p:txBody>
      </p:sp>
      <p:grpSp>
        <p:nvGrpSpPr>
          <p:cNvPr id="13" name="Gruppieren 12"/>
          <p:cNvGrpSpPr/>
          <p:nvPr/>
        </p:nvGrpSpPr>
        <p:grpSpPr>
          <a:xfrm>
            <a:off x="957381" y="270392"/>
            <a:ext cx="2533537" cy="370185"/>
            <a:chOff x="8885" y="0"/>
            <a:chExt cx="1839303" cy="688687"/>
          </a:xfrm>
        </p:grpSpPr>
        <p:sp>
          <p:nvSpPr>
            <p:cNvPr id="14" name="Abgerundetes Rechteck 13"/>
            <p:cNvSpPr/>
            <p:nvPr/>
          </p:nvSpPr>
          <p:spPr>
            <a:xfrm>
              <a:off x="8885" y="0"/>
              <a:ext cx="1839303" cy="688687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5" name="Abgerundetes Rechteck 4"/>
            <p:cNvSpPr txBox="1"/>
            <p:nvPr/>
          </p:nvSpPr>
          <p:spPr>
            <a:xfrm>
              <a:off x="29056" y="20170"/>
              <a:ext cx="1798961" cy="648345"/>
            </a:xfrm>
            <a:prstGeom prst="rect">
              <a:avLst/>
            </a:prstGeom>
            <a:solidFill>
              <a:schemeClr val="bg2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kern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+mj-lt"/>
                </a:rPr>
                <a:t>Analyse und Entwurf</a:t>
              </a:r>
              <a:endParaRPr lang="de-DE" sz="2000" kern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18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Ist-Analyse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 Datenpunkt ist ein Systembaustein der </a:t>
            </a:r>
            <a:r>
              <a:rPr lang="de-DE" dirty="0" err="1"/>
              <a:t>C@rtan</a:t>
            </a:r>
            <a:r>
              <a:rPr lang="de-DE" dirty="0"/>
              <a:t> </a:t>
            </a:r>
            <a:r>
              <a:rPr lang="de-DE" dirty="0" smtClean="0"/>
              <a:t>Applikation</a:t>
            </a:r>
          </a:p>
          <a:p>
            <a:r>
              <a:rPr lang="de-DE" dirty="0" smtClean="0"/>
              <a:t>Ein Datenpunkt ist als „Technologische Adresse“ in der Datenbank definiert</a:t>
            </a:r>
          </a:p>
          <a:p>
            <a:r>
              <a:rPr lang="de-DE" dirty="0" err="1" smtClean="0"/>
              <a:t>C@rtan</a:t>
            </a:r>
            <a:r>
              <a:rPr lang="de-DE" dirty="0" smtClean="0"/>
              <a:t> liest den elektrischen Leistungswert in „kW“ in beliebigen Zyklen z.B. (1 min)</a:t>
            </a:r>
          </a:p>
          <a:p>
            <a:r>
              <a:rPr lang="de-DE" dirty="0" smtClean="0"/>
              <a:t>Die technologische Adresse wird als Datenobjekt aufgerufen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Nikola </a:t>
            </a:r>
            <a:r>
              <a:rPr lang="de-DE" dirty="0" err="1" smtClean="0"/>
              <a:t>Krpan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6B1DD-4E4F-40C3-8197-F1FB9A77841F}" type="slidenum">
              <a:rPr lang="de-DE" smtClean="0"/>
              <a:t>11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F21D-6848-433E-9F37-72739A4D9A9B}" type="datetime1">
              <a:rPr lang="de-DE" smtClean="0"/>
              <a:t>18.01.2024</a:t>
            </a:fld>
            <a:endParaRPr lang="de-DE"/>
          </a:p>
        </p:txBody>
      </p:sp>
      <p:grpSp>
        <p:nvGrpSpPr>
          <p:cNvPr id="11" name="Gruppieren 10"/>
          <p:cNvGrpSpPr/>
          <p:nvPr/>
        </p:nvGrpSpPr>
        <p:grpSpPr>
          <a:xfrm>
            <a:off x="957381" y="270392"/>
            <a:ext cx="2533537" cy="370185"/>
            <a:chOff x="8885" y="0"/>
            <a:chExt cx="1839303" cy="688687"/>
          </a:xfrm>
        </p:grpSpPr>
        <p:sp>
          <p:nvSpPr>
            <p:cNvPr id="12" name="Abgerundetes Rechteck 11"/>
            <p:cNvSpPr/>
            <p:nvPr/>
          </p:nvSpPr>
          <p:spPr>
            <a:xfrm>
              <a:off x="8885" y="0"/>
              <a:ext cx="1839303" cy="688687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3" name="Abgerundetes Rechteck 4"/>
            <p:cNvSpPr txBox="1"/>
            <p:nvPr/>
          </p:nvSpPr>
          <p:spPr>
            <a:xfrm>
              <a:off x="29056" y="20170"/>
              <a:ext cx="1798961" cy="648345"/>
            </a:xfrm>
            <a:prstGeom prst="rect">
              <a:avLst/>
            </a:prstGeom>
            <a:solidFill>
              <a:schemeClr val="bg2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kern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+mj-lt"/>
                </a:rPr>
                <a:t>Analyse und Entwurf</a:t>
              </a:r>
              <a:endParaRPr lang="de-DE" sz="2000" kern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890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Soll-Konzept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Implementation der neuen Module </a:t>
            </a:r>
            <a:r>
              <a:rPr lang="de-DE" dirty="0"/>
              <a:t>in </a:t>
            </a:r>
            <a:r>
              <a:rPr lang="de-DE" dirty="0" err="1" smtClean="0"/>
              <a:t>C@rtan</a:t>
            </a:r>
            <a:r>
              <a:rPr lang="de-DE" dirty="0" smtClean="0"/>
              <a:t> Applikation:</a:t>
            </a:r>
          </a:p>
          <a:p>
            <a:pPr marL="530352" lvl="1" indent="0">
              <a:buNone/>
            </a:pPr>
            <a:r>
              <a:rPr lang="de-DE" dirty="0" err="1"/>
              <a:t>u</a:t>
            </a:r>
            <a:r>
              <a:rPr lang="de-DE" dirty="0" err="1" smtClean="0"/>
              <a:t>ser_dash_series</a:t>
            </a:r>
            <a:r>
              <a:rPr lang="de-DE" dirty="0" smtClean="0"/>
              <a:t>, </a:t>
            </a:r>
            <a:r>
              <a:rPr lang="de-DE" dirty="0" err="1" smtClean="0"/>
              <a:t>user_dashboard</a:t>
            </a:r>
            <a:r>
              <a:rPr lang="de-DE" dirty="0" smtClean="0"/>
              <a:t>, </a:t>
            </a:r>
            <a:r>
              <a:rPr lang="de-DE" dirty="0" err="1" smtClean="0"/>
              <a:t>user_gauge</a:t>
            </a:r>
            <a:r>
              <a:rPr lang="de-DE" dirty="0" smtClean="0"/>
              <a:t>, </a:t>
            </a:r>
            <a:r>
              <a:rPr lang="de-DE" dirty="0" err="1" smtClean="0"/>
              <a:t>user_graph</a:t>
            </a:r>
            <a:r>
              <a:rPr lang="de-DE" dirty="0" smtClean="0"/>
              <a:t>, </a:t>
            </a:r>
            <a:r>
              <a:rPr lang="de-DE" dirty="0" err="1" smtClean="0"/>
              <a:t>user_notification</a:t>
            </a:r>
            <a:r>
              <a:rPr lang="de-DE" dirty="0" smtClean="0"/>
              <a:t>, </a:t>
            </a:r>
            <a:r>
              <a:rPr lang="de-DE" dirty="0" err="1" smtClean="0"/>
              <a:t>user_statistic</a:t>
            </a:r>
            <a:r>
              <a:rPr lang="de-DE" dirty="0" smtClean="0"/>
              <a:t>, </a:t>
            </a:r>
            <a:r>
              <a:rPr lang="de-DE" dirty="0" err="1" smtClean="0"/>
              <a:t>gauges</a:t>
            </a:r>
            <a:endParaRPr lang="de-DE" dirty="0" smtClean="0"/>
          </a:p>
          <a:p>
            <a:r>
              <a:rPr lang="de-DE" dirty="0" smtClean="0"/>
              <a:t>Testen der API-Routen </a:t>
            </a:r>
          </a:p>
          <a:p>
            <a:r>
              <a:rPr lang="de-DE" dirty="0" smtClean="0"/>
              <a:t>Entwicklung von CRUD-Funktionen </a:t>
            </a:r>
          </a:p>
          <a:p>
            <a:r>
              <a:rPr lang="de-DE" dirty="0" smtClean="0"/>
              <a:t>Speicherung der Stromzählerdaten in der Datenbank</a:t>
            </a:r>
          </a:p>
          <a:p>
            <a:r>
              <a:rPr lang="de-DE" dirty="0" smtClean="0"/>
              <a:t>Verfügbarmachen der Daten für weitere Verarbeitung und für grafische Darstellung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Nikola Krpan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6B1DD-4E4F-40C3-8197-F1FB9A77841F}" type="slidenum">
              <a:rPr lang="de-DE" smtClean="0"/>
              <a:t>12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DBAF-580B-45FC-85BD-A787EC3D304D}" type="datetime1">
              <a:rPr lang="de-DE" smtClean="0"/>
              <a:t>18.01.2024</a:t>
            </a:fld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957381" y="270392"/>
            <a:ext cx="2533537" cy="370185"/>
            <a:chOff x="8885" y="0"/>
            <a:chExt cx="1839303" cy="688687"/>
          </a:xfrm>
        </p:grpSpPr>
        <p:sp>
          <p:nvSpPr>
            <p:cNvPr id="11" name="Abgerundetes Rechteck 10"/>
            <p:cNvSpPr/>
            <p:nvPr/>
          </p:nvSpPr>
          <p:spPr>
            <a:xfrm>
              <a:off x="8885" y="0"/>
              <a:ext cx="1839303" cy="688687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2" name="Abgerundetes Rechteck 4"/>
            <p:cNvSpPr txBox="1"/>
            <p:nvPr/>
          </p:nvSpPr>
          <p:spPr>
            <a:xfrm>
              <a:off x="29056" y="20170"/>
              <a:ext cx="1798961" cy="648345"/>
            </a:xfrm>
            <a:prstGeom prst="rect">
              <a:avLst/>
            </a:prstGeom>
            <a:solidFill>
              <a:schemeClr val="bg2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kern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+mj-lt"/>
                </a:rPr>
                <a:t>Analyse und Entwurf</a:t>
              </a:r>
              <a:endParaRPr lang="de-DE" sz="2000" kern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812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Flask</a:t>
            </a:r>
            <a:r>
              <a:rPr lang="de-DE" dirty="0" smtClean="0"/>
              <a:t> Framework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Python Micro-Web-Framework</a:t>
            </a:r>
          </a:p>
          <a:p>
            <a:r>
              <a:rPr lang="de-DE" dirty="0" smtClean="0"/>
              <a:t>Flexibel</a:t>
            </a:r>
          </a:p>
          <a:p>
            <a:r>
              <a:rPr lang="de-DE" dirty="0" smtClean="0"/>
              <a:t>WSGI-Standard (Web Server Gateway Interface)</a:t>
            </a:r>
          </a:p>
          <a:p>
            <a:r>
              <a:rPr lang="de-DE" dirty="0" smtClean="0"/>
              <a:t>Große Community und Dokumentation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C87B-64D8-4FA8-B930-CCFF2CC75767}" type="datetime1">
              <a:rPr lang="de-DE" smtClean="0"/>
              <a:t>18.01.2024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Nikola Krpan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6B1DD-4E4F-40C3-8197-F1FB9A77841F}" type="slidenum">
              <a:rPr lang="de-DE" smtClean="0"/>
              <a:t>13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549" y="1700014"/>
            <a:ext cx="3412373" cy="357108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2" name="Gruppieren 11"/>
          <p:cNvGrpSpPr/>
          <p:nvPr/>
        </p:nvGrpSpPr>
        <p:grpSpPr>
          <a:xfrm>
            <a:off x="957381" y="270392"/>
            <a:ext cx="2533537" cy="370185"/>
            <a:chOff x="8885" y="0"/>
            <a:chExt cx="1839303" cy="688687"/>
          </a:xfrm>
        </p:grpSpPr>
        <p:sp>
          <p:nvSpPr>
            <p:cNvPr id="13" name="Abgerundetes Rechteck 12"/>
            <p:cNvSpPr/>
            <p:nvPr/>
          </p:nvSpPr>
          <p:spPr>
            <a:xfrm>
              <a:off x="8885" y="0"/>
              <a:ext cx="1839303" cy="688687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4" name="Abgerundetes Rechteck 4"/>
            <p:cNvSpPr txBox="1"/>
            <p:nvPr/>
          </p:nvSpPr>
          <p:spPr>
            <a:xfrm>
              <a:off x="29056" y="20170"/>
              <a:ext cx="1798961" cy="648345"/>
            </a:xfrm>
            <a:prstGeom prst="rect">
              <a:avLst/>
            </a:prstGeom>
            <a:solidFill>
              <a:schemeClr val="bg2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kern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+mj-lt"/>
                </a:rPr>
                <a:t>Analyse und Entwurf</a:t>
              </a:r>
              <a:endParaRPr lang="de-DE" sz="2000" kern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84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Planung der Architektur</a:t>
            </a:r>
            <a:endParaRPr lang="de-DE" dirty="0"/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171" y="2094808"/>
            <a:ext cx="4652412" cy="370433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>
          <a:xfrm>
            <a:off x="1515253" y="2257424"/>
            <a:ext cx="4447786" cy="3581401"/>
          </a:xfrm>
        </p:spPr>
        <p:txBody>
          <a:bodyPr/>
          <a:lstStyle/>
          <a:p>
            <a:r>
              <a:rPr lang="de-DE" dirty="0" smtClean="0"/>
              <a:t>MVC Design Muster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API Modul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Models Modul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View </a:t>
            </a:r>
            <a:r>
              <a:rPr lang="de-DE" dirty="0" smtClean="0"/>
              <a:t>Modul</a:t>
            </a:r>
          </a:p>
          <a:p>
            <a:r>
              <a:rPr lang="de-DE" dirty="0" smtClean="0"/>
              <a:t>Schema Modul</a:t>
            </a:r>
          </a:p>
          <a:p>
            <a:r>
              <a:rPr lang="de-DE" dirty="0" smtClean="0"/>
              <a:t>Templates Modul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9413-91F6-4E8B-9865-CBE6A4CE23AF}" type="datetime1">
              <a:rPr lang="de-DE" smtClean="0"/>
              <a:t>18.01.2024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Nikola </a:t>
            </a:r>
            <a:r>
              <a:rPr lang="de-DE" dirty="0" err="1" smtClean="0"/>
              <a:t>Krpan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6B1DD-4E4F-40C3-8197-F1FB9A77841F}" type="slidenum">
              <a:rPr lang="de-DE" smtClean="0"/>
              <a:t>14</a:t>
            </a:fld>
            <a:endParaRPr lang="de-DE"/>
          </a:p>
        </p:txBody>
      </p:sp>
      <p:grpSp>
        <p:nvGrpSpPr>
          <p:cNvPr id="14" name="Gruppieren 13"/>
          <p:cNvGrpSpPr/>
          <p:nvPr/>
        </p:nvGrpSpPr>
        <p:grpSpPr>
          <a:xfrm>
            <a:off x="957381" y="270392"/>
            <a:ext cx="2533537" cy="370185"/>
            <a:chOff x="8885" y="0"/>
            <a:chExt cx="1839303" cy="688687"/>
          </a:xfrm>
        </p:grpSpPr>
        <p:sp>
          <p:nvSpPr>
            <p:cNvPr id="15" name="Abgerundetes Rechteck 14"/>
            <p:cNvSpPr/>
            <p:nvPr/>
          </p:nvSpPr>
          <p:spPr>
            <a:xfrm>
              <a:off x="8885" y="0"/>
              <a:ext cx="1839303" cy="688687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6" name="Abgerundetes Rechteck 4"/>
            <p:cNvSpPr txBox="1"/>
            <p:nvPr/>
          </p:nvSpPr>
          <p:spPr>
            <a:xfrm>
              <a:off x="29056" y="20170"/>
              <a:ext cx="1798961" cy="648345"/>
            </a:xfrm>
            <a:prstGeom prst="rect">
              <a:avLst/>
            </a:prstGeom>
            <a:solidFill>
              <a:schemeClr val="bg2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kern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+mj-lt"/>
                </a:rPr>
                <a:t>Analyse und Entwurf</a:t>
              </a:r>
              <a:endParaRPr lang="de-DE" sz="2000" kern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5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C87B-64D8-4FA8-B930-CCFF2CC75767}" type="datetime1">
              <a:rPr lang="de-DE" smtClean="0"/>
              <a:t>18.01.2024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Nikola Krpan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6B1DD-4E4F-40C3-8197-F1FB9A77841F}" type="slidenum">
              <a:rPr lang="de-DE" smtClean="0"/>
              <a:t>15</a:t>
            </a:fld>
            <a:endParaRPr lang="de-DE"/>
          </a:p>
        </p:txBody>
      </p:sp>
      <p:sp>
        <p:nvSpPr>
          <p:cNvPr id="7" name="Titel 3"/>
          <p:cNvSpPr>
            <a:spLocks noGrp="1"/>
          </p:cNvSpPr>
          <p:nvPr>
            <p:ph type="title"/>
          </p:nvPr>
        </p:nvSpPr>
        <p:spPr>
          <a:xfrm>
            <a:off x="1371600" y="2554357"/>
            <a:ext cx="9601200" cy="1485900"/>
          </a:xfrm>
        </p:spPr>
        <p:txBody>
          <a:bodyPr/>
          <a:lstStyle/>
          <a:p>
            <a:pPr algn="ctr"/>
            <a:r>
              <a:rPr lang="de-DE" sz="6000" dirty="0" smtClean="0"/>
              <a:t>Durchführung</a:t>
            </a:r>
            <a:endParaRPr lang="de-DE" sz="6000" dirty="0"/>
          </a:p>
        </p:txBody>
      </p:sp>
      <p:graphicFrame>
        <p:nvGraphicFramePr>
          <p:cNvPr id="8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7813560"/>
              </p:ext>
            </p:extLst>
          </p:nvPr>
        </p:nvGraphicFramePr>
        <p:xfrm>
          <a:off x="1390650" y="5764696"/>
          <a:ext cx="9582150" cy="688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248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Erstellen der Model-Klassen und Datenbank Anbindungen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819650" cy="3581401"/>
          </a:xfrm>
        </p:spPr>
        <p:txBody>
          <a:bodyPr/>
          <a:lstStyle/>
          <a:p>
            <a:r>
              <a:rPr lang="de-DE" dirty="0" smtClean="0"/>
              <a:t>Jedes Attribut der Modelklasse entspricht einem Feld der Datenbank Tabelle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>
                <a:latin typeface="Consolas" panose="020B0609020204030204" pitchFamily="49" charset="0"/>
              </a:rPr>
              <a:t>Flask</a:t>
            </a:r>
            <a:r>
              <a:rPr lang="de-DE" dirty="0" smtClean="0"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latin typeface="Consolas" panose="020B0609020204030204" pitchFamily="49" charset="0"/>
              </a:rPr>
              <a:t>db</a:t>
            </a:r>
            <a:r>
              <a:rPr lang="de-DE" dirty="0" smtClean="0"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latin typeface="Consolas" panose="020B0609020204030204" pitchFamily="49" charset="0"/>
              </a:rPr>
              <a:t>init</a:t>
            </a:r>
            <a:endParaRPr lang="de-DE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>
                <a:latin typeface="Consolas" panose="020B0609020204030204" pitchFamily="49" charset="0"/>
              </a:rPr>
              <a:t>Flask</a:t>
            </a:r>
            <a:r>
              <a:rPr lang="de-DE" dirty="0" smtClean="0"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latin typeface="Consolas" panose="020B0609020204030204" pitchFamily="49" charset="0"/>
              </a:rPr>
              <a:t>db</a:t>
            </a:r>
            <a:r>
              <a:rPr lang="de-DE" dirty="0" smtClean="0"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latin typeface="Consolas" panose="020B0609020204030204" pitchFamily="49" charset="0"/>
              </a:rPr>
              <a:t>migrate</a:t>
            </a:r>
            <a:r>
              <a:rPr lang="de-DE" dirty="0" smtClean="0">
                <a:latin typeface="Consolas" panose="020B0609020204030204" pitchFamily="49" charset="0"/>
              </a:rPr>
              <a:t> –m "Initial"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>
                <a:latin typeface="Consolas" panose="020B0609020204030204" pitchFamily="49" charset="0"/>
              </a:rPr>
              <a:t>Flask</a:t>
            </a:r>
            <a:r>
              <a:rPr lang="de-DE" dirty="0" smtClean="0"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latin typeface="Consolas" panose="020B0609020204030204" pitchFamily="49" charset="0"/>
              </a:rPr>
              <a:t>db</a:t>
            </a:r>
            <a:r>
              <a:rPr lang="de-DE" dirty="0" smtClean="0">
                <a:latin typeface="Consolas" panose="020B0609020204030204" pitchFamily="49" charset="0"/>
              </a:rPr>
              <a:t> upgrade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C87B-64D8-4FA8-B930-CCFF2CC75767}" type="datetime1">
              <a:rPr lang="de-DE" smtClean="0"/>
              <a:t>18.01.2024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Nikola Krpan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6B1DD-4E4F-40C3-8197-F1FB9A77841F}" type="slidenum">
              <a:rPr lang="de-DE" smtClean="0"/>
              <a:t>16</a:t>
            </a:fld>
            <a:endParaRPr lang="de-DE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2800658"/>
            <a:ext cx="4448175" cy="25520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2" name="Gruppieren 11"/>
          <p:cNvGrpSpPr/>
          <p:nvPr/>
        </p:nvGrpSpPr>
        <p:grpSpPr>
          <a:xfrm>
            <a:off x="957381" y="270392"/>
            <a:ext cx="2533537" cy="370185"/>
            <a:chOff x="8885" y="0"/>
            <a:chExt cx="1839303" cy="688687"/>
          </a:xfrm>
        </p:grpSpPr>
        <p:sp>
          <p:nvSpPr>
            <p:cNvPr id="13" name="Abgerundetes Rechteck 12"/>
            <p:cNvSpPr/>
            <p:nvPr/>
          </p:nvSpPr>
          <p:spPr>
            <a:xfrm>
              <a:off x="8885" y="0"/>
              <a:ext cx="1839303" cy="688687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4" name="Abgerundetes Rechteck 4"/>
            <p:cNvSpPr txBox="1"/>
            <p:nvPr/>
          </p:nvSpPr>
          <p:spPr>
            <a:xfrm>
              <a:off x="29056" y="20170"/>
              <a:ext cx="1798961" cy="648345"/>
            </a:xfrm>
            <a:prstGeom prst="rect">
              <a:avLst/>
            </a:prstGeom>
            <a:solidFill>
              <a:schemeClr val="bg2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kern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+mj-lt"/>
                </a:rPr>
                <a:t>Durchführung</a:t>
              </a:r>
              <a:endParaRPr lang="de-DE" sz="2000" kern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665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Entwicklung der CRUD-Funktionen</a:t>
            </a:r>
            <a:endParaRPr lang="de-DE" dirty="0"/>
          </a:p>
        </p:txBody>
      </p:sp>
      <p:pic>
        <p:nvPicPr>
          <p:cNvPr id="16" name="Inhaltsplatzhalter 1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307" y="3005963"/>
            <a:ext cx="4448175" cy="1549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Inhaltsplatzhalter 1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Einsatz von verschiedenen CRUD-Variationen</a:t>
            </a:r>
          </a:p>
          <a:p>
            <a:r>
              <a:rPr lang="de-DE" dirty="0" err="1" smtClean="0"/>
              <a:t>Serilization</a:t>
            </a:r>
            <a:r>
              <a:rPr lang="de-DE" dirty="0" smtClean="0"/>
              <a:t> zu JSON-Format (</a:t>
            </a:r>
            <a:r>
              <a:rPr lang="de-DE" b="1" dirty="0" err="1" smtClean="0"/>
              <a:t>jsonify</a:t>
            </a:r>
            <a:r>
              <a:rPr lang="de-DE" dirty="0" smtClean="0"/>
              <a:t>)</a:t>
            </a:r>
          </a:p>
          <a:p>
            <a:r>
              <a:rPr lang="de-DE" dirty="0" smtClean="0"/>
              <a:t>Server-</a:t>
            </a:r>
            <a:r>
              <a:rPr lang="de-DE" dirty="0" err="1" smtClean="0"/>
              <a:t>Logging</a:t>
            </a:r>
            <a:endParaRPr lang="de-DE" dirty="0" smtClean="0"/>
          </a:p>
          <a:p>
            <a:r>
              <a:rPr lang="de-DE" dirty="0" smtClean="0"/>
              <a:t>SCHEMA-Validierung</a:t>
            </a:r>
          </a:p>
          <a:p>
            <a:r>
              <a:rPr lang="de-DE" dirty="0" smtClean="0"/>
              <a:t>Try-</a:t>
            </a:r>
            <a:r>
              <a:rPr lang="de-DE" dirty="0" err="1" smtClean="0"/>
              <a:t>Except</a:t>
            </a:r>
            <a:r>
              <a:rPr lang="de-DE" dirty="0" smtClean="0"/>
              <a:t> Block</a:t>
            </a:r>
          </a:p>
          <a:p>
            <a:r>
              <a:rPr lang="de-DE" b="1" dirty="0"/>
              <a:t>T</a:t>
            </a:r>
            <a:r>
              <a:rPr lang="de-DE" dirty="0" smtClean="0"/>
              <a:t>ransaction </a:t>
            </a:r>
            <a:r>
              <a:rPr lang="de-DE" b="1" dirty="0" smtClean="0"/>
              <a:t>C</a:t>
            </a:r>
            <a:r>
              <a:rPr lang="de-DE" dirty="0" smtClean="0"/>
              <a:t>ontrol </a:t>
            </a:r>
            <a:r>
              <a:rPr lang="de-DE" b="1" dirty="0" smtClean="0"/>
              <a:t>L</a:t>
            </a:r>
            <a:r>
              <a:rPr lang="de-DE" dirty="0" smtClean="0"/>
              <a:t>anguage (</a:t>
            </a:r>
            <a:r>
              <a:rPr lang="de-DE" dirty="0" err="1" smtClean="0"/>
              <a:t>commit</a:t>
            </a:r>
            <a:r>
              <a:rPr lang="de-DE" dirty="0" smtClean="0"/>
              <a:t>/</a:t>
            </a:r>
            <a:r>
              <a:rPr lang="de-DE" dirty="0" err="1" smtClean="0"/>
              <a:t>rollback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C87B-64D8-4FA8-B930-CCFF2CC75767}" type="datetime1">
              <a:rPr lang="de-DE" smtClean="0"/>
              <a:t>18.01.2024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Nikola Krpan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6B1DD-4E4F-40C3-8197-F1FB9A77841F}" type="slidenum">
              <a:rPr lang="de-DE" smtClean="0"/>
              <a:t>17</a:t>
            </a:fld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233" y="3293100"/>
            <a:ext cx="2229161" cy="181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780" y="3596181"/>
            <a:ext cx="3953427" cy="1619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780" y="3894711"/>
            <a:ext cx="3943900" cy="2191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9" name="Gruppieren 18"/>
          <p:cNvGrpSpPr/>
          <p:nvPr/>
        </p:nvGrpSpPr>
        <p:grpSpPr>
          <a:xfrm>
            <a:off x="957381" y="270392"/>
            <a:ext cx="2533537" cy="370185"/>
            <a:chOff x="8885" y="0"/>
            <a:chExt cx="1839303" cy="688687"/>
          </a:xfrm>
        </p:grpSpPr>
        <p:sp>
          <p:nvSpPr>
            <p:cNvPr id="20" name="Abgerundetes Rechteck 19"/>
            <p:cNvSpPr/>
            <p:nvPr/>
          </p:nvSpPr>
          <p:spPr>
            <a:xfrm>
              <a:off x="8885" y="0"/>
              <a:ext cx="1839303" cy="688687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21" name="Abgerundetes Rechteck 4"/>
            <p:cNvSpPr txBox="1"/>
            <p:nvPr/>
          </p:nvSpPr>
          <p:spPr>
            <a:xfrm>
              <a:off x="29056" y="20170"/>
              <a:ext cx="1798961" cy="648345"/>
            </a:xfrm>
            <a:prstGeom prst="rect">
              <a:avLst/>
            </a:prstGeom>
            <a:solidFill>
              <a:schemeClr val="bg2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kern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+mj-lt"/>
                </a:rPr>
                <a:t>Durchführung</a:t>
              </a:r>
              <a:endParaRPr lang="de-DE" sz="2000" kern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12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API Route Testen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037" y="2171700"/>
            <a:ext cx="5305833" cy="10075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3650-EEFB-46E0-9B6E-562BE73A19BB}" type="datetime1">
              <a:rPr lang="de-DE" smtClean="0"/>
              <a:t>18.01.2024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Nikola Krpan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6B1DD-4E4F-40C3-8197-F1FB9A77841F}" type="slidenum">
              <a:rPr lang="de-DE" smtClean="0"/>
              <a:t>18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4294967295"/>
          </p:nvPr>
        </p:nvSpPr>
        <p:spPr>
          <a:xfrm>
            <a:off x="1585804" y="2171700"/>
            <a:ext cx="4448175" cy="3581400"/>
          </a:xfrm>
        </p:spPr>
        <p:txBody>
          <a:bodyPr/>
          <a:lstStyle/>
          <a:p>
            <a:r>
              <a:rPr lang="de-DE" dirty="0" smtClean="0"/>
              <a:t>REST-Client Erweiterung</a:t>
            </a:r>
          </a:p>
          <a:p>
            <a:r>
              <a:rPr lang="de-DE" dirty="0" smtClean="0"/>
              <a:t>Token-Authentifizierung</a:t>
            </a:r>
            <a:endParaRPr lang="de-DE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957381" y="270392"/>
            <a:ext cx="2533537" cy="370185"/>
            <a:chOff x="8885" y="0"/>
            <a:chExt cx="1839303" cy="688687"/>
          </a:xfrm>
        </p:grpSpPr>
        <p:sp>
          <p:nvSpPr>
            <p:cNvPr id="13" name="Abgerundetes Rechteck 12"/>
            <p:cNvSpPr/>
            <p:nvPr/>
          </p:nvSpPr>
          <p:spPr>
            <a:xfrm>
              <a:off x="8885" y="0"/>
              <a:ext cx="1839303" cy="688687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4" name="Abgerundetes Rechteck 4"/>
            <p:cNvSpPr txBox="1"/>
            <p:nvPr/>
          </p:nvSpPr>
          <p:spPr>
            <a:xfrm>
              <a:off x="29056" y="20170"/>
              <a:ext cx="1798961" cy="648345"/>
            </a:xfrm>
            <a:prstGeom prst="rect">
              <a:avLst/>
            </a:prstGeom>
            <a:solidFill>
              <a:schemeClr val="bg2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kern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+mj-lt"/>
                </a:rPr>
                <a:t>Durchführung</a:t>
              </a:r>
              <a:endParaRPr lang="de-DE" sz="2000" kern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848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Erstellung eines Testfallhandbuchs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C87B-64D8-4FA8-B930-CCFF2CC75767}" type="datetime1">
              <a:rPr lang="de-DE" smtClean="0"/>
              <a:t>18.01.2024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Nikola Krpan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6B1DD-4E4F-40C3-8197-F1FB9A77841F}" type="slidenum">
              <a:rPr lang="de-DE" smtClean="0"/>
              <a:t>19</a:t>
            </a:fld>
            <a:endParaRPr lang="de-DE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955" y="1413164"/>
            <a:ext cx="6143612" cy="51040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1" name="Gruppieren 10"/>
          <p:cNvGrpSpPr/>
          <p:nvPr/>
        </p:nvGrpSpPr>
        <p:grpSpPr>
          <a:xfrm>
            <a:off x="957381" y="270392"/>
            <a:ext cx="2533537" cy="370185"/>
            <a:chOff x="8885" y="0"/>
            <a:chExt cx="1839303" cy="688687"/>
          </a:xfrm>
        </p:grpSpPr>
        <p:sp>
          <p:nvSpPr>
            <p:cNvPr id="12" name="Abgerundetes Rechteck 11"/>
            <p:cNvSpPr/>
            <p:nvPr/>
          </p:nvSpPr>
          <p:spPr>
            <a:xfrm>
              <a:off x="8885" y="0"/>
              <a:ext cx="1839303" cy="688687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3" name="Abgerundetes Rechteck 4"/>
            <p:cNvSpPr txBox="1"/>
            <p:nvPr/>
          </p:nvSpPr>
          <p:spPr>
            <a:xfrm>
              <a:off x="29056" y="20170"/>
              <a:ext cx="1798961" cy="648345"/>
            </a:xfrm>
            <a:prstGeom prst="rect">
              <a:avLst/>
            </a:prstGeom>
            <a:solidFill>
              <a:schemeClr val="bg2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kern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+mj-lt"/>
                </a:rPr>
                <a:t>Durchführung</a:t>
              </a:r>
              <a:endParaRPr lang="de-DE" sz="2000" kern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285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96E1-DF6C-4614-9641-4DA238CF135C}" type="datetime1">
              <a:rPr lang="de-DE" smtClean="0"/>
              <a:t>18.01.2024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Nikola Krpan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6B1DD-4E4F-40C3-8197-F1FB9A77841F}" type="slidenum">
              <a:rPr lang="de-DE" smtClean="0"/>
              <a:t>2</a:t>
            </a:fld>
            <a:endParaRPr lang="de-DE"/>
          </a:p>
        </p:txBody>
      </p:sp>
      <p:graphicFrame>
        <p:nvGraphicFramePr>
          <p:cNvPr id="8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2938603"/>
              </p:ext>
            </p:extLst>
          </p:nvPr>
        </p:nvGraphicFramePr>
        <p:xfrm>
          <a:off x="1390650" y="5764696"/>
          <a:ext cx="9582150" cy="688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el 3"/>
          <p:cNvSpPr txBox="1">
            <a:spLocks/>
          </p:cNvSpPr>
          <p:nvPr/>
        </p:nvSpPr>
        <p:spPr>
          <a:xfrm>
            <a:off x="1371600" y="2554357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6000" dirty="0" smtClean="0"/>
              <a:t>Agenda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237948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96E1-DF6C-4614-9641-4DA238CF135C}" type="datetime1">
              <a:rPr lang="de-DE" smtClean="0"/>
              <a:t>18.01.2024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Nikola Krpan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6B1DD-4E4F-40C3-8197-F1FB9A77841F}" type="slidenum">
              <a:rPr lang="de-DE" smtClean="0"/>
              <a:t>20</a:t>
            </a:fld>
            <a:endParaRPr lang="de-DE"/>
          </a:p>
        </p:txBody>
      </p:sp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5851154"/>
              </p:ext>
            </p:extLst>
          </p:nvPr>
        </p:nvGraphicFramePr>
        <p:xfrm>
          <a:off x="1390650" y="5764696"/>
          <a:ext cx="9582150" cy="688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el 3"/>
          <p:cNvSpPr txBox="1">
            <a:spLocks/>
          </p:cNvSpPr>
          <p:nvPr/>
        </p:nvSpPr>
        <p:spPr>
          <a:xfrm>
            <a:off x="1371600" y="2554357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6000" dirty="0" smtClean="0"/>
              <a:t>Abschluss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27412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Soll-/Ist-Vergleich in Stunden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627611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Nikola Krpan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6B1DD-4E4F-40C3-8197-F1FB9A77841F}" type="slidenum">
              <a:rPr lang="de-DE" smtClean="0"/>
              <a:t>21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861-A4C7-4CE0-AB1B-2474042A5DE8}" type="datetime1">
              <a:rPr lang="de-DE" smtClean="0"/>
              <a:t>18.01.2024</a:t>
            </a:fld>
            <a:endParaRPr lang="de-DE"/>
          </a:p>
        </p:txBody>
      </p:sp>
      <p:grpSp>
        <p:nvGrpSpPr>
          <p:cNvPr id="11" name="Gruppieren 10"/>
          <p:cNvGrpSpPr/>
          <p:nvPr/>
        </p:nvGrpSpPr>
        <p:grpSpPr>
          <a:xfrm>
            <a:off x="957381" y="270392"/>
            <a:ext cx="2533537" cy="370185"/>
            <a:chOff x="8885" y="0"/>
            <a:chExt cx="1839303" cy="688687"/>
          </a:xfrm>
        </p:grpSpPr>
        <p:sp>
          <p:nvSpPr>
            <p:cNvPr id="12" name="Abgerundetes Rechteck 11"/>
            <p:cNvSpPr/>
            <p:nvPr/>
          </p:nvSpPr>
          <p:spPr>
            <a:xfrm>
              <a:off x="8885" y="0"/>
              <a:ext cx="1839303" cy="688687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3" name="Abgerundetes Rechteck 4"/>
            <p:cNvSpPr txBox="1"/>
            <p:nvPr/>
          </p:nvSpPr>
          <p:spPr>
            <a:xfrm>
              <a:off x="29056" y="20170"/>
              <a:ext cx="1798961" cy="648345"/>
            </a:xfrm>
            <a:prstGeom prst="rect">
              <a:avLst/>
            </a:prstGeom>
            <a:solidFill>
              <a:schemeClr val="bg2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kern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+mj-lt"/>
                </a:rPr>
                <a:t>Abschluss</a:t>
              </a:r>
              <a:endParaRPr lang="de-DE" sz="2000" kern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575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Resultat und Bewertung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den Anforderungen </a:t>
            </a:r>
            <a:r>
              <a:rPr lang="de-DE" dirty="0" smtClean="0"/>
              <a:t>konform</a:t>
            </a:r>
          </a:p>
          <a:p>
            <a:r>
              <a:rPr lang="de-DE" dirty="0" smtClean="0"/>
              <a:t>REST-API-Regeln erfolgreich eingesetzt </a:t>
            </a:r>
          </a:p>
          <a:p>
            <a:r>
              <a:rPr lang="de-DE" dirty="0" smtClean="0"/>
              <a:t>Alle API-Routen funktional</a:t>
            </a:r>
          </a:p>
          <a:p>
            <a:r>
              <a:rPr lang="de-DE" dirty="0" smtClean="0"/>
              <a:t>CRUD-Funktionen laufen reibungslos</a:t>
            </a:r>
          </a:p>
          <a:p>
            <a:r>
              <a:rPr lang="de-DE" dirty="0" smtClean="0"/>
              <a:t>Datenbankanbindung erfolgreich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C87B-64D8-4FA8-B930-CCFF2CC75767}" type="datetime1">
              <a:rPr lang="de-DE" smtClean="0"/>
              <a:t>18.01.2024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Nikola Krpan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6B1DD-4E4F-40C3-8197-F1FB9A77841F}" type="slidenum">
              <a:rPr lang="de-DE" smtClean="0"/>
              <a:t>22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523" y="1907833"/>
            <a:ext cx="3980474" cy="3262684"/>
          </a:xfrm>
          <a:prstGeom prst="rect">
            <a:avLst/>
          </a:prstGeom>
        </p:spPr>
      </p:pic>
      <p:grpSp>
        <p:nvGrpSpPr>
          <p:cNvPr id="12" name="Gruppieren 11"/>
          <p:cNvGrpSpPr/>
          <p:nvPr/>
        </p:nvGrpSpPr>
        <p:grpSpPr>
          <a:xfrm>
            <a:off x="957381" y="270392"/>
            <a:ext cx="2533537" cy="370185"/>
            <a:chOff x="8885" y="0"/>
            <a:chExt cx="1839303" cy="688687"/>
          </a:xfrm>
        </p:grpSpPr>
        <p:sp>
          <p:nvSpPr>
            <p:cNvPr id="13" name="Abgerundetes Rechteck 12"/>
            <p:cNvSpPr/>
            <p:nvPr/>
          </p:nvSpPr>
          <p:spPr>
            <a:xfrm>
              <a:off x="8885" y="0"/>
              <a:ext cx="1839303" cy="688687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4" name="Abgerundetes Rechteck 4"/>
            <p:cNvSpPr txBox="1"/>
            <p:nvPr/>
          </p:nvSpPr>
          <p:spPr>
            <a:xfrm>
              <a:off x="29056" y="20170"/>
              <a:ext cx="1798961" cy="648345"/>
            </a:xfrm>
            <a:prstGeom prst="rect">
              <a:avLst/>
            </a:prstGeom>
            <a:solidFill>
              <a:schemeClr val="bg2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kern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+mj-lt"/>
                </a:rPr>
                <a:t>Abschluss</a:t>
              </a:r>
              <a:endParaRPr lang="de-DE" sz="2000" kern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51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Bildquellen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www.empuron.com/wp-content/uploads/2016/07/empuron-wb-hm.png</a:t>
            </a:r>
            <a:endParaRPr lang="de-DE" dirty="0" smtClean="0"/>
          </a:p>
          <a:p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image-proxy-cdn.teamtreehouse.com</a:t>
            </a:r>
            <a:endParaRPr lang="de-DE" dirty="0" smtClean="0"/>
          </a:p>
          <a:p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www.kindpng.com/picc/m/188-1882559_python-flask-hd-png-download.png</a:t>
            </a:r>
            <a:endParaRPr lang="de-DE" dirty="0" smtClean="0"/>
          </a:p>
          <a:p>
            <a:r>
              <a:rPr lang="de-DE" dirty="0">
                <a:hlinkClick r:id="rId5"/>
              </a:rPr>
              <a:t>https://</a:t>
            </a:r>
            <a:r>
              <a:rPr lang="de-DE" dirty="0" smtClean="0">
                <a:hlinkClick r:id="rId5"/>
              </a:rPr>
              <a:t>www.wannapik.com/media/W1siZiIsIjIwMTYvMDgvMjIvOWl6bTA3d3Ixa180cXA5NTJzOGdxX2NhcnQwNzYwLnBuZyJdXQ/54a21e53beb89d8c/4qp952s8gq_cart0760.png</a:t>
            </a:r>
            <a:endParaRPr lang="de-DE" dirty="0" smtClean="0"/>
          </a:p>
          <a:p>
            <a:r>
              <a:rPr lang="de-DE" dirty="0">
                <a:hlinkClick r:id="rId6"/>
              </a:rPr>
              <a:t>https://</a:t>
            </a:r>
            <a:r>
              <a:rPr lang="de-DE" dirty="0" smtClean="0">
                <a:hlinkClick r:id="rId6"/>
              </a:rPr>
              <a:t>encrypted-tbn0.gstatic.com/images?q=tbn:ANd9GcRG87Ax3_8VCV43quj1eqwg8Idc8Eg79iqZqHzeltht-4Qz20dAfpguK6ULfpFwnpBOle4&amp;usqp=CAU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Nikola Krpan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6B1DD-4E4F-40C3-8197-F1FB9A77841F}" type="slidenum">
              <a:rPr lang="de-DE" smtClean="0"/>
              <a:t>23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1424-192A-49D9-A8A4-229D0BB67A84}" type="datetime1">
              <a:rPr lang="de-DE" smtClean="0"/>
              <a:t>18.01.2024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35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90650" y="2651760"/>
            <a:ext cx="10113963" cy="118872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Vielen Dank für Ihre Aufmerksamkeit!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Nikola Krpan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6B1DD-4E4F-40C3-8197-F1FB9A77841F}" type="slidenum">
              <a:rPr lang="de-DE" smtClean="0"/>
              <a:t>24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5CCF-BCEA-4EFB-8EC0-EB7F253EE094}" type="datetime1">
              <a:rPr lang="de-DE" smtClean="0"/>
              <a:t>18.01.2024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964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371600" y="2554357"/>
            <a:ext cx="9601200" cy="1485900"/>
          </a:xfrm>
        </p:spPr>
        <p:txBody>
          <a:bodyPr/>
          <a:lstStyle/>
          <a:p>
            <a:pPr algn="ctr"/>
            <a:r>
              <a:rPr lang="de-DE" sz="6000" dirty="0" smtClean="0"/>
              <a:t>Projektumfeld</a:t>
            </a:r>
            <a:endParaRPr lang="de-DE" sz="6000" dirty="0"/>
          </a:p>
        </p:txBody>
      </p:sp>
      <p:graphicFrame>
        <p:nvGraphicFramePr>
          <p:cNvPr id="6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6928914"/>
              </p:ext>
            </p:extLst>
          </p:nvPr>
        </p:nvGraphicFramePr>
        <p:xfrm>
          <a:off x="1390650" y="5764696"/>
          <a:ext cx="9582150" cy="688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423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Empuron</a:t>
            </a:r>
            <a:r>
              <a:rPr lang="de-DE" dirty="0" smtClean="0"/>
              <a:t> AG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62145"/>
            <a:ext cx="4448175" cy="287519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Textplatzhalter 8"/>
          <p:cNvSpPr>
            <a:spLocks noGrp="1"/>
          </p:cNvSpPr>
          <p:nvPr>
            <p:ph sz="half" idx="2"/>
          </p:nvPr>
        </p:nvSpPr>
        <p:spPr>
          <a:xfrm>
            <a:off x="6525014" y="2171700"/>
            <a:ext cx="4447786" cy="2965642"/>
          </a:xfrm>
        </p:spPr>
        <p:txBody>
          <a:bodyPr>
            <a:normAutofit/>
          </a:bodyPr>
          <a:lstStyle/>
          <a:p>
            <a:r>
              <a:rPr lang="de-DE" dirty="0"/>
              <a:t>Vorstand: Hubert </a:t>
            </a:r>
            <a:r>
              <a:rPr lang="de-DE" dirty="0" err="1"/>
              <a:t>Medl</a:t>
            </a:r>
            <a:endParaRPr lang="de-DE" dirty="0"/>
          </a:p>
          <a:p>
            <a:r>
              <a:rPr lang="de-DE" dirty="0"/>
              <a:t>Aufsichtsratsvorsitzender: Winfried Bergmann</a:t>
            </a:r>
          </a:p>
          <a:p>
            <a:r>
              <a:rPr lang="de-DE" dirty="0"/>
              <a:t>Hauptentwickler: Sascha Kuhlmann</a:t>
            </a:r>
          </a:p>
          <a:p>
            <a:r>
              <a:rPr lang="de-DE" dirty="0"/>
              <a:t>Gegründet in </a:t>
            </a:r>
            <a:r>
              <a:rPr lang="de-DE" dirty="0" smtClean="0"/>
              <a:t>2008</a:t>
            </a:r>
          </a:p>
          <a:p>
            <a:r>
              <a:rPr lang="de-DE" dirty="0" smtClean="0"/>
              <a:t>Standort: Nürnberg</a:t>
            </a:r>
            <a:endParaRPr lang="de-DE" dirty="0"/>
          </a:p>
          <a:p>
            <a:r>
              <a:rPr lang="de-DE" dirty="0"/>
              <a:t>Ca. 10 Mitarbeitern</a:t>
            </a: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Nikola Krpan</a:t>
            </a:r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6B1DD-4E4F-40C3-8197-F1FB9A77841F}" type="slidenum">
              <a:rPr lang="de-DE" smtClean="0"/>
              <a:t>4</a:t>
            </a:fld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E382-3AE1-42DB-A8F6-A8F7AE142B6C}" type="datetime1">
              <a:rPr lang="de-DE" smtClean="0"/>
              <a:t>18.01.2024</a:t>
            </a:fld>
            <a:endParaRPr lang="de-DE"/>
          </a:p>
        </p:txBody>
      </p:sp>
      <p:sp>
        <p:nvSpPr>
          <p:cNvPr id="10" name="Textplatzhalter 8"/>
          <p:cNvSpPr txBox="1">
            <a:spLocks/>
          </p:cNvSpPr>
          <p:nvPr/>
        </p:nvSpPr>
        <p:spPr>
          <a:xfrm>
            <a:off x="-3925312" y="1321030"/>
            <a:ext cx="4447786" cy="3581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957381" y="270392"/>
            <a:ext cx="2533537" cy="370185"/>
            <a:chOff x="8885" y="0"/>
            <a:chExt cx="1839303" cy="688687"/>
          </a:xfrm>
        </p:grpSpPr>
        <p:sp>
          <p:nvSpPr>
            <p:cNvPr id="15" name="Abgerundetes Rechteck 14"/>
            <p:cNvSpPr/>
            <p:nvPr/>
          </p:nvSpPr>
          <p:spPr>
            <a:xfrm>
              <a:off x="8885" y="0"/>
              <a:ext cx="1839303" cy="688687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6" name="Abgerundetes Rechteck 4"/>
            <p:cNvSpPr txBox="1"/>
            <p:nvPr/>
          </p:nvSpPr>
          <p:spPr>
            <a:xfrm>
              <a:off x="29056" y="20170"/>
              <a:ext cx="1798961" cy="648345"/>
            </a:xfrm>
            <a:prstGeom prst="rect">
              <a:avLst/>
            </a:prstGeom>
            <a:solidFill>
              <a:schemeClr val="bg2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kern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+mj-lt"/>
                </a:rPr>
                <a:t>Projektumfeld</a:t>
              </a:r>
              <a:endParaRPr lang="de-DE" sz="2000" kern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103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Projektbeschreibung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Erweiterung von einer firmeninterne Applikation (</a:t>
            </a:r>
            <a:r>
              <a:rPr lang="de-DE" dirty="0" err="1" smtClean="0"/>
              <a:t>C@rtan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C@rtan</a:t>
            </a:r>
            <a:r>
              <a:rPr lang="de-DE" dirty="0"/>
              <a:t> </a:t>
            </a:r>
            <a:r>
              <a:rPr lang="de-DE" dirty="0" smtClean="0"/>
              <a:t>liest Energieverbrauch in Echtzeit</a:t>
            </a:r>
          </a:p>
          <a:p>
            <a:r>
              <a:rPr lang="de-DE" dirty="0" smtClean="0"/>
              <a:t>Entwicklung des </a:t>
            </a:r>
            <a:r>
              <a:rPr lang="de-DE" dirty="0" err="1" smtClean="0"/>
              <a:t>Backends</a:t>
            </a:r>
            <a:r>
              <a:rPr lang="de-DE" dirty="0" smtClean="0"/>
              <a:t> für die User Zähler, User Benachrichtigungen, User Statistik und User Graphen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472" y="2443941"/>
            <a:ext cx="2377441" cy="2377441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Nikola Krpan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6B1DD-4E4F-40C3-8197-F1FB9A77841F}" type="slidenum">
              <a:rPr lang="de-DE" smtClean="0"/>
              <a:t>5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5565-B5FD-42BA-96FB-CBF48572107B}" type="datetime1">
              <a:rPr lang="de-DE" smtClean="0"/>
              <a:t>18.01.2024</a:t>
            </a:fld>
            <a:endParaRPr lang="de-DE"/>
          </a:p>
        </p:txBody>
      </p:sp>
      <p:grpSp>
        <p:nvGrpSpPr>
          <p:cNvPr id="11" name="Gruppieren 10"/>
          <p:cNvGrpSpPr/>
          <p:nvPr/>
        </p:nvGrpSpPr>
        <p:grpSpPr>
          <a:xfrm>
            <a:off x="957381" y="270392"/>
            <a:ext cx="2533537" cy="370185"/>
            <a:chOff x="8885" y="0"/>
            <a:chExt cx="1839303" cy="688687"/>
          </a:xfrm>
        </p:grpSpPr>
        <p:sp>
          <p:nvSpPr>
            <p:cNvPr id="12" name="Abgerundetes Rechteck 11"/>
            <p:cNvSpPr/>
            <p:nvPr/>
          </p:nvSpPr>
          <p:spPr>
            <a:xfrm>
              <a:off x="8885" y="0"/>
              <a:ext cx="1839303" cy="688687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3" name="Abgerundetes Rechteck 4"/>
            <p:cNvSpPr txBox="1"/>
            <p:nvPr/>
          </p:nvSpPr>
          <p:spPr>
            <a:xfrm>
              <a:off x="29056" y="20170"/>
              <a:ext cx="1798961" cy="648345"/>
            </a:xfrm>
            <a:prstGeom prst="rect">
              <a:avLst/>
            </a:prstGeom>
            <a:solidFill>
              <a:schemeClr val="bg2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kern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+mj-lt"/>
                </a:rPr>
                <a:t>Projektumfeld</a:t>
              </a:r>
              <a:endParaRPr lang="de-DE" sz="2000" kern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230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Projektziel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Nikola Krpan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6B1DD-4E4F-40C3-8197-F1FB9A77841F}" type="slidenum">
              <a:rPr lang="de-DE" smtClean="0"/>
              <a:t>6</a:t>
            </a:fld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4E94-95D8-4BD2-B461-85502E472CB6}" type="datetime1">
              <a:rPr lang="de-DE" smtClean="0"/>
              <a:t>18.01.2024</a:t>
            </a:fld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879" y="1430849"/>
            <a:ext cx="9396867" cy="48452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0" name="Gruppieren 9"/>
          <p:cNvGrpSpPr/>
          <p:nvPr/>
        </p:nvGrpSpPr>
        <p:grpSpPr>
          <a:xfrm>
            <a:off x="957381" y="270392"/>
            <a:ext cx="2533537" cy="370185"/>
            <a:chOff x="8885" y="0"/>
            <a:chExt cx="1839303" cy="688687"/>
          </a:xfrm>
        </p:grpSpPr>
        <p:sp>
          <p:nvSpPr>
            <p:cNvPr id="11" name="Abgerundetes Rechteck 10"/>
            <p:cNvSpPr/>
            <p:nvPr/>
          </p:nvSpPr>
          <p:spPr>
            <a:xfrm>
              <a:off x="8885" y="0"/>
              <a:ext cx="1839303" cy="688687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5" name="Abgerundetes Rechteck 4"/>
            <p:cNvSpPr txBox="1"/>
            <p:nvPr/>
          </p:nvSpPr>
          <p:spPr>
            <a:xfrm>
              <a:off x="29056" y="20170"/>
              <a:ext cx="1798961" cy="648345"/>
            </a:xfrm>
            <a:prstGeom prst="rect">
              <a:avLst/>
            </a:prstGeom>
            <a:solidFill>
              <a:schemeClr val="bg2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kern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+mj-lt"/>
                </a:rPr>
                <a:t>Projektumfeld</a:t>
              </a:r>
              <a:endParaRPr lang="de-DE" sz="2000" kern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319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Technische Anforderungen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200" dirty="0" smtClean="0"/>
              <a:t>Entwicklung von API-Endpunkten</a:t>
            </a:r>
          </a:p>
          <a:p>
            <a:r>
              <a:rPr lang="de-DE" sz="2200" dirty="0" smtClean="0"/>
              <a:t>Einhalten von REST </a:t>
            </a:r>
            <a:r>
              <a:rPr lang="de-DE" sz="2200" dirty="0"/>
              <a:t>API </a:t>
            </a:r>
            <a:r>
              <a:rPr lang="de-DE" sz="2200" dirty="0" smtClean="0"/>
              <a:t>Regeln</a:t>
            </a:r>
            <a:endParaRPr lang="de-DE" sz="2200" dirty="0"/>
          </a:p>
          <a:p>
            <a:r>
              <a:rPr lang="de-DE" sz="2200" dirty="0" smtClean="0"/>
              <a:t>Implementierung </a:t>
            </a:r>
            <a:r>
              <a:rPr lang="de-DE" sz="2200" dirty="0"/>
              <a:t>von Server-</a:t>
            </a:r>
            <a:r>
              <a:rPr lang="de-DE" sz="2200" dirty="0" err="1"/>
              <a:t>Logging</a:t>
            </a:r>
            <a:endParaRPr lang="de-DE" sz="2200" dirty="0"/>
          </a:p>
          <a:p>
            <a:r>
              <a:rPr lang="de-DE" sz="2200" dirty="0" smtClean="0"/>
              <a:t>Schreiben </a:t>
            </a:r>
            <a:r>
              <a:rPr lang="de-DE" sz="2200" dirty="0"/>
              <a:t>von Python-Programmcode</a:t>
            </a:r>
          </a:p>
          <a:p>
            <a:r>
              <a:rPr lang="de-DE" sz="2200" dirty="0"/>
              <a:t>Erweiterung der SQL DB durch </a:t>
            </a:r>
            <a:r>
              <a:rPr lang="de-DE" sz="2200" dirty="0" err="1"/>
              <a:t>SQLAlchemy</a:t>
            </a:r>
            <a:endParaRPr lang="de-DE" sz="2200" dirty="0"/>
          </a:p>
          <a:p>
            <a:r>
              <a:rPr lang="de-DE" sz="2200" dirty="0" smtClean="0"/>
              <a:t>Erstellung des Database </a:t>
            </a:r>
            <a:r>
              <a:rPr lang="de-DE" sz="2200" dirty="0"/>
              <a:t>Migration </a:t>
            </a:r>
            <a:r>
              <a:rPr lang="de-DE" sz="2200" dirty="0" smtClean="0"/>
              <a:t>Scripts</a:t>
            </a:r>
            <a:endParaRPr lang="de-DE" sz="2200" dirty="0"/>
          </a:p>
          <a:p>
            <a:r>
              <a:rPr lang="de-DE" sz="2200" dirty="0" smtClean="0"/>
              <a:t>Folgen von innerbetrieblichen Code-Richtlinien</a:t>
            </a:r>
            <a:endParaRPr lang="de-DE" sz="2200" dirty="0"/>
          </a:p>
          <a:p>
            <a:r>
              <a:rPr lang="de-DE" sz="2200" dirty="0" smtClean="0"/>
              <a:t>Schreiben von Testfällen </a:t>
            </a:r>
            <a:r>
              <a:rPr lang="de-DE" sz="2200" dirty="0"/>
              <a:t>für </a:t>
            </a:r>
            <a:r>
              <a:rPr lang="de-DE" sz="2200" dirty="0" smtClean="0"/>
              <a:t>Benutzerdokumentation</a:t>
            </a:r>
            <a:endParaRPr lang="de-DE" sz="2200" dirty="0"/>
          </a:p>
          <a:p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95BF-4755-4D84-B7A4-28358D5F390C}" type="datetime1">
              <a:rPr lang="de-DE" smtClean="0"/>
              <a:t>18.01.2024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Nikola </a:t>
            </a:r>
            <a:r>
              <a:rPr lang="de-DE" dirty="0" err="1" smtClean="0"/>
              <a:t>Krpan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6B1DD-4E4F-40C3-8197-F1FB9A77841F}" type="slidenum">
              <a:rPr lang="de-DE" smtClean="0"/>
              <a:t>7</a:t>
            </a:fld>
            <a:endParaRPr lang="de-DE"/>
          </a:p>
        </p:txBody>
      </p:sp>
      <p:grpSp>
        <p:nvGrpSpPr>
          <p:cNvPr id="11" name="Gruppieren 10"/>
          <p:cNvGrpSpPr/>
          <p:nvPr/>
        </p:nvGrpSpPr>
        <p:grpSpPr>
          <a:xfrm>
            <a:off x="957381" y="270392"/>
            <a:ext cx="2533537" cy="370185"/>
            <a:chOff x="8885" y="0"/>
            <a:chExt cx="1839303" cy="688687"/>
          </a:xfrm>
        </p:grpSpPr>
        <p:sp>
          <p:nvSpPr>
            <p:cNvPr id="12" name="Abgerundetes Rechteck 11"/>
            <p:cNvSpPr/>
            <p:nvPr/>
          </p:nvSpPr>
          <p:spPr>
            <a:xfrm>
              <a:off x="8885" y="0"/>
              <a:ext cx="1839303" cy="688687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3" name="Abgerundetes Rechteck 4"/>
            <p:cNvSpPr txBox="1"/>
            <p:nvPr/>
          </p:nvSpPr>
          <p:spPr>
            <a:xfrm>
              <a:off x="29056" y="20170"/>
              <a:ext cx="1798961" cy="648345"/>
            </a:xfrm>
            <a:prstGeom prst="rect">
              <a:avLst/>
            </a:prstGeom>
            <a:solidFill>
              <a:schemeClr val="bg2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kern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+mj-lt"/>
                </a:rPr>
                <a:t>Projektumfeld</a:t>
              </a:r>
              <a:endParaRPr lang="de-DE" sz="2000" kern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390" y="2286000"/>
            <a:ext cx="3252008" cy="182112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09513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Organisatorische Rahmenbedingungen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Folgen der etablierten </a:t>
            </a:r>
            <a:r>
              <a:rPr lang="de-DE" dirty="0"/>
              <a:t>Struktur der </a:t>
            </a:r>
            <a:r>
              <a:rPr lang="de-DE" dirty="0" err="1"/>
              <a:t>Codebase</a:t>
            </a:r>
            <a:r>
              <a:rPr lang="de-DE" dirty="0"/>
              <a:t> von </a:t>
            </a:r>
            <a:r>
              <a:rPr lang="de-DE" dirty="0" err="1"/>
              <a:t>C@rtan</a:t>
            </a:r>
            <a:r>
              <a:rPr lang="de-DE" dirty="0"/>
              <a:t> </a:t>
            </a:r>
            <a:r>
              <a:rPr lang="de-DE" dirty="0" smtClean="0"/>
              <a:t>Applikation</a:t>
            </a:r>
          </a:p>
          <a:p>
            <a:r>
              <a:rPr lang="de-DE" dirty="0" smtClean="0"/>
              <a:t>Benutzung von allen verfügbaren Ressourcen des Unternehmens</a:t>
            </a:r>
          </a:p>
          <a:p>
            <a:r>
              <a:rPr lang="de-DE" dirty="0" smtClean="0"/>
              <a:t>Regelmäßige </a:t>
            </a:r>
            <a:r>
              <a:rPr lang="de-DE" dirty="0"/>
              <a:t>Rücksprachen mit dem leitenden Entwickler und dem Chef</a:t>
            </a:r>
          </a:p>
          <a:p>
            <a:r>
              <a:rPr lang="de-DE" dirty="0" smtClean="0"/>
              <a:t>Benutzung des </a:t>
            </a:r>
            <a:r>
              <a:rPr lang="de-DE" dirty="0" err="1" smtClean="0"/>
              <a:t>Redmine</a:t>
            </a:r>
            <a:r>
              <a:rPr lang="de-DE" dirty="0" smtClean="0"/>
              <a:t> Ticketsystems</a:t>
            </a:r>
            <a:endParaRPr lang="de-DE" dirty="0"/>
          </a:p>
          <a:p>
            <a:r>
              <a:rPr lang="de-DE" dirty="0" smtClean="0"/>
              <a:t>Einsatz von Apache Subversion</a:t>
            </a:r>
            <a:endParaRPr lang="de-DE" dirty="0"/>
          </a:p>
          <a:p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042F-ADD5-4725-95F9-4ACE3782E4DF}" type="datetime1">
              <a:rPr lang="de-DE" smtClean="0"/>
              <a:t>18.01.2024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Nikola Krpan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6B1DD-4E4F-40C3-8197-F1FB9A77841F}" type="slidenum">
              <a:rPr lang="de-DE" smtClean="0"/>
              <a:t>8</a:t>
            </a:fld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957381" y="270392"/>
            <a:ext cx="2533537" cy="370185"/>
            <a:chOff x="8885" y="0"/>
            <a:chExt cx="1839303" cy="688687"/>
          </a:xfrm>
        </p:grpSpPr>
        <p:sp>
          <p:nvSpPr>
            <p:cNvPr id="11" name="Abgerundetes Rechteck 10"/>
            <p:cNvSpPr/>
            <p:nvPr/>
          </p:nvSpPr>
          <p:spPr>
            <a:xfrm>
              <a:off x="8885" y="0"/>
              <a:ext cx="1839303" cy="688687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2" name="Abgerundetes Rechteck 4"/>
            <p:cNvSpPr txBox="1"/>
            <p:nvPr/>
          </p:nvSpPr>
          <p:spPr>
            <a:xfrm>
              <a:off x="29056" y="20170"/>
              <a:ext cx="1798961" cy="648345"/>
            </a:xfrm>
            <a:prstGeom prst="rect">
              <a:avLst/>
            </a:prstGeom>
            <a:solidFill>
              <a:schemeClr val="bg2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kern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+mj-lt"/>
                </a:rPr>
                <a:t>Projektumfeld</a:t>
              </a:r>
              <a:endParaRPr lang="de-DE" sz="2000" kern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92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C87B-64D8-4FA8-B930-CCFF2CC75767}" type="datetime1">
              <a:rPr lang="de-DE" smtClean="0"/>
              <a:t>18.01.2024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Nikola Krpan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6B1DD-4E4F-40C3-8197-F1FB9A77841F}" type="slidenum">
              <a:rPr lang="de-DE" smtClean="0"/>
              <a:t>9</a:t>
            </a:fld>
            <a:endParaRPr lang="de-DE"/>
          </a:p>
        </p:txBody>
      </p:sp>
      <p:graphicFrame>
        <p:nvGraphicFramePr>
          <p:cNvPr id="7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1982513"/>
              </p:ext>
            </p:extLst>
          </p:nvPr>
        </p:nvGraphicFramePr>
        <p:xfrm>
          <a:off x="1390650" y="5764696"/>
          <a:ext cx="9582150" cy="688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el 3"/>
          <p:cNvSpPr>
            <a:spLocks noGrp="1"/>
          </p:cNvSpPr>
          <p:nvPr>
            <p:ph type="title"/>
          </p:nvPr>
        </p:nvSpPr>
        <p:spPr>
          <a:xfrm>
            <a:off x="1371600" y="2554357"/>
            <a:ext cx="9601200" cy="1485900"/>
          </a:xfrm>
        </p:spPr>
        <p:txBody>
          <a:bodyPr/>
          <a:lstStyle/>
          <a:p>
            <a:pPr algn="ctr"/>
            <a:r>
              <a:rPr lang="de-DE" sz="6000" dirty="0" smtClean="0"/>
              <a:t>Analyse </a:t>
            </a:r>
            <a:r>
              <a:rPr lang="de-DE" sz="6000" smtClean="0"/>
              <a:t>und </a:t>
            </a:r>
            <a:r>
              <a:rPr lang="de-DE" sz="6000" dirty="0" err="1"/>
              <a:t>E</a:t>
            </a:r>
            <a:r>
              <a:rPr lang="de-DE" sz="6000" smtClean="0"/>
              <a:t>ntwurf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393818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Ausschnitt</Template>
  <TotalTime>0</TotalTime>
  <Words>528</Words>
  <Application>Microsoft Office PowerPoint</Application>
  <PresentationFormat>Breitbild</PresentationFormat>
  <Paragraphs>194</Paragraphs>
  <Slides>24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Calibri</vt:lpstr>
      <vt:lpstr>Consolas</vt:lpstr>
      <vt:lpstr>Franklin Gothic Book</vt:lpstr>
      <vt:lpstr>Wingdings</vt:lpstr>
      <vt:lpstr>Crop</vt:lpstr>
      <vt:lpstr>Backend-Entwicklung von API-Endpunkten mit Restful-API, CRUD-Funktionen und Datenbankanbindung für Full-Stack-Anwendung</vt:lpstr>
      <vt:lpstr>PowerPoint-Präsentation</vt:lpstr>
      <vt:lpstr>Projektumfeld</vt:lpstr>
      <vt:lpstr>Empuron AG</vt:lpstr>
      <vt:lpstr>Projektbeschreibung</vt:lpstr>
      <vt:lpstr>Projektziel</vt:lpstr>
      <vt:lpstr>Technische Anforderungen</vt:lpstr>
      <vt:lpstr>Organisatorische Rahmenbedingungen</vt:lpstr>
      <vt:lpstr>Analyse und Entwurf</vt:lpstr>
      <vt:lpstr>Zeitplanung in Stunden</vt:lpstr>
      <vt:lpstr>Ist-Analyse </vt:lpstr>
      <vt:lpstr>Soll-Konzept</vt:lpstr>
      <vt:lpstr>Flask Framework</vt:lpstr>
      <vt:lpstr>Planung der Architektur</vt:lpstr>
      <vt:lpstr>Durchführung</vt:lpstr>
      <vt:lpstr>Erstellen der Model-Klassen und Datenbank Anbindungen</vt:lpstr>
      <vt:lpstr>Entwicklung der CRUD-Funktionen</vt:lpstr>
      <vt:lpstr>API Route Testen</vt:lpstr>
      <vt:lpstr>Erstellung eines Testfallhandbuchs</vt:lpstr>
      <vt:lpstr>PowerPoint-Präsentation</vt:lpstr>
      <vt:lpstr>Soll-/Ist-Vergleich in Stunden</vt:lpstr>
      <vt:lpstr>Resultat und Bewertung</vt:lpstr>
      <vt:lpstr>Bildquellen</vt:lpstr>
      <vt:lpstr>Vielen Dank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Backend-Entwicklung von API-Endpunkten mit Restful-API, CRUD-Funktionen und Datenbankanbindung für Full-Stack-Anwendung</dc:title>
  <dc:creator>BFW</dc:creator>
  <cp:lastModifiedBy>BFW</cp:lastModifiedBy>
  <cp:revision>93</cp:revision>
  <dcterms:created xsi:type="dcterms:W3CDTF">2023-12-20T07:42:08Z</dcterms:created>
  <dcterms:modified xsi:type="dcterms:W3CDTF">2024-01-18T09:43:08Z</dcterms:modified>
</cp:coreProperties>
</file>