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09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0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45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619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955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277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0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0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542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80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60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3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89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7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1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98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7F1B-4900-4CDA-BE12-744CF3AF56A5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C24E1C-EEA3-4552-AE4E-1BE1BA1A32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347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E5E07-E2FF-46DC-A7DF-14393EF32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Piškôrky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C0AE2E-3CD2-41E3-BDA2-AD0F51265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Samuel Poláček 2.AE</a:t>
            </a:r>
          </a:p>
        </p:txBody>
      </p:sp>
    </p:spTree>
    <p:extLst>
      <p:ext uri="{BB962C8B-B14F-4D97-AF65-F5344CB8AC3E}">
        <p14:creationId xmlns:p14="http://schemas.microsoft.com/office/powerpoint/2010/main" val="20857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F4C8B-827E-4B73-920E-351A55D4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- </a:t>
            </a:r>
            <a:r>
              <a:rPr lang="sk-SK" dirty="0" err="1"/>
              <a:t>main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EBEFA0B-EA3C-46F9-AED7-275132821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7" y="1387027"/>
            <a:ext cx="4903645" cy="4861373"/>
          </a:xfrm>
        </p:spPr>
      </p:pic>
    </p:spTree>
    <p:extLst>
      <p:ext uri="{BB962C8B-B14F-4D97-AF65-F5344CB8AC3E}">
        <p14:creationId xmlns:p14="http://schemas.microsoft.com/office/powerpoint/2010/main" val="10284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F1072B-986A-4969-804F-050AD603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– </a:t>
            </a:r>
            <a:r>
              <a:rPr lang="sk-SK" dirty="0" err="1"/>
              <a:t>hracieho_pole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FEDEE07-6EBD-47DC-998E-44CD0C4A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" y="2196843"/>
            <a:ext cx="10701064" cy="3170685"/>
          </a:xfrm>
        </p:spPr>
      </p:pic>
    </p:spTree>
    <p:extLst>
      <p:ext uri="{BB962C8B-B14F-4D97-AF65-F5344CB8AC3E}">
        <p14:creationId xmlns:p14="http://schemas.microsoft.com/office/powerpoint/2010/main" val="101827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4A785-E8F6-4CE3-B170-E67FA841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– </a:t>
            </a:r>
            <a:r>
              <a:rPr lang="sk-SK" dirty="0" err="1"/>
              <a:t>tah_hraca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93739C9-A861-488F-9351-D675BBAC5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27" y="1270000"/>
            <a:ext cx="5906346" cy="5393020"/>
          </a:xfrm>
        </p:spPr>
      </p:pic>
    </p:spTree>
    <p:extLst>
      <p:ext uri="{BB962C8B-B14F-4D97-AF65-F5344CB8AC3E}">
        <p14:creationId xmlns:p14="http://schemas.microsoft.com/office/powerpoint/2010/main" val="77972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A6EA3D-1F29-45F1-90D4-81E42F48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– </a:t>
            </a:r>
            <a:r>
              <a:rPr lang="sk-SK" dirty="0" err="1"/>
              <a:t>koniec_hry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E0B1C01-B6A9-4A61-9E35-76D92DDD3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" y="2385952"/>
            <a:ext cx="11832336" cy="2086095"/>
          </a:xfrm>
        </p:spPr>
      </p:pic>
    </p:spTree>
    <p:extLst>
      <p:ext uri="{BB962C8B-B14F-4D97-AF65-F5344CB8AC3E}">
        <p14:creationId xmlns:p14="http://schemas.microsoft.com/office/powerpoint/2010/main" val="37929543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25</Words>
  <Application>Microsoft Office PowerPoint</Application>
  <PresentationFormat>Širokouhlá</PresentationFormat>
  <Paragraphs>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Piškôrky projekt</vt:lpstr>
      <vt:lpstr>Funkcia - main</vt:lpstr>
      <vt:lpstr>Funkcia – hracieho_pole</vt:lpstr>
      <vt:lpstr>Funkcia – tah_hraca</vt:lpstr>
      <vt:lpstr>Funkcia – koniec_hry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Piškôrky projekt</dc:title>
  <dc:creator>Samuel Poláček</dc:creator>
  <cp:lastModifiedBy>Samuel Poláček</cp:lastModifiedBy>
  <cp:revision>1</cp:revision>
  <dcterms:created xsi:type="dcterms:W3CDTF">2022-03-29T18:24:58Z</dcterms:created>
  <dcterms:modified xsi:type="dcterms:W3CDTF">2022-03-29T18:43:44Z</dcterms:modified>
</cp:coreProperties>
</file>