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62" d="100"/>
          <a:sy n="162" d="100"/>
        </p:scale>
        <p:origin x="2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5792140-a21d-4b0f-8218-beb26be3fabc}">
  <we:reference id="WA200003233" version="2.0.0.3" store="en-GB" storeType="OMEX"/>
  <we:alternateReferences/>
  <we:properties>
    <we:property name="Microsoft.Office.CampaignId" value="&quot;none&quot;"/>
    <we:property name="reportUrl" value="&quot;/groups/me/reports/fb0e449a-0312-4419-8aa1-b282dcb45aed/ReportSection781b92ee7196bf17cd04?bookmarkGuid=2b6ddbb9-631a-4e45-8226-a1a554ba5015&amp;bookmarkUsage=1&amp;ctid=e8911c26-cf9f-4a9c-878e-527807be8791&amp;fromEntryPoint=export&quot;"/>
    <we:property name="reportState" value="&quot;CONNECTED&quot;"/>
    <we:property name="artifactViewState" value="&quot;live&quot;"/>
    <we:property name="reportEmbeddedTime" value="&quot;2024-08-12T04:02:30.114Z&quot;"/>
    <we:property name="creatorSessionId" value="&quot;2b269955-b60a-4cbe-8edd-3cc9b7ad5f19&quot;"/>
    <we:property name="creatorUserId" value="&quot;1003200203A1ECA1&quot;"/>
    <we:property name="creatorTenantId" value="&quot;e8911c26-cf9f-4a9c-878e-527807be8791&quot;"/>
    <we:property name="pageDisplayName" value="&quot;Crime by LGA&quot;"/>
    <we:property name="pageName" value="&quot;ReportSection781b92ee7196bf17cd04&quot;"/>
    <we:property name="reportName" value="&quot;Sydney_crimev2&quot;"/>
    <we:property name="isVisualContainerHeaderHidden" value="false"/>
    <we:property name="isFiltersActionButtonVisible" value="true"/>
    <we:property name="initialStateBookmark" value="&quot;H4sIAAAAAAAAA+0b227bOPZXDAGDeXELiZQoqW+p2+4WTdJsUmQQDALjkDyyNZUljySn9Qb+9yEpKY3j+BLHTtRMXwyJpM79StLXloyLcQLTYxih9cZ6m2VfR5B/7ThW10rrsc+fPx0dnH7qHx8cvVfD2biMs7Sw3lxbJeQDLM/jYgKJhqAG/7zsWpAkJzDQbxEkBXatMeZFlkIS/x+rxWqqzCc461r4fZxkOWiQZyWUqMFeqeXqXeF2XlOFEUQZX+EZirIaPcVxlpf1ux84PCSIvhMyHjm+kLarvimqWUPm+vVqURQnpcKrH/n0/fdxrni5bmTwwUxGMhAuD10ApMiokIKgQlVOx3pNT1E/yPJYQGIZvnIsKjaurV6WTEbm6f3c+Fk2yQWeYmSm0jIupwoS5uO+hBKsmRLQSZ4p8Znxw/8cmKFh9q2Xo0InrTfe7FKNXBmp9rK0hDituaC2J5zIFz4KTsBWb6sYrZk4kFeQCgX4Lgf/jTGHXAynh3iFySInN/OLUw0H55DHlaIN15tK4522Cs12baM3YKw54dwsu0WJGez8GNDTNf3WBUK+IE3bSLOI00FSW6qxR/P0pZJQkcQCc+0H/C9lUUaOI1R+oB8GqKSvP1ISHVe0xVj8kPr803lj56Rrfcizkfms5lLb0I0IDjNlVJqXL8AT7KMXQUDBf+V5vnzlghu+CkI/fBUqHSNBZnPO1OcVwYqlrvXHEHM04JWNyLisBf7xjkkW9ZINjLXRoSL0jpXWglVYzyGZmJiggB7GZSWZ62pYLSQ2IYd65eVM/cxm5htj94viG2XSCBiNvd4L7vd36guZfUt/t2Y1sAKTJmgsQCxK5arlmVH1mVm3Br4OWDVkzXGWS8zfTg3kd3He4HG6yxzjhTmOlm8VmBWsv25F2xutv1zedZAQIIYoq8TwrkqiH0scVYzH0piYUIg+yioBjMaKhKJJB83bpzjVYUdjiMqHZ4ptAsP97tq1TuPBsFxi+42rzvTC+ZJBT1mVS7gBiwCkE0hXkFBGNvdDI4dV8bTE7yXPvs8FVIPGYRAQN5KRCJE6oVC0y+2hESAOgCABIpcQCmEzsWHalyhdJsPAkz5DSnzgYC9L+9sEd5XVNwnWx1m5aBZ7ieBVnbE+gKeTJGnid+UUj6l6mupmTcHz2BS9qwTTteLiY6pKVUXVWZNnjtZDuZNG1oXQHcnw0lBMfTeMAlXFInOEDH30PG9tSbi7uraYyhSnfZHHI7y3wD2bcFFhm7ZW73vR2wMlU2mTq4jGZeh6niC2H1AV9MM2afNzFKHqJfq/VLqpeCq9Sil54GMYSfAlB8Klh9s3bkcIxSTfuHBaS/YHKEosys4gz74pzXXMyk6cdlQhQDtqlcC03EbVAnI5n7eXFtnkbpH9XExWhqO3BAKkvg3CF9wFW6iSaGuFHQwGOQ6gSfvv9+mivWxSK+vDJK2Fay/qrvtrf2BRFLuLpKeQflVWtixAGHxbOFQSp9gbQl5u6FW/WtdeE4pfdvNquiseELClw1hEHLSZ79pkbXdVDGGMi71VRDkVMsLIQeJyx/eIv76sbEfC2nOiWnCpp2auSlBBFDIpbEk5oS6i6mMD/pMoqHM8Gb3saqJisFKU7UVO6AcsklT5EjqOy+har4xHMLjHKxkLXBp6SvGeUnsUMJcHbWoP7m/uNyg1Wlggre9jdOQ8gvGimlxJ0At8hhgyoC5hIeK2gdglAXFYqNw7CG2hylLm0CdU+Z7qmJ+3B9xMIFVCjjzm2GEArgSb+AERroxeaBPReosbxw8qnBcSSAukv1mNuz9zZhI9GjqCCNuhLnVs6q0IRXP77TzwAx4RoQKhcBmSgEbuPo7ZH7kduUGm2nUhcZFd9MUQ0gH2xY3aH2jbHPJH2fYT8LQP291qh9UPbUkksSOXuEgEpdyF9tTNxL7onB+cPtEmxc685bmj/zP4ranze0s89lnoudiAnCdT1GMOCMbxVVaa0++2BLQfbrk0jp1m3/ZZThplQaqBmTt1Fa48S8xThV2Rluh9oWru7wnmU4Wumq/QvJ6De6nPOxW5CYwLrRp9jKmGJBriPuF0jwxp1CdxmjZ4tY2upPjGoJ6D6ttZZC3lC9b0+nYYXUL+PEi1KM+quwENY03Dog/o68bGczCMKPFFKDybqVzmen6bdgNaV2v1LpbWWM9Azckm1LQhYD9vVfxb6yjauk5vX2K75RFPnNnmCvMdZ7cXniseR/5Du6Ytk5MUPnpgi9B1ILRDDi43fdZKBwFjdW8nZWkOxu5shSJh1CGURyCBBIzY1IvWglx6e9CPAgiASgroSGARoifb0wj+hKmqfclhd8lz44uMzyCOU4W7r176jm1/bUcxsf0mbdsS5F3h7jpLrrjd+cikqMC81qD2kkSWk/3gxm5VK7pN4nF9yoTnU+5zRhiwAP31hy5fsvHxxle9iwk3HFl3je+smVDP/2seVkK6fWl80RbnrpA3f2h58F3wYmWCv7mREsWYSEtj+vxkRyLLaVxxBKJ0Zb1xbJPEK/kQbWRbiHSPf6FaLXTDhglzywE0trSTi/i/evW9FUCb3dlLJoWKLCgrtfWyEc9adWSzSSP41Ec1IWVoE4/4SG1HUuEytv62SxtMYrOK68VdRjzK0nK4dw/5F97ybARb/Slrdv+tmWxSFmMQeAIp3nN7xtSSEmX9vOwGjfl3v2WQKBXFdYpa8cHcf59ms38AU1jT+H5AAAA=&quot;"/>
    <we:property name="bookmark" value="&quot;H4sIAAAAAAAAA+0b227bOPZXDAGDeXELiZQoqW+p2+4WTdJsUmQQDALjkDyyNZUljySn9Qb+9yEpKY3j+BLHTtRMXwyJpM79StLXloyLcQLTYxih9cZ6m2VfR5B/7ThW10rrsc+fPx0dnH7qHx8cvVfD2biMs7Sw3lxbJeQDLM/jYgKJhqAG/7zsWpAkJzDQbxEkBXatMeZFlkIS/x+rxWqqzCc461r4fZxkOWiQZyWUqMFeqeXqXeF2XlOFEUQZX+EZirIaPcVxlpf1ux84PCSIvhMyHjm+kLarvimqWUPm+vVqURQnpcKrH/n0/fdxrni5bmTwwUxGMhAuD10ApMiokIKgQlVOx3pNT1E/yPJYQGIZvnIsKjaurV6WTEbm6f3c+Fk2yQWeYmSm0jIupwoS5uO+hBKsmRLQSZ4p8Znxw/8cmKFh9q2Xo0InrTfe7FKNXBmp9rK0hDituaC2J5zIFz4KTsBWb6sYrZk4kFeQCgX4Lgf/jTGHXAynh3iFySInN/OLUw0H55DHlaIN15tK4522Cs12baM3YKw54dwsu0WJGez8GNDTNf3WBUK+IE3bSLOI00FSW6qxR/P0pZJQkcQCc+0H/C9lUUaOI1R+oB8GqKSvP1ISHVe0xVj8kPr803lj56Rrfcizkfms5lLb0I0IDjNlVJqXL8AT7KMXQUDBf+V5vnzlghu+CkI/fBUqHSNBZnPO1OcVwYqlrvXHEHM04JWNyLisBf7xjkkW9ZINjLXRoSL0jpXWglVYzyGZmJiggB7GZSWZ62pYLSQ2IYd65eVM/cxm5htj94viG2XSCBiNvd4L7vd36guZfUt/t2Y1sAKTJmgsQCxK5arlmVH1mVm3Br4OWDVkzXGWS8zfTg3kd3He4HG6yxzjhTmOlm8VmBWsv25F2xutv1zedZAQIIYoq8TwrkqiH0scVYzH0piYUIg+yioBjMaKhKJJB83bpzjVYUdjiMqHZ4ptAsP97tq1TuPBsFxi+42rzvTC+ZJBT1mVS7gBiwCkE0hXkFBGNvdDI4dV8bTE7yXPvs8FVIPGYRAQN5KRCJE6oVC0y+2hESAOgCABIpcQCmEzsWHalyhdJsPAkz5DSnzgYC9L+9sEd5XVNwnWx1m5aBZ7ieBVnbE+gKeTJGnid+UUj6l6mupmTcHz2BS9qwTTteLiY6pKVUXVWZNnjtZDuZNG1oXQHcnw0lBMfTeMAlXFInOEDH30PG9tSbi7uraYyhSnfZHHI7y3wD2bcFFhm7ZW73vR2wMlU2mTq4jGZeh6niC2H1AV9MM2afNzFKHqJfq/VLqpeCq9Sil54GMYSfAlB8Klh9s3bkcIxSTfuHBaS/YHKEosys4gz74pzXXMyk6cdlQhQDtqlcC03EbVAnI5n7eXFtnkbpH9XExWhqO3BAKkvg3CF9wFW6iSaGuFHQwGOQ6gSfvv9+mivWxSK+vDJK2Fay/qrvtrf2BRFLuLpKeQflVWtixAGHxbOFQSp9gbQl5u6FW/WtdeE4pfdvNquiseELClw1hEHLSZ79pkbXdVDGGMi71VRDkVMsLIQeJyx/eIv76sbEfC2nOiWnCpp2auSlBBFDIpbEk5oS6i6mMD/pMoqHM8Gb3saqJisFKU7UVO6AcsklT5EjqOy+har4xHMLjHKxkLXBp6SvGeUnsUMJcHbWoP7m/uNyg1Wlggre9jdOQ8gvGimlxJ0At8hhgyoC5hIeK2gdglAXFYqNw7CG2hylLm0CdU+Z7qmJ+3B9xMIFVCjjzm2GEArgSb+AERroxeaBPReosbxw8qnBcSSAukv1mNuz9zZhI9GjqCCNuhLnVs6q0IRXP77TzwAx4RoQKhcBmSgEbuPo7ZH7kduUGm2nUhcZFd9MUQ0gH2xY3aH2jbHPJH2fYT8LQP291qh9UPbUkksSOXuEgEpdyF9tTNxL7onB+cPtEmxc685bmj/zP4ranze0s89lnoudiAnCdT1GMOCMbxVVaa0++2BLQfbrk0jp1m3/ZZThplQaqBmTt1Fa48S8xThV2Rluh9oWru7wnmU4Wumq/QvJ6De6nPOxW5CYwLrRp9jKmGJBriPuF0jwxp1CdxmjZ4tY2upPjGoJ6D6ttZZC3lC9b0+nYYXUL+PEi1KM+quwENY03Dog/o68bGczCMKPFFKDybqVzmen6bdgNaV2v1LpbWWM9Azckm1LQhYD9vVfxb6yjauk5vX2K75RFPnNnmCvMdZ7cXniseR/5Du6Ytk5MUPnpgi9B1ILRDDi43fdZKBwFjdW8nZWkOxu5shSJh1CGURyCBBIzY1IvWglx6e9CPAgiASgroSGARoifb0wj+hKmqfclhd8lz44uMzyCOU4W7r176jm1/bUcxsf0mbdsS5F3h7jpLrrjd+cikqMC81qD2kkSWk/3gxm5VK7pN4nF9yoTnU+5zRhiwAP31hy5fsvHxxle9iwk3HFl3je+smVDP/2seVkK6fWl80RbnrpA3f2h58F3wYmWCv7mREsWYSEtj+vxkRyLLaVxxBKJ0Zb1xbJPEK/kQbWRbiHSPf6FaLXTDhglzywE0trSTi/i/evW9FUCb3dlLJoWKLCgrtfWyEc9adWSzSSP41Ec1IWVoE4/4SG1HUuEytv62SxtMYrOK68VdRjzK0nK4dw/5F97ybARb/Slrdv+tmWxSFmMQeAIp3nN7xtSSEmX9vOwGjfl3v2WQKBXFdYpa8cHcf59ms38AU1jT+H5AAAA=&quot;"/>
    <we:property name="datasetId" value="&quot;cadadf28-f7ea-4108-8876-f0781916ff4c&quot;"/>
    <we:property name="embedUrl" value="&quot;/reportEmbed?reportId=fb0e449a-0312-4419-8aa1-b282dcb45aed&amp;config=eyJjbHVzdGVyVXJsIjoiaHR0cHM6Ly9XQUJJLUFVU1RSQUxJQS1TT1VUSEVBU1QtcmVkaXJlY3QuYW5hbHlzaXMud2luZG93cy5uZXQiLCJlbWJlZEZlYXR1cmVzIjp7InVzYWdlTWV0cmljc1ZOZXh0Ijp0cnVlfX0%3D&amp;disableSensitivityBanner=true&quot;"/>
    <we:property name="backgroundColor" value="&quot;#1D242E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Evelyn Olejniczak</cp:lastModifiedBy>
  <cp:revision>3</cp:revision>
  <dcterms:created xsi:type="dcterms:W3CDTF">2018-06-07T21:39:02Z</dcterms:created>
  <dcterms:modified xsi:type="dcterms:W3CDTF">2024-08-12T04:03:26Z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