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90E96-5A43-4CE8-8F76-8188FFF9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SCFPC</a:t>
            </a:r>
            <a:br>
              <a:rPr lang="en-US" dirty="0"/>
            </a:br>
            <a:r>
              <a:rPr lang="en-US" sz="3600" dirty="0"/>
              <a:t>(selection of components for a personal computer)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D9FBA8-25BA-4872-B90C-26A21AD66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5518" y="5502310"/>
            <a:ext cx="8825658" cy="861420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Автор:</a:t>
            </a:r>
          </a:p>
          <a:p>
            <a:pPr algn="r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Кром Илья 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273866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37BA9-CCAF-4B4E-AB12-C5E39C6A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EBB2B4-80E2-45C7-BFBB-CEED35092139}"/>
              </a:ext>
            </a:extLst>
          </p:cNvPr>
          <p:cNvSpPr/>
          <p:nvPr/>
        </p:nvSpPr>
        <p:spPr>
          <a:xfrm>
            <a:off x="891268" y="1853248"/>
            <a:ext cx="10559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YS Text"/>
              </a:rPr>
              <a:t>Цель - Необходимо обеспечить возможность быстро и легко подбирать комплектующие </a:t>
            </a:r>
          </a:p>
          <a:p>
            <a:r>
              <a:rPr lang="ru-RU" dirty="0">
                <a:latin typeface="YS Text"/>
              </a:rPr>
              <a:t>для ПК по самым выгодным предложениям среди всех наиболее популярных магазинов.</a:t>
            </a:r>
          </a:p>
          <a:p>
            <a:endParaRPr lang="ru-RU" dirty="0">
              <a:latin typeface="YS Text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EA8F83-6BC4-47DE-AC42-6704BF39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68" y="2813798"/>
            <a:ext cx="4005886" cy="35914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A0D121-5D68-44E9-8A38-48934C6E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950" y="2813798"/>
            <a:ext cx="4014012" cy="35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8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C3DB3-C972-47C0-A201-6E16C14A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BE7861-D9D7-427B-AF8F-663DD5574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450" y="1452879"/>
            <a:ext cx="3443616" cy="45720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6BF5D6B-0556-40B4-95F7-FC795BF7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ru-RU" dirty="0"/>
              <a:t>2 класса ошибок</a:t>
            </a:r>
          </a:p>
          <a:p>
            <a:pPr algn="just"/>
            <a:r>
              <a:rPr lang="ru-RU" dirty="0"/>
              <a:t>2 класса с </a:t>
            </a:r>
            <a:r>
              <a:rPr lang="en-US" dirty="0"/>
              <a:t>UI </a:t>
            </a:r>
            <a:r>
              <a:rPr lang="ru-RU" dirty="0"/>
              <a:t>формой</a:t>
            </a:r>
          </a:p>
          <a:p>
            <a:pPr algn="just"/>
            <a:r>
              <a:rPr lang="ru-RU" dirty="0"/>
              <a:t>2 класса окон</a:t>
            </a:r>
          </a:p>
        </p:txBody>
      </p:sp>
    </p:spTree>
    <p:extLst>
      <p:ext uri="{BB962C8B-B14F-4D97-AF65-F5344CB8AC3E}">
        <p14:creationId xmlns:p14="http://schemas.microsoft.com/office/powerpoint/2010/main" val="108802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7251-302A-4AFF-BF7F-B8E4A44A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2027AA-7F3E-43E0-852F-BC08795CC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82948" cy="2895599"/>
          </a:xfrm>
        </p:spPr>
        <p:txBody>
          <a:bodyPr/>
          <a:lstStyle/>
          <a:p>
            <a:r>
              <a:rPr lang="ru-RU" dirty="0"/>
              <a:t>При поиске по колонкам, происходит авто-обновление и вы сразу можете видеть результаты поиска. Кнопка «Найти» отсутствует.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153C2FB-30B0-48F9-B58E-ADD3A0E0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CC8467-0FE4-428D-9C03-2566CA70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03" y="1335510"/>
            <a:ext cx="5331449" cy="47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390DE-02B9-4038-BF43-00BD4773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E0E022-1C7A-4364-BBF0-25FCE2808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Проект получился простым в понимании обычного пользователя, действительно полезным и с потенциалом для развития.</a:t>
            </a:r>
          </a:p>
          <a:p>
            <a:endParaRPr lang="ru-RU" dirty="0"/>
          </a:p>
          <a:p>
            <a:r>
              <a:rPr lang="ru-RU" dirty="0"/>
              <a:t>Возможности для доработки:</a:t>
            </a:r>
          </a:p>
          <a:p>
            <a:pPr marL="342900" indent="-342900">
              <a:buAutoNum type="arabicParenR"/>
            </a:pPr>
            <a:r>
              <a:rPr lang="ru-RU" dirty="0"/>
              <a:t>Поработать над дизайном (внешним видом)</a:t>
            </a:r>
          </a:p>
          <a:p>
            <a:pPr marL="342900" indent="-342900">
              <a:buAutoNum type="arabicParenR"/>
            </a:pPr>
            <a:r>
              <a:rPr lang="ru-RU" dirty="0"/>
              <a:t>Сделать автоматическое обновление данных в базе основываясь на данных с сайтов.</a:t>
            </a:r>
          </a:p>
        </p:txBody>
      </p:sp>
    </p:spTree>
    <p:extLst>
      <p:ext uri="{BB962C8B-B14F-4D97-AF65-F5344CB8AC3E}">
        <p14:creationId xmlns:p14="http://schemas.microsoft.com/office/powerpoint/2010/main" val="513738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113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YS Text</vt:lpstr>
      <vt:lpstr>Ион</vt:lpstr>
      <vt:lpstr>SCFPC (selection of components for a personal computer)</vt:lpstr>
      <vt:lpstr>Введение</vt:lpstr>
      <vt:lpstr>Структура</vt:lpstr>
      <vt:lpstr>Особенности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SCFPC (selection of components for a personal computer)</dc:title>
  <dc:creator>Vex</dc:creator>
  <cp:lastModifiedBy>Vex</cp:lastModifiedBy>
  <cp:revision>3</cp:revision>
  <dcterms:created xsi:type="dcterms:W3CDTF">2022-11-10T12:50:23Z</dcterms:created>
  <dcterms:modified xsi:type="dcterms:W3CDTF">2022-11-10T13:13:54Z</dcterms:modified>
</cp:coreProperties>
</file>