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9" r:id="rId5"/>
    <p:sldId id="258" r:id="rId6"/>
    <p:sldId id="260" r:id="rId7"/>
    <p:sldId id="261" r:id="rId8"/>
    <p:sldId id="263" r:id="rId9"/>
    <p:sldId id="262" r:id="rId10"/>
    <p:sldId id="266" r:id="rId11"/>
    <p:sldId id="269" r:id="rId12"/>
    <p:sldId id="271" r:id="rId13"/>
    <p:sldId id="272" r:id="rId14"/>
    <p:sldId id="273" r:id="rId15"/>
    <p:sldId id="280" r:id="rId16"/>
    <p:sldId id="279" r:id="rId17"/>
    <p:sldId id="282" r:id="rId18"/>
    <p:sldId id="281" r:id="rId19"/>
    <p:sldId id="275" r:id="rId20"/>
    <p:sldId id="264" r:id="rId21"/>
    <p:sldId id="265" r:id="rId22"/>
    <p:sldId id="268" r:id="rId23"/>
    <p:sldId id="270" r:id="rId24"/>
    <p:sldId id="274" r:id="rId25"/>
    <p:sldId id="283"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ò Cavedoni" initials="NC" lastIdx="1" clrIdx="0">
    <p:extLst>
      <p:ext uri="{19B8F6BF-5375-455C-9EA6-DF929625EA0E}">
        <p15:presenceInfo xmlns:p15="http://schemas.microsoft.com/office/powerpoint/2012/main" userId="Nicolò Cavedo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CCCC"/>
    <a:srgbClr val="AC76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DADD4A-89DB-410E-BE1D-B1CC4DA08AB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A6184A9-CE99-47DA-8C5F-C810CB8F2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D9588E7-17EC-4876-8B26-9654021D6102}"/>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A8D9080B-4441-4037-A650-1A72D5C38DF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40AFF04-6FD1-4BEA-823B-5ACBEC34E1B9}"/>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423149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85FDA-4C93-49D3-AD1A-C857196F2F5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78CE01C-7F16-48A8-9766-202A484A22A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38F6B-806D-485E-8A75-404A6BDB41A0}"/>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A3014B37-93AB-4D24-A38F-7841E2333E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8C1751-03E7-4D9F-85EC-970994DCA64B}"/>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185552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D20775C-05B1-4833-A34D-5EF6183F281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E61EA3-8B67-4B0C-837A-1956D2DF976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718C91-3819-4217-8D6C-D441D6233325}"/>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17FE61E7-DFA5-40AC-BD8B-0FCA1FF668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8128D6-02C6-47B9-B0CA-47DCA9330531}"/>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40040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510402-EDA4-4437-8E2C-601BE7EC684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82A20D-61E7-4630-8A17-81D48218608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4B39E9-ADAF-4651-AD72-6459F0AB052F}"/>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D012D001-74E1-41F9-87B6-590952B3E10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2F14B3-B180-4792-993B-083B01159703}"/>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90574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C7FF3-BEDB-4F6D-B791-67291C2CEA5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64C2BED-B748-4E94-9811-A67AE2F16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EAA775F-CF21-4FFC-9AA7-A81EFFC6E7ED}"/>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535C0400-EAA4-4EF9-B5C6-1917A7D5D5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52CA72-DAD7-41CD-81D9-4AC7CC616C39}"/>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210978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CCBAE6-7888-476C-9BB2-765BFA80BA1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12AA-79F9-4755-9B70-3753051BF07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56A5B90-52CD-4F88-9FEF-A0715026620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25B4CD4-C404-406A-B86D-CFE544C0C59D}"/>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6" name="Segnaposto piè di pagina 5">
            <a:extLst>
              <a:ext uri="{FF2B5EF4-FFF2-40B4-BE49-F238E27FC236}">
                <a16:creationId xmlns:a16="http://schemas.microsoft.com/office/drawing/2014/main" id="{C4BE9BBC-7DFE-465D-B06B-F045FAA8BA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3CF0D86-6430-4A33-9B85-16A276F4C73D}"/>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157836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98ACD-1BCE-4DCA-8EE6-CC8005E87E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A31FA21-4C01-4EBC-9061-78A1D29AA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3ED2E9C-0B96-476A-9B68-949A777AEED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A02D8F1-FC8D-4674-9EBC-515AFBBAC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67C841F-DB3A-4ED9-A3BE-7FFB205CECE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A6ED068-03B8-446F-92A1-1DE0FEE35CB7}"/>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8" name="Segnaposto piè di pagina 7">
            <a:extLst>
              <a:ext uri="{FF2B5EF4-FFF2-40B4-BE49-F238E27FC236}">
                <a16:creationId xmlns:a16="http://schemas.microsoft.com/office/drawing/2014/main" id="{2556BDA5-B7DA-4903-8F2B-1D05BF22AE4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E9879B8-30DD-4415-A4FF-C14CB316F590}"/>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53774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275E4B-9474-4BB0-B846-6C314E30EB3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9475D19-2C9B-4D72-BF06-9F45732C51A5}"/>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4" name="Segnaposto piè di pagina 3">
            <a:extLst>
              <a:ext uri="{FF2B5EF4-FFF2-40B4-BE49-F238E27FC236}">
                <a16:creationId xmlns:a16="http://schemas.microsoft.com/office/drawing/2014/main" id="{4E1F3BD4-EC44-44DE-83A4-F10A74D8DB7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5FC882F-9107-4F15-B354-24BAD65A4E5B}"/>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242605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1163C51-62E0-4859-B712-73CC7C528AAB}"/>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3" name="Segnaposto piè di pagina 2">
            <a:extLst>
              <a:ext uri="{FF2B5EF4-FFF2-40B4-BE49-F238E27FC236}">
                <a16:creationId xmlns:a16="http://schemas.microsoft.com/office/drawing/2014/main" id="{73CCCA95-D99C-4043-BECB-7F39DF4E66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3FB6F66-D479-4244-979C-43D4A44A7658}"/>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21166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74E677-1336-4EEC-B1D1-E5F8D37206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A281D4A-02C0-4436-8333-F768B469D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D526D80-790D-43EE-99EA-2E9CB579A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AFC57D-78B1-42F5-8BE7-2FA57DAFE126}"/>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6" name="Segnaposto piè di pagina 5">
            <a:extLst>
              <a:ext uri="{FF2B5EF4-FFF2-40B4-BE49-F238E27FC236}">
                <a16:creationId xmlns:a16="http://schemas.microsoft.com/office/drawing/2014/main" id="{B512D96A-A4DA-409F-8D36-1CD3BD4068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DA573B-C9CD-4F94-A588-8C9CFDA9899B}"/>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131734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62C096-7C0D-4CFB-BA42-BE8A5A9529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C667306-C96E-4B4F-88F8-D5DBC015D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52CFF7F-D3A1-4C6E-8A25-CB05BE8F2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D1465B-A131-4AEC-A1F5-07213C3362B2}"/>
              </a:ext>
            </a:extLst>
          </p:cNvPr>
          <p:cNvSpPr>
            <a:spLocks noGrp="1"/>
          </p:cNvSpPr>
          <p:nvPr>
            <p:ph type="dt" sz="half" idx="10"/>
          </p:nvPr>
        </p:nvSpPr>
        <p:spPr/>
        <p:txBody>
          <a:bodyPr/>
          <a:lstStyle/>
          <a:p>
            <a:fld id="{AD32330E-C03F-4E15-AF90-D6D7295681D3}" type="datetimeFigureOut">
              <a:rPr lang="it-IT" smtClean="0"/>
              <a:t>06/07/2020</a:t>
            </a:fld>
            <a:endParaRPr lang="it-IT"/>
          </a:p>
        </p:txBody>
      </p:sp>
      <p:sp>
        <p:nvSpPr>
          <p:cNvPr id="6" name="Segnaposto piè di pagina 5">
            <a:extLst>
              <a:ext uri="{FF2B5EF4-FFF2-40B4-BE49-F238E27FC236}">
                <a16:creationId xmlns:a16="http://schemas.microsoft.com/office/drawing/2014/main" id="{22B3A1E9-16B1-4E4B-AC26-C4C62310C6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1295C6-AF10-4577-8E75-EBDDC55FEA08}"/>
              </a:ext>
            </a:extLst>
          </p:cNvPr>
          <p:cNvSpPr>
            <a:spLocks noGrp="1"/>
          </p:cNvSpPr>
          <p:nvPr>
            <p:ph type="sldNum" sz="quarter" idx="12"/>
          </p:nvPr>
        </p:nvSpPr>
        <p:spPr/>
        <p:txBody>
          <a:bodyPr/>
          <a:lstStyle/>
          <a:p>
            <a:fld id="{A7E97B4C-8F75-44AC-A3D7-864BA0A988F9}" type="slidenum">
              <a:rPr lang="it-IT" smtClean="0"/>
              <a:t>‹N›</a:t>
            </a:fld>
            <a:endParaRPr lang="it-IT"/>
          </a:p>
        </p:txBody>
      </p:sp>
    </p:spTree>
    <p:extLst>
      <p:ext uri="{BB962C8B-B14F-4D97-AF65-F5344CB8AC3E}">
        <p14:creationId xmlns:p14="http://schemas.microsoft.com/office/powerpoint/2010/main" val="332100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52A26C1-2545-458D-9976-3CE8F900D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5830B5B-1860-4A32-9A14-71138625B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EBF090-FBE5-4D66-B788-CA2971923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2330E-C03F-4E15-AF90-D6D7295681D3}" type="datetimeFigureOut">
              <a:rPr lang="it-IT" smtClean="0"/>
              <a:t>06/07/2020</a:t>
            </a:fld>
            <a:endParaRPr lang="it-IT"/>
          </a:p>
        </p:txBody>
      </p:sp>
      <p:sp>
        <p:nvSpPr>
          <p:cNvPr id="5" name="Segnaposto piè di pagina 4">
            <a:extLst>
              <a:ext uri="{FF2B5EF4-FFF2-40B4-BE49-F238E27FC236}">
                <a16:creationId xmlns:a16="http://schemas.microsoft.com/office/drawing/2014/main" id="{14C8C204-D1E6-4199-828A-A908BA427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531E04F-05F6-40F9-B4B1-364481383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97B4C-8F75-44AC-A3D7-864BA0A988F9}" type="slidenum">
              <a:rPr lang="it-IT" smtClean="0"/>
              <a:t>‹N›</a:t>
            </a:fld>
            <a:endParaRPr lang="it-IT"/>
          </a:p>
        </p:txBody>
      </p:sp>
    </p:spTree>
    <p:extLst>
      <p:ext uri="{BB962C8B-B14F-4D97-AF65-F5344CB8AC3E}">
        <p14:creationId xmlns:p14="http://schemas.microsoft.com/office/powerpoint/2010/main" val="48663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9" name="Gruppo 18">
            <a:extLst>
              <a:ext uri="{FF2B5EF4-FFF2-40B4-BE49-F238E27FC236}">
                <a16:creationId xmlns:a16="http://schemas.microsoft.com/office/drawing/2014/main" id="{E304FD12-664B-470B-B94F-85551A33332E}"/>
              </a:ext>
            </a:extLst>
          </p:cNvPr>
          <p:cNvGrpSpPr/>
          <p:nvPr/>
        </p:nvGrpSpPr>
        <p:grpSpPr>
          <a:xfrm>
            <a:off x="4624032" y="4135595"/>
            <a:ext cx="474563" cy="713098"/>
            <a:chOff x="5312779" y="2504664"/>
            <a:chExt cx="474563" cy="713098"/>
          </a:xfrm>
        </p:grpSpPr>
        <p:sp>
          <p:nvSpPr>
            <p:cNvPr id="17" name="Freccia a pentagono 16">
              <a:extLst>
                <a:ext uri="{FF2B5EF4-FFF2-40B4-BE49-F238E27FC236}">
                  <a16:creationId xmlns:a16="http://schemas.microsoft.com/office/drawing/2014/main" id="{4469D7F7-48EB-4653-B8B1-65412F416D35}"/>
                </a:ext>
              </a:extLst>
            </p:cNvPr>
            <p:cNvSpPr/>
            <p:nvPr/>
          </p:nvSpPr>
          <p:spPr>
            <a:xfrm rot="5400000">
              <a:off x="5220182" y="2650603"/>
              <a:ext cx="659757" cy="474562"/>
            </a:xfrm>
            <a:prstGeom prst="homePlate">
              <a:avLst/>
            </a:prstGeom>
            <a:solidFill>
              <a:schemeClr val="accent2">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CasellaDiTesto 17">
              <a:extLst>
                <a:ext uri="{FF2B5EF4-FFF2-40B4-BE49-F238E27FC236}">
                  <a16:creationId xmlns:a16="http://schemas.microsoft.com/office/drawing/2014/main" id="{D9511E86-CD38-4830-AA66-29A3184B41EF}"/>
                </a:ext>
              </a:extLst>
            </p:cNvPr>
            <p:cNvSpPr txBox="1"/>
            <p:nvPr/>
          </p:nvSpPr>
          <p:spPr>
            <a:xfrm>
              <a:off x="5312779" y="2504664"/>
              <a:ext cx="474563" cy="646331"/>
            </a:xfrm>
            <a:prstGeom prst="rect">
              <a:avLst/>
            </a:prstGeom>
            <a:noFill/>
          </p:spPr>
          <p:txBody>
            <a:bodyPr wrap="square" rtlCol="0">
              <a:spAutoFit/>
            </a:bodyPr>
            <a:lstStyle/>
            <a:p>
              <a:pPr algn="ctr"/>
              <a:r>
                <a:rPr lang="it-IT" sz="3600" dirty="0"/>
                <a:t>T</a:t>
              </a:r>
            </a:p>
          </p:txBody>
        </p:sp>
      </p:grpSp>
      <p:sp>
        <p:nvSpPr>
          <p:cNvPr id="20" name="Freccia a destra 19">
            <a:extLst>
              <a:ext uri="{FF2B5EF4-FFF2-40B4-BE49-F238E27FC236}">
                <a16:creationId xmlns:a16="http://schemas.microsoft.com/office/drawing/2014/main" id="{160B3F4F-F1E5-484A-A469-4032CE34F917}"/>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4" name="Gruppo 23">
            <a:extLst>
              <a:ext uri="{FF2B5EF4-FFF2-40B4-BE49-F238E27FC236}">
                <a16:creationId xmlns:a16="http://schemas.microsoft.com/office/drawing/2014/main" id="{80D52D74-FB2D-4EB6-8D57-0123CA52BEC3}"/>
              </a:ext>
            </a:extLst>
          </p:cNvPr>
          <p:cNvGrpSpPr/>
          <p:nvPr/>
        </p:nvGrpSpPr>
        <p:grpSpPr>
          <a:xfrm>
            <a:off x="986673" y="2205565"/>
            <a:ext cx="1005340" cy="1040230"/>
            <a:chOff x="986673" y="2205565"/>
            <a:chExt cx="1005340" cy="1040230"/>
          </a:xfrm>
        </p:grpSpPr>
        <p:pic>
          <p:nvPicPr>
            <p:cNvPr id="3" name="Elemento grafico 2" descr="Database">
              <a:extLst>
                <a:ext uri="{FF2B5EF4-FFF2-40B4-BE49-F238E27FC236}">
                  <a16:creationId xmlns:a16="http://schemas.microsoft.com/office/drawing/2014/main" id="{F4D8FCEE-AAF4-4026-8B4D-FEDE31E36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673" y="2331395"/>
              <a:ext cx="914400" cy="914400"/>
            </a:xfrm>
            <a:prstGeom prst="rect">
              <a:avLst/>
            </a:prstGeom>
          </p:spPr>
        </p:pic>
        <p:sp>
          <p:nvSpPr>
            <p:cNvPr id="9" name="Croce 8">
              <a:extLst>
                <a:ext uri="{FF2B5EF4-FFF2-40B4-BE49-F238E27FC236}">
                  <a16:creationId xmlns:a16="http://schemas.microsoft.com/office/drawing/2014/main" id="{3A69585B-1DE9-434B-9FAB-7066360745C6}"/>
                </a:ext>
              </a:extLst>
            </p:cNvPr>
            <p:cNvSpPr/>
            <p:nvPr/>
          </p:nvSpPr>
          <p:spPr>
            <a:xfrm>
              <a:off x="1726121" y="2205565"/>
              <a:ext cx="265892" cy="265892"/>
            </a:xfrm>
            <a:prstGeom prst="plus">
              <a:avLst>
                <a:gd name="adj" fmla="val 3738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EBAAE71-F38F-4CB8-B2F4-AE54EFCD868C}"/>
              </a:ext>
            </a:extLst>
          </p:cNvPr>
          <p:cNvGrpSpPr/>
          <p:nvPr/>
        </p:nvGrpSpPr>
        <p:grpSpPr>
          <a:xfrm>
            <a:off x="981174" y="4266791"/>
            <a:ext cx="1066737" cy="1108723"/>
            <a:chOff x="981174" y="4266791"/>
            <a:chExt cx="1066737" cy="1108723"/>
          </a:xfrm>
        </p:grpSpPr>
        <p:pic>
          <p:nvPicPr>
            <p:cNvPr id="21" name="Elemento grafico 20" descr="Database">
              <a:extLst>
                <a:ext uri="{FF2B5EF4-FFF2-40B4-BE49-F238E27FC236}">
                  <a16:creationId xmlns:a16="http://schemas.microsoft.com/office/drawing/2014/main" id="{BA3272F9-7947-4485-B909-D110BFDE87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174" y="4461114"/>
              <a:ext cx="914400" cy="914400"/>
            </a:xfrm>
            <a:prstGeom prst="rect">
              <a:avLst/>
            </a:prstGeom>
          </p:spPr>
        </p:pic>
        <p:sp>
          <p:nvSpPr>
            <p:cNvPr id="23" name="Segno di moltiplicazione 22">
              <a:extLst>
                <a:ext uri="{FF2B5EF4-FFF2-40B4-BE49-F238E27FC236}">
                  <a16:creationId xmlns:a16="http://schemas.microsoft.com/office/drawing/2014/main" id="{A403185C-1716-476C-BB08-0D42F7388BA1}"/>
                </a:ext>
              </a:extLst>
            </p:cNvPr>
            <p:cNvSpPr/>
            <p:nvPr/>
          </p:nvSpPr>
          <p:spPr>
            <a:xfrm>
              <a:off x="1663974" y="4266791"/>
              <a:ext cx="383937" cy="383937"/>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 name="CasellaDiTesto 1">
            <a:extLst>
              <a:ext uri="{FF2B5EF4-FFF2-40B4-BE49-F238E27FC236}">
                <a16:creationId xmlns:a16="http://schemas.microsoft.com/office/drawing/2014/main" id="{8E708926-AE8B-419D-9BF9-34D490D894A0}"/>
              </a:ext>
            </a:extLst>
          </p:cNvPr>
          <p:cNvSpPr txBox="1"/>
          <p:nvPr/>
        </p:nvSpPr>
        <p:spPr>
          <a:xfrm>
            <a:off x="4624032" y="2981224"/>
            <a:ext cx="2997931" cy="646331"/>
          </a:xfrm>
          <a:prstGeom prst="rect">
            <a:avLst/>
          </a:prstGeom>
          <a:noFill/>
        </p:spPr>
        <p:txBody>
          <a:bodyPr wrap="square" rtlCol="0">
            <a:spAutoFit/>
          </a:bodyPr>
          <a:lstStyle/>
          <a:p>
            <a:pPr algn="ctr"/>
            <a:r>
              <a:rPr lang="it-IT" sz="3600" b="1" dirty="0"/>
              <a:t>TOKEN RING</a:t>
            </a:r>
          </a:p>
        </p:txBody>
      </p:sp>
    </p:spTree>
    <p:extLst>
      <p:ext uri="{BB962C8B-B14F-4D97-AF65-F5344CB8AC3E}">
        <p14:creationId xmlns:p14="http://schemas.microsoft.com/office/powerpoint/2010/main" val="19961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ttore diritto 25">
            <a:extLst>
              <a:ext uri="{FF2B5EF4-FFF2-40B4-BE49-F238E27FC236}">
                <a16:creationId xmlns:a16="http://schemas.microsoft.com/office/drawing/2014/main" id="{257EDB58-33B4-480A-8EA8-79421F8E43B0}"/>
              </a:ext>
            </a:extLst>
          </p:cNvPr>
          <p:cNvCxnSpPr/>
          <p:nvPr/>
        </p:nvCxnSpPr>
        <p:spPr>
          <a:xfrm>
            <a:off x="8965284"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7" name="Freccia a destra 26">
            <a:extLst>
              <a:ext uri="{FF2B5EF4-FFF2-40B4-BE49-F238E27FC236}">
                <a16:creationId xmlns:a16="http://schemas.microsoft.com/office/drawing/2014/main" id="{D703B560-4BF8-4116-80B0-B0A1AF84DFEB}"/>
              </a:ext>
            </a:extLst>
          </p:cNvPr>
          <p:cNvSpPr/>
          <p:nvPr/>
        </p:nvSpPr>
        <p:spPr>
          <a:xfrm rot="10800000">
            <a:off x="9149091" y="3290038"/>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2BAE847E-E9E0-4478-A175-895DF7D66469}"/>
              </a:ext>
            </a:extLst>
          </p:cNvPr>
          <p:cNvSpPr/>
          <p:nvPr/>
        </p:nvSpPr>
        <p:spPr>
          <a:xfrm>
            <a:off x="9789344"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19</a:t>
            </a:r>
          </a:p>
        </p:txBody>
      </p:sp>
      <p:grpSp>
        <p:nvGrpSpPr>
          <p:cNvPr id="28" name="Gruppo 27">
            <a:extLst>
              <a:ext uri="{FF2B5EF4-FFF2-40B4-BE49-F238E27FC236}">
                <a16:creationId xmlns:a16="http://schemas.microsoft.com/office/drawing/2014/main" id="{A53FFAD1-DA0F-4B1B-8141-A11C22EABDE8}"/>
              </a:ext>
            </a:extLst>
          </p:cNvPr>
          <p:cNvGrpSpPr/>
          <p:nvPr/>
        </p:nvGrpSpPr>
        <p:grpSpPr>
          <a:xfrm>
            <a:off x="9174192" y="2522186"/>
            <a:ext cx="474563" cy="713098"/>
            <a:chOff x="5312779" y="2504664"/>
            <a:chExt cx="474563" cy="713098"/>
          </a:xfrm>
        </p:grpSpPr>
        <p:sp>
          <p:nvSpPr>
            <p:cNvPr id="29" name="Freccia a pentagono 28">
              <a:extLst>
                <a:ext uri="{FF2B5EF4-FFF2-40B4-BE49-F238E27FC236}">
                  <a16:creationId xmlns:a16="http://schemas.microsoft.com/office/drawing/2014/main" id="{1963C8B1-375D-4974-BA41-37A7DBC73B8B}"/>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B7C64ECD-E4B9-4C21-BFDD-BE4454B4C861}"/>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cxnSp>
        <p:nvCxnSpPr>
          <p:cNvPr id="37" name="Connettore diritto 36">
            <a:extLst>
              <a:ext uri="{FF2B5EF4-FFF2-40B4-BE49-F238E27FC236}">
                <a16:creationId xmlns:a16="http://schemas.microsoft.com/office/drawing/2014/main" id="{4DB8E508-82C8-46EB-965E-2B5E8781F1A4}"/>
              </a:ext>
            </a:extLst>
          </p:cNvPr>
          <p:cNvCxnSpPr>
            <a:cxnSpLocks/>
            <a:stCxn id="51"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390ED218-79FD-4BF4-99F2-36F2D02AD69D}"/>
              </a:ext>
            </a:extLst>
          </p:cNvPr>
          <p:cNvCxnSpPr>
            <a:stCxn id="51" idx="6"/>
            <a:endCxn id="44"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F977A1D0-D8C4-492C-B0EE-94708F0260AB}"/>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BEF2417E-5E5E-4F38-A406-C1856F7E4DC9}"/>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41" name="Ovale 40">
            <a:extLst>
              <a:ext uri="{FF2B5EF4-FFF2-40B4-BE49-F238E27FC236}">
                <a16:creationId xmlns:a16="http://schemas.microsoft.com/office/drawing/2014/main" id="{3FF72678-601B-4437-BBBF-644460786442}"/>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42" name="Ovale 41">
            <a:extLst>
              <a:ext uri="{FF2B5EF4-FFF2-40B4-BE49-F238E27FC236}">
                <a16:creationId xmlns:a16="http://schemas.microsoft.com/office/drawing/2014/main" id="{2E2D33E2-8D43-485A-AE96-2943A8CA247A}"/>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43" name="Figura a mano libera: forma 42">
            <a:extLst>
              <a:ext uri="{FF2B5EF4-FFF2-40B4-BE49-F238E27FC236}">
                <a16:creationId xmlns:a16="http://schemas.microsoft.com/office/drawing/2014/main" id="{F4AF8A20-664B-4969-81D3-E9CEE0F5F7D0}"/>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4A6570DE-45DD-44FF-A5B6-CC90D98D24CA}"/>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45" name="Ovale 44">
            <a:extLst>
              <a:ext uri="{FF2B5EF4-FFF2-40B4-BE49-F238E27FC236}">
                <a16:creationId xmlns:a16="http://schemas.microsoft.com/office/drawing/2014/main" id="{E5F73D36-4626-4A4C-9244-5744D700EC2B}"/>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46" name="Ovale 45">
            <a:extLst>
              <a:ext uri="{FF2B5EF4-FFF2-40B4-BE49-F238E27FC236}">
                <a16:creationId xmlns:a16="http://schemas.microsoft.com/office/drawing/2014/main" id="{78FF5ED2-48D6-469C-B494-12134B5A1FD8}"/>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47" name="Ovale 46">
            <a:extLst>
              <a:ext uri="{FF2B5EF4-FFF2-40B4-BE49-F238E27FC236}">
                <a16:creationId xmlns:a16="http://schemas.microsoft.com/office/drawing/2014/main" id="{7B4293AD-A007-4E6D-B40F-D6A6D6B7864C}"/>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48" name="Ovale 47">
            <a:extLst>
              <a:ext uri="{FF2B5EF4-FFF2-40B4-BE49-F238E27FC236}">
                <a16:creationId xmlns:a16="http://schemas.microsoft.com/office/drawing/2014/main" id="{51E9241C-F86B-45DB-A57D-DF79BFF236C0}"/>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49" name="Freccia a destra 48">
            <a:extLst>
              <a:ext uri="{FF2B5EF4-FFF2-40B4-BE49-F238E27FC236}">
                <a16:creationId xmlns:a16="http://schemas.microsoft.com/office/drawing/2014/main" id="{4D3EAE11-083B-463A-816F-3E2B321A9195}"/>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Freccia a destra 49">
            <a:extLst>
              <a:ext uri="{FF2B5EF4-FFF2-40B4-BE49-F238E27FC236}">
                <a16:creationId xmlns:a16="http://schemas.microsoft.com/office/drawing/2014/main" id="{72447DF7-4E0B-41FF-821E-4AD3CCAB82B0}"/>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AC90D3E-F37C-4657-A4E4-1A1575B75F7E}"/>
              </a:ext>
            </a:extLst>
          </p:cNvPr>
          <p:cNvSpPr/>
          <p:nvPr/>
        </p:nvSpPr>
        <p:spPr>
          <a:xfrm>
            <a:off x="1507108" y="2981223"/>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52" name="Gruppo 51">
            <a:extLst>
              <a:ext uri="{FF2B5EF4-FFF2-40B4-BE49-F238E27FC236}">
                <a16:creationId xmlns:a16="http://schemas.microsoft.com/office/drawing/2014/main" id="{DC5A3A5A-94FD-4275-B698-78C1AF996642}"/>
              </a:ext>
            </a:extLst>
          </p:cNvPr>
          <p:cNvGrpSpPr/>
          <p:nvPr/>
        </p:nvGrpSpPr>
        <p:grpSpPr>
          <a:xfrm>
            <a:off x="2189684" y="2393755"/>
            <a:ext cx="486526" cy="718620"/>
            <a:chOff x="5300816" y="2499142"/>
            <a:chExt cx="486526" cy="718620"/>
          </a:xfrm>
        </p:grpSpPr>
        <p:sp>
          <p:nvSpPr>
            <p:cNvPr id="53" name="Freccia a pentagono 52">
              <a:extLst>
                <a:ext uri="{FF2B5EF4-FFF2-40B4-BE49-F238E27FC236}">
                  <a16:creationId xmlns:a16="http://schemas.microsoft.com/office/drawing/2014/main" id="{54AC8645-CF0A-47A6-8B6D-A2684D264BB2}"/>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asellaDiTesto 53">
              <a:extLst>
                <a:ext uri="{FF2B5EF4-FFF2-40B4-BE49-F238E27FC236}">
                  <a16:creationId xmlns:a16="http://schemas.microsoft.com/office/drawing/2014/main" id="{C44DD7A9-9CE8-42E2-A503-60F227AE7F08}"/>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55" name="Freccia a destra 54">
            <a:extLst>
              <a:ext uri="{FF2B5EF4-FFF2-40B4-BE49-F238E27FC236}">
                <a16:creationId xmlns:a16="http://schemas.microsoft.com/office/drawing/2014/main" id="{BA9BEC07-47C6-475E-BCCD-0D7D43D4A75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7046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ttore diritto 35">
            <a:extLst>
              <a:ext uri="{FF2B5EF4-FFF2-40B4-BE49-F238E27FC236}">
                <a16:creationId xmlns:a16="http://schemas.microsoft.com/office/drawing/2014/main" id="{934352B3-9158-411C-B471-A49692767AD7}"/>
              </a:ext>
            </a:extLst>
          </p:cNvPr>
          <p:cNvCxnSpPr>
            <a:cxnSpLocks/>
          </p:cNvCxnSpPr>
          <p:nvPr/>
        </p:nvCxnSpPr>
        <p:spPr>
          <a:xfrm>
            <a:off x="8160244" y="1954709"/>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257EDB58-33B4-480A-8EA8-79421F8E43B0}"/>
              </a:ext>
            </a:extLst>
          </p:cNvPr>
          <p:cNvCxnSpPr/>
          <p:nvPr/>
        </p:nvCxnSpPr>
        <p:spPr>
          <a:xfrm>
            <a:off x="8965284"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Ovale 24">
            <a:extLst>
              <a:ext uri="{FF2B5EF4-FFF2-40B4-BE49-F238E27FC236}">
                <a16:creationId xmlns:a16="http://schemas.microsoft.com/office/drawing/2014/main" id="{2BAE847E-E9E0-4478-A175-895DF7D66469}"/>
              </a:ext>
            </a:extLst>
          </p:cNvPr>
          <p:cNvSpPr/>
          <p:nvPr/>
        </p:nvSpPr>
        <p:spPr>
          <a:xfrm>
            <a:off x="9789344"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19</a:t>
            </a:r>
          </a:p>
        </p:txBody>
      </p:sp>
      <p:cxnSp>
        <p:nvCxnSpPr>
          <p:cNvPr id="37" name="Connettore diritto 36">
            <a:extLst>
              <a:ext uri="{FF2B5EF4-FFF2-40B4-BE49-F238E27FC236}">
                <a16:creationId xmlns:a16="http://schemas.microsoft.com/office/drawing/2014/main" id="{4DB8E508-82C8-46EB-965E-2B5E8781F1A4}"/>
              </a:ext>
            </a:extLst>
          </p:cNvPr>
          <p:cNvCxnSpPr>
            <a:cxnSpLocks/>
            <a:stCxn id="51"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390ED218-79FD-4BF4-99F2-36F2D02AD69D}"/>
              </a:ext>
            </a:extLst>
          </p:cNvPr>
          <p:cNvCxnSpPr>
            <a:stCxn id="51" idx="6"/>
            <a:endCxn id="44"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F977A1D0-D8C4-492C-B0EE-94708F0260AB}"/>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BEF2417E-5E5E-4F38-A406-C1856F7E4DC9}"/>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35" name="Figura a mano libera: forma 34">
            <a:extLst>
              <a:ext uri="{FF2B5EF4-FFF2-40B4-BE49-F238E27FC236}">
                <a16:creationId xmlns:a16="http://schemas.microsoft.com/office/drawing/2014/main" id="{24C4412E-A269-4593-AA13-DDFAE801ABB0}"/>
              </a:ext>
            </a:extLst>
          </p:cNvPr>
          <p:cNvSpPr/>
          <p:nvPr/>
        </p:nvSpPr>
        <p:spPr>
          <a:xfrm rot="10800000">
            <a:off x="7970519" y="2062334"/>
            <a:ext cx="770875" cy="977751"/>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3FF72678-601B-4437-BBBF-644460786442}"/>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42" name="Ovale 41">
            <a:extLst>
              <a:ext uri="{FF2B5EF4-FFF2-40B4-BE49-F238E27FC236}">
                <a16:creationId xmlns:a16="http://schemas.microsoft.com/office/drawing/2014/main" id="{2E2D33E2-8D43-485A-AE96-2943A8CA247A}"/>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43" name="Figura a mano libera: forma 42">
            <a:extLst>
              <a:ext uri="{FF2B5EF4-FFF2-40B4-BE49-F238E27FC236}">
                <a16:creationId xmlns:a16="http://schemas.microsoft.com/office/drawing/2014/main" id="{F4AF8A20-664B-4969-81D3-E9CEE0F5F7D0}"/>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4A6570DE-45DD-44FF-A5B6-CC90D98D24CA}"/>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45" name="Ovale 44">
            <a:extLst>
              <a:ext uri="{FF2B5EF4-FFF2-40B4-BE49-F238E27FC236}">
                <a16:creationId xmlns:a16="http://schemas.microsoft.com/office/drawing/2014/main" id="{E5F73D36-4626-4A4C-9244-5744D700EC2B}"/>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46" name="Ovale 45">
            <a:extLst>
              <a:ext uri="{FF2B5EF4-FFF2-40B4-BE49-F238E27FC236}">
                <a16:creationId xmlns:a16="http://schemas.microsoft.com/office/drawing/2014/main" id="{78FF5ED2-48D6-469C-B494-12134B5A1FD8}"/>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47" name="Ovale 46">
            <a:extLst>
              <a:ext uri="{FF2B5EF4-FFF2-40B4-BE49-F238E27FC236}">
                <a16:creationId xmlns:a16="http://schemas.microsoft.com/office/drawing/2014/main" id="{7B4293AD-A007-4E6D-B40F-D6A6D6B7864C}"/>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48" name="Ovale 47">
            <a:extLst>
              <a:ext uri="{FF2B5EF4-FFF2-40B4-BE49-F238E27FC236}">
                <a16:creationId xmlns:a16="http://schemas.microsoft.com/office/drawing/2014/main" id="{51E9241C-F86B-45DB-A57D-DF79BFF236C0}"/>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49" name="Freccia a destra 48">
            <a:extLst>
              <a:ext uri="{FF2B5EF4-FFF2-40B4-BE49-F238E27FC236}">
                <a16:creationId xmlns:a16="http://schemas.microsoft.com/office/drawing/2014/main" id="{4D3EAE11-083B-463A-816F-3E2B321A9195}"/>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Freccia a destra 49">
            <a:extLst>
              <a:ext uri="{FF2B5EF4-FFF2-40B4-BE49-F238E27FC236}">
                <a16:creationId xmlns:a16="http://schemas.microsoft.com/office/drawing/2014/main" id="{72447DF7-4E0B-41FF-821E-4AD3CCAB82B0}"/>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AC90D3E-F37C-4657-A4E4-1A1575B75F7E}"/>
              </a:ext>
            </a:extLst>
          </p:cNvPr>
          <p:cNvSpPr/>
          <p:nvPr/>
        </p:nvSpPr>
        <p:spPr>
          <a:xfrm>
            <a:off x="1507108" y="2981223"/>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52" name="Gruppo 51">
            <a:extLst>
              <a:ext uri="{FF2B5EF4-FFF2-40B4-BE49-F238E27FC236}">
                <a16:creationId xmlns:a16="http://schemas.microsoft.com/office/drawing/2014/main" id="{DC5A3A5A-94FD-4275-B698-78C1AF996642}"/>
              </a:ext>
            </a:extLst>
          </p:cNvPr>
          <p:cNvGrpSpPr/>
          <p:nvPr/>
        </p:nvGrpSpPr>
        <p:grpSpPr>
          <a:xfrm>
            <a:off x="2189684" y="2393755"/>
            <a:ext cx="486526" cy="718620"/>
            <a:chOff x="5300816" y="2499142"/>
            <a:chExt cx="486526" cy="718620"/>
          </a:xfrm>
        </p:grpSpPr>
        <p:sp>
          <p:nvSpPr>
            <p:cNvPr id="53" name="Freccia a pentagono 52">
              <a:extLst>
                <a:ext uri="{FF2B5EF4-FFF2-40B4-BE49-F238E27FC236}">
                  <a16:creationId xmlns:a16="http://schemas.microsoft.com/office/drawing/2014/main" id="{54AC8645-CF0A-47A6-8B6D-A2684D264BB2}"/>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asellaDiTesto 53">
              <a:extLst>
                <a:ext uri="{FF2B5EF4-FFF2-40B4-BE49-F238E27FC236}">
                  <a16:creationId xmlns:a16="http://schemas.microsoft.com/office/drawing/2014/main" id="{C44DD7A9-9CE8-42E2-A503-60F227AE7F08}"/>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55" name="Freccia a destra 54">
            <a:extLst>
              <a:ext uri="{FF2B5EF4-FFF2-40B4-BE49-F238E27FC236}">
                <a16:creationId xmlns:a16="http://schemas.microsoft.com/office/drawing/2014/main" id="{BA9BEC07-47C6-475E-BCCD-0D7D43D4A75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31" name="Gruppo 30">
            <a:extLst>
              <a:ext uri="{FF2B5EF4-FFF2-40B4-BE49-F238E27FC236}">
                <a16:creationId xmlns:a16="http://schemas.microsoft.com/office/drawing/2014/main" id="{6579C4BB-EDB9-4DF7-AE2E-A9C1A26378B9}"/>
              </a:ext>
            </a:extLst>
          </p:cNvPr>
          <p:cNvGrpSpPr/>
          <p:nvPr/>
        </p:nvGrpSpPr>
        <p:grpSpPr>
          <a:xfrm>
            <a:off x="9503827" y="2393755"/>
            <a:ext cx="486526" cy="718620"/>
            <a:chOff x="5300816" y="2499142"/>
            <a:chExt cx="486526" cy="718620"/>
          </a:xfrm>
        </p:grpSpPr>
        <p:sp>
          <p:nvSpPr>
            <p:cNvPr id="32" name="Freccia a pentagono 31">
              <a:extLst>
                <a:ext uri="{FF2B5EF4-FFF2-40B4-BE49-F238E27FC236}">
                  <a16:creationId xmlns:a16="http://schemas.microsoft.com/office/drawing/2014/main" id="{29FF8DDA-8525-45BA-8DC2-667B67E5DBB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 name="CasellaDiTesto 32">
              <a:extLst>
                <a:ext uri="{FF2B5EF4-FFF2-40B4-BE49-F238E27FC236}">
                  <a16:creationId xmlns:a16="http://schemas.microsoft.com/office/drawing/2014/main" id="{DAC69DB1-B75D-427C-9E1B-95C13D9C1561}"/>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34" name="Ovale 33">
            <a:extLst>
              <a:ext uri="{FF2B5EF4-FFF2-40B4-BE49-F238E27FC236}">
                <a16:creationId xmlns:a16="http://schemas.microsoft.com/office/drawing/2014/main" id="{CC717B24-6F9C-4ADE-B7A8-D9C18ECDBFEC}"/>
              </a:ext>
            </a:extLst>
          </p:cNvPr>
          <p:cNvSpPr/>
          <p:nvPr/>
        </p:nvSpPr>
        <p:spPr>
          <a:xfrm>
            <a:off x="9789343" y="2981223"/>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19</a:t>
            </a:r>
          </a:p>
        </p:txBody>
      </p:sp>
    </p:spTree>
    <p:extLst>
      <p:ext uri="{BB962C8B-B14F-4D97-AF65-F5344CB8AC3E}">
        <p14:creationId xmlns:p14="http://schemas.microsoft.com/office/powerpoint/2010/main" val="361271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A83C43F0-03F9-4B84-848D-CC4A330B90E1}"/>
              </a:ext>
            </a:extLst>
          </p:cNvPr>
          <p:cNvCxnSpPr>
            <a:cxnSpLocks/>
            <a:stCxn id="20" idx="4"/>
            <a:endCxn id="30" idx="0"/>
          </p:cNvCxnSpPr>
          <p:nvPr/>
        </p:nvCxnSpPr>
        <p:spPr>
          <a:xfrm>
            <a:off x="1954882" y="3876770"/>
            <a:ext cx="0" cy="752318"/>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1" name="Gruppo 20">
            <a:extLst>
              <a:ext uri="{FF2B5EF4-FFF2-40B4-BE49-F238E27FC236}">
                <a16:creationId xmlns:a16="http://schemas.microsoft.com/office/drawing/2014/main" id="{674AE75A-28DF-47E1-AA87-F2B71B1FC662}"/>
              </a:ext>
            </a:extLst>
          </p:cNvPr>
          <p:cNvGrpSpPr/>
          <p:nvPr/>
        </p:nvGrpSpPr>
        <p:grpSpPr>
          <a:xfrm>
            <a:off x="2198366" y="2432046"/>
            <a:ext cx="474563" cy="713098"/>
            <a:chOff x="5312779" y="2504664"/>
            <a:chExt cx="474563" cy="713098"/>
          </a:xfrm>
        </p:grpSpPr>
        <p:sp>
          <p:nvSpPr>
            <p:cNvPr id="22" name="Freccia a pentagono 21">
              <a:extLst>
                <a:ext uri="{FF2B5EF4-FFF2-40B4-BE49-F238E27FC236}">
                  <a16:creationId xmlns:a16="http://schemas.microsoft.com/office/drawing/2014/main" id="{857D9B6E-BDC1-4D56-947A-C1E96C43DB56}"/>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B80715E4-BCEF-4898-BAC0-764E775451AD}"/>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31" name="Freccia a destra 30">
            <a:extLst>
              <a:ext uri="{FF2B5EF4-FFF2-40B4-BE49-F238E27FC236}">
                <a16:creationId xmlns:a16="http://schemas.microsoft.com/office/drawing/2014/main" id="{DE872B33-1C65-41A3-B197-509DE167187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F9BBE7A5-B038-4460-9732-B73D7038A323}"/>
              </a:ext>
            </a:extLst>
          </p:cNvPr>
          <p:cNvSpPr/>
          <p:nvPr/>
        </p:nvSpPr>
        <p:spPr>
          <a:xfrm>
            <a:off x="1507108" y="4629088"/>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65</a:t>
            </a:r>
          </a:p>
        </p:txBody>
      </p:sp>
      <p:grpSp>
        <p:nvGrpSpPr>
          <p:cNvPr id="36" name="Gruppo 35">
            <a:extLst>
              <a:ext uri="{FF2B5EF4-FFF2-40B4-BE49-F238E27FC236}">
                <a16:creationId xmlns:a16="http://schemas.microsoft.com/office/drawing/2014/main" id="{B34D2E10-68E3-4B01-AB88-318007C41AF9}"/>
              </a:ext>
            </a:extLst>
          </p:cNvPr>
          <p:cNvGrpSpPr/>
          <p:nvPr/>
        </p:nvGrpSpPr>
        <p:grpSpPr>
          <a:xfrm>
            <a:off x="2198366" y="4069398"/>
            <a:ext cx="474563" cy="713098"/>
            <a:chOff x="5312779" y="2504664"/>
            <a:chExt cx="474563" cy="713098"/>
          </a:xfrm>
        </p:grpSpPr>
        <p:sp>
          <p:nvSpPr>
            <p:cNvPr id="37" name="Freccia a pentagono 36">
              <a:extLst>
                <a:ext uri="{FF2B5EF4-FFF2-40B4-BE49-F238E27FC236}">
                  <a16:creationId xmlns:a16="http://schemas.microsoft.com/office/drawing/2014/main" id="{9D3AC7C1-6AC2-43E8-84C6-93DBF03AE030}"/>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asellaDiTesto 37">
              <a:extLst>
                <a:ext uri="{FF2B5EF4-FFF2-40B4-BE49-F238E27FC236}">
                  <a16:creationId xmlns:a16="http://schemas.microsoft.com/office/drawing/2014/main" id="{A21BB930-CD9F-487F-ADD4-9574F8B8DBC2}"/>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Tree>
    <p:extLst>
      <p:ext uri="{BB962C8B-B14F-4D97-AF65-F5344CB8AC3E}">
        <p14:creationId xmlns:p14="http://schemas.microsoft.com/office/powerpoint/2010/main" val="24071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Connettore diritto 32">
            <a:extLst>
              <a:ext uri="{FF2B5EF4-FFF2-40B4-BE49-F238E27FC236}">
                <a16:creationId xmlns:a16="http://schemas.microsoft.com/office/drawing/2014/main" id="{7F0CCC62-C0E9-407E-8968-EE0D72005777}"/>
              </a:ext>
            </a:extLst>
          </p:cNvPr>
          <p:cNvCxnSpPr>
            <a:cxnSpLocks/>
            <a:stCxn id="30" idx="7"/>
            <a:endCxn id="8" idx="3"/>
          </p:cNvCxnSpPr>
          <p:nvPr/>
        </p:nvCxnSpPr>
        <p:spPr>
          <a:xfrm flipV="1">
            <a:off x="2611093" y="3745621"/>
            <a:ext cx="746772" cy="101461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5"/>
            <a:endCxn id="8" idx="1"/>
          </p:cNvCxnSpPr>
          <p:nvPr/>
        </p:nvCxnSpPr>
        <p:spPr>
          <a:xfrm>
            <a:off x="2611093" y="2073307"/>
            <a:ext cx="746772" cy="103906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846696" y="1308910"/>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1" name="Gruppo 20">
            <a:extLst>
              <a:ext uri="{FF2B5EF4-FFF2-40B4-BE49-F238E27FC236}">
                <a16:creationId xmlns:a16="http://schemas.microsoft.com/office/drawing/2014/main" id="{674AE75A-28DF-47E1-AA87-F2B71B1FC662}"/>
              </a:ext>
            </a:extLst>
          </p:cNvPr>
          <p:cNvGrpSpPr/>
          <p:nvPr/>
        </p:nvGrpSpPr>
        <p:grpSpPr>
          <a:xfrm>
            <a:off x="2590051" y="763268"/>
            <a:ext cx="474563" cy="713098"/>
            <a:chOff x="5312779" y="2504664"/>
            <a:chExt cx="474563" cy="713098"/>
          </a:xfrm>
        </p:grpSpPr>
        <p:sp>
          <p:nvSpPr>
            <p:cNvPr id="22" name="Freccia a pentagono 21">
              <a:extLst>
                <a:ext uri="{FF2B5EF4-FFF2-40B4-BE49-F238E27FC236}">
                  <a16:creationId xmlns:a16="http://schemas.microsoft.com/office/drawing/2014/main" id="{857D9B6E-BDC1-4D56-947A-C1E96C43DB56}"/>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B80715E4-BCEF-4898-BAC0-764E775451AD}"/>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31" name="Freccia a destra 30">
            <a:extLst>
              <a:ext uri="{FF2B5EF4-FFF2-40B4-BE49-F238E27FC236}">
                <a16:creationId xmlns:a16="http://schemas.microsoft.com/office/drawing/2014/main" id="{DE872B33-1C65-41A3-B197-509DE167187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F9BBE7A5-B038-4460-9732-B73D7038A323}"/>
              </a:ext>
            </a:extLst>
          </p:cNvPr>
          <p:cNvSpPr/>
          <p:nvPr/>
        </p:nvSpPr>
        <p:spPr>
          <a:xfrm>
            <a:off x="1846696" y="4629088"/>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65</a:t>
            </a:r>
          </a:p>
        </p:txBody>
      </p:sp>
      <p:grpSp>
        <p:nvGrpSpPr>
          <p:cNvPr id="36" name="Gruppo 35">
            <a:extLst>
              <a:ext uri="{FF2B5EF4-FFF2-40B4-BE49-F238E27FC236}">
                <a16:creationId xmlns:a16="http://schemas.microsoft.com/office/drawing/2014/main" id="{B34D2E10-68E3-4B01-AB88-318007C41AF9}"/>
              </a:ext>
            </a:extLst>
          </p:cNvPr>
          <p:cNvGrpSpPr/>
          <p:nvPr/>
        </p:nvGrpSpPr>
        <p:grpSpPr>
          <a:xfrm>
            <a:off x="2584304" y="4072789"/>
            <a:ext cx="474563" cy="713098"/>
            <a:chOff x="5312779" y="2504664"/>
            <a:chExt cx="474563" cy="713098"/>
          </a:xfrm>
        </p:grpSpPr>
        <p:sp>
          <p:nvSpPr>
            <p:cNvPr id="37" name="Freccia a pentagono 36">
              <a:extLst>
                <a:ext uri="{FF2B5EF4-FFF2-40B4-BE49-F238E27FC236}">
                  <a16:creationId xmlns:a16="http://schemas.microsoft.com/office/drawing/2014/main" id="{9D3AC7C1-6AC2-43E8-84C6-93DBF03AE030}"/>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asellaDiTesto 37">
              <a:extLst>
                <a:ext uri="{FF2B5EF4-FFF2-40B4-BE49-F238E27FC236}">
                  <a16:creationId xmlns:a16="http://schemas.microsoft.com/office/drawing/2014/main" id="{A21BB930-CD9F-487F-ADD4-9574F8B8DBC2}"/>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Tree>
    <p:extLst>
      <p:ext uri="{BB962C8B-B14F-4D97-AF65-F5344CB8AC3E}">
        <p14:creationId xmlns:p14="http://schemas.microsoft.com/office/powerpoint/2010/main" val="227856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ttore diritto 33">
            <a:extLst>
              <a:ext uri="{FF2B5EF4-FFF2-40B4-BE49-F238E27FC236}">
                <a16:creationId xmlns:a16="http://schemas.microsoft.com/office/drawing/2014/main" id="{CAF53E15-C940-4D9E-A71D-660923758EC6}"/>
              </a:ext>
            </a:extLst>
          </p:cNvPr>
          <p:cNvCxnSpPr>
            <a:cxnSpLocks/>
            <a:stCxn id="30" idx="4"/>
            <a:endCxn id="20" idx="0"/>
          </p:cNvCxnSpPr>
          <p:nvPr/>
        </p:nvCxnSpPr>
        <p:spPr>
          <a:xfrm>
            <a:off x="2508668" y="2987674"/>
            <a:ext cx="2033" cy="889098"/>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3E35D66-099B-4295-8B58-39A325E89E65}"/>
              </a:ext>
            </a:extLst>
          </p:cNvPr>
          <p:cNvCxnSpPr>
            <a:cxnSpLocks/>
            <a:stCxn id="20" idx="5"/>
            <a:endCxn id="13" idx="2"/>
          </p:cNvCxnSpPr>
          <p:nvPr/>
        </p:nvCxnSpPr>
        <p:spPr>
          <a:xfrm>
            <a:off x="2827324" y="4641169"/>
            <a:ext cx="1071050" cy="435694"/>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2895142" y="886120"/>
            <a:ext cx="1474024" cy="4091233"/>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diritto 28">
            <a:extLst>
              <a:ext uri="{FF2B5EF4-FFF2-40B4-BE49-F238E27FC236}">
                <a16:creationId xmlns:a16="http://schemas.microsoft.com/office/drawing/2014/main" id="{BC0EB179-3752-47EC-8D62-F82A97F135A2}"/>
              </a:ext>
            </a:extLst>
          </p:cNvPr>
          <p:cNvCxnSpPr>
            <a:cxnSpLocks/>
          </p:cNvCxnSpPr>
          <p:nvPr/>
        </p:nvCxnSpPr>
        <p:spPr>
          <a:xfrm flipV="1">
            <a:off x="2956441" y="1980537"/>
            <a:ext cx="977913" cy="44891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e 7">
            <a:extLst>
              <a:ext uri="{FF2B5EF4-FFF2-40B4-BE49-F238E27FC236}">
                <a16:creationId xmlns:a16="http://schemas.microsoft.com/office/drawing/2014/main" id="{E0042D63-B963-49DE-A342-60A4068CEF2C}"/>
              </a:ext>
            </a:extLst>
          </p:cNvPr>
          <p:cNvSpPr/>
          <p:nvPr/>
        </p:nvSpPr>
        <p:spPr>
          <a:xfrm>
            <a:off x="2060894" y="208004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2062927" y="3876772"/>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2798290" y="3364327"/>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30" name="Ovale 29">
            <a:extLst>
              <a:ext uri="{FF2B5EF4-FFF2-40B4-BE49-F238E27FC236}">
                <a16:creationId xmlns:a16="http://schemas.microsoft.com/office/drawing/2014/main" id="{DAFA57FC-8B0B-4FF3-ACBC-FF70F7A799B8}"/>
              </a:ext>
            </a:extLst>
          </p:cNvPr>
          <p:cNvSpPr/>
          <p:nvPr/>
        </p:nvSpPr>
        <p:spPr>
          <a:xfrm>
            <a:off x="2060894" y="2092127"/>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grpSp>
        <p:nvGrpSpPr>
          <p:cNvPr id="31" name="Gruppo 30">
            <a:extLst>
              <a:ext uri="{FF2B5EF4-FFF2-40B4-BE49-F238E27FC236}">
                <a16:creationId xmlns:a16="http://schemas.microsoft.com/office/drawing/2014/main" id="{AB064543-B2E2-4156-A1DF-D404ABAA2C98}"/>
              </a:ext>
            </a:extLst>
          </p:cNvPr>
          <p:cNvGrpSpPr/>
          <p:nvPr/>
        </p:nvGrpSpPr>
        <p:grpSpPr>
          <a:xfrm>
            <a:off x="2754230" y="1515703"/>
            <a:ext cx="486526" cy="718620"/>
            <a:chOff x="5300816" y="2499142"/>
            <a:chExt cx="486526" cy="718620"/>
          </a:xfrm>
        </p:grpSpPr>
        <p:sp>
          <p:nvSpPr>
            <p:cNvPr id="32" name="Freccia a pentagono 31">
              <a:extLst>
                <a:ext uri="{FF2B5EF4-FFF2-40B4-BE49-F238E27FC236}">
                  <a16:creationId xmlns:a16="http://schemas.microsoft.com/office/drawing/2014/main" id="{17EC3F9E-3579-4D32-A589-6B10057E054C}"/>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 name="CasellaDiTesto 32">
              <a:extLst>
                <a:ext uri="{FF2B5EF4-FFF2-40B4-BE49-F238E27FC236}">
                  <a16:creationId xmlns:a16="http://schemas.microsoft.com/office/drawing/2014/main" id="{E1C9C566-0F4D-4458-A96C-4C5A44C1B5C2}"/>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Tree>
    <p:extLst>
      <p:ext uri="{BB962C8B-B14F-4D97-AF65-F5344CB8AC3E}">
        <p14:creationId xmlns:p14="http://schemas.microsoft.com/office/powerpoint/2010/main" val="363040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10726835-CF73-4162-8068-0917253B9375}"/>
              </a:ext>
            </a:extLst>
          </p:cNvPr>
          <p:cNvCxnSpPr>
            <a:cxnSpLocks/>
            <a:endCxn id="23" idx="0"/>
          </p:cNvCxnSpPr>
          <p:nvPr/>
        </p:nvCxnSpPr>
        <p:spPr>
          <a:xfrm>
            <a:off x="1954882" y="3876770"/>
            <a:ext cx="0" cy="752318"/>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3E35D66-099B-4295-8B58-39A325E89E65}"/>
              </a:ext>
            </a:extLst>
          </p:cNvPr>
          <p:cNvCxnSpPr>
            <a:cxnSpLocks/>
            <a:stCxn id="20"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2189684" y="2393755"/>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28" name="Freccia a destra 27">
            <a:extLst>
              <a:ext uri="{FF2B5EF4-FFF2-40B4-BE49-F238E27FC236}">
                <a16:creationId xmlns:a16="http://schemas.microsoft.com/office/drawing/2014/main" id="{2D9A0694-C12D-4EB8-96E3-3D126A2D368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D82A5B91-8A77-428C-A48A-37F1E7FD62E6}"/>
              </a:ext>
            </a:extLst>
          </p:cNvPr>
          <p:cNvSpPr/>
          <p:nvPr/>
        </p:nvSpPr>
        <p:spPr>
          <a:xfrm>
            <a:off x="1507108" y="4629088"/>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65</a:t>
            </a:r>
          </a:p>
        </p:txBody>
      </p:sp>
      <p:grpSp>
        <p:nvGrpSpPr>
          <p:cNvPr id="29" name="Gruppo 28">
            <a:extLst>
              <a:ext uri="{FF2B5EF4-FFF2-40B4-BE49-F238E27FC236}">
                <a16:creationId xmlns:a16="http://schemas.microsoft.com/office/drawing/2014/main" id="{4365C410-4B74-4537-AE6C-9CAE0A9C0BCA}"/>
              </a:ext>
            </a:extLst>
          </p:cNvPr>
          <p:cNvGrpSpPr/>
          <p:nvPr/>
        </p:nvGrpSpPr>
        <p:grpSpPr>
          <a:xfrm>
            <a:off x="8130810" y="802205"/>
            <a:ext cx="474563" cy="713098"/>
            <a:chOff x="5312779" y="2504664"/>
            <a:chExt cx="474563" cy="713098"/>
          </a:xfrm>
        </p:grpSpPr>
        <p:sp>
          <p:nvSpPr>
            <p:cNvPr id="30" name="Freccia a pentagono 29">
              <a:extLst>
                <a:ext uri="{FF2B5EF4-FFF2-40B4-BE49-F238E27FC236}">
                  <a16:creationId xmlns:a16="http://schemas.microsoft.com/office/drawing/2014/main" id="{964B797D-BE2C-4144-8FFD-3B5DF7070E63}"/>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asellaDiTesto 30">
              <a:extLst>
                <a:ext uri="{FF2B5EF4-FFF2-40B4-BE49-F238E27FC236}">
                  <a16:creationId xmlns:a16="http://schemas.microsoft.com/office/drawing/2014/main" id="{4604A53E-D9D0-413D-8C47-7BE132C7468E}"/>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pic>
        <p:nvPicPr>
          <p:cNvPr id="32" name="Elemento grafico 31" descr="Clessidra 60%">
            <a:extLst>
              <a:ext uri="{FF2B5EF4-FFF2-40B4-BE49-F238E27FC236}">
                <a16:creationId xmlns:a16="http://schemas.microsoft.com/office/drawing/2014/main" id="{FEF8890E-A7DB-44D5-B668-7EA834EC1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865" y="523523"/>
            <a:ext cx="557361" cy="557361"/>
          </a:xfrm>
          <a:prstGeom prst="rect">
            <a:avLst/>
          </a:prstGeom>
        </p:spPr>
      </p:pic>
    </p:spTree>
    <p:extLst>
      <p:ext uri="{BB962C8B-B14F-4D97-AF65-F5344CB8AC3E}">
        <p14:creationId xmlns:p14="http://schemas.microsoft.com/office/powerpoint/2010/main" val="62508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Connettore diritto 43">
            <a:extLst>
              <a:ext uri="{FF2B5EF4-FFF2-40B4-BE49-F238E27FC236}">
                <a16:creationId xmlns:a16="http://schemas.microsoft.com/office/drawing/2014/main" id="{500F4770-ED01-4281-9C70-76DE7F09AD05}"/>
              </a:ext>
            </a:extLst>
          </p:cNvPr>
          <p:cNvCxnSpPr>
            <a:cxnSpLocks/>
            <a:endCxn id="23" idx="5"/>
          </p:cNvCxnSpPr>
          <p:nvPr/>
        </p:nvCxnSpPr>
        <p:spPr>
          <a:xfrm flipH="1" flipV="1">
            <a:off x="2292942" y="3749586"/>
            <a:ext cx="1779831" cy="1133499"/>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10726835-CF73-4162-8068-0917253B9375}"/>
              </a:ext>
            </a:extLst>
          </p:cNvPr>
          <p:cNvCxnSpPr>
            <a:cxnSpLocks/>
            <a:stCxn id="8" idx="2"/>
            <a:endCxn id="23" idx="6"/>
          </p:cNvCxnSpPr>
          <p:nvPr/>
        </p:nvCxnSpPr>
        <p:spPr>
          <a:xfrm flipH="1">
            <a:off x="2424092" y="3428998"/>
            <a:ext cx="802623" cy="396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3E35D66-099B-4295-8B58-39A325E89E65}"/>
              </a:ext>
            </a:extLst>
          </p:cNvPr>
          <p:cNvCxnSpPr>
            <a:cxnSpLocks/>
            <a:stCxn id="20" idx="6"/>
            <a:endCxn id="13" idx="2"/>
          </p:cNvCxnSpPr>
          <p:nvPr/>
        </p:nvCxnSpPr>
        <p:spPr>
          <a:xfrm flipV="1">
            <a:off x="2427830" y="5076863"/>
            <a:ext cx="1470544" cy="721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7"/>
            <a:endCxn id="8" idx="3"/>
          </p:cNvCxnSpPr>
          <p:nvPr/>
        </p:nvCxnSpPr>
        <p:spPr>
          <a:xfrm flipV="1">
            <a:off x="2296680" y="3745621"/>
            <a:ext cx="1061185" cy="102183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32283" y="4636301"/>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8162304" y="799444"/>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28" name="Freccia a destra 27">
            <a:extLst>
              <a:ext uri="{FF2B5EF4-FFF2-40B4-BE49-F238E27FC236}">
                <a16:creationId xmlns:a16="http://schemas.microsoft.com/office/drawing/2014/main" id="{2D9A0694-C12D-4EB8-96E3-3D126A2D368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D82A5B91-8A77-428C-A48A-37F1E7FD62E6}"/>
              </a:ext>
            </a:extLst>
          </p:cNvPr>
          <p:cNvSpPr/>
          <p:nvPr/>
        </p:nvSpPr>
        <p:spPr>
          <a:xfrm>
            <a:off x="1528545" y="2985189"/>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65</a:t>
            </a:r>
          </a:p>
        </p:txBody>
      </p:sp>
      <p:grpSp>
        <p:nvGrpSpPr>
          <p:cNvPr id="29" name="Gruppo 28">
            <a:extLst>
              <a:ext uri="{FF2B5EF4-FFF2-40B4-BE49-F238E27FC236}">
                <a16:creationId xmlns:a16="http://schemas.microsoft.com/office/drawing/2014/main" id="{4365C410-4B74-4537-AE6C-9CAE0A9C0BCA}"/>
              </a:ext>
            </a:extLst>
          </p:cNvPr>
          <p:cNvGrpSpPr/>
          <p:nvPr/>
        </p:nvGrpSpPr>
        <p:grpSpPr>
          <a:xfrm>
            <a:off x="2253275" y="2456503"/>
            <a:ext cx="474563" cy="713098"/>
            <a:chOff x="5312779" y="2504664"/>
            <a:chExt cx="474563" cy="713098"/>
          </a:xfrm>
        </p:grpSpPr>
        <p:sp>
          <p:nvSpPr>
            <p:cNvPr id="30" name="Freccia a pentagono 29">
              <a:extLst>
                <a:ext uri="{FF2B5EF4-FFF2-40B4-BE49-F238E27FC236}">
                  <a16:creationId xmlns:a16="http://schemas.microsoft.com/office/drawing/2014/main" id="{964B797D-BE2C-4144-8FFD-3B5DF7070E63}"/>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asellaDiTesto 30">
              <a:extLst>
                <a:ext uri="{FF2B5EF4-FFF2-40B4-BE49-F238E27FC236}">
                  <a16:creationId xmlns:a16="http://schemas.microsoft.com/office/drawing/2014/main" id="{4604A53E-D9D0-413D-8C47-7BE132C7468E}"/>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pic>
        <p:nvPicPr>
          <p:cNvPr id="43" name="Elemento grafico 42" descr="Clessidra 60%">
            <a:extLst>
              <a:ext uri="{FF2B5EF4-FFF2-40B4-BE49-F238E27FC236}">
                <a16:creationId xmlns:a16="http://schemas.microsoft.com/office/drawing/2014/main" id="{BC3C58AA-C821-43E8-9D1C-912AF599C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865" y="523523"/>
            <a:ext cx="557361" cy="557361"/>
          </a:xfrm>
          <a:prstGeom prst="rect">
            <a:avLst/>
          </a:prstGeom>
        </p:spPr>
      </p:pic>
    </p:spTree>
    <p:extLst>
      <p:ext uri="{BB962C8B-B14F-4D97-AF65-F5344CB8AC3E}">
        <p14:creationId xmlns:p14="http://schemas.microsoft.com/office/powerpoint/2010/main" val="426364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8149DA2A-BCA3-482B-8A6B-0F7B8E993602}"/>
              </a:ext>
            </a:extLst>
          </p:cNvPr>
          <p:cNvCxnSpPr>
            <a:cxnSpLocks/>
            <a:stCxn id="20" idx="0"/>
            <a:endCxn id="23" idx="4"/>
          </p:cNvCxnSpPr>
          <p:nvPr/>
        </p:nvCxnSpPr>
        <p:spPr>
          <a:xfrm flipH="1" flipV="1">
            <a:off x="1985743" y="3880736"/>
            <a:ext cx="3738" cy="755565"/>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10726835-CF73-4162-8068-0917253B9375}"/>
              </a:ext>
            </a:extLst>
          </p:cNvPr>
          <p:cNvCxnSpPr>
            <a:cxnSpLocks/>
            <a:stCxn id="8" idx="2"/>
            <a:endCxn id="23" idx="6"/>
          </p:cNvCxnSpPr>
          <p:nvPr/>
        </p:nvCxnSpPr>
        <p:spPr>
          <a:xfrm flipH="1">
            <a:off x="2433516" y="3428998"/>
            <a:ext cx="793199" cy="396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3E35D66-099B-4295-8B58-39A325E89E65}"/>
              </a:ext>
            </a:extLst>
          </p:cNvPr>
          <p:cNvCxnSpPr>
            <a:cxnSpLocks/>
            <a:stCxn id="20" idx="6"/>
            <a:endCxn id="13" idx="2"/>
          </p:cNvCxnSpPr>
          <p:nvPr/>
        </p:nvCxnSpPr>
        <p:spPr>
          <a:xfrm flipV="1">
            <a:off x="2437254" y="5076863"/>
            <a:ext cx="1461120" cy="721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7"/>
            <a:endCxn id="8" idx="3"/>
          </p:cNvCxnSpPr>
          <p:nvPr/>
        </p:nvCxnSpPr>
        <p:spPr>
          <a:xfrm flipV="1">
            <a:off x="2306104" y="3745621"/>
            <a:ext cx="1051761" cy="102183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41707" y="4636301"/>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sp>
        <p:nvSpPr>
          <p:cNvPr id="28" name="Freccia a destra 27">
            <a:extLst>
              <a:ext uri="{FF2B5EF4-FFF2-40B4-BE49-F238E27FC236}">
                <a16:creationId xmlns:a16="http://schemas.microsoft.com/office/drawing/2014/main" id="{2D9A0694-C12D-4EB8-96E3-3D126A2D368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D82A5B91-8A77-428C-A48A-37F1E7FD62E6}"/>
              </a:ext>
            </a:extLst>
          </p:cNvPr>
          <p:cNvSpPr/>
          <p:nvPr/>
        </p:nvSpPr>
        <p:spPr>
          <a:xfrm>
            <a:off x="1537969" y="2985189"/>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77</a:t>
            </a:r>
          </a:p>
        </p:txBody>
      </p:sp>
      <p:pic>
        <p:nvPicPr>
          <p:cNvPr id="43" name="Elemento grafico 42" descr="Clessidra 60%">
            <a:extLst>
              <a:ext uri="{FF2B5EF4-FFF2-40B4-BE49-F238E27FC236}">
                <a16:creationId xmlns:a16="http://schemas.microsoft.com/office/drawing/2014/main" id="{BC3C58AA-C821-43E8-9D1C-912AF599C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865" y="523523"/>
            <a:ext cx="557361" cy="557361"/>
          </a:xfrm>
          <a:prstGeom prst="rect">
            <a:avLst/>
          </a:prstGeom>
        </p:spPr>
      </p:pic>
      <p:grpSp>
        <p:nvGrpSpPr>
          <p:cNvPr id="33" name="Gruppo 32">
            <a:extLst>
              <a:ext uri="{FF2B5EF4-FFF2-40B4-BE49-F238E27FC236}">
                <a16:creationId xmlns:a16="http://schemas.microsoft.com/office/drawing/2014/main" id="{52C8C5A1-ABB5-4EA8-9044-D53181C031F1}"/>
              </a:ext>
            </a:extLst>
          </p:cNvPr>
          <p:cNvGrpSpPr/>
          <p:nvPr/>
        </p:nvGrpSpPr>
        <p:grpSpPr>
          <a:xfrm>
            <a:off x="8134280" y="799444"/>
            <a:ext cx="474563" cy="713098"/>
            <a:chOff x="5312779" y="2504664"/>
            <a:chExt cx="474563" cy="713098"/>
          </a:xfrm>
        </p:grpSpPr>
        <p:sp>
          <p:nvSpPr>
            <p:cNvPr id="34" name="Freccia a pentagono 33">
              <a:extLst>
                <a:ext uri="{FF2B5EF4-FFF2-40B4-BE49-F238E27FC236}">
                  <a16:creationId xmlns:a16="http://schemas.microsoft.com/office/drawing/2014/main" id="{A8AC8E0E-1C8D-4C35-AC7E-8CC6554EB570}"/>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asellaDiTesto 34">
              <a:extLst>
                <a:ext uri="{FF2B5EF4-FFF2-40B4-BE49-F238E27FC236}">
                  <a16:creationId xmlns:a16="http://schemas.microsoft.com/office/drawing/2014/main" id="{49CFD3AD-4151-42AA-8DAC-6F03A07D1202}"/>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grpSp>
        <p:nvGrpSpPr>
          <p:cNvPr id="36" name="Gruppo 35">
            <a:extLst>
              <a:ext uri="{FF2B5EF4-FFF2-40B4-BE49-F238E27FC236}">
                <a16:creationId xmlns:a16="http://schemas.microsoft.com/office/drawing/2014/main" id="{0F58CEA9-4DBA-4479-B998-286CCDDF877C}"/>
              </a:ext>
            </a:extLst>
          </p:cNvPr>
          <p:cNvGrpSpPr/>
          <p:nvPr/>
        </p:nvGrpSpPr>
        <p:grpSpPr>
          <a:xfrm>
            <a:off x="2305935" y="4117507"/>
            <a:ext cx="486526" cy="718620"/>
            <a:chOff x="5300816" y="2499142"/>
            <a:chExt cx="486526" cy="718620"/>
          </a:xfrm>
        </p:grpSpPr>
        <p:sp>
          <p:nvSpPr>
            <p:cNvPr id="37" name="Freccia a pentagono 36">
              <a:extLst>
                <a:ext uri="{FF2B5EF4-FFF2-40B4-BE49-F238E27FC236}">
                  <a16:creationId xmlns:a16="http://schemas.microsoft.com/office/drawing/2014/main" id="{505223F8-C19A-4AFD-8952-79E6F8E8D2E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asellaDiTesto 37">
              <a:extLst>
                <a:ext uri="{FF2B5EF4-FFF2-40B4-BE49-F238E27FC236}">
                  <a16:creationId xmlns:a16="http://schemas.microsoft.com/office/drawing/2014/main" id="{0A359012-C73F-4377-8776-241CA75A8C36}"/>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Tree>
    <p:extLst>
      <p:ext uri="{BB962C8B-B14F-4D97-AF65-F5344CB8AC3E}">
        <p14:creationId xmlns:p14="http://schemas.microsoft.com/office/powerpoint/2010/main" val="338481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8149DA2A-BCA3-482B-8A6B-0F7B8E993602}"/>
              </a:ext>
            </a:extLst>
          </p:cNvPr>
          <p:cNvCxnSpPr>
            <a:cxnSpLocks/>
            <a:stCxn id="20" idx="0"/>
            <a:endCxn id="23" idx="4"/>
          </p:cNvCxnSpPr>
          <p:nvPr/>
        </p:nvCxnSpPr>
        <p:spPr>
          <a:xfrm flipH="1" flipV="1">
            <a:off x="1995171" y="3880736"/>
            <a:ext cx="3738" cy="755565"/>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10726835-CF73-4162-8068-0917253B9375}"/>
              </a:ext>
            </a:extLst>
          </p:cNvPr>
          <p:cNvCxnSpPr>
            <a:cxnSpLocks/>
            <a:stCxn id="8" idx="2"/>
            <a:endCxn id="23" idx="6"/>
          </p:cNvCxnSpPr>
          <p:nvPr/>
        </p:nvCxnSpPr>
        <p:spPr>
          <a:xfrm flipH="1">
            <a:off x="2442944" y="3428998"/>
            <a:ext cx="783771" cy="396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3E35D66-099B-4295-8B58-39A325E89E65}"/>
              </a:ext>
            </a:extLst>
          </p:cNvPr>
          <p:cNvCxnSpPr>
            <a:cxnSpLocks/>
            <a:stCxn id="20" idx="6"/>
            <a:endCxn id="13" idx="2"/>
          </p:cNvCxnSpPr>
          <p:nvPr/>
        </p:nvCxnSpPr>
        <p:spPr>
          <a:xfrm flipV="1">
            <a:off x="2446682" y="5076863"/>
            <a:ext cx="1451692" cy="721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7"/>
            <a:endCxn id="8" idx="3"/>
          </p:cNvCxnSpPr>
          <p:nvPr/>
        </p:nvCxnSpPr>
        <p:spPr>
          <a:xfrm flipV="1">
            <a:off x="2315532" y="3745621"/>
            <a:ext cx="1042333" cy="102183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51135" y="4636301"/>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8162304" y="799444"/>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28" name="Freccia a destra 27">
            <a:extLst>
              <a:ext uri="{FF2B5EF4-FFF2-40B4-BE49-F238E27FC236}">
                <a16:creationId xmlns:a16="http://schemas.microsoft.com/office/drawing/2014/main" id="{2D9A0694-C12D-4EB8-96E3-3D126A2D368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D82A5B91-8A77-428C-A48A-37F1E7FD62E6}"/>
              </a:ext>
            </a:extLst>
          </p:cNvPr>
          <p:cNvSpPr/>
          <p:nvPr/>
        </p:nvSpPr>
        <p:spPr>
          <a:xfrm>
            <a:off x="1547397" y="2985189"/>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77</a:t>
            </a:r>
          </a:p>
        </p:txBody>
      </p:sp>
      <p:grpSp>
        <p:nvGrpSpPr>
          <p:cNvPr id="29" name="Gruppo 28">
            <a:extLst>
              <a:ext uri="{FF2B5EF4-FFF2-40B4-BE49-F238E27FC236}">
                <a16:creationId xmlns:a16="http://schemas.microsoft.com/office/drawing/2014/main" id="{4365C410-4B74-4537-AE6C-9CAE0A9C0BCA}"/>
              </a:ext>
            </a:extLst>
          </p:cNvPr>
          <p:cNvGrpSpPr/>
          <p:nvPr/>
        </p:nvGrpSpPr>
        <p:grpSpPr>
          <a:xfrm>
            <a:off x="2272127" y="2456503"/>
            <a:ext cx="474563" cy="713098"/>
            <a:chOff x="5312779" y="2504664"/>
            <a:chExt cx="474563" cy="713098"/>
          </a:xfrm>
        </p:grpSpPr>
        <p:sp>
          <p:nvSpPr>
            <p:cNvPr id="30" name="Freccia a pentagono 29">
              <a:extLst>
                <a:ext uri="{FF2B5EF4-FFF2-40B4-BE49-F238E27FC236}">
                  <a16:creationId xmlns:a16="http://schemas.microsoft.com/office/drawing/2014/main" id="{964B797D-BE2C-4144-8FFD-3B5DF7070E63}"/>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asellaDiTesto 30">
              <a:extLst>
                <a:ext uri="{FF2B5EF4-FFF2-40B4-BE49-F238E27FC236}">
                  <a16:creationId xmlns:a16="http://schemas.microsoft.com/office/drawing/2014/main" id="{4604A53E-D9D0-413D-8C47-7BE132C7468E}"/>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pic>
        <p:nvPicPr>
          <p:cNvPr id="43" name="Elemento grafico 42" descr="Clessidra 60%">
            <a:extLst>
              <a:ext uri="{FF2B5EF4-FFF2-40B4-BE49-F238E27FC236}">
                <a16:creationId xmlns:a16="http://schemas.microsoft.com/office/drawing/2014/main" id="{BC3C58AA-C821-43E8-9D1C-912AF599C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865" y="523523"/>
            <a:ext cx="557361" cy="557361"/>
          </a:xfrm>
          <a:prstGeom prst="rect">
            <a:avLst/>
          </a:prstGeom>
        </p:spPr>
      </p:pic>
    </p:spTree>
    <p:extLst>
      <p:ext uri="{BB962C8B-B14F-4D97-AF65-F5344CB8AC3E}">
        <p14:creationId xmlns:p14="http://schemas.microsoft.com/office/powerpoint/2010/main" val="287811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uppo 37">
            <a:extLst>
              <a:ext uri="{FF2B5EF4-FFF2-40B4-BE49-F238E27FC236}">
                <a16:creationId xmlns:a16="http://schemas.microsoft.com/office/drawing/2014/main" id="{38D01996-A600-49B2-AA24-6DDE675293ED}"/>
              </a:ext>
            </a:extLst>
          </p:cNvPr>
          <p:cNvGrpSpPr/>
          <p:nvPr/>
        </p:nvGrpSpPr>
        <p:grpSpPr>
          <a:xfrm>
            <a:off x="10469996" y="3021069"/>
            <a:ext cx="782110" cy="1099590"/>
            <a:chOff x="5312779" y="2558005"/>
            <a:chExt cx="474563" cy="659757"/>
          </a:xfrm>
        </p:grpSpPr>
        <p:sp>
          <p:nvSpPr>
            <p:cNvPr id="39" name="Freccia a pentagono 38">
              <a:extLst>
                <a:ext uri="{FF2B5EF4-FFF2-40B4-BE49-F238E27FC236}">
                  <a16:creationId xmlns:a16="http://schemas.microsoft.com/office/drawing/2014/main" id="{4F799D67-49BE-486E-B19D-227CE1CB9FB6}"/>
                </a:ext>
              </a:extLst>
            </p:cNvPr>
            <p:cNvSpPr/>
            <p:nvPr/>
          </p:nvSpPr>
          <p:spPr>
            <a:xfrm rot="5400000">
              <a:off x="5220182" y="2650603"/>
              <a:ext cx="659757" cy="474562"/>
            </a:xfrm>
            <a:prstGeom prst="homePlate">
              <a:avLst/>
            </a:prstGeom>
            <a:solidFill>
              <a:schemeClr val="accent4">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asellaDiTesto 39">
              <a:extLst>
                <a:ext uri="{FF2B5EF4-FFF2-40B4-BE49-F238E27FC236}">
                  <a16:creationId xmlns:a16="http://schemas.microsoft.com/office/drawing/2014/main" id="{8997B54F-26A1-412B-867D-A2594DE24F23}"/>
                </a:ext>
              </a:extLst>
            </p:cNvPr>
            <p:cNvSpPr txBox="1"/>
            <p:nvPr/>
          </p:nvSpPr>
          <p:spPr>
            <a:xfrm>
              <a:off x="5312779" y="2558005"/>
              <a:ext cx="474563" cy="609401"/>
            </a:xfrm>
            <a:prstGeom prst="rect">
              <a:avLst/>
            </a:prstGeom>
            <a:noFill/>
          </p:spPr>
          <p:txBody>
            <a:bodyPr wrap="square" rtlCol="0">
              <a:spAutoFit/>
            </a:bodyPr>
            <a:lstStyle/>
            <a:p>
              <a:pPr algn="ctr"/>
              <a:r>
                <a:rPr lang="it-IT" sz="6000" dirty="0"/>
                <a:t>E</a:t>
              </a:r>
            </a:p>
          </p:txBody>
        </p:sp>
      </p:grpSp>
      <p:pic>
        <p:nvPicPr>
          <p:cNvPr id="41" name="Elemento grafico 40" descr="Freccia circolare">
            <a:extLst>
              <a:ext uri="{FF2B5EF4-FFF2-40B4-BE49-F238E27FC236}">
                <a16:creationId xmlns:a16="http://schemas.microsoft.com/office/drawing/2014/main" id="{C75FF166-02F4-42E4-AB83-1B7FAAA4A6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15234" y="2176043"/>
            <a:ext cx="1049853" cy="1049853"/>
          </a:xfrm>
          <a:prstGeom prst="rect">
            <a:avLst/>
          </a:prstGeom>
        </p:spPr>
      </p:pic>
      <p:sp>
        <p:nvSpPr>
          <p:cNvPr id="42" name="Ovale 41">
            <a:extLst>
              <a:ext uri="{FF2B5EF4-FFF2-40B4-BE49-F238E27FC236}">
                <a16:creationId xmlns:a16="http://schemas.microsoft.com/office/drawing/2014/main" id="{62DFEA0E-EC26-4F7C-A0F1-5405204018C5}"/>
              </a:ext>
            </a:extLst>
          </p:cNvPr>
          <p:cNvSpPr/>
          <p:nvPr/>
        </p:nvSpPr>
        <p:spPr>
          <a:xfrm>
            <a:off x="10336124" y="929789"/>
            <a:ext cx="1049853" cy="104985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solidFill>
                  <a:schemeClr val="bg1"/>
                </a:solidFill>
              </a:rPr>
              <a:t>36</a:t>
            </a:r>
          </a:p>
        </p:txBody>
      </p:sp>
      <p:pic>
        <p:nvPicPr>
          <p:cNvPr id="3" name="Elemento grafico 2" descr="Corona">
            <a:extLst>
              <a:ext uri="{FF2B5EF4-FFF2-40B4-BE49-F238E27FC236}">
                <a16:creationId xmlns:a16="http://schemas.microsoft.com/office/drawing/2014/main" id="{A9556B18-F427-495C-B6D5-DB45D15823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1941" y="2708445"/>
            <a:ext cx="576112" cy="576112"/>
          </a:xfrm>
          <a:prstGeom prst="rect">
            <a:avLst/>
          </a:prstGeom>
        </p:spPr>
      </p:pic>
      <p:pic>
        <p:nvPicPr>
          <p:cNvPr id="43" name="Elemento grafico 42" descr="Corona">
            <a:extLst>
              <a:ext uri="{FF2B5EF4-FFF2-40B4-BE49-F238E27FC236}">
                <a16:creationId xmlns:a16="http://schemas.microsoft.com/office/drawing/2014/main" id="{1A94C33B-3867-443A-9D65-0E8A9AAA84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1941" y="655514"/>
            <a:ext cx="576112" cy="576112"/>
          </a:xfrm>
          <a:prstGeom prst="rect">
            <a:avLst/>
          </a:prstGeom>
        </p:spPr>
      </p:pic>
      <p:sp>
        <p:nvSpPr>
          <p:cNvPr id="44" name="CasellaDiTesto 43">
            <a:extLst>
              <a:ext uri="{FF2B5EF4-FFF2-40B4-BE49-F238E27FC236}">
                <a16:creationId xmlns:a16="http://schemas.microsoft.com/office/drawing/2014/main" id="{4D8BBE1F-FFF7-4B01-B207-24E93C84FCE7}"/>
              </a:ext>
            </a:extLst>
          </p:cNvPr>
          <p:cNvSpPr txBox="1"/>
          <p:nvPr/>
        </p:nvSpPr>
        <p:spPr>
          <a:xfrm>
            <a:off x="103695" y="655514"/>
            <a:ext cx="10078246" cy="1631216"/>
          </a:xfrm>
          <a:prstGeom prst="rect">
            <a:avLst/>
          </a:prstGeom>
          <a:noFill/>
        </p:spPr>
        <p:txBody>
          <a:bodyPr wrap="square" rtlCol="0">
            <a:spAutoFit/>
          </a:bodyPr>
          <a:lstStyle/>
          <a:p>
            <a:r>
              <a:rPr lang="it-IT" sz="2000" b="1" dirty="0">
                <a:solidFill>
                  <a:schemeClr val="accent4">
                    <a:lumMod val="75000"/>
                  </a:schemeClr>
                </a:solidFill>
              </a:rPr>
              <a:t>Founder:</a:t>
            </a:r>
            <a:r>
              <a:rPr lang="it-IT" sz="2000" b="1" dirty="0">
                <a:solidFill>
                  <a:srgbClr val="7030A0"/>
                </a:solidFill>
              </a:rPr>
              <a:t> </a:t>
            </a:r>
            <a:r>
              <a:rPr lang="it-IT" sz="2000" dirty="0"/>
              <a:t>Il nodo che è stato inserito nella rete per primo. Ha la </a:t>
            </a:r>
            <a:r>
              <a:rPr lang="it-IT" sz="2000" u="sng" dirty="0"/>
              <a:t>certezza</a:t>
            </a:r>
            <a:r>
              <a:rPr lang="it-IT" sz="2000" dirty="0"/>
              <a:t> di aver ricevuto le join e leave di tutti i nodi entrati successivamente (a meno di guasti, non previsti) e quindi si occupa di aggiornare gli altri nodi regolarmente, oltre alle sue funzioni classiche di nodo. Per essere founder, il nodo deve ricevere dal Gateway l’identificatore numero </a:t>
            </a:r>
            <a:r>
              <a:rPr lang="it-IT" sz="2000" b="1" dirty="0"/>
              <a:t>1</a:t>
            </a:r>
            <a:r>
              <a:rPr lang="it-IT" sz="2000" dirty="0"/>
              <a:t>, che incrementa progressivamente ogni volta che un altro nodo si iscrive nella rete, senza mai scendere.</a:t>
            </a:r>
            <a:endParaRPr lang="it-IT" sz="2000" dirty="0">
              <a:solidFill>
                <a:srgbClr val="7030A0"/>
              </a:solidFill>
            </a:endParaRPr>
          </a:p>
        </p:txBody>
      </p:sp>
      <p:grpSp>
        <p:nvGrpSpPr>
          <p:cNvPr id="49" name="Gruppo 48">
            <a:extLst>
              <a:ext uri="{FF2B5EF4-FFF2-40B4-BE49-F238E27FC236}">
                <a16:creationId xmlns:a16="http://schemas.microsoft.com/office/drawing/2014/main" id="{6774430C-EE60-4FDB-8CD3-8D388A1C9BE8}"/>
              </a:ext>
            </a:extLst>
          </p:cNvPr>
          <p:cNvGrpSpPr/>
          <p:nvPr/>
        </p:nvGrpSpPr>
        <p:grpSpPr>
          <a:xfrm>
            <a:off x="10469996" y="5120664"/>
            <a:ext cx="782110" cy="1099590"/>
            <a:chOff x="5312779" y="2558005"/>
            <a:chExt cx="474563" cy="659757"/>
          </a:xfrm>
        </p:grpSpPr>
        <p:sp>
          <p:nvSpPr>
            <p:cNvPr id="50" name="Freccia a pentagono 49">
              <a:extLst>
                <a:ext uri="{FF2B5EF4-FFF2-40B4-BE49-F238E27FC236}">
                  <a16:creationId xmlns:a16="http://schemas.microsoft.com/office/drawing/2014/main" id="{596FC2E1-E490-471A-AB47-E9AAEE756145}"/>
                </a:ext>
              </a:extLst>
            </p:cNvPr>
            <p:cNvSpPr/>
            <p:nvPr/>
          </p:nvSpPr>
          <p:spPr>
            <a:xfrm rot="5400000">
              <a:off x="5220182" y="2650603"/>
              <a:ext cx="659757" cy="474562"/>
            </a:xfrm>
            <a:prstGeom prst="homePlate">
              <a:avLst/>
            </a:prstGeom>
            <a:solidFill>
              <a:schemeClr val="accent5">
                <a:lumMod val="60000"/>
                <a:lumOff val="4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CasellaDiTesto 50">
              <a:extLst>
                <a:ext uri="{FF2B5EF4-FFF2-40B4-BE49-F238E27FC236}">
                  <a16:creationId xmlns:a16="http://schemas.microsoft.com/office/drawing/2014/main" id="{2CCEB0C8-BB19-4B44-8B79-6D909E2D9B88}"/>
                </a:ext>
              </a:extLst>
            </p:cNvPr>
            <p:cNvSpPr txBox="1"/>
            <p:nvPr/>
          </p:nvSpPr>
          <p:spPr>
            <a:xfrm>
              <a:off x="5312779" y="2558005"/>
              <a:ext cx="474563" cy="609401"/>
            </a:xfrm>
            <a:prstGeom prst="rect">
              <a:avLst/>
            </a:prstGeom>
            <a:noFill/>
          </p:spPr>
          <p:txBody>
            <a:bodyPr wrap="square" rtlCol="0">
              <a:spAutoFit/>
            </a:bodyPr>
            <a:lstStyle/>
            <a:p>
              <a:pPr algn="ctr"/>
              <a:r>
                <a:rPr lang="it-IT" sz="6000" dirty="0"/>
                <a:t>U</a:t>
              </a:r>
            </a:p>
          </p:txBody>
        </p:sp>
      </p:grpSp>
      <p:pic>
        <p:nvPicPr>
          <p:cNvPr id="52" name="Elemento grafico 51" descr="Freccia circolare">
            <a:extLst>
              <a:ext uri="{FF2B5EF4-FFF2-40B4-BE49-F238E27FC236}">
                <a16:creationId xmlns:a16="http://schemas.microsoft.com/office/drawing/2014/main" id="{C0E74EBF-0809-49E3-AE92-5D941063A1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15234" y="4275638"/>
            <a:ext cx="1049853" cy="1049853"/>
          </a:xfrm>
          <a:prstGeom prst="rect">
            <a:avLst/>
          </a:prstGeom>
        </p:spPr>
      </p:pic>
      <p:sp>
        <p:nvSpPr>
          <p:cNvPr id="53" name="CasellaDiTesto 52">
            <a:extLst>
              <a:ext uri="{FF2B5EF4-FFF2-40B4-BE49-F238E27FC236}">
                <a16:creationId xmlns:a16="http://schemas.microsoft.com/office/drawing/2014/main" id="{16BCB401-AAA9-4E16-B7CB-59EA113EA9CB}"/>
              </a:ext>
            </a:extLst>
          </p:cNvPr>
          <p:cNvSpPr txBox="1"/>
          <p:nvPr/>
        </p:nvSpPr>
        <p:spPr>
          <a:xfrm>
            <a:off x="103695" y="2559405"/>
            <a:ext cx="10078246" cy="1938992"/>
          </a:xfrm>
          <a:prstGeom prst="rect">
            <a:avLst/>
          </a:prstGeom>
          <a:noFill/>
        </p:spPr>
        <p:txBody>
          <a:bodyPr wrap="square" rtlCol="0">
            <a:spAutoFit/>
          </a:bodyPr>
          <a:lstStyle/>
          <a:p>
            <a:r>
              <a:rPr lang="it-IT" sz="2000" b="1" dirty="0">
                <a:solidFill>
                  <a:schemeClr val="accent6"/>
                </a:solidFill>
              </a:rPr>
              <a:t>Election: </a:t>
            </a:r>
            <a:r>
              <a:rPr lang="it-IT" sz="2000" dirty="0"/>
              <a:t>Quando il nodo founder vuole uscire dalla rete, deve prima accertarsi di trovare un sostituto valido tramite un messaggio circolare di </a:t>
            </a:r>
            <a:r>
              <a:rPr lang="it-IT" sz="2000" i="1" dirty="0"/>
              <a:t>elezione</a:t>
            </a:r>
            <a:r>
              <a:rPr lang="it-IT" sz="2000" dirty="0"/>
              <a:t>. Ogni nodo che riceve la election inserisce il suo identificatore nel messaggio, ma solo se quello contenuto nel messaggio è superiore al proprio (-&gt; alla fine si elegge quello più basso). Durante l’elezione, i membri che hanno lanciato una leave in circolo non votano e si limitano a inoltrare il messaggio, mentre gli altri membri </a:t>
            </a:r>
            <a:r>
              <a:rPr lang="it-IT" sz="2000" u="sng" dirty="0"/>
              <a:t>non possono abbandonare</a:t>
            </a:r>
            <a:r>
              <a:rPr lang="it-IT" sz="2000" dirty="0"/>
              <a:t> finché il nuovo founder non ha chiuso l’elezione.</a:t>
            </a:r>
            <a:endParaRPr lang="it-IT" sz="2000" i="1" dirty="0"/>
          </a:p>
        </p:txBody>
      </p:sp>
      <p:sp>
        <p:nvSpPr>
          <p:cNvPr id="55" name="CasellaDiTesto 54">
            <a:extLst>
              <a:ext uri="{FF2B5EF4-FFF2-40B4-BE49-F238E27FC236}">
                <a16:creationId xmlns:a16="http://schemas.microsoft.com/office/drawing/2014/main" id="{98C74072-51D2-4E75-AAD9-D7652D8C3451}"/>
              </a:ext>
            </a:extLst>
          </p:cNvPr>
          <p:cNvSpPr txBox="1"/>
          <p:nvPr/>
        </p:nvSpPr>
        <p:spPr>
          <a:xfrm>
            <a:off x="103695" y="4761376"/>
            <a:ext cx="10078246" cy="1631216"/>
          </a:xfrm>
          <a:prstGeom prst="rect">
            <a:avLst/>
          </a:prstGeom>
          <a:noFill/>
        </p:spPr>
        <p:txBody>
          <a:bodyPr wrap="square" rtlCol="0">
            <a:spAutoFit/>
          </a:bodyPr>
          <a:lstStyle/>
          <a:p>
            <a:r>
              <a:rPr lang="it-IT" sz="2000" b="1" dirty="0">
                <a:solidFill>
                  <a:schemeClr val="accent5"/>
                </a:solidFill>
              </a:rPr>
              <a:t>Update: </a:t>
            </a:r>
            <a:r>
              <a:rPr lang="it-IT" sz="2000" dirty="0"/>
              <a:t>Un messaggio che viene messo in circolo dal founder dopo un breve intervallo di tempo trascorso dall’ultima join/leave ricevuta. Con l’idea che il founder abbia sempre una rappresentazione consistente della rete e considerando i problemi di trasmissione dei messaggi in un anello, l’update deve aggiornare tutti i nodi soggetti di situazioni limite che potrebbero avere una conoscenza incompleta del quartiere (e creare possibili danni a cascata).</a:t>
            </a:r>
            <a:endParaRPr lang="it-IT" sz="2000" dirty="0">
              <a:solidFill>
                <a:schemeClr val="accent5"/>
              </a:solidFill>
            </a:endParaRPr>
          </a:p>
        </p:txBody>
      </p:sp>
    </p:spTree>
    <p:extLst>
      <p:ext uri="{BB962C8B-B14F-4D97-AF65-F5344CB8AC3E}">
        <p14:creationId xmlns:p14="http://schemas.microsoft.com/office/powerpoint/2010/main" val="393626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o 21">
            <a:extLst>
              <a:ext uri="{FF2B5EF4-FFF2-40B4-BE49-F238E27FC236}">
                <a16:creationId xmlns:a16="http://schemas.microsoft.com/office/drawing/2014/main" id="{9CF38C42-67D6-40EF-8FF3-8E803E6E897E}"/>
              </a:ext>
            </a:extLst>
          </p:cNvPr>
          <p:cNvGrpSpPr/>
          <p:nvPr/>
        </p:nvGrpSpPr>
        <p:grpSpPr>
          <a:xfrm>
            <a:off x="326796" y="1602556"/>
            <a:ext cx="5769204" cy="876694"/>
            <a:chOff x="1486293" y="1168922"/>
            <a:chExt cx="5769204" cy="876694"/>
          </a:xfrm>
        </p:grpSpPr>
        <p:sp>
          <p:nvSpPr>
            <p:cNvPr id="16" name="Rettangolo 15">
              <a:extLst>
                <a:ext uri="{FF2B5EF4-FFF2-40B4-BE49-F238E27FC236}">
                  <a16:creationId xmlns:a16="http://schemas.microsoft.com/office/drawing/2014/main" id="{F5BDB8DD-C226-47B7-950F-7FE7C03D42F1}"/>
                </a:ext>
              </a:extLst>
            </p:cNvPr>
            <p:cNvSpPr/>
            <p:nvPr/>
          </p:nvSpPr>
          <p:spPr>
            <a:xfrm>
              <a:off x="148629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4</a:t>
              </a:r>
            </a:p>
          </p:txBody>
        </p:sp>
        <p:sp>
          <p:nvSpPr>
            <p:cNvPr id="26" name="Rettangolo 25">
              <a:extLst>
                <a:ext uri="{FF2B5EF4-FFF2-40B4-BE49-F238E27FC236}">
                  <a16:creationId xmlns:a16="http://schemas.microsoft.com/office/drawing/2014/main" id="{912F1DCB-B957-4914-BE4D-7887DC60099B}"/>
                </a:ext>
              </a:extLst>
            </p:cNvPr>
            <p:cNvSpPr/>
            <p:nvPr/>
          </p:nvSpPr>
          <p:spPr>
            <a:xfrm>
              <a:off x="196706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8</a:t>
              </a:r>
            </a:p>
          </p:txBody>
        </p:sp>
        <p:sp>
          <p:nvSpPr>
            <p:cNvPr id="27" name="Rettangolo 26">
              <a:extLst>
                <a:ext uri="{FF2B5EF4-FFF2-40B4-BE49-F238E27FC236}">
                  <a16:creationId xmlns:a16="http://schemas.microsoft.com/office/drawing/2014/main" id="{46F5931C-A0E0-4C30-BC21-9FCBF2D24C5B}"/>
                </a:ext>
              </a:extLst>
            </p:cNvPr>
            <p:cNvSpPr/>
            <p:nvPr/>
          </p:nvSpPr>
          <p:spPr>
            <a:xfrm>
              <a:off x="2447827"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11</a:t>
              </a:r>
            </a:p>
          </p:txBody>
        </p:sp>
        <p:sp>
          <p:nvSpPr>
            <p:cNvPr id="28" name="Rettangolo 27">
              <a:extLst>
                <a:ext uri="{FF2B5EF4-FFF2-40B4-BE49-F238E27FC236}">
                  <a16:creationId xmlns:a16="http://schemas.microsoft.com/office/drawing/2014/main" id="{F3F367FF-07F1-4F3C-8E88-4590D4D8268C}"/>
                </a:ext>
              </a:extLst>
            </p:cNvPr>
            <p:cNvSpPr/>
            <p:nvPr/>
          </p:nvSpPr>
          <p:spPr>
            <a:xfrm>
              <a:off x="2928594"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3</a:t>
              </a:r>
            </a:p>
          </p:txBody>
        </p:sp>
        <p:sp>
          <p:nvSpPr>
            <p:cNvPr id="29" name="Rettangolo 28">
              <a:extLst>
                <a:ext uri="{FF2B5EF4-FFF2-40B4-BE49-F238E27FC236}">
                  <a16:creationId xmlns:a16="http://schemas.microsoft.com/office/drawing/2014/main" id="{8A226879-B4AB-4961-81CA-52ECCF3DDA32}"/>
                </a:ext>
              </a:extLst>
            </p:cNvPr>
            <p:cNvSpPr/>
            <p:nvPr/>
          </p:nvSpPr>
          <p:spPr>
            <a:xfrm>
              <a:off x="3409361"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22</a:t>
              </a:r>
            </a:p>
          </p:txBody>
        </p:sp>
        <p:sp>
          <p:nvSpPr>
            <p:cNvPr id="30" name="Rettangolo 29">
              <a:extLst>
                <a:ext uri="{FF2B5EF4-FFF2-40B4-BE49-F238E27FC236}">
                  <a16:creationId xmlns:a16="http://schemas.microsoft.com/office/drawing/2014/main" id="{03B8A3D3-6C5E-4F6B-8F16-0DE28CA88F77}"/>
                </a:ext>
              </a:extLst>
            </p:cNvPr>
            <p:cNvSpPr/>
            <p:nvPr/>
          </p:nvSpPr>
          <p:spPr>
            <a:xfrm>
              <a:off x="3890128"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12</a:t>
              </a:r>
            </a:p>
          </p:txBody>
        </p:sp>
        <p:sp>
          <p:nvSpPr>
            <p:cNvPr id="31" name="Rettangolo 30">
              <a:extLst>
                <a:ext uri="{FF2B5EF4-FFF2-40B4-BE49-F238E27FC236}">
                  <a16:creationId xmlns:a16="http://schemas.microsoft.com/office/drawing/2014/main" id="{EE26B6C0-C2AE-4D17-88B8-DB893F792B6C}"/>
                </a:ext>
              </a:extLst>
            </p:cNvPr>
            <p:cNvSpPr/>
            <p:nvPr/>
          </p:nvSpPr>
          <p:spPr>
            <a:xfrm>
              <a:off x="4370895"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7</a:t>
              </a:r>
            </a:p>
          </p:txBody>
        </p:sp>
        <p:sp>
          <p:nvSpPr>
            <p:cNvPr id="32" name="Rettangolo 31">
              <a:extLst>
                <a:ext uri="{FF2B5EF4-FFF2-40B4-BE49-F238E27FC236}">
                  <a16:creationId xmlns:a16="http://schemas.microsoft.com/office/drawing/2014/main" id="{2DFA48B8-8D9D-4C27-AE66-341F522C2A76}"/>
                </a:ext>
              </a:extLst>
            </p:cNvPr>
            <p:cNvSpPr/>
            <p:nvPr/>
          </p:nvSpPr>
          <p:spPr>
            <a:xfrm>
              <a:off x="4851662"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21</a:t>
              </a:r>
            </a:p>
          </p:txBody>
        </p:sp>
        <p:sp>
          <p:nvSpPr>
            <p:cNvPr id="33" name="Rettangolo 32">
              <a:extLst>
                <a:ext uri="{FF2B5EF4-FFF2-40B4-BE49-F238E27FC236}">
                  <a16:creationId xmlns:a16="http://schemas.microsoft.com/office/drawing/2014/main" id="{4C42494C-155C-4D23-97CC-7E881B972ACC}"/>
                </a:ext>
              </a:extLst>
            </p:cNvPr>
            <p:cNvSpPr/>
            <p:nvPr/>
          </p:nvSpPr>
          <p:spPr>
            <a:xfrm>
              <a:off x="5332429"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15</a:t>
              </a:r>
            </a:p>
          </p:txBody>
        </p:sp>
        <p:sp>
          <p:nvSpPr>
            <p:cNvPr id="34" name="Rettangolo 33">
              <a:extLst>
                <a:ext uri="{FF2B5EF4-FFF2-40B4-BE49-F238E27FC236}">
                  <a16:creationId xmlns:a16="http://schemas.microsoft.com/office/drawing/2014/main" id="{15B1E055-F80C-490B-A949-41449302A753}"/>
                </a:ext>
              </a:extLst>
            </p:cNvPr>
            <p:cNvSpPr/>
            <p:nvPr/>
          </p:nvSpPr>
          <p:spPr>
            <a:xfrm>
              <a:off x="5813196"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16</a:t>
              </a:r>
            </a:p>
          </p:txBody>
        </p:sp>
        <p:sp>
          <p:nvSpPr>
            <p:cNvPr id="35" name="Rettangolo 34">
              <a:extLst>
                <a:ext uri="{FF2B5EF4-FFF2-40B4-BE49-F238E27FC236}">
                  <a16:creationId xmlns:a16="http://schemas.microsoft.com/office/drawing/2014/main" id="{F74A3215-125D-48E6-8E91-34B85BE19B40}"/>
                </a:ext>
              </a:extLst>
            </p:cNvPr>
            <p:cNvSpPr/>
            <p:nvPr/>
          </p:nvSpPr>
          <p:spPr>
            <a:xfrm>
              <a:off x="629396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5</a:t>
              </a:r>
            </a:p>
          </p:txBody>
        </p:sp>
        <p:sp>
          <p:nvSpPr>
            <p:cNvPr id="36" name="Rettangolo 35">
              <a:extLst>
                <a:ext uri="{FF2B5EF4-FFF2-40B4-BE49-F238E27FC236}">
                  <a16:creationId xmlns:a16="http://schemas.microsoft.com/office/drawing/2014/main" id="{08DBB942-8C1A-4C61-91F8-8B6836A4E711}"/>
                </a:ext>
              </a:extLst>
            </p:cNvPr>
            <p:cNvSpPr/>
            <p:nvPr/>
          </p:nvSpPr>
          <p:spPr>
            <a:xfrm>
              <a:off x="677473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6</a:t>
              </a:r>
            </a:p>
          </p:txBody>
        </p:sp>
      </p:grpSp>
      <p:grpSp>
        <p:nvGrpSpPr>
          <p:cNvPr id="37" name="Gruppo 36">
            <a:extLst>
              <a:ext uri="{FF2B5EF4-FFF2-40B4-BE49-F238E27FC236}">
                <a16:creationId xmlns:a16="http://schemas.microsoft.com/office/drawing/2014/main" id="{1E5F21A2-20A2-454E-849D-FB2A2655311C}"/>
              </a:ext>
            </a:extLst>
          </p:cNvPr>
          <p:cNvGrpSpPr/>
          <p:nvPr/>
        </p:nvGrpSpPr>
        <p:grpSpPr>
          <a:xfrm>
            <a:off x="3211398" y="2948232"/>
            <a:ext cx="5769204" cy="876694"/>
            <a:chOff x="1486293" y="1168922"/>
            <a:chExt cx="5769204" cy="876694"/>
          </a:xfrm>
        </p:grpSpPr>
        <p:sp>
          <p:nvSpPr>
            <p:cNvPr id="38" name="Rettangolo 37">
              <a:extLst>
                <a:ext uri="{FF2B5EF4-FFF2-40B4-BE49-F238E27FC236}">
                  <a16:creationId xmlns:a16="http://schemas.microsoft.com/office/drawing/2014/main" id="{22DD65AE-C37C-4462-9A65-CDEFEE119436}"/>
                </a:ext>
              </a:extLst>
            </p:cNvPr>
            <p:cNvSpPr/>
            <p:nvPr/>
          </p:nvSpPr>
          <p:spPr>
            <a:xfrm>
              <a:off x="148629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7</a:t>
              </a:r>
            </a:p>
          </p:txBody>
        </p:sp>
        <p:sp>
          <p:nvSpPr>
            <p:cNvPr id="39" name="Rettangolo 38">
              <a:extLst>
                <a:ext uri="{FF2B5EF4-FFF2-40B4-BE49-F238E27FC236}">
                  <a16:creationId xmlns:a16="http://schemas.microsoft.com/office/drawing/2014/main" id="{8F01796F-B2C4-4D23-A8C3-A22E13936D33}"/>
                </a:ext>
              </a:extLst>
            </p:cNvPr>
            <p:cNvSpPr/>
            <p:nvPr/>
          </p:nvSpPr>
          <p:spPr>
            <a:xfrm>
              <a:off x="196706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21</a:t>
              </a:r>
            </a:p>
          </p:txBody>
        </p:sp>
        <p:sp>
          <p:nvSpPr>
            <p:cNvPr id="40" name="Rettangolo 39">
              <a:extLst>
                <a:ext uri="{FF2B5EF4-FFF2-40B4-BE49-F238E27FC236}">
                  <a16:creationId xmlns:a16="http://schemas.microsoft.com/office/drawing/2014/main" id="{425FBDB7-6791-467D-9CFC-4EBF659AB063}"/>
                </a:ext>
              </a:extLst>
            </p:cNvPr>
            <p:cNvSpPr/>
            <p:nvPr/>
          </p:nvSpPr>
          <p:spPr>
            <a:xfrm>
              <a:off x="2447827"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15</a:t>
              </a:r>
            </a:p>
          </p:txBody>
        </p:sp>
        <p:sp>
          <p:nvSpPr>
            <p:cNvPr id="41" name="Rettangolo 40">
              <a:extLst>
                <a:ext uri="{FF2B5EF4-FFF2-40B4-BE49-F238E27FC236}">
                  <a16:creationId xmlns:a16="http://schemas.microsoft.com/office/drawing/2014/main" id="{A3E128E8-8870-4E10-8AC9-BA0A2913C258}"/>
                </a:ext>
              </a:extLst>
            </p:cNvPr>
            <p:cNvSpPr/>
            <p:nvPr/>
          </p:nvSpPr>
          <p:spPr>
            <a:xfrm>
              <a:off x="2928594"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16</a:t>
              </a:r>
            </a:p>
          </p:txBody>
        </p:sp>
        <p:sp>
          <p:nvSpPr>
            <p:cNvPr id="42" name="Rettangolo 41">
              <a:extLst>
                <a:ext uri="{FF2B5EF4-FFF2-40B4-BE49-F238E27FC236}">
                  <a16:creationId xmlns:a16="http://schemas.microsoft.com/office/drawing/2014/main" id="{2E541885-5C88-4852-B2CF-CE36FBB8525F}"/>
                </a:ext>
              </a:extLst>
            </p:cNvPr>
            <p:cNvSpPr/>
            <p:nvPr/>
          </p:nvSpPr>
          <p:spPr>
            <a:xfrm>
              <a:off x="3409361"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5</a:t>
              </a:r>
            </a:p>
          </p:txBody>
        </p:sp>
        <p:sp>
          <p:nvSpPr>
            <p:cNvPr id="43" name="Rettangolo 42">
              <a:extLst>
                <a:ext uri="{FF2B5EF4-FFF2-40B4-BE49-F238E27FC236}">
                  <a16:creationId xmlns:a16="http://schemas.microsoft.com/office/drawing/2014/main" id="{5892FE4C-F48F-4017-8710-DD9C1AE88BEF}"/>
                </a:ext>
              </a:extLst>
            </p:cNvPr>
            <p:cNvSpPr/>
            <p:nvPr/>
          </p:nvSpPr>
          <p:spPr>
            <a:xfrm>
              <a:off x="3890128"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6</a:t>
              </a:r>
            </a:p>
          </p:txBody>
        </p:sp>
        <p:sp>
          <p:nvSpPr>
            <p:cNvPr id="44" name="Rettangolo 43">
              <a:extLst>
                <a:ext uri="{FF2B5EF4-FFF2-40B4-BE49-F238E27FC236}">
                  <a16:creationId xmlns:a16="http://schemas.microsoft.com/office/drawing/2014/main" id="{2449FC57-CC47-45F7-A5CE-7111CD2F1D8C}"/>
                </a:ext>
              </a:extLst>
            </p:cNvPr>
            <p:cNvSpPr/>
            <p:nvPr/>
          </p:nvSpPr>
          <p:spPr>
            <a:xfrm>
              <a:off x="4370895"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10</a:t>
              </a:r>
            </a:p>
          </p:txBody>
        </p:sp>
        <p:sp>
          <p:nvSpPr>
            <p:cNvPr id="45" name="Rettangolo 44">
              <a:extLst>
                <a:ext uri="{FF2B5EF4-FFF2-40B4-BE49-F238E27FC236}">
                  <a16:creationId xmlns:a16="http://schemas.microsoft.com/office/drawing/2014/main" id="{19D98427-E410-43DB-A094-12961D3E1AA0}"/>
                </a:ext>
              </a:extLst>
            </p:cNvPr>
            <p:cNvSpPr/>
            <p:nvPr/>
          </p:nvSpPr>
          <p:spPr>
            <a:xfrm>
              <a:off x="4851662"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14</a:t>
              </a:r>
            </a:p>
          </p:txBody>
        </p:sp>
        <p:sp>
          <p:nvSpPr>
            <p:cNvPr id="46" name="Rettangolo 45">
              <a:extLst>
                <a:ext uri="{FF2B5EF4-FFF2-40B4-BE49-F238E27FC236}">
                  <a16:creationId xmlns:a16="http://schemas.microsoft.com/office/drawing/2014/main" id="{C107A88B-84C8-4A6E-A191-3773D42C8709}"/>
                </a:ext>
              </a:extLst>
            </p:cNvPr>
            <p:cNvSpPr/>
            <p:nvPr/>
          </p:nvSpPr>
          <p:spPr>
            <a:xfrm>
              <a:off x="5332429"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a:t>
              </a:r>
            </a:p>
          </p:txBody>
        </p:sp>
        <p:sp>
          <p:nvSpPr>
            <p:cNvPr id="47" name="Rettangolo 46">
              <a:extLst>
                <a:ext uri="{FF2B5EF4-FFF2-40B4-BE49-F238E27FC236}">
                  <a16:creationId xmlns:a16="http://schemas.microsoft.com/office/drawing/2014/main" id="{AF83F940-3A61-4B62-85B7-E04479AC13D1}"/>
                </a:ext>
              </a:extLst>
            </p:cNvPr>
            <p:cNvSpPr/>
            <p:nvPr/>
          </p:nvSpPr>
          <p:spPr>
            <a:xfrm>
              <a:off x="5813196"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25</a:t>
              </a:r>
            </a:p>
          </p:txBody>
        </p:sp>
        <p:sp>
          <p:nvSpPr>
            <p:cNvPr id="48" name="Rettangolo 47">
              <a:extLst>
                <a:ext uri="{FF2B5EF4-FFF2-40B4-BE49-F238E27FC236}">
                  <a16:creationId xmlns:a16="http://schemas.microsoft.com/office/drawing/2014/main" id="{FE7D30A4-113D-41B5-9E83-4451BF1FB019}"/>
                </a:ext>
              </a:extLst>
            </p:cNvPr>
            <p:cNvSpPr/>
            <p:nvPr/>
          </p:nvSpPr>
          <p:spPr>
            <a:xfrm>
              <a:off x="629396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28</a:t>
              </a:r>
            </a:p>
          </p:txBody>
        </p:sp>
        <p:sp>
          <p:nvSpPr>
            <p:cNvPr id="49" name="Rettangolo 48">
              <a:extLst>
                <a:ext uri="{FF2B5EF4-FFF2-40B4-BE49-F238E27FC236}">
                  <a16:creationId xmlns:a16="http://schemas.microsoft.com/office/drawing/2014/main" id="{BC7CCC9D-2501-4B4E-A7EA-F548BE10DE27}"/>
                </a:ext>
              </a:extLst>
            </p:cNvPr>
            <p:cNvSpPr/>
            <p:nvPr/>
          </p:nvSpPr>
          <p:spPr>
            <a:xfrm>
              <a:off x="677473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20</a:t>
              </a:r>
            </a:p>
          </p:txBody>
        </p:sp>
      </p:grpSp>
      <p:grpSp>
        <p:nvGrpSpPr>
          <p:cNvPr id="50" name="Gruppo 49">
            <a:extLst>
              <a:ext uri="{FF2B5EF4-FFF2-40B4-BE49-F238E27FC236}">
                <a16:creationId xmlns:a16="http://schemas.microsoft.com/office/drawing/2014/main" id="{EF7BC81F-2079-4B9E-A5CD-ECB05AE492C0}"/>
              </a:ext>
            </a:extLst>
          </p:cNvPr>
          <p:cNvGrpSpPr/>
          <p:nvPr/>
        </p:nvGrpSpPr>
        <p:grpSpPr>
          <a:xfrm>
            <a:off x="6096000" y="4293908"/>
            <a:ext cx="5769204" cy="876694"/>
            <a:chOff x="1486293" y="1168922"/>
            <a:chExt cx="5769204" cy="876694"/>
          </a:xfrm>
        </p:grpSpPr>
        <p:sp>
          <p:nvSpPr>
            <p:cNvPr id="51" name="Rettangolo 50">
              <a:extLst>
                <a:ext uri="{FF2B5EF4-FFF2-40B4-BE49-F238E27FC236}">
                  <a16:creationId xmlns:a16="http://schemas.microsoft.com/office/drawing/2014/main" id="{5CF3845B-2FB9-4799-90B1-90E5E53C5E0A}"/>
                </a:ext>
              </a:extLst>
            </p:cNvPr>
            <p:cNvSpPr/>
            <p:nvPr/>
          </p:nvSpPr>
          <p:spPr>
            <a:xfrm>
              <a:off x="148629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10</a:t>
              </a:r>
            </a:p>
          </p:txBody>
        </p:sp>
        <p:sp>
          <p:nvSpPr>
            <p:cNvPr id="52" name="Rettangolo 51">
              <a:extLst>
                <a:ext uri="{FF2B5EF4-FFF2-40B4-BE49-F238E27FC236}">
                  <a16:creationId xmlns:a16="http://schemas.microsoft.com/office/drawing/2014/main" id="{A4D75D05-CB9D-485F-A916-2FF6E3DD4359}"/>
                </a:ext>
              </a:extLst>
            </p:cNvPr>
            <p:cNvSpPr/>
            <p:nvPr/>
          </p:nvSpPr>
          <p:spPr>
            <a:xfrm>
              <a:off x="196706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14</a:t>
              </a:r>
            </a:p>
          </p:txBody>
        </p:sp>
        <p:sp>
          <p:nvSpPr>
            <p:cNvPr id="53" name="Rettangolo 52">
              <a:extLst>
                <a:ext uri="{FF2B5EF4-FFF2-40B4-BE49-F238E27FC236}">
                  <a16:creationId xmlns:a16="http://schemas.microsoft.com/office/drawing/2014/main" id="{C64D7C79-7D92-4636-8D7F-84A78E37DF65}"/>
                </a:ext>
              </a:extLst>
            </p:cNvPr>
            <p:cNvSpPr/>
            <p:nvPr/>
          </p:nvSpPr>
          <p:spPr>
            <a:xfrm>
              <a:off x="2447827"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a:t>
              </a:r>
            </a:p>
          </p:txBody>
        </p:sp>
        <p:sp>
          <p:nvSpPr>
            <p:cNvPr id="54" name="Rettangolo 53">
              <a:extLst>
                <a:ext uri="{FF2B5EF4-FFF2-40B4-BE49-F238E27FC236}">
                  <a16:creationId xmlns:a16="http://schemas.microsoft.com/office/drawing/2014/main" id="{0545A288-CA0A-4C08-BF4F-B9CF1BC84DD9}"/>
                </a:ext>
              </a:extLst>
            </p:cNvPr>
            <p:cNvSpPr/>
            <p:nvPr/>
          </p:nvSpPr>
          <p:spPr>
            <a:xfrm>
              <a:off x="2928594"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25</a:t>
              </a:r>
            </a:p>
          </p:txBody>
        </p:sp>
        <p:sp>
          <p:nvSpPr>
            <p:cNvPr id="55" name="Rettangolo 54">
              <a:extLst>
                <a:ext uri="{FF2B5EF4-FFF2-40B4-BE49-F238E27FC236}">
                  <a16:creationId xmlns:a16="http://schemas.microsoft.com/office/drawing/2014/main" id="{5FD9064F-4184-43F6-80C8-DE24185E639A}"/>
                </a:ext>
              </a:extLst>
            </p:cNvPr>
            <p:cNvSpPr/>
            <p:nvPr/>
          </p:nvSpPr>
          <p:spPr>
            <a:xfrm>
              <a:off x="3409361"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28</a:t>
              </a:r>
            </a:p>
          </p:txBody>
        </p:sp>
        <p:sp>
          <p:nvSpPr>
            <p:cNvPr id="56" name="Rettangolo 55">
              <a:extLst>
                <a:ext uri="{FF2B5EF4-FFF2-40B4-BE49-F238E27FC236}">
                  <a16:creationId xmlns:a16="http://schemas.microsoft.com/office/drawing/2014/main" id="{018BA7B1-141B-4D4B-8AE5-07B25DDF3000}"/>
                </a:ext>
              </a:extLst>
            </p:cNvPr>
            <p:cNvSpPr/>
            <p:nvPr/>
          </p:nvSpPr>
          <p:spPr>
            <a:xfrm>
              <a:off x="3890128"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20</a:t>
              </a:r>
            </a:p>
          </p:txBody>
        </p:sp>
        <p:sp>
          <p:nvSpPr>
            <p:cNvPr id="57" name="Rettangolo 56">
              <a:extLst>
                <a:ext uri="{FF2B5EF4-FFF2-40B4-BE49-F238E27FC236}">
                  <a16:creationId xmlns:a16="http://schemas.microsoft.com/office/drawing/2014/main" id="{7F9080CD-A424-4CD1-9AFF-63B778C9A0B3}"/>
                </a:ext>
              </a:extLst>
            </p:cNvPr>
            <p:cNvSpPr/>
            <p:nvPr/>
          </p:nvSpPr>
          <p:spPr>
            <a:xfrm>
              <a:off x="4370895"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18</a:t>
              </a:r>
            </a:p>
          </p:txBody>
        </p:sp>
        <p:sp>
          <p:nvSpPr>
            <p:cNvPr id="58" name="Rettangolo 57">
              <a:extLst>
                <a:ext uri="{FF2B5EF4-FFF2-40B4-BE49-F238E27FC236}">
                  <a16:creationId xmlns:a16="http://schemas.microsoft.com/office/drawing/2014/main" id="{A06DEB6F-A777-42D4-9560-119E991DCA5C}"/>
                </a:ext>
              </a:extLst>
            </p:cNvPr>
            <p:cNvSpPr/>
            <p:nvPr/>
          </p:nvSpPr>
          <p:spPr>
            <a:xfrm>
              <a:off x="4851662"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9</a:t>
              </a:r>
            </a:p>
          </p:txBody>
        </p:sp>
        <p:sp>
          <p:nvSpPr>
            <p:cNvPr id="59" name="Rettangolo 58">
              <a:extLst>
                <a:ext uri="{FF2B5EF4-FFF2-40B4-BE49-F238E27FC236}">
                  <a16:creationId xmlns:a16="http://schemas.microsoft.com/office/drawing/2014/main" id="{65B3B099-F9F5-48DF-ADB9-627C8BD1DE09}"/>
                </a:ext>
              </a:extLst>
            </p:cNvPr>
            <p:cNvSpPr/>
            <p:nvPr/>
          </p:nvSpPr>
          <p:spPr>
            <a:xfrm>
              <a:off x="5332429"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a:t>
              </a:r>
            </a:p>
          </p:txBody>
        </p:sp>
        <p:sp>
          <p:nvSpPr>
            <p:cNvPr id="60" name="Rettangolo 59">
              <a:extLst>
                <a:ext uri="{FF2B5EF4-FFF2-40B4-BE49-F238E27FC236}">
                  <a16:creationId xmlns:a16="http://schemas.microsoft.com/office/drawing/2014/main" id="{388DFFFC-3EB1-4AA2-B81C-C4BECA4D87B1}"/>
                </a:ext>
              </a:extLst>
            </p:cNvPr>
            <p:cNvSpPr/>
            <p:nvPr/>
          </p:nvSpPr>
          <p:spPr>
            <a:xfrm>
              <a:off x="5813196"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17</a:t>
              </a:r>
            </a:p>
          </p:txBody>
        </p:sp>
        <p:sp>
          <p:nvSpPr>
            <p:cNvPr id="61" name="Rettangolo 60">
              <a:extLst>
                <a:ext uri="{FF2B5EF4-FFF2-40B4-BE49-F238E27FC236}">
                  <a16:creationId xmlns:a16="http://schemas.microsoft.com/office/drawing/2014/main" id="{BBEC603A-230E-466F-AB95-C98C4A336B38}"/>
                </a:ext>
              </a:extLst>
            </p:cNvPr>
            <p:cNvSpPr/>
            <p:nvPr/>
          </p:nvSpPr>
          <p:spPr>
            <a:xfrm>
              <a:off x="6293963" y="1168923"/>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13</a:t>
              </a:r>
            </a:p>
          </p:txBody>
        </p:sp>
        <p:sp>
          <p:nvSpPr>
            <p:cNvPr id="62" name="Rettangolo 61">
              <a:extLst>
                <a:ext uri="{FF2B5EF4-FFF2-40B4-BE49-F238E27FC236}">
                  <a16:creationId xmlns:a16="http://schemas.microsoft.com/office/drawing/2014/main" id="{A3251DFA-734D-40CD-B46C-AECD2FAA5D06}"/>
                </a:ext>
              </a:extLst>
            </p:cNvPr>
            <p:cNvSpPr/>
            <p:nvPr/>
          </p:nvSpPr>
          <p:spPr>
            <a:xfrm>
              <a:off x="6774730" y="1168922"/>
              <a:ext cx="480767" cy="876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1">
                      <a:lumMod val="75000"/>
                    </a:schemeClr>
                  </a:solidFill>
                </a:rPr>
                <a:t>24</a:t>
              </a:r>
            </a:p>
          </p:txBody>
        </p:sp>
      </p:grpSp>
    </p:spTree>
    <p:extLst>
      <p:ext uri="{BB962C8B-B14F-4D97-AF65-F5344CB8AC3E}">
        <p14:creationId xmlns:p14="http://schemas.microsoft.com/office/powerpoint/2010/main" val="3831147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po 31">
            <a:extLst>
              <a:ext uri="{FF2B5EF4-FFF2-40B4-BE49-F238E27FC236}">
                <a16:creationId xmlns:a16="http://schemas.microsoft.com/office/drawing/2014/main" id="{04E42C53-AA8B-4A22-BF2D-7178FF8E4BA0}"/>
              </a:ext>
            </a:extLst>
          </p:cNvPr>
          <p:cNvGrpSpPr/>
          <p:nvPr/>
        </p:nvGrpSpPr>
        <p:grpSpPr>
          <a:xfrm>
            <a:off x="459718" y="4720758"/>
            <a:ext cx="1005340" cy="1040230"/>
            <a:chOff x="986673" y="2205565"/>
            <a:chExt cx="1005340" cy="1040230"/>
          </a:xfrm>
        </p:grpSpPr>
        <p:pic>
          <p:nvPicPr>
            <p:cNvPr id="33" name="Elemento grafico 32" descr="Database">
              <a:extLst>
                <a:ext uri="{FF2B5EF4-FFF2-40B4-BE49-F238E27FC236}">
                  <a16:creationId xmlns:a16="http://schemas.microsoft.com/office/drawing/2014/main" id="{C1828171-C9F3-46E3-9229-98EC1E8FF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673" y="2331395"/>
              <a:ext cx="914400" cy="914400"/>
            </a:xfrm>
            <a:prstGeom prst="rect">
              <a:avLst/>
            </a:prstGeom>
          </p:spPr>
        </p:pic>
        <p:sp>
          <p:nvSpPr>
            <p:cNvPr id="34" name="Croce 33">
              <a:extLst>
                <a:ext uri="{FF2B5EF4-FFF2-40B4-BE49-F238E27FC236}">
                  <a16:creationId xmlns:a16="http://schemas.microsoft.com/office/drawing/2014/main" id="{3DDE5034-F5F5-4826-AEB7-B30574D60A22}"/>
                </a:ext>
              </a:extLst>
            </p:cNvPr>
            <p:cNvSpPr/>
            <p:nvPr/>
          </p:nvSpPr>
          <p:spPr>
            <a:xfrm>
              <a:off x="1726121" y="2205565"/>
              <a:ext cx="265892" cy="265892"/>
            </a:xfrm>
            <a:prstGeom prst="plus">
              <a:avLst>
                <a:gd name="adj" fmla="val 3738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9" name="Immagine 8">
            <a:extLst>
              <a:ext uri="{FF2B5EF4-FFF2-40B4-BE49-F238E27FC236}">
                <a16:creationId xmlns:a16="http://schemas.microsoft.com/office/drawing/2014/main" id="{83351833-56A9-4CF0-8901-EDD6BEE23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714" y="4056251"/>
            <a:ext cx="3075031" cy="2369245"/>
          </a:xfrm>
          <a:prstGeom prst="rect">
            <a:avLst/>
          </a:prstGeom>
        </p:spPr>
      </p:pic>
      <p:pic>
        <p:nvPicPr>
          <p:cNvPr id="17" name="Immagine 16">
            <a:extLst>
              <a:ext uri="{FF2B5EF4-FFF2-40B4-BE49-F238E27FC236}">
                <a16:creationId xmlns:a16="http://schemas.microsoft.com/office/drawing/2014/main" id="{5910E508-DBC3-4663-AB4C-C67C7B729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4667" y="4056251"/>
            <a:ext cx="3075031" cy="2369246"/>
          </a:xfrm>
          <a:prstGeom prst="rect">
            <a:avLst/>
          </a:prstGeom>
        </p:spPr>
      </p:pic>
      <p:pic>
        <p:nvPicPr>
          <p:cNvPr id="19" name="Immagine 18">
            <a:extLst>
              <a:ext uri="{FF2B5EF4-FFF2-40B4-BE49-F238E27FC236}">
                <a16:creationId xmlns:a16="http://schemas.microsoft.com/office/drawing/2014/main" id="{FEFE850E-A571-496D-B006-DBFB8C3C51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205152" y="4056251"/>
            <a:ext cx="2426840" cy="2369245"/>
          </a:xfrm>
          <a:prstGeom prst="rect">
            <a:avLst/>
          </a:prstGeom>
        </p:spPr>
      </p:pic>
      <p:sp>
        <p:nvSpPr>
          <p:cNvPr id="35" name="Rombo 34">
            <a:extLst>
              <a:ext uri="{FF2B5EF4-FFF2-40B4-BE49-F238E27FC236}">
                <a16:creationId xmlns:a16="http://schemas.microsoft.com/office/drawing/2014/main" id="{7F53C67B-7F76-43DE-96BB-5C4CE10BBAFE}"/>
              </a:ext>
            </a:extLst>
          </p:cNvPr>
          <p:cNvSpPr/>
          <p:nvPr/>
        </p:nvSpPr>
        <p:spPr>
          <a:xfrm>
            <a:off x="377072" y="4251489"/>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1</a:t>
            </a:r>
          </a:p>
        </p:txBody>
      </p:sp>
      <p:sp>
        <p:nvSpPr>
          <p:cNvPr id="36" name="Rombo 35">
            <a:extLst>
              <a:ext uri="{FF2B5EF4-FFF2-40B4-BE49-F238E27FC236}">
                <a16:creationId xmlns:a16="http://schemas.microsoft.com/office/drawing/2014/main" id="{635AF00D-18FF-4A22-A4E4-F8D900FAEBBA}"/>
              </a:ext>
            </a:extLst>
          </p:cNvPr>
          <p:cNvSpPr/>
          <p:nvPr/>
        </p:nvSpPr>
        <p:spPr>
          <a:xfrm>
            <a:off x="1831559" y="4251488"/>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2</a:t>
            </a:r>
          </a:p>
        </p:txBody>
      </p:sp>
      <p:sp>
        <p:nvSpPr>
          <p:cNvPr id="38" name="Rombo 37">
            <a:extLst>
              <a:ext uri="{FF2B5EF4-FFF2-40B4-BE49-F238E27FC236}">
                <a16:creationId xmlns:a16="http://schemas.microsoft.com/office/drawing/2014/main" id="{085CF124-C8E7-4F4F-9EE6-970328D292BC}"/>
              </a:ext>
            </a:extLst>
          </p:cNvPr>
          <p:cNvSpPr/>
          <p:nvPr/>
        </p:nvSpPr>
        <p:spPr>
          <a:xfrm>
            <a:off x="8850620" y="425148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4</a:t>
            </a:r>
          </a:p>
        </p:txBody>
      </p:sp>
      <p:sp>
        <p:nvSpPr>
          <p:cNvPr id="39" name="CasellaDiTesto 38">
            <a:extLst>
              <a:ext uri="{FF2B5EF4-FFF2-40B4-BE49-F238E27FC236}">
                <a16:creationId xmlns:a16="http://schemas.microsoft.com/office/drawing/2014/main" id="{C43B6AEE-A208-43D1-BA7E-32375DFCA4B8}"/>
              </a:ext>
            </a:extLst>
          </p:cNvPr>
          <p:cNvSpPr txBox="1"/>
          <p:nvPr/>
        </p:nvSpPr>
        <p:spPr>
          <a:xfrm>
            <a:off x="124119" y="1490008"/>
            <a:ext cx="11943761" cy="1938992"/>
          </a:xfrm>
          <a:prstGeom prst="rect">
            <a:avLst/>
          </a:prstGeom>
          <a:noFill/>
        </p:spPr>
        <p:txBody>
          <a:bodyPr wrap="square" rtlCol="0">
            <a:spAutoFit/>
          </a:bodyPr>
          <a:lstStyle/>
          <a:p>
            <a:r>
              <a:rPr lang="it-IT" sz="2000" dirty="0">
                <a:solidFill>
                  <a:srgbClr val="7030A0"/>
                </a:solidFill>
              </a:rPr>
              <a:t>1) </a:t>
            </a:r>
            <a:r>
              <a:rPr lang="it-IT" sz="2000" dirty="0"/>
              <a:t>Il nodo 71 viene inserito nel database in maniera </a:t>
            </a:r>
            <a:r>
              <a:rPr lang="it-IT" sz="2000" dirty="0">
                <a:solidFill>
                  <a:srgbClr val="AC76D8"/>
                </a:solidFill>
              </a:rPr>
              <a:t>sincrona</a:t>
            </a:r>
            <a:r>
              <a:rPr lang="it-IT" sz="2000" dirty="0"/>
              <a:t>. Il Gateway inserisce/rimuove uno alla volta.</a:t>
            </a:r>
            <a:endParaRPr lang="it-IT" sz="2000" dirty="0">
              <a:solidFill>
                <a:srgbClr val="7030A0"/>
              </a:solidFill>
            </a:endParaRPr>
          </a:p>
          <a:p>
            <a:r>
              <a:rPr lang="it-IT" sz="2000" dirty="0">
                <a:solidFill>
                  <a:srgbClr val="7030A0"/>
                </a:solidFill>
              </a:rPr>
              <a:t>2) </a:t>
            </a:r>
            <a:r>
              <a:rPr lang="it-IT" sz="2000" dirty="0"/>
              <a:t>Il nodo 71 calcola internamente la sua posizione nell’anello e si lega a un </a:t>
            </a:r>
            <a:r>
              <a:rPr lang="it-IT" sz="2000" u="sng" dirty="0"/>
              <a:t>next </a:t>
            </a:r>
            <a:r>
              <a:rPr lang="it-IT" sz="2000" dirty="0"/>
              <a:t>(80). Manda quindi la sua </a:t>
            </a:r>
            <a:r>
              <a:rPr lang="it-IT" sz="2000" dirty="0">
                <a:solidFill>
                  <a:schemeClr val="accent6"/>
                </a:solidFill>
              </a:rPr>
              <a:t>join </a:t>
            </a:r>
            <a:r>
              <a:rPr lang="it-IT" sz="2000" dirty="0"/>
              <a:t>al next, che la fa circolare. Durante il tragitto, ogni nodo successivo al nuovo scala in avanti di posizione.</a:t>
            </a:r>
            <a:endParaRPr lang="it-IT" sz="2000" dirty="0">
              <a:solidFill>
                <a:schemeClr val="accent6"/>
              </a:solidFill>
            </a:endParaRPr>
          </a:p>
          <a:p>
            <a:r>
              <a:rPr lang="it-IT" sz="2000" dirty="0">
                <a:solidFill>
                  <a:srgbClr val="7030A0"/>
                </a:solidFill>
              </a:rPr>
              <a:t>3) </a:t>
            </a:r>
            <a:r>
              <a:rPr lang="it-IT" sz="2000" dirty="0"/>
              <a:t>La join giunge a un nodo che la spedirebbe al suo next, ma l’ID del next è </a:t>
            </a:r>
            <a:r>
              <a:rPr lang="it-IT" sz="2000" u="sng" dirty="0"/>
              <a:t>maggiore</a:t>
            </a:r>
            <a:r>
              <a:rPr lang="it-IT" sz="2000" b="1" dirty="0">
                <a:solidFill>
                  <a:srgbClr val="00B0F0"/>
                </a:solidFill>
              </a:rPr>
              <a:t> </a:t>
            </a:r>
            <a:r>
              <a:rPr lang="it-IT" sz="2000" dirty="0"/>
              <a:t>rispetto a quello della join. (62 -&gt; 80 ma c’è il nuovo 71). Il nodo 62 è quindi l’ultimo nodo del ciclo di join e prende 71 come nuovo next.</a:t>
            </a:r>
            <a:endParaRPr lang="it-IT" sz="2000" b="1" dirty="0">
              <a:solidFill>
                <a:srgbClr val="00B0F0"/>
              </a:solidFill>
            </a:endParaRPr>
          </a:p>
          <a:p>
            <a:r>
              <a:rPr lang="it-IT" sz="2000" dirty="0">
                <a:solidFill>
                  <a:srgbClr val="7030A0"/>
                </a:solidFill>
              </a:rPr>
              <a:t>4) </a:t>
            </a:r>
            <a:r>
              <a:rPr lang="it-IT" sz="2000" dirty="0"/>
              <a:t>Il nodo 71 entra di fatto nell’anello e termina la sua catena di join.</a:t>
            </a:r>
            <a:endParaRPr lang="it-IT" sz="2000" dirty="0">
              <a:solidFill>
                <a:srgbClr val="7030A0"/>
              </a:solidFill>
            </a:endParaRPr>
          </a:p>
        </p:txBody>
      </p:sp>
      <p:sp>
        <p:nvSpPr>
          <p:cNvPr id="40" name="Rombo 39">
            <a:extLst>
              <a:ext uri="{FF2B5EF4-FFF2-40B4-BE49-F238E27FC236}">
                <a16:creationId xmlns:a16="http://schemas.microsoft.com/office/drawing/2014/main" id="{51099F69-6055-49E6-8D1A-DE5508FC5BE3}"/>
              </a:ext>
            </a:extLst>
          </p:cNvPr>
          <p:cNvSpPr/>
          <p:nvPr/>
        </p:nvSpPr>
        <p:spPr>
          <a:xfrm>
            <a:off x="5304666" y="425148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3</a:t>
            </a:r>
          </a:p>
        </p:txBody>
      </p:sp>
    </p:spTree>
    <p:extLst>
      <p:ext uri="{BB962C8B-B14F-4D97-AF65-F5344CB8AC3E}">
        <p14:creationId xmlns:p14="http://schemas.microsoft.com/office/powerpoint/2010/main" val="131288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83351833-56A9-4CF0-8901-EDD6BEE23A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8714" y="4056251"/>
            <a:ext cx="3075030" cy="2369245"/>
          </a:xfrm>
          <a:prstGeom prst="rect">
            <a:avLst/>
          </a:prstGeom>
        </p:spPr>
      </p:pic>
      <p:pic>
        <p:nvPicPr>
          <p:cNvPr id="17" name="Immagine 16">
            <a:extLst>
              <a:ext uri="{FF2B5EF4-FFF2-40B4-BE49-F238E27FC236}">
                <a16:creationId xmlns:a16="http://schemas.microsoft.com/office/drawing/2014/main" id="{5910E508-DBC3-4663-AB4C-C67C7B729D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04666" y="4057210"/>
            <a:ext cx="3075030" cy="2367325"/>
          </a:xfrm>
          <a:prstGeom prst="rect">
            <a:avLst/>
          </a:prstGeom>
        </p:spPr>
      </p:pic>
      <p:pic>
        <p:nvPicPr>
          <p:cNvPr id="19" name="Immagine 18">
            <a:extLst>
              <a:ext uri="{FF2B5EF4-FFF2-40B4-BE49-F238E27FC236}">
                <a16:creationId xmlns:a16="http://schemas.microsoft.com/office/drawing/2014/main" id="{FEFE850E-A571-496D-B006-DBFB8C3C51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50620" y="4056251"/>
            <a:ext cx="3075029" cy="2369244"/>
          </a:xfrm>
          <a:prstGeom prst="rect">
            <a:avLst/>
          </a:prstGeom>
        </p:spPr>
      </p:pic>
      <p:sp>
        <p:nvSpPr>
          <p:cNvPr id="35" name="Rombo 34">
            <a:extLst>
              <a:ext uri="{FF2B5EF4-FFF2-40B4-BE49-F238E27FC236}">
                <a16:creationId xmlns:a16="http://schemas.microsoft.com/office/drawing/2014/main" id="{7F53C67B-7F76-43DE-96BB-5C4CE10BBAFE}"/>
              </a:ext>
            </a:extLst>
          </p:cNvPr>
          <p:cNvSpPr/>
          <p:nvPr/>
        </p:nvSpPr>
        <p:spPr>
          <a:xfrm>
            <a:off x="377072" y="4251489"/>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1</a:t>
            </a:r>
          </a:p>
        </p:txBody>
      </p:sp>
      <p:sp>
        <p:nvSpPr>
          <p:cNvPr id="36" name="Rombo 35">
            <a:extLst>
              <a:ext uri="{FF2B5EF4-FFF2-40B4-BE49-F238E27FC236}">
                <a16:creationId xmlns:a16="http://schemas.microsoft.com/office/drawing/2014/main" id="{635AF00D-18FF-4A22-A4E4-F8D900FAEBBA}"/>
              </a:ext>
            </a:extLst>
          </p:cNvPr>
          <p:cNvSpPr/>
          <p:nvPr/>
        </p:nvSpPr>
        <p:spPr>
          <a:xfrm>
            <a:off x="1831559" y="4251488"/>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2</a:t>
            </a:r>
          </a:p>
        </p:txBody>
      </p:sp>
      <p:sp>
        <p:nvSpPr>
          <p:cNvPr id="37" name="Rombo 36">
            <a:extLst>
              <a:ext uri="{FF2B5EF4-FFF2-40B4-BE49-F238E27FC236}">
                <a16:creationId xmlns:a16="http://schemas.microsoft.com/office/drawing/2014/main" id="{E3CB1BAB-E59E-4B9C-AB78-66CB81CD364C}"/>
              </a:ext>
            </a:extLst>
          </p:cNvPr>
          <p:cNvSpPr/>
          <p:nvPr/>
        </p:nvSpPr>
        <p:spPr>
          <a:xfrm>
            <a:off x="5304666" y="425148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3</a:t>
            </a:r>
          </a:p>
        </p:txBody>
      </p:sp>
      <p:sp>
        <p:nvSpPr>
          <p:cNvPr id="38" name="Rombo 37">
            <a:extLst>
              <a:ext uri="{FF2B5EF4-FFF2-40B4-BE49-F238E27FC236}">
                <a16:creationId xmlns:a16="http://schemas.microsoft.com/office/drawing/2014/main" id="{085CF124-C8E7-4F4F-9EE6-970328D292BC}"/>
              </a:ext>
            </a:extLst>
          </p:cNvPr>
          <p:cNvSpPr/>
          <p:nvPr/>
        </p:nvSpPr>
        <p:spPr>
          <a:xfrm>
            <a:off x="8852053" y="425148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4</a:t>
            </a:r>
          </a:p>
        </p:txBody>
      </p:sp>
      <p:sp>
        <p:nvSpPr>
          <p:cNvPr id="39" name="CasellaDiTesto 38">
            <a:extLst>
              <a:ext uri="{FF2B5EF4-FFF2-40B4-BE49-F238E27FC236}">
                <a16:creationId xmlns:a16="http://schemas.microsoft.com/office/drawing/2014/main" id="{C43B6AEE-A208-43D1-BA7E-32375DFCA4B8}"/>
              </a:ext>
            </a:extLst>
          </p:cNvPr>
          <p:cNvSpPr txBox="1"/>
          <p:nvPr/>
        </p:nvSpPr>
        <p:spPr>
          <a:xfrm>
            <a:off x="103695" y="1357460"/>
            <a:ext cx="11943761" cy="2246769"/>
          </a:xfrm>
          <a:prstGeom prst="rect">
            <a:avLst/>
          </a:prstGeom>
          <a:noFill/>
        </p:spPr>
        <p:txBody>
          <a:bodyPr wrap="square" rtlCol="0">
            <a:spAutoFit/>
          </a:bodyPr>
          <a:lstStyle/>
          <a:p>
            <a:r>
              <a:rPr lang="it-IT" sz="2000" dirty="0">
                <a:solidFill>
                  <a:srgbClr val="7030A0"/>
                </a:solidFill>
              </a:rPr>
              <a:t>1) </a:t>
            </a:r>
            <a:r>
              <a:rPr lang="it-IT" sz="2000" dirty="0"/>
              <a:t>Il nodo 71 viene rimosso dal database in maniera </a:t>
            </a:r>
            <a:r>
              <a:rPr lang="it-IT" sz="2000" dirty="0">
                <a:solidFill>
                  <a:srgbClr val="AC76D8"/>
                </a:solidFill>
              </a:rPr>
              <a:t>sincrona</a:t>
            </a:r>
            <a:r>
              <a:rPr lang="it-IT" sz="2000" dirty="0"/>
              <a:t>. Il Gateway inserisce/rimuove uno alla volta.</a:t>
            </a:r>
            <a:endParaRPr lang="it-IT" sz="2000" dirty="0">
              <a:solidFill>
                <a:srgbClr val="7030A0"/>
              </a:solidFill>
            </a:endParaRPr>
          </a:p>
          <a:p>
            <a:r>
              <a:rPr lang="it-IT" sz="2000" dirty="0">
                <a:solidFill>
                  <a:srgbClr val="7030A0"/>
                </a:solidFill>
              </a:rPr>
              <a:t>2) </a:t>
            </a:r>
            <a:r>
              <a:rPr lang="it-IT" sz="2000" dirty="0"/>
              <a:t>Il nodo 71 mette in circolo il suo messaggio </a:t>
            </a:r>
            <a:r>
              <a:rPr lang="it-IT" sz="2000" dirty="0">
                <a:solidFill>
                  <a:srgbClr val="FF7C80"/>
                </a:solidFill>
              </a:rPr>
              <a:t>leave</a:t>
            </a:r>
            <a:r>
              <a:rPr lang="it-IT" sz="2000" dirty="0"/>
              <a:t>, rimanendo però operativo. Durante il tragitto, i nodi rimuovono 71 dal loro elenco interno e scalano indietro di posizione se necessario.</a:t>
            </a:r>
            <a:endParaRPr lang="it-IT" sz="2000" dirty="0">
              <a:solidFill>
                <a:schemeClr val="accent6"/>
              </a:solidFill>
            </a:endParaRPr>
          </a:p>
          <a:p>
            <a:r>
              <a:rPr lang="it-IT" sz="2000" dirty="0">
                <a:solidFill>
                  <a:srgbClr val="7030A0"/>
                </a:solidFill>
              </a:rPr>
              <a:t>3) </a:t>
            </a:r>
            <a:r>
              <a:rPr lang="it-IT" sz="2000" dirty="0"/>
              <a:t>La leave torna al mittente, mentre il nodo 62 taglia i contatti e assume come next quello del nodo che sta lasciando (80), indicato nella leave. In casi eccezionali, 62 potrebbe dover calcolare il nuovo next autonomamente.</a:t>
            </a:r>
          </a:p>
          <a:p>
            <a:r>
              <a:rPr lang="it-IT" sz="2000" dirty="0"/>
              <a:t>Nel frattempo, il nodo 71 provvede a spedire tutti i messaggi di rete nella sua coda, prima di lasciare la rete.</a:t>
            </a:r>
          </a:p>
          <a:p>
            <a:r>
              <a:rPr lang="it-IT" sz="2000" dirty="0">
                <a:solidFill>
                  <a:srgbClr val="7030A0"/>
                </a:solidFill>
              </a:rPr>
              <a:t>4) </a:t>
            </a:r>
            <a:r>
              <a:rPr lang="it-IT" sz="2000" dirty="0"/>
              <a:t>Il nodo lascia finalmente la rete e può spegnersi.</a:t>
            </a:r>
          </a:p>
        </p:txBody>
      </p:sp>
      <p:grpSp>
        <p:nvGrpSpPr>
          <p:cNvPr id="13" name="Gruppo 12">
            <a:extLst>
              <a:ext uri="{FF2B5EF4-FFF2-40B4-BE49-F238E27FC236}">
                <a16:creationId xmlns:a16="http://schemas.microsoft.com/office/drawing/2014/main" id="{C6584F05-6415-49E3-AD90-24B2C76F2FD5}"/>
              </a:ext>
            </a:extLst>
          </p:cNvPr>
          <p:cNvGrpSpPr/>
          <p:nvPr/>
        </p:nvGrpSpPr>
        <p:grpSpPr>
          <a:xfrm>
            <a:off x="455343" y="4686510"/>
            <a:ext cx="1066737" cy="1108723"/>
            <a:chOff x="981174" y="4266791"/>
            <a:chExt cx="1066737" cy="1108723"/>
          </a:xfrm>
        </p:grpSpPr>
        <p:pic>
          <p:nvPicPr>
            <p:cNvPr id="14" name="Elemento grafico 13" descr="Database">
              <a:extLst>
                <a:ext uri="{FF2B5EF4-FFF2-40B4-BE49-F238E27FC236}">
                  <a16:creationId xmlns:a16="http://schemas.microsoft.com/office/drawing/2014/main" id="{DAAB0912-CAAC-4CC6-BC5A-9C07F5124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1174" y="4461114"/>
              <a:ext cx="914400" cy="914400"/>
            </a:xfrm>
            <a:prstGeom prst="rect">
              <a:avLst/>
            </a:prstGeom>
          </p:spPr>
        </p:pic>
        <p:sp>
          <p:nvSpPr>
            <p:cNvPr id="15" name="Segno di moltiplicazione 14">
              <a:extLst>
                <a:ext uri="{FF2B5EF4-FFF2-40B4-BE49-F238E27FC236}">
                  <a16:creationId xmlns:a16="http://schemas.microsoft.com/office/drawing/2014/main" id="{98CCCA76-CB64-446E-B881-DE91457868D4}"/>
                </a:ext>
              </a:extLst>
            </p:cNvPr>
            <p:cNvSpPr/>
            <p:nvPr/>
          </p:nvSpPr>
          <p:spPr>
            <a:xfrm>
              <a:off x="1663974" y="4266791"/>
              <a:ext cx="383937" cy="383937"/>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07890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mbo 34">
            <a:extLst>
              <a:ext uri="{FF2B5EF4-FFF2-40B4-BE49-F238E27FC236}">
                <a16:creationId xmlns:a16="http://schemas.microsoft.com/office/drawing/2014/main" id="{7F53C67B-7F76-43DE-96BB-5C4CE10BBAFE}"/>
              </a:ext>
            </a:extLst>
          </p:cNvPr>
          <p:cNvSpPr/>
          <p:nvPr/>
        </p:nvSpPr>
        <p:spPr>
          <a:xfrm>
            <a:off x="377072" y="4282818"/>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1</a:t>
            </a:r>
          </a:p>
        </p:txBody>
      </p:sp>
      <p:sp>
        <p:nvSpPr>
          <p:cNvPr id="36" name="Rombo 35">
            <a:extLst>
              <a:ext uri="{FF2B5EF4-FFF2-40B4-BE49-F238E27FC236}">
                <a16:creationId xmlns:a16="http://schemas.microsoft.com/office/drawing/2014/main" id="{635AF00D-18FF-4A22-A4E4-F8D900FAEBBA}"/>
              </a:ext>
            </a:extLst>
          </p:cNvPr>
          <p:cNvSpPr/>
          <p:nvPr/>
        </p:nvSpPr>
        <p:spPr>
          <a:xfrm>
            <a:off x="4375972" y="4307747"/>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2</a:t>
            </a:r>
          </a:p>
        </p:txBody>
      </p:sp>
      <p:sp>
        <p:nvSpPr>
          <p:cNvPr id="37" name="Rombo 36">
            <a:extLst>
              <a:ext uri="{FF2B5EF4-FFF2-40B4-BE49-F238E27FC236}">
                <a16:creationId xmlns:a16="http://schemas.microsoft.com/office/drawing/2014/main" id="{E3CB1BAB-E59E-4B9C-AB78-66CB81CD364C}"/>
              </a:ext>
            </a:extLst>
          </p:cNvPr>
          <p:cNvSpPr/>
          <p:nvPr/>
        </p:nvSpPr>
        <p:spPr>
          <a:xfrm>
            <a:off x="8341821" y="430774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3</a:t>
            </a:r>
          </a:p>
        </p:txBody>
      </p:sp>
      <p:sp>
        <p:nvSpPr>
          <p:cNvPr id="39" name="CasellaDiTesto 38">
            <a:extLst>
              <a:ext uri="{FF2B5EF4-FFF2-40B4-BE49-F238E27FC236}">
                <a16:creationId xmlns:a16="http://schemas.microsoft.com/office/drawing/2014/main" id="{C43B6AEE-A208-43D1-BA7E-32375DFCA4B8}"/>
              </a:ext>
            </a:extLst>
          </p:cNvPr>
          <p:cNvSpPr txBox="1"/>
          <p:nvPr/>
        </p:nvSpPr>
        <p:spPr>
          <a:xfrm>
            <a:off x="103695" y="1913641"/>
            <a:ext cx="11943761" cy="1938992"/>
          </a:xfrm>
          <a:prstGeom prst="rect">
            <a:avLst/>
          </a:prstGeom>
          <a:noFill/>
        </p:spPr>
        <p:txBody>
          <a:bodyPr wrap="square" rtlCol="0">
            <a:spAutoFit/>
          </a:bodyPr>
          <a:lstStyle/>
          <a:p>
            <a:r>
              <a:rPr lang="it-IT" sz="2000" dirty="0">
                <a:solidFill>
                  <a:srgbClr val="7030A0"/>
                </a:solidFill>
              </a:rPr>
              <a:t>1) </a:t>
            </a:r>
            <a:r>
              <a:rPr lang="it-IT" sz="2000" b="1" dirty="0"/>
              <a:t>Doppio Inserimento</a:t>
            </a:r>
            <a:r>
              <a:rPr lang="it-IT" sz="2000" dirty="0"/>
              <a:t>: Il nodo inserito per primo (19) potrebbe subire ad esempio un rallentamento nella sua join (e quindi non leggere mai join/update di 71). In quel caso, conoscerà 71 in seguito con un </a:t>
            </a:r>
            <a:r>
              <a:rPr lang="it-IT" sz="2000" dirty="0">
                <a:solidFill>
                  <a:schemeClr val="accent5"/>
                </a:solidFill>
              </a:rPr>
              <a:t>update</a:t>
            </a:r>
            <a:r>
              <a:rPr lang="it-IT" sz="2000" dirty="0"/>
              <a:t>.</a:t>
            </a:r>
          </a:p>
          <a:p>
            <a:r>
              <a:rPr lang="it-IT" sz="2000" dirty="0">
                <a:solidFill>
                  <a:srgbClr val="7030A0"/>
                </a:solidFill>
              </a:rPr>
              <a:t>2) </a:t>
            </a:r>
            <a:r>
              <a:rPr lang="it-IT" sz="2000" b="1" dirty="0"/>
              <a:t>Inserimento e Rimozione</a:t>
            </a:r>
            <a:r>
              <a:rPr lang="it-IT" sz="2000" dirty="0"/>
              <a:t>: Il problema esiste solo nel caso in cui 19 si inserisca prima della leave di 71. Come sopra, in caso di rallentamenti della sua join, aggiornerà il suo quartiere in seguito con un </a:t>
            </a:r>
            <a:r>
              <a:rPr lang="it-IT" sz="2000" dirty="0">
                <a:solidFill>
                  <a:schemeClr val="accent5"/>
                </a:solidFill>
              </a:rPr>
              <a:t>update</a:t>
            </a:r>
            <a:r>
              <a:rPr lang="it-IT" sz="2000" dirty="0"/>
              <a:t>.</a:t>
            </a:r>
            <a:endParaRPr lang="it-IT" sz="2000" b="1" dirty="0">
              <a:solidFill>
                <a:srgbClr val="00B0F0"/>
              </a:solidFill>
            </a:endParaRPr>
          </a:p>
          <a:p>
            <a:r>
              <a:rPr lang="it-IT" sz="2000" dirty="0">
                <a:solidFill>
                  <a:srgbClr val="7030A0"/>
                </a:solidFill>
              </a:rPr>
              <a:t>3) </a:t>
            </a:r>
            <a:r>
              <a:rPr lang="it-IT" sz="2000" b="1" dirty="0"/>
              <a:t>Doppia Rimozione</a:t>
            </a:r>
            <a:r>
              <a:rPr lang="it-IT" sz="2000" dirty="0"/>
              <a:t>: Non c’è davvero problema, in quanto i nodi che escono propagano tutti i loro messaggi prima di uscire senza accettarne di nuovi. I nodi rimanenti nell’anello non avranno incongruenze.</a:t>
            </a:r>
            <a:endParaRPr lang="it-IT" sz="2000" dirty="0">
              <a:solidFill>
                <a:srgbClr val="7030A0"/>
              </a:solidFill>
            </a:endParaRPr>
          </a:p>
        </p:txBody>
      </p:sp>
      <p:pic>
        <p:nvPicPr>
          <p:cNvPr id="3" name="Immagine 2">
            <a:extLst>
              <a:ext uri="{FF2B5EF4-FFF2-40B4-BE49-F238E27FC236}">
                <a16:creationId xmlns:a16="http://schemas.microsoft.com/office/drawing/2014/main" id="{739985F4-8F50-4D36-8405-7698CC106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83" y="4282818"/>
            <a:ext cx="3454596" cy="2166248"/>
          </a:xfrm>
          <a:prstGeom prst="rect">
            <a:avLst/>
          </a:prstGeom>
        </p:spPr>
      </p:pic>
      <p:pic>
        <p:nvPicPr>
          <p:cNvPr id="5" name="Immagine 4">
            <a:extLst>
              <a:ext uri="{FF2B5EF4-FFF2-40B4-BE49-F238E27FC236}">
                <a16:creationId xmlns:a16="http://schemas.microsoft.com/office/drawing/2014/main" id="{8FF15D82-E5C1-435D-9473-095A445C69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69842" y="4284247"/>
            <a:ext cx="3452316" cy="2164819"/>
          </a:xfrm>
          <a:prstGeom prst="rect">
            <a:avLst/>
          </a:prstGeom>
        </p:spPr>
      </p:pic>
      <p:pic>
        <p:nvPicPr>
          <p:cNvPr id="7" name="Immagine 6">
            <a:extLst>
              <a:ext uri="{FF2B5EF4-FFF2-40B4-BE49-F238E27FC236}">
                <a16:creationId xmlns:a16="http://schemas.microsoft.com/office/drawing/2014/main" id="{2F9434AD-3E48-45CD-90E3-63E0C7EA962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50234" y="4282818"/>
            <a:ext cx="3463550" cy="2171863"/>
          </a:xfrm>
          <a:prstGeom prst="rect">
            <a:avLst/>
          </a:prstGeom>
        </p:spPr>
      </p:pic>
    </p:spTree>
    <p:extLst>
      <p:ext uri="{BB962C8B-B14F-4D97-AF65-F5344CB8AC3E}">
        <p14:creationId xmlns:p14="http://schemas.microsoft.com/office/powerpoint/2010/main" val="313987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mbo 34">
            <a:extLst>
              <a:ext uri="{FF2B5EF4-FFF2-40B4-BE49-F238E27FC236}">
                <a16:creationId xmlns:a16="http://schemas.microsoft.com/office/drawing/2014/main" id="{7F53C67B-7F76-43DE-96BB-5C4CE10BBAFE}"/>
              </a:ext>
            </a:extLst>
          </p:cNvPr>
          <p:cNvSpPr/>
          <p:nvPr/>
        </p:nvSpPr>
        <p:spPr>
          <a:xfrm>
            <a:off x="1521721" y="3962306"/>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1</a:t>
            </a:r>
          </a:p>
        </p:txBody>
      </p:sp>
      <p:sp>
        <p:nvSpPr>
          <p:cNvPr id="36" name="Rombo 35">
            <a:extLst>
              <a:ext uri="{FF2B5EF4-FFF2-40B4-BE49-F238E27FC236}">
                <a16:creationId xmlns:a16="http://schemas.microsoft.com/office/drawing/2014/main" id="{635AF00D-18FF-4A22-A4E4-F8D900FAEBBA}"/>
              </a:ext>
            </a:extLst>
          </p:cNvPr>
          <p:cNvSpPr/>
          <p:nvPr/>
        </p:nvSpPr>
        <p:spPr>
          <a:xfrm>
            <a:off x="6599639" y="3962305"/>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2</a:t>
            </a:r>
          </a:p>
        </p:txBody>
      </p:sp>
      <p:sp>
        <p:nvSpPr>
          <p:cNvPr id="39" name="CasellaDiTesto 38">
            <a:extLst>
              <a:ext uri="{FF2B5EF4-FFF2-40B4-BE49-F238E27FC236}">
                <a16:creationId xmlns:a16="http://schemas.microsoft.com/office/drawing/2014/main" id="{C43B6AEE-A208-43D1-BA7E-32375DFCA4B8}"/>
              </a:ext>
            </a:extLst>
          </p:cNvPr>
          <p:cNvSpPr txBox="1"/>
          <p:nvPr/>
        </p:nvSpPr>
        <p:spPr>
          <a:xfrm>
            <a:off x="103695" y="575037"/>
            <a:ext cx="11943761" cy="2862322"/>
          </a:xfrm>
          <a:prstGeom prst="rect">
            <a:avLst/>
          </a:prstGeom>
          <a:noFill/>
        </p:spPr>
        <p:txBody>
          <a:bodyPr wrap="square" rtlCol="0">
            <a:spAutoFit/>
          </a:bodyPr>
          <a:lstStyle/>
          <a:p>
            <a:r>
              <a:rPr lang="it-IT" sz="2000" dirty="0">
                <a:solidFill>
                  <a:srgbClr val="7030A0"/>
                </a:solidFill>
              </a:rPr>
              <a:t>1) </a:t>
            </a:r>
            <a:r>
              <a:rPr lang="it-IT" sz="2000" b="1" dirty="0"/>
              <a:t>Join su Join</a:t>
            </a:r>
            <a:r>
              <a:rPr lang="it-IT" sz="2000" dirty="0"/>
              <a:t>: Il nodo 65 entra dopo il 71. Analizziamo i due possibili intoppi delle join:</a:t>
            </a:r>
          </a:p>
          <a:p>
            <a:r>
              <a:rPr lang="it-IT" sz="2000" dirty="0"/>
              <a:t>   </a:t>
            </a:r>
            <a:r>
              <a:rPr lang="it-IT" sz="2000" dirty="0">
                <a:solidFill>
                  <a:srgbClr val="7030A0"/>
                </a:solidFill>
              </a:rPr>
              <a:t>a) </a:t>
            </a:r>
            <a:r>
              <a:rPr lang="it-IT" sz="2000" u="sng" dirty="0"/>
              <a:t>Join71 rallenta</a:t>
            </a:r>
            <a:r>
              <a:rPr lang="it-IT" sz="2000" dirty="0"/>
              <a:t>: Il nodo 62 prenderà 65 come next e l’anello è già completo anche prima della join71.</a:t>
            </a:r>
          </a:p>
          <a:p>
            <a:r>
              <a:rPr lang="it-IT" sz="2000" dirty="0">
                <a:solidFill>
                  <a:srgbClr val="7030A0"/>
                </a:solidFill>
              </a:rPr>
              <a:t>   b) </a:t>
            </a:r>
            <a:r>
              <a:rPr lang="it-IT" sz="2000" u="sng" dirty="0"/>
              <a:t>Join65 rallenta</a:t>
            </a:r>
            <a:r>
              <a:rPr lang="it-IT" sz="2000" dirty="0"/>
              <a:t>: Il nodo 62 prenderà 71 come next, lasciando 65 ‘pendente’. Successivamente, 62 prenderà</a:t>
            </a:r>
            <a:br>
              <a:rPr lang="it-IT" sz="2000" dirty="0"/>
            </a:br>
            <a:r>
              <a:rPr lang="it-IT" sz="2000" dirty="0"/>
              <a:t>        65 come suo next, che è già legato a 71 senza bisogno di aver letto la sua join.</a:t>
            </a:r>
          </a:p>
          <a:p>
            <a:r>
              <a:rPr lang="it-IT" sz="2000" dirty="0">
                <a:solidFill>
                  <a:srgbClr val="7030A0"/>
                </a:solidFill>
              </a:rPr>
              <a:t>2) </a:t>
            </a:r>
            <a:r>
              <a:rPr lang="it-IT" sz="2000" b="1" dirty="0"/>
              <a:t>Doppia Join sullo stesso</a:t>
            </a:r>
            <a:r>
              <a:rPr lang="it-IT" sz="2000" dirty="0"/>
              <a:t>: Il nodo 71 entra dopo il 65. Analizziamo i due possibili intoppi delle join:</a:t>
            </a:r>
          </a:p>
          <a:p>
            <a:r>
              <a:rPr lang="it-IT" sz="2000" dirty="0">
                <a:solidFill>
                  <a:srgbClr val="7030A0"/>
                </a:solidFill>
              </a:rPr>
              <a:t>   a) </a:t>
            </a:r>
            <a:r>
              <a:rPr lang="it-IT" sz="2000" u="sng" dirty="0"/>
              <a:t>Join71 rallenta</a:t>
            </a:r>
            <a:r>
              <a:rPr lang="it-IT" sz="2000" dirty="0"/>
              <a:t>: Il nodo 62 prende 65 come next. All’arrivo della join71 sarà invece 65 a prenderlo come next.</a:t>
            </a:r>
          </a:p>
          <a:p>
            <a:r>
              <a:rPr lang="it-IT" sz="2000" dirty="0">
                <a:solidFill>
                  <a:srgbClr val="7030A0"/>
                </a:solidFill>
              </a:rPr>
              <a:t>   b) </a:t>
            </a:r>
            <a:r>
              <a:rPr lang="it-IT" sz="2000" u="sng" dirty="0"/>
              <a:t>Join65 rallenta</a:t>
            </a:r>
            <a:r>
              <a:rPr lang="it-IT" sz="2000" dirty="0"/>
              <a:t>: Qui la situazione si fa più tricky, perché la catena diventa 62-71-80, e all’arrivo della join65</a:t>
            </a:r>
            <a:br>
              <a:rPr lang="it-IT" sz="2000" dirty="0"/>
            </a:br>
            <a:r>
              <a:rPr lang="it-IT" sz="2000" dirty="0"/>
              <a:t>        non c’è niente che consenta a 65 di conoscere 71, creando 62-65-80 e contemporaneamente 71-80.</a:t>
            </a:r>
            <a:br>
              <a:rPr lang="it-IT" sz="2000" dirty="0"/>
            </a:br>
            <a:r>
              <a:rPr lang="it-IT" sz="2000" dirty="0"/>
              <a:t>        Per questo motivo, l’</a:t>
            </a:r>
            <a:r>
              <a:rPr lang="it-IT" sz="2000" dirty="0">
                <a:solidFill>
                  <a:schemeClr val="accent5"/>
                </a:solidFill>
              </a:rPr>
              <a:t>update</a:t>
            </a:r>
            <a:r>
              <a:rPr lang="it-IT" sz="2000" dirty="0"/>
              <a:t> prevede di </a:t>
            </a:r>
            <a:r>
              <a:rPr lang="it-IT" sz="2000" u="sng" dirty="0"/>
              <a:t>creare un link</a:t>
            </a:r>
            <a:r>
              <a:rPr lang="it-IT" sz="2000" dirty="0"/>
              <a:t> in caso fra i nuovi nodi conosciuti ci sia un next.</a:t>
            </a:r>
            <a:endParaRPr lang="it-IT" sz="2000" dirty="0">
              <a:solidFill>
                <a:srgbClr val="7030A0"/>
              </a:solidFill>
            </a:endParaRPr>
          </a:p>
        </p:txBody>
      </p:sp>
      <p:pic>
        <p:nvPicPr>
          <p:cNvPr id="4" name="Immagine 3">
            <a:extLst>
              <a:ext uri="{FF2B5EF4-FFF2-40B4-BE49-F238E27FC236}">
                <a16:creationId xmlns:a16="http://schemas.microsoft.com/office/drawing/2014/main" id="{76C86F12-C0FD-433C-8927-BA9CC3EE3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721" y="3747989"/>
            <a:ext cx="3601373" cy="2774781"/>
          </a:xfrm>
          <a:prstGeom prst="rect">
            <a:avLst/>
          </a:prstGeom>
        </p:spPr>
      </p:pic>
      <p:pic>
        <p:nvPicPr>
          <p:cNvPr id="8" name="Immagine 7" descr="Immagine che contiene tavolo, piccolo, paio, ciotola&#10;&#10;Descrizione generata automaticamente">
            <a:extLst>
              <a:ext uri="{FF2B5EF4-FFF2-40B4-BE49-F238E27FC236}">
                <a16:creationId xmlns:a16="http://schemas.microsoft.com/office/drawing/2014/main" id="{8D95EF31-1DDE-4179-B008-79E40D22D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472" y="3747990"/>
            <a:ext cx="3437807" cy="2774780"/>
          </a:xfrm>
          <a:prstGeom prst="rect">
            <a:avLst/>
          </a:prstGeom>
        </p:spPr>
      </p:pic>
    </p:spTree>
    <p:extLst>
      <p:ext uri="{BB962C8B-B14F-4D97-AF65-F5344CB8AC3E}">
        <p14:creationId xmlns:p14="http://schemas.microsoft.com/office/powerpoint/2010/main" val="147685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asellaDiTesto 38">
            <a:extLst>
              <a:ext uri="{FF2B5EF4-FFF2-40B4-BE49-F238E27FC236}">
                <a16:creationId xmlns:a16="http://schemas.microsoft.com/office/drawing/2014/main" id="{C43B6AEE-A208-43D1-BA7E-32375DFCA4B8}"/>
              </a:ext>
            </a:extLst>
          </p:cNvPr>
          <p:cNvSpPr txBox="1"/>
          <p:nvPr/>
        </p:nvSpPr>
        <p:spPr>
          <a:xfrm>
            <a:off x="103695" y="150829"/>
            <a:ext cx="11943761" cy="4708981"/>
          </a:xfrm>
          <a:prstGeom prst="rect">
            <a:avLst/>
          </a:prstGeom>
          <a:noFill/>
        </p:spPr>
        <p:txBody>
          <a:bodyPr wrap="square" rtlCol="0">
            <a:spAutoFit/>
          </a:bodyPr>
          <a:lstStyle/>
          <a:p>
            <a:r>
              <a:rPr lang="it-IT" sz="2000" b="1" dirty="0"/>
              <a:t>Doppia leave di nodi consecutivi</a:t>
            </a:r>
            <a:r>
              <a:rPr lang="it-IT" sz="2000" dirty="0"/>
              <a:t>: Analizziamo i due possibili intoppi delle join:</a:t>
            </a:r>
          </a:p>
          <a:p>
            <a:r>
              <a:rPr lang="it-IT" sz="2000" dirty="0">
                <a:solidFill>
                  <a:srgbClr val="7030A0"/>
                </a:solidFill>
              </a:rPr>
              <a:t>   a) </a:t>
            </a:r>
            <a:r>
              <a:rPr lang="it-IT" sz="2000" u="sng" dirty="0"/>
              <a:t>Leave71 rallenta</a:t>
            </a:r>
            <a:r>
              <a:rPr lang="it-IT" sz="2000" dirty="0"/>
              <a:t>: Il nodo 71 prende 85 come next chiudendo il canale con 80. In seguito arriverà la leave71 al</a:t>
            </a:r>
            <a:br>
              <a:rPr lang="it-IT" sz="2000" dirty="0"/>
            </a:br>
            <a:r>
              <a:rPr lang="it-IT" sz="2000" dirty="0"/>
              <a:t>        nodo 62, che taglia il link con 71 </a:t>
            </a:r>
            <a:r>
              <a:rPr lang="it-IT" sz="2000" u="sng" dirty="0"/>
              <a:t>ma deve ricalcolarsi il next</a:t>
            </a:r>
            <a:r>
              <a:rPr lang="it-IT" sz="2000" dirty="0"/>
              <a:t>. Infatti, al momento dell’invio il next di 71 era il</a:t>
            </a:r>
            <a:br>
              <a:rPr lang="it-IT" sz="2000" dirty="0"/>
            </a:br>
            <a:r>
              <a:rPr lang="it-IT" sz="2000" dirty="0"/>
              <a:t>        nodo 80, ma tentare di assumerlo come next produrrebbe una NullPointerException, in quanto è già stato</a:t>
            </a:r>
            <a:br>
              <a:rPr lang="it-IT" sz="2000" dirty="0"/>
            </a:br>
            <a:r>
              <a:rPr lang="it-IT" sz="2000" dirty="0"/>
              <a:t>        rimosso dal proprio quartiere.</a:t>
            </a:r>
          </a:p>
          <a:p>
            <a:r>
              <a:rPr lang="it-IT" sz="2000" dirty="0"/>
              <a:t>   </a:t>
            </a:r>
            <a:r>
              <a:rPr lang="it-IT" sz="2000" dirty="0">
                <a:solidFill>
                  <a:srgbClr val="7030A0"/>
                </a:solidFill>
              </a:rPr>
              <a:t>b) </a:t>
            </a:r>
            <a:r>
              <a:rPr lang="it-IT" sz="2000" u="sng" dirty="0"/>
              <a:t>Leave80 rallenta</a:t>
            </a:r>
            <a:r>
              <a:rPr lang="it-IT" sz="2000" dirty="0"/>
              <a:t>: Il nodo 62 prende 80 come next, tagliando fuori 71. All’arrivo della leave80, semplicemente</a:t>
            </a:r>
            <a:br>
              <a:rPr lang="it-IT" sz="2000" dirty="0"/>
            </a:br>
            <a:r>
              <a:rPr lang="it-IT" sz="2000" dirty="0"/>
              <a:t>        62 taglierà i ponti con 80, legandosi a 85. </a:t>
            </a:r>
            <a:r>
              <a:rPr lang="it-IT" sz="2000" i="1" dirty="0"/>
              <a:t>Problema</a:t>
            </a:r>
            <a:r>
              <a:rPr lang="it-IT" sz="2000" dirty="0"/>
              <a:t>: Il nodo 71 non ha mai saputo dell’addio di 80 e non ha</a:t>
            </a:r>
            <a:br>
              <a:rPr lang="it-IT" sz="2000" dirty="0"/>
            </a:br>
            <a:r>
              <a:rPr lang="it-IT" sz="2000" dirty="0"/>
              <a:t>        mai reciso il suo link. La catena 71-80-85 potrebbe creare </a:t>
            </a:r>
            <a:r>
              <a:rPr lang="it-IT" sz="2000" b="1" dirty="0"/>
              <a:t>perdite di dati</a:t>
            </a:r>
            <a:r>
              <a:rPr lang="it-IT" sz="2000" dirty="0"/>
              <a:t> in caso 80 abbandonasse prima di</a:t>
            </a:r>
            <a:br>
              <a:rPr lang="it-IT" sz="2000" dirty="0"/>
            </a:br>
            <a:r>
              <a:rPr lang="it-IT" sz="2000" dirty="0"/>
              <a:t>        71. Per questo motivo bisogna prevedere un sistema di </a:t>
            </a:r>
            <a:r>
              <a:rPr lang="it-IT" sz="2000" dirty="0">
                <a:solidFill>
                  <a:schemeClr val="accent4">
                    <a:lumMod val="75000"/>
                  </a:schemeClr>
                </a:solidFill>
              </a:rPr>
              <a:t>forwarding</a:t>
            </a:r>
            <a:r>
              <a:rPr lang="it-IT" sz="2000" dirty="0"/>
              <a:t> dei messaggi</a:t>
            </a:r>
          </a:p>
          <a:p>
            <a:r>
              <a:rPr lang="it-IT" sz="2000" dirty="0"/>
              <a:t>        che consenta a un nodo di ricalcolarsi il suo next nell’eventualità</a:t>
            </a:r>
            <a:br>
              <a:rPr lang="it-IT" sz="2000" dirty="0"/>
            </a:br>
            <a:r>
              <a:rPr lang="it-IT" sz="2000" dirty="0"/>
              <a:t>        (in questo caso di rallentamenti, ma anche di uscite inaspettate)</a:t>
            </a:r>
            <a:br>
              <a:rPr lang="it-IT" sz="2000" dirty="0"/>
            </a:br>
            <a:r>
              <a:rPr lang="it-IT" sz="2000" dirty="0"/>
              <a:t>        che non riesca più a connettersi con il successivo nell’anello.</a:t>
            </a:r>
            <a:br>
              <a:rPr lang="it-IT" sz="2000" dirty="0"/>
            </a:br>
            <a:br>
              <a:rPr lang="it-IT" sz="2000" dirty="0"/>
            </a:br>
            <a:r>
              <a:rPr lang="it-IT" sz="2000" dirty="0"/>
              <a:t>        Il forwarding dei messaggi è gestito in via generale, e non</a:t>
            </a:r>
            <a:br>
              <a:rPr lang="it-IT" sz="2000" dirty="0"/>
            </a:br>
            <a:r>
              <a:rPr lang="it-IT" sz="2000" dirty="0"/>
              <a:t>        si limita soltanto al caso dei nodi uscenti.</a:t>
            </a:r>
          </a:p>
        </p:txBody>
      </p:sp>
      <p:pic>
        <p:nvPicPr>
          <p:cNvPr id="3" name="Immagine 2">
            <a:extLst>
              <a:ext uri="{FF2B5EF4-FFF2-40B4-BE49-F238E27FC236}">
                <a16:creationId xmlns:a16="http://schemas.microsoft.com/office/drawing/2014/main" id="{A245694F-92AB-474D-8632-3CBC8F109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86" y="3013151"/>
            <a:ext cx="4200696" cy="3494450"/>
          </a:xfrm>
          <a:prstGeom prst="rect">
            <a:avLst/>
          </a:prstGeom>
        </p:spPr>
      </p:pic>
    </p:spTree>
    <p:extLst>
      <p:ext uri="{BB962C8B-B14F-4D97-AF65-F5344CB8AC3E}">
        <p14:creationId xmlns:p14="http://schemas.microsoft.com/office/powerpoint/2010/main" val="63421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mbo 34">
            <a:extLst>
              <a:ext uri="{FF2B5EF4-FFF2-40B4-BE49-F238E27FC236}">
                <a16:creationId xmlns:a16="http://schemas.microsoft.com/office/drawing/2014/main" id="{7F53C67B-7F76-43DE-96BB-5C4CE10BBAFE}"/>
              </a:ext>
            </a:extLst>
          </p:cNvPr>
          <p:cNvSpPr/>
          <p:nvPr/>
        </p:nvSpPr>
        <p:spPr>
          <a:xfrm>
            <a:off x="6447933" y="2019407"/>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1</a:t>
            </a:r>
          </a:p>
        </p:txBody>
      </p:sp>
      <p:sp>
        <p:nvSpPr>
          <p:cNvPr id="36" name="Rombo 35">
            <a:extLst>
              <a:ext uri="{FF2B5EF4-FFF2-40B4-BE49-F238E27FC236}">
                <a16:creationId xmlns:a16="http://schemas.microsoft.com/office/drawing/2014/main" id="{635AF00D-18FF-4A22-A4E4-F8D900FAEBBA}"/>
              </a:ext>
            </a:extLst>
          </p:cNvPr>
          <p:cNvSpPr/>
          <p:nvPr/>
        </p:nvSpPr>
        <p:spPr>
          <a:xfrm>
            <a:off x="9571874" y="2019407"/>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2</a:t>
            </a:r>
          </a:p>
        </p:txBody>
      </p:sp>
      <p:sp>
        <p:nvSpPr>
          <p:cNvPr id="37" name="Rombo 36">
            <a:extLst>
              <a:ext uri="{FF2B5EF4-FFF2-40B4-BE49-F238E27FC236}">
                <a16:creationId xmlns:a16="http://schemas.microsoft.com/office/drawing/2014/main" id="{E3CB1BAB-E59E-4B9C-AB78-66CB81CD364C}"/>
              </a:ext>
            </a:extLst>
          </p:cNvPr>
          <p:cNvSpPr/>
          <p:nvPr/>
        </p:nvSpPr>
        <p:spPr>
          <a:xfrm>
            <a:off x="6447932" y="4651553"/>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3</a:t>
            </a:r>
          </a:p>
        </p:txBody>
      </p:sp>
      <p:sp>
        <p:nvSpPr>
          <p:cNvPr id="38" name="Rombo 37">
            <a:extLst>
              <a:ext uri="{FF2B5EF4-FFF2-40B4-BE49-F238E27FC236}">
                <a16:creationId xmlns:a16="http://schemas.microsoft.com/office/drawing/2014/main" id="{085CF124-C8E7-4F4F-9EE6-970328D292BC}"/>
              </a:ext>
            </a:extLst>
          </p:cNvPr>
          <p:cNvSpPr/>
          <p:nvPr/>
        </p:nvSpPr>
        <p:spPr>
          <a:xfrm>
            <a:off x="9571873" y="4651553"/>
            <a:ext cx="469269" cy="469269"/>
          </a:xfrm>
          <a:prstGeom prst="diamond">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7030A0"/>
                </a:solidFill>
              </a:rPr>
              <a:t>4</a:t>
            </a:r>
          </a:p>
        </p:txBody>
      </p:sp>
      <p:sp>
        <p:nvSpPr>
          <p:cNvPr id="39" name="CasellaDiTesto 38">
            <a:extLst>
              <a:ext uri="{FF2B5EF4-FFF2-40B4-BE49-F238E27FC236}">
                <a16:creationId xmlns:a16="http://schemas.microsoft.com/office/drawing/2014/main" id="{C43B6AEE-A208-43D1-BA7E-32375DFCA4B8}"/>
              </a:ext>
            </a:extLst>
          </p:cNvPr>
          <p:cNvSpPr txBox="1"/>
          <p:nvPr/>
        </p:nvSpPr>
        <p:spPr>
          <a:xfrm>
            <a:off x="103696" y="103695"/>
            <a:ext cx="11983575" cy="5940088"/>
          </a:xfrm>
          <a:prstGeom prst="rect">
            <a:avLst/>
          </a:prstGeom>
          <a:noFill/>
        </p:spPr>
        <p:txBody>
          <a:bodyPr wrap="square" rtlCol="0">
            <a:spAutoFit/>
          </a:bodyPr>
          <a:lstStyle/>
          <a:p>
            <a:r>
              <a:rPr lang="it-IT" sz="2000" dirty="0">
                <a:solidFill>
                  <a:srgbClr val="7030A0"/>
                </a:solidFill>
              </a:rPr>
              <a:t>1) </a:t>
            </a:r>
            <a:r>
              <a:rPr lang="it-IT" sz="2000" b="1" dirty="0"/>
              <a:t>Join(</a:t>
            </a:r>
            <a:r>
              <a:rPr lang="it-IT" sz="2000" b="1" dirty="0">
                <a:solidFill>
                  <a:srgbClr val="FF0000"/>
                </a:solidFill>
              </a:rPr>
              <a:t>x</a:t>
            </a:r>
            <a:r>
              <a:rPr lang="it-IT" sz="2000" b="1" dirty="0"/>
              <a:t>) &lt; Leave: </a:t>
            </a:r>
            <a:r>
              <a:rPr lang="it-IT" sz="2000" dirty="0"/>
              <a:t>Quando la join raggiunge 65, il suo next 71 è uscito o sta per uscire, quindi 65 rimarrà senza</a:t>
            </a:r>
            <a:br>
              <a:rPr lang="it-IT" sz="2000" dirty="0"/>
            </a:br>
            <a:r>
              <a:rPr lang="it-IT" sz="2000" dirty="0"/>
              <a:t>     next. Per questa situazione, il meccanismo di </a:t>
            </a:r>
            <a:r>
              <a:rPr lang="it-IT" sz="2000" dirty="0">
                <a:solidFill>
                  <a:schemeClr val="accent4">
                    <a:lumMod val="75000"/>
                  </a:schemeClr>
                </a:solidFill>
              </a:rPr>
              <a:t>forwarding</a:t>
            </a:r>
            <a:r>
              <a:rPr lang="it-IT" sz="2000" dirty="0"/>
              <a:t> dei messaggi consentirà di ristabilire la catena.</a:t>
            </a:r>
            <a:endParaRPr lang="it-IT" sz="2000" dirty="0">
              <a:solidFill>
                <a:srgbClr val="7030A0"/>
              </a:solidFill>
            </a:endParaRPr>
          </a:p>
          <a:p>
            <a:r>
              <a:rPr lang="it-IT" sz="2000" dirty="0">
                <a:solidFill>
                  <a:srgbClr val="7030A0"/>
                </a:solidFill>
              </a:rPr>
              <a:t>2) </a:t>
            </a:r>
            <a:r>
              <a:rPr lang="it-IT" sz="2000" b="1" dirty="0"/>
              <a:t>Join(</a:t>
            </a:r>
            <a:r>
              <a:rPr lang="it-IT" sz="2000" b="1" dirty="0">
                <a:solidFill>
                  <a:srgbClr val="FF0000"/>
                </a:solidFill>
              </a:rPr>
              <a:t>x</a:t>
            </a:r>
            <a:r>
              <a:rPr lang="it-IT" sz="2000" b="1" dirty="0"/>
              <a:t>) &gt; Leave: </a:t>
            </a:r>
            <a:r>
              <a:rPr lang="it-IT" sz="2000" dirty="0"/>
              <a:t>Niente di anomalo qua, la catena 62-77-80 si formerà all’arrivo della join a 62.</a:t>
            </a:r>
            <a:endParaRPr lang="it-IT" sz="2000" b="1" dirty="0"/>
          </a:p>
          <a:p>
            <a:r>
              <a:rPr lang="it-IT" sz="2000" dirty="0">
                <a:solidFill>
                  <a:srgbClr val="7030A0"/>
                </a:solidFill>
              </a:rPr>
              <a:t>3) </a:t>
            </a:r>
            <a:r>
              <a:rPr lang="it-IT" sz="2000" b="1" dirty="0"/>
              <a:t>Leave(</a:t>
            </a:r>
            <a:r>
              <a:rPr lang="it-IT" sz="2000" b="1" dirty="0">
                <a:solidFill>
                  <a:srgbClr val="FF0000"/>
                </a:solidFill>
              </a:rPr>
              <a:t>x</a:t>
            </a:r>
            <a:r>
              <a:rPr lang="it-IT" sz="2000" b="1" dirty="0"/>
              <a:t>) &lt; Join: </a:t>
            </a:r>
            <a:r>
              <a:rPr lang="it-IT" sz="2000" dirty="0"/>
              <a:t>Niente di anomalo nemmeno qua, la particolarità è che un nodo in fase di uscita si leghi a un </a:t>
            </a:r>
            <a:br>
              <a:rPr lang="it-IT" sz="2000" dirty="0"/>
            </a:br>
            <a:r>
              <a:rPr lang="it-IT" sz="2000" dirty="0"/>
              <a:t>     nuovo next, ma poi con l’arrivo della sua leave a 62, sarà lo stesso a riportare i canali alla normalità.</a:t>
            </a:r>
            <a:endParaRPr lang="it-IT" sz="2000" b="1" dirty="0"/>
          </a:p>
          <a:p>
            <a:r>
              <a:rPr lang="it-IT" sz="2000" dirty="0">
                <a:solidFill>
                  <a:srgbClr val="7030A0"/>
                </a:solidFill>
              </a:rPr>
              <a:t>4) </a:t>
            </a:r>
            <a:r>
              <a:rPr lang="it-IT" sz="2000" b="1" dirty="0"/>
              <a:t>Leave(</a:t>
            </a:r>
            <a:r>
              <a:rPr lang="it-IT" sz="2000" b="1" dirty="0">
                <a:solidFill>
                  <a:srgbClr val="FF0000"/>
                </a:solidFill>
              </a:rPr>
              <a:t>x</a:t>
            </a:r>
            <a:r>
              <a:rPr lang="it-IT" sz="2000" b="1" dirty="0"/>
              <a:t>) &gt; Join: </a:t>
            </a:r>
            <a:r>
              <a:rPr lang="it-IT" sz="2000" dirty="0"/>
              <a:t>Innanzitutto si ricorda che, pur essendo</a:t>
            </a:r>
            <a:br>
              <a:rPr lang="it-IT" sz="2000" dirty="0"/>
            </a:br>
            <a:r>
              <a:rPr lang="it-IT" sz="2000" dirty="0"/>
              <a:t>     minore di 71, il nodo 65 si connette alla rete come</a:t>
            </a:r>
            <a:br>
              <a:rPr lang="it-IT" sz="2000" dirty="0"/>
            </a:br>
            <a:r>
              <a:rPr lang="it-IT" sz="2000" dirty="0"/>
              <a:t>     precedente di 80 in quanto il Gateway ha già</a:t>
            </a:r>
            <a:br>
              <a:rPr lang="it-IT" sz="2000" dirty="0"/>
            </a:br>
            <a:r>
              <a:rPr lang="it-IT" sz="2000" dirty="0"/>
              <a:t>     registrato l’uscita di 71, e 65 non sa nemmeno che</a:t>
            </a:r>
            <a:br>
              <a:rPr lang="it-IT" sz="2000" dirty="0"/>
            </a:br>
            <a:r>
              <a:rPr lang="it-IT" sz="2000" dirty="0"/>
              <a:t>     esista. Con il rallentamento della leave, accade che</a:t>
            </a:r>
            <a:br>
              <a:rPr lang="it-IT" sz="2000" dirty="0"/>
            </a:br>
            <a:r>
              <a:rPr lang="it-IT" sz="2000" dirty="0"/>
              <a:t>     il nodo 62 si connetta al nuovo entrato 65 </a:t>
            </a:r>
            <a:r>
              <a:rPr lang="it-IT" sz="2000" b="1" dirty="0"/>
              <a:t>tagliando</a:t>
            </a:r>
          </a:p>
          <a:p>
            <a:r>
              <a:rPr lang="it-IT" sz="2000" b="1" dirty="0">
                <a:solidFill>
                  <a:srgbClr val="7030A0"/>
                </a:solidFill>
              </a:rPr>
              <a:t>     </a:t>
            </a:r>
            <a:r>
              <a:rPr lang="it-IT" sz="2000" b="1" dirty="0"/>
              <a:t>di fatto fuori</a:t>
            </a:r>
            <a:r>
              <a:rPr lang="it-IT" sz="2000" dirty="0"/>
              <a:t> 71, che non riceverà mai indietro la</a:t>
            </a:r>
            <a:br>
              <a:rPr lang="it-IT" sz="2000" dirty="0"/>
            </a:br>
            <a:r>
              <a:rPr lang="it-IT" sz="2000" dirty="0"/>
              <a:t>     sua leave e il messaggio continuerà a circolare nell’</a:t>
            </a:r>
            <a:br>
              <a:rPr lang="it-IT" sz="2000" dirty="0"/>
            </a:br>
            <a:r>
              <a:rPr lang="it-IT" sz="2000" dirty="0"/>
              <a:t>     anello! Per casi come questo si prevede un campo</a:t>
            </a:r>
            <a:br>
              <a:rPr lang="it-IT" sz="2000" dirty="0"/>
            </a:br>
            <a:r>
              <a:rPr lang="it-IT" sz="2000" dirty="0"/>
              <a:t>     </a:t>
            </a:r>
            <a:r>
              <a:rPr lang="it-IT" sz="2000" i="1" dirty="0"/>
              <a:t>emergencyAddress</a:t>
            </a:r>
            <a:r>
              <a:rPr lang="it-IT" sz="2000" dirty="0"/>
              <a:t> all’interno delle leave, che viene</a:t>
            </a:r>
            <a:br>
              <a:rPr lang="it-IT" sz="2000" dirty="0"/>
            </a:br>
            <a:r>
              <a:rPr lang="it-IT" sz="2000" dirty="0"/>
              <a:t>     ispezionato solo se il nodo che sta lasciando dovrebbe</a:t>
            </a:r>
            <a:br>
              <a:rPr lang="it-IT" sz="2000" dirty="0"/>
            </a:br>
            <a:r>
              <a:rPr lang="it-IT" sz="2000" dirty="0"/>
              <a:t>     essere il proprio next, ma non lo si conosce nemmeno.</a:t>
            </a:r>
            <a:br>
              <a:rPr lang="it-IT" sz="2000" dirty="0"/>
            </a:br>
            <a:r>
              <a:rPr lang="it-IT" sz="2000" dirty="0"/>
              <a:t>     Il nodo 65 fa quindi una grpc verso 71 (pur non</a:t>
            </a:r>
            <a:br>
              <a:rPr lang="it-IT" sz="2000" dirty="0"/>
            </a:br>
            <a:r>
              <a:rPr lang="it-IT" sz="2000" dirty="0"/>
              <a:t>     essendo il suo next) per passargli la sua leave.</a:t>
            </a:r>
            <a:endParaRPr lang="it-IT" sz="2000" dirty="0">
              <a:solidFill>
                <a:srgbClr val="7030A0"/>
              </a:solidFill>
            </a:endParaRPr>
          </a:p>
        </p:txBody>
      </p:sp>
      <p:pic>
        <p:nvPicPr>
          <p:cNvPr id="3" name="Immagine 2">
            <a:extLst>
              <a:ext uri="{FF2B5EF4-FFF2-40B4-BE49-F238E27FC236}">
                <a16:creationId xmlns:a16="http://schemas.microsoft.com/office/drawing/2014/main" id="{695065E3-4500-4494-B9AC-A953D27F5E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1951351"/>
            <a:ext cx="2903830" cy="2242049"/>
          </a:xfrm>
          <a:prstGeom prst="rect">
            <a:avLst/>
          </a:prstGeom>
        </p:spPr>
      </p:pic>
      <p:pic>
        <p:nvPicPr>
          <p:cNvPr id="5" name="Immagine 4">
            <a:extLst>
              <a:ext uri="{FF2B5EF4-FFF2-40B4-BE49-F238E27FC236}">
                <a16:creationId xmlns:a16="http://schemas.microsoft.com/office/drawing/2014/main" id="{8A6E1881-1E76-4B2D-BC54-BE37EC405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768" y="1946631"/>
            <a:ext cx="2898143" cy="2246769"/>
          </a:xfrm>
          <a:prstGeom prst="rect">
            <a:avLst/>
          </a:prstGeom>
        </p:spPr>
      </p:pic>
      <p:pic>
        <p:nvPicPr>
          <p:cNvPr id="7" name="Immagine 6">
            <a:extLst>
              <a:ext uri="{FF2B5EF4-FFF2-40B4-BE49-F238E27FC236}">
                <a16:creationId xmlns:a16="http://schemas.microsoft.com/office/drawing/2014/main" id="{CD74108E-281B-447E-BD1A-1C4080EC2E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44864" y="4523832"/>
            <a:ext cx="2806101" cy="2178962"/>
          </a:xfrm>
          <a:prstGeom prst="rect">
            <a:avLst/>
          </a:prstGeom>
        </p:spPr>
      </p:pic>
      <p:pic>
        <p:nvPicPr>
          <p:cNvPr id="10" name="Immagine 9">
            <a:extLst>
              <a:ext uri="{FF2B5EF4-FFF2-40B4-BE49-F238E27FC236}">
                <a16:creationId xmlns:a16="http://schemas.microsoft.com/office/drawing/2014/main" id="{E18AF374-4981-4E98-93B0-0467B7A234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6768" y="4489928"/>
            <a:ext cx="2900503" cy="2246769"/>
          </a:xfrm>
          <a:prstGeom prst="rect">
            <a:avLst/>
          </a:prstGeom>
        </p:spPr>
      </p:pic>
    </p:spTree>
    <p:extLst>
      <p:ext uri="{BB962C8B-B14F-4D97-AF65-F5344CB8AC3E}">
        <p14:creationId xmlns:p14="http://schemas.microsoft.com/office/powerpoint/2010/main" val="244098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5B184A0F-9751-43D0-9AD3-33753E6549CD}"/>
              </a:ext>
            </a:extLst>
          </p:cNvPr>
          <p:cNvCxnSpPr>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1" name="Gruppo 20">
            <a:extLst>
              <a:ext uri="{FF2B5EF4-FFF2-40B4-BE49-F238E27FC236}">
                <a16:creationId xmlns:a16="http://schemas.microsoft.com/office/drawing/2014/main" id="{674AE75A-28DF-47E1-AA87-F2B71B1FC662}"/>
              </a:ext>
            </a:extLst>
          </p:cNvPr>
          <p:cNvGrpSpPr/>
          <p:nvPr/>
        </p:nvGrpSpPr>
        <p:grpSpPr>
          <a:xfrm>
            <a:off x="2564008" y="2507461"/>
            <a:ext cx="474563" cy="713098"/>
            <a:chOff x="5312779" y="2504664"/>
            <a:chExt cx="474563" cy="713098"/>
          </a:xfrm>
        </p:grpSpPr>
        <p:sp>
          <p:nvSpPr>
            <p:cNvPr id="22" name="Freccia a pentagono 21">
              <a:extLst>
                <a:ext uri="{FF2B5EF4-FFF2-40B4-BE49-F238E27FC236}">
                  <a16:creationId xmlns:a16="http://schemas.microsoft.com/office/drawing/2014/main" id="{857D9B6E-BDC1-4D56-947A-C1E96C43DB56}"/>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B80715E4-BCEF-4898-BAC0-764E775451AD}"/>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24" name="Freccia a destra 23">
            <a:extLst>
              <a:ext uri="{FF2B5EF4-FFF2-40B4-BE49-F238E27FC236}">
                <a16:creationId xmlns:a16="http://schemas.microsoft.com/office/drawing/2014/main" id="{32DC7A8B-A736-4B00-8962-1FC7BB78C274}"/>
              </a:ext>
            </a:extLst>
          </p:cNvPr>
          <p:cNvSpPr/>
          <p:nvPr/>
        </p:nvSpPr>
        <p:spPr>
          <a:xfrm>
            <a:off x="2586462" y="3290038"/>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DE872B33-1C65-41A3-B197-509DE167187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Elemento grafico 24" descr="Freccia circolare">
            <a:extLst>
              <a:ext uri="{FF2B5EF4-FFF2-40B4-BE49-F238E27FC236}">
                <a16:creationId xmlns:a16="http://schemas.microsoft.com/office/drawing/2014/main" id="{071B73D3-56F7-43EF-962D-E328573F7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337" y="1874195"/>
            <a:ext cx="914400" cy="914400"/>
          </a:xfrm>
          <a:prstGeom prst="rect">
            <a:avLst/>
          </a:prstGeom>
        </p:spPr>
      </p:pic>
    </p:spTree>
    <p:extLst>
      <p:ext uri="{BB962C8B-B14F-4D97-AF65-F5344CB8AC3E}">
        <p14:creationId xmlns:p14="http://schemas.microsoft.com/office/powerpoint/2010/main" val="35679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ttore diritto 26">
            <a:extLst>
              <a:ext uri="{FF2B5EF4-FFF2-40B4-BE49-F238E27FC236}">
                <a16:creationId xmlns:a16="http://schemas.microsoft.com/office/drawing/2014/main" id="{03E35D66-099B-4295-8B58-39A325E89E65}"/>
              </a:ext>
            </a:extLst>
          </p:cNvPr>
          <p:cNvCxnSpPr>
            <a:cxnSpLocks/>
            <a:stCxn id="20"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1" name="Gruppo 20">
            <a:extLst>
              <a:ext uri="{FF2B5EF4-FFF2-40B4-BE49-F238E27FC236}">
                <a16:creationId xmlns:a16="http://schemas.microsoft.com/office/drawing/2014/main" id="{674AE75A-28DF-47E1-AA87-F2B71B1FC662}"/>
              </a:ext>
            </a:extLst>
          </p:cNvPr>
          <p:cNvGrpSpPr/>
          <p:nvPr/>
        </p:nvGrpSpPr>
        <p:grpSpPr>
          <a:xfrm>
            <a:off x="4598741" y="4048653"/>
            <a:ext cx="474563" cy="713098"/>
            <a:chOff x="5312779" y="2504664"/>
            <a:chExt cx="474563" cy="713098"/>
          </a:xfrm>
        </p:grpSpPr>
        <p:sp>
          <p:nvSpPr>
            <p:cNvPr id="22" name="Freccia a pentagono 21">
              <a:extLst>
                <a:ext uri="{FF2B5EF4-FFF2-40B4-BE49-F238E27FC236}">
                  <a16:creationId xmlns:a16="http://schemas.microsoft.com/office/drawing/2014/main" id="{857D9B6E-BDC1-4D56-947A-C1E96C43DB56}"/>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B80715E4-BCEF-4898-BAC0-764E775451AD}"/>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2" name="Segno di moltiplicazione 1">
            <a:extLst>
              <a:ext uri="{FF2B5EF4-FFF2-40B4-BE49-F238E27FC236}">
                <a16:creationId xmlns:a16="http://schemas.microsoft.com/office/drawing/2014/main" id="{6AC05328-4260-4164-8081-1510F538CD69}"/>
              </a:ext>
            </a:extLst>
          </p:cNvPr>
          <p:cNvSpPr/>
          <p:nvPr/>
        </p:nvSpPr>
        <p:spPr>
          <a:xfrm>
            <a:off x="3468472" y="3909193"/>
            <a:ext cx="743236" cy="743236"/>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DCED874B-E507-4D33-8A2E-A9A984BFBFEF}"/>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2353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7999714" y="2522006"/>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6541439" y="5129462"/>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96738" y="252200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4077492" y="113267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218958" y="113267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711499" y="4089213"/>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587956" y="4089212"/>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sp>
        <p:nvSpPr>
          <p:cNvPr id="20" name="Ovale 19">
            <a:extLst>
              <a:ext uri="{FF2B5EF4-FFF2-40B4-BE49-F238E27FC236}">
                <a16:creationId xmlns:a16="http://schemas.microsoft.com/office/drawing/2014/main" id="{654472CF-FD35-49C2-87EE-DEF52A7D6FAD}"/>
              </a:ext>
            </a:extLst>
          </p:cNvPr>
          <p:cNvSpPr/>
          <p:nvPr/>
        </p:nvSpPr>
        <p:spPr>
          <a:xfrm>
            <a:off x="4752678" y="5129462"/>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grpSp>
        <p:nvGrpSpPr>
          <p:cNvPr id="17" name="Gruppo 16">
            <a:extLst>
              <a:ext uri="{FF2B5EF4-FFF2-40B4-BE49-F238E27FC236}">
                <a16:creationId xmlns:a16="http://schemas.microsoft.com/office/drawing/2014/main" id="{3F3271BB-EFB7-4005-A0FF-1D04F22A3BA4}"/>
              </a:ext>
            </a:extLst>
          </p:cNvPr>
          <p:cNvGrpSpPr/>
          <p:nvPr/>
        </p:nvGrpSpPr>
        <p:grpSpPr>
          <a:xfrm>
            <a:off x="4451935" y="3559927"/>
            <a:ext cx="474563" cy="713098"/>
            <a:chOff x="5312779" y="2504664"/>
            <a:chExt cx="474563" cy="713098"/>
          </a:xfrm>
        </p:grpSpPr>
        <p:sp>
          <p:nvSpPr>
            <p:cNvPr id="18" name="Freccia a pentagono 17">
              <a:extLst>
                <a:ext uri="{FF2B5EF4-FFF2-40B4-BE49-F238E27FC236}">
                  <a16:creationId xmlns:a16="http://schemas.microsoft.com/office/drawing/2014/main" id="{60BF692E-3614-42F8-B2A9-BF4A1AA2BC41}"/>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a:extLst>
                <a:ext uri="{FF2B5EF4-FFF2-40B4-BE49-F238E27FC236}">
                  <a16:creationId xmlns:a16="http://schemas.microsoft.com/office/drawing/2014/main" id="{A72E1750-4771-4299-A5AD-7B1593484164}"/>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21" name="Segno di moltiplicazione 20">
            <a:extLst>
              <a:ext uri="{FF2B5EF4-FFF2-40B4-BE49-F238E27FC236}">
                <a16:creationId xmlns:a16="http://schemas.microsoft.com/office/drawing/2014/main" id="{12605E48-603D-4916-A25E-51590698EE79}"/>
              </a:ext>
            </a:extLst>
          </p:cNvPr>
          <p:cNvSpPr/>
          <p:nvPr/>
        </p:nvSpPr>
        <p:spPr>
          <a:xfrm>
            <a:off x="4317598" y="3481873"/>
            <a:ext cx="743236" cy="743236"/>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9093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ttore diritto 26">
            <a:extLst>
              <a:ext uri="{FF2B5EF4-FFF2-40B4-BE49-F238E27FC236}">
                <a16:creationId xmlns:a16="http://schemas.microsoft.com/office/drawing/2014/main" id="{03E35D66-099B-4295-8B58-39A325E89E65}"/>
              </a:ext>
            </a:extLst>
          </p:cNvPr>
          <p:cNvCxnSpPr>
            <a:cxnSpLocks/>
            <a:stCxn id="20"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9" name="Figura a mano libera: forma 8">
            <a:extLst>
              <a:ext uri="{FF2B5EF4-FFF2-40B4-BE49-F238E27FC236}">
                <a16:creationId xmlns:a16="http://schemas.microsoft.com/office/drawing/2014/main" id="{0F8A3C0C-F0C2-4F4F-BC95-568F10822374}"/>
              </a:ext>
            </a:extLst>
          </p:cNvPr>
          <p:cNvSpPr/>
          <p:nvPr/>
        </p:nvSpPr>
        <p:spPr>
          <a:xfrm>
            <a:off x="3524250" y="3872668"/>
            <a:ext cx="670559" cy="895547"/>
          </a:xfrm>
          <a:custGeom>
            <a:avLst/>
            <a:gdLst>
              <a:gd name="connsiteX0" fmla="*/ 131445 w 624840"/>
              <a:gd name="connsiteY0" fmla="*/ 9525 h 847725"/>
              <a:gd name="connsiteX1" fmla="*/ 184785 w 624840"/>
              <a:gd name="connsiteY1" fmla="*/ 7620 h 847725"/>
              <a:gd name="connsiteX2" fmla="*/ 209550 w 624840"/>
              <a:gd name="connsiteY2" fmla="*/ 1905 h 847725"/>
              <a:gd name="connsiteX3" fmla="*/ 215265 w 624840"/>
              <a:gd name="connsiteY3" fmla="*/ 0 h 847725"/>
              <a:gd name="connsiteX4" fmla="*/ 241935 w 624840"/>
              <a:gd name="connsiteY4" fmla="*/ 5715 h 847725"/>
              <a:gd name="connsiteX5" fmla="*/ 247650 w 624840"/>
              <a:gd name="connsiteY5" fmla="*/ 9525 h 847725"/>
              <a:gd name="connsiteX6" fmla="*/ 253365 w 624840"/>
              <a:gd name="connsiteY6" fmla="*/ 11430 h 847725"/>
              <a:gd name="connsiteX7" fmla="*/ 264795 w 624840"/>
              <a:gd name="connsiteY7" fmla="*/ 19050 h 847725"/>
              <a:gd name="connsiteX8" fmla="*/ 281940 w 624840"/>
              <a:gd name="connsiteY8" fmla="*/ 28575 h 847725"/>
              <a:gd name="connsiteX9" fmla="*/ 287655 w 624840"/>
              <a:gd name="connsiteY9" fmla="*/ 34290 h 847725"/>
              <a:gd name="connsiteX10" fmla="*/ 304800 w 624840"/>
              <a:gd name="connsiteY10" fmla="*/ 43815 h 847725"/>
              <a:gd name="connsiteX11" fmla="*/ 348615 w 624840"/>
              <a:gd name="connsiteY11" fmla="*/ 83820 h 847725"/>
              <a:gd name="connsiteX12" fmla="*/ 365760 w 624840"/>
              <a:gd name="connsiteY12" fmla="*/ 97155 h 847725"/>
              <a:gd name="connsiteX13" fmla="*/ 405765 w 624840"/>
              <a:gd name="connsiteY13" fmla="*/ 140970 h 847725"/>
              <a:gd name="connsiteX14" fmla="*/ 430530 w 624840"/>
              <a:gd name="connsiteY14" fmla="*/ 165735 h 847725"/>
              <a:gd name="connsiteX15" fmla="*/ 457200 w 624840"/>
              <a:gd name="connsiteY15" fmla="*/ 192405 h 847725"/>
              <a:gd name="connsiteX16" fmla="*/ 464820 w 624840"/>
              <a:gd name="connsiteY16" fmla="*/ 198120 h 847725"/>
              <a:gd name="connsiteX17" fmla="*/ 501015 w 624840"/>
              <a:gd name="connsiteY17" fmla="*/ 232410 h 847725"/>
              <a:gd name="connsiteX18" fmla="*/ 504825 w 624840"/>
              <a:gd name="connsiteY18" fmla="*/ 238125 h 847725"/>
              <a:gd name="connsiteX19" fmla="*/ 520065 w 624840"/>
              <a:gd name="connsiteY19" fmla="*/ 253365 h 847725"/>
              <a:gd name="connsiteX20" fmla="*/ 554355 w 624840"/>
              <a:gd name="connsiteY20" fmla="*/ 297180 h 847725"/>
              <a:gd name="connsiteX21" fmla="*/ 558165 w 624840"/>
              <a:gd name="connsiteY21" fmla="*/ 302895 h 847725"/>
              <a:gd name="connsiteX22" fmla="*/ 584835 w 624840"/>
              <a:gd name="connsiteY22" fmla="*/ 337185 h 847725"/>
              <a:gd name="connsiteX23" fmla="*/ 592455 w 624840"/>
              <a:gd name="connsiteY23" fmla="*/ 352425 h 847725"/>
              <a:gd name="connsiteX24" fmla="*/ 598170 w 624840"/>
              <a:gd name="connsiteY24" fmla="*/ 361950 h 847725"/>
              <a:gd name="connsiteX25" fmla="*/ 600075 w 624840"/>
              <a:gd name="connsiteY25" fmla="*/ 367665 h 847725"/>
              <a:gd name="connsiteX26" fmla="*/ 603885 w 624840"/>
              <a:gd name="connsiteY26" fmla="*/ 377190 h 847725"/>
              <a:gd name="connsiteX27" fmla="*/ 607695 w 624840"/>
              <a:gd name="connsiteY27" fmla="*/ 392430 h 847725"/>
              <a:gd name="connsiteX28" fmla="*/ 619125 w 624840"/>
              <a:gd name="connsiteY28" fmla="*/ 424815 h 847725"/>
              <a:gd name="connsiteX29" fmla="*/ 622935 w 624840"/>
              <a:gd name="connsiteY29" fmla="*/ 459105 h 847725"/>
              <a:gd name="connsiteX30" fmla="*/ 624840 w 624840"/>
              <a:gd name="connsiteY30" fmla="*/ 476250 h 847725"/>
              <a:gd name="connsiteX31" fmla="*/ 622935 w 624840"/>
              <a:gd name="connsiteY31" fmla="*/ 529590 h 847725"/>
              <a:gd name="connsiteX32" fmla="*/ 617220 w 624840"/>
              <a:gd name="connsiteY32" fmla="*/ 550545 h 847725"/>
              <a:gd name="connsiteX33" fmla="*/ 613410 w 624840"/>
              <a:gd name="connsiteY33" fmla="*/ 567690 h 847725"/>
              <a:gd name="connsiteX34" fmla="*/ 607695 w 624840"/>
              <a:gd name="connsiteY34" fmla="*/ 584835 h 847725"/>
              <a:gd name="connsiteX35" fmla="*/ 605790 w 624840"/>
              <a:gd name="connsiteY35" fmla="*/ 590550 h 847725"/>
              <a:gd name="connsiteX36" fmla="*/ 603885 w 624840"/>
              <a:gd name="connsiteY36" fmla="*/ 596265 h 847725"/>
              <a:gd name="connsiteX37" fmla="*/ 598170 w 624840"/>
              <a:gd name="connsiteY37" fmla="*/ 607695 h 847725"/>
              <a:gd name="connsiteX38" fmla="*/ 594360 w 624840"/>
              <a:gd name="connsiteY38" fmla="*/ 613410 h 847725"/>
              <a:gd name="connsiteX39" fmla="*/ 592455 w 624840"/>
              <a:gd name="connsiteY39" fmla="*/ 619125 h 847725"/>
              <a:gd name="connsiteX40" fmla="*/ 588645 w 624840"/>
              <a:gd name="connsiteY40" fmla="*/ 624840 h 847725"/>
              <a:gd name="connsiteX41" fmla="*/ 584835 w 624840"/>
              <a:gd name="connsiteY41" fmla="*/ 636270 h 847725"/>
              <a:gd name="connsiteX42" fmla="*/ 581025 w 624840"/>
              <a:gd name="connsiteY42" fmla="*/ 641985 h 847725"/>
              <a:gd name="connsiteX43" fmla="*/ 579120 w 624840"/>
              <a:gd name="connsiteY43" fmla="*/ 647700 h 847725"/>
              <a:gd name="connsiteX44" fmla="*/ 571500 w 624840"/>
              <a:gd name="connsiteY44" fmla="*/ 659130 h 847725"/>
              <a:gd name="connsiteX45" fmla="*/ 569595 w 624840"/>
              <a:gd name="connsiteY45" fmla="*/ 664845 h 847725"/>
              <a:gd name="connsiteX46" fmla="*/ 561975 w 624840"/>
              <a:gd name="connsiteY46" fmla="*/ 676275 h 847725"/>
              <a:gd name="connsiteX47" fmla="*/ 560070 w 624840"/>
              <a:gd name="connsiteY47" fmla="*/ 683895 h 847725"/>
              <a:gd name="connsiteX48" fmla="*/ 556260 w 624840"/>
              <a:gd name="connsiteY48" fmla="*/ 695325 h 847725"/>
              <a:gd name="connsiteX49" fmla="*/ 554355 w 624840"/>
              <a:gd name="connsiteY49" fmla="*/ 704850 h 847725"/>
              <a:gd name="connsiteX50" fmla="*/ 552450 w 624840"/>
              <a:gd name="connsiteY50" fmla="*/ 712470 h 847725"/>
              <a:gd name="connsiteX51" fmla="*/ 550545 w 624840"/>
              <a:gd name="connsiteY51" fmla="*/ 723900 h 847725"/>
              <a:gd name="connsiteX52" fmla="*/ 548640 w 624840"/>
              <a:gd name="connsiteY52" fmla="*/ 729615 h 847725"/>
              <a:gd name="connsiteX53" fmla="*/ 542925 w 624840"/>
              <a:gd name="connsiteY53" fmla="*/ 748665 h 847725"/>
              <a:gd name="connsiteX54" fmla="*/ 541020 w 624840"/>
              <a:gd name="connsiteY54" fmla="*/ 754380 h 847725"/>
              <a:gd name="connsiteX55" fmla="*/ 535305 w 624840"/>
              <a:gd name="connsiteY55" fmla="*/ 775335 h 847725"/>
              <a:gd name="connsiteX56" fmla="*/ 529590 w 624840"/>
              <a:gd name="connsiteY56" fmla="*/ 779145 h 847725"/>
              <a:gd name="connsiteX57" fmla="*/ 521970 w 624840"/>
              <a:gd name="connsiteY57" fmla="*/ 790575 h 847725"/>
              <a:gd name="connsiteX58" fmla="*/ 510540 w 624840"/>
              <a:gd name="connsiteY58" fmla="*/ 796290 h 847725"/>
              <a:gd name="connsiteX59" fmla="*/ 504825 w 624840"/>
              <a:gd name="connsiteY59" fmla="*/ 798195 h 847725"/>
              <a:gd name="connsiteX60" fmla="*/ 493395 w 624840"/>
              <a:gd name="connsiteY60" fmla="*/ 805815 h 847725"/>
              <a:gd name="connsiteX61" fmla="*/ 489585 w 624840"/>
              <a:gd name="connsiteY61" fmla="*/ 811530 h 847725"/>
              <a:gd name="connsiteX62" fmla="*/ 483870 w 624840"/>
              <a:gd name="connsiteY62" fmla="*/ 815340 h 847725"/>
              <a:gd name="connsiteX63" fmla="*/ 476250 w 624840"/>
              <a:gd name="connsiteY63" fmla="*/ 824865 h 847725"/>
              <a:gd name="connsiteX64" fmla="*/ 466725 w 624840"/>
              <a:gd name="connsiteY64" fmla="*/ 832485 h 847725"/>
              <a:gd name="connsiteX65" fmla="*/ 462915 w 624840"/>
              <a:gd name="connsiteY65" fmla="*/ 838200 h 847725"/>
              <a:gd name="connsiteX66" fmla="*/ 457200 w 624840"/>
              <a:gd name="connsiteY66" fmla="*/ 840105 h 847725"/>
              <a:gd name="connsiteX67" fmla="*/ 445770 w 624840"/>
              <a:gd name="connsiteY67" fmla="*/ 847725 h 847725"/>
              <a:gd name="connsiteX68" fmla="*/ 430530 w 624840"/>
              <a:gd name="connsiteY68" fmla="*/ 843915 h 847725"/>
              <a:gd name="connsiteX69" fmla="*/ 384810 w 624840"/>
              <a:gd name="connsiteY69" fmla="*/ 782955 h 847725"/>
              <a:gd name="connsiteX70" fmla="*/ 363855 w 624840"/>
              <a:gd name="connsiteY70" fmla="*/ 754380 h 847725"/>
              <a:gd name="connsiteX71" fmla="*/ 308610 w 624840"/>
              <a:gd name="connsiteY71" fmla="*/ 685800 h 847725"/>
              <a:gd name="connsiteX72" fmla="*/ 283845 w 624840"/>
              <a:gd name="connsiteY72" fmla="*/ 653415 h 847725"/>
              <a:gd name="connsiteX73" fmla="*/ 260985 w 624840"/>
              <a:gd name="connsiteY73" fmla="*/ 628650 h 847725"/>
              <a:gd name="connsiteX74" fmla="*/ 219075 w 624840"/>
              <a:gd name="connsiteY74" fmla="*/ 586740 h 847725"/>
              <a:gd name="connsiteX75" fmla="*/ 192405 w 624840"/>
              <a:gd name="connsiteY75" fmla="*/ 565785 h 847725"/>
              <a:gd name="connsiteX76" fmla="*/ 160020 w 624840"/>
              <a:gd name="connsiteY76" fmla="*/ 539115 h 847725"/>
              <a:gd name="connsiteX77" fmla="*/ 137160 w 624840"/>
              <a:gd name="connsiteY77" fmla="*/ 516255 h 847725"/>
              <a:gd name="connsiteX78" fmla="*/ 78105 w 624840"/>
              <a:gd name="connsiteY78" fmla="*/ 461010 h 847725"/>
              <a:gd name="connsiteX79" fmla="*/ 43815 w 624840"/>
              <a:gd name="connsiteY79" fmla="*/ 407670 h 847725"/>
              <a:gd name="connsiteX80" fmla="*/ 26670 w 624840"/>
              <a:gd name="connsiteY80" fmla="*/ 373380 h 847725"/>
              <a:gd name="connsiteX81" fmla="*/ 7620 w 624840"/>
              <a:gd name="connsiteY81" fmla="*/ 329565 h 847725"/>
              <a:gd name="connsiteX82" fmla="*/ 5715 w 624840"/>
              <a:gd name="connsiteY82" fmla="*/ 321945 h 847725"/>
              <a:gd name="connsiteX83" fmla="*/ 0 w 624840"/>
              <a:gd name="connsiteY83" fmla="*/ 310515 h 847725"/>
              <a:gd name="connsiteX84" fmla="*/ 1905 w 624840"/>
              <a:gd name="connsiteY84" fmla="*/ 289560 h 847725"/>
              <a:gd name="connsiteX85" fmla="*/ 15240 w 624840"/>
              <a:gd name="connsiteY85" fmla="*/ 257175 h 847725"/>
              <a:gd name="connsiteX86" fmla="*/ 40005 w 624840"/>
              <a:gd name="connsiteY86" fmla="*/ 220980 h 847725"/>
              <a:gd name="connsiteX87" fmla="*/ 59055 w 624840"/>
              <a:gd name="connsiteY87" fmla="*/ 194310 h 847725"/>
              <a:gd name="connsiteX88" fmla="*/ 62865 w 624840"/>
              <a:gd name="connsiteY88" fmla="*/ 186690 h 847725"/>
              <a:gd name="connsiteX89" fmla="*/ 66675 w 624840"/>
              <a:gd name="connsiteY89" fmla="*/ 175260 h 847725"/>
              <a:gd name="connsiteX90" fmla="*/ 68580 w 624840"/>
              <a:gd name="connsiteY90" fmla="*/ 161925 h 847725"/>
              <a:gd name="connsiteX91" fmla="*/ 74295 w 624840"/>
              <a:gd name="connsiteY91" fmla="*/ 146685 h 847725"/>
              <a:gd name="connsiteX92" fmla="*/ 81915 w 624840"/>
              <a:gd name="connsiteY92" fmla="*/ 125730 h 847725"/>
              <a:gd name="connsiteX93" fmla="*/ 91440 w 624840"/>
              <a:gd name="connsiteY93" fmla="*/ 89535 h 847725"/>
              <a:gd name="connsiteX94" fmla="*/ 100965 w 624840"/>
              <a:gd name="connsiteY94" fmla="*/ 72390 h 847725"/>
              <a:gd name="connsiteX95" fmla="*/ 106680 w 624840"/>
              <a:gd name="connsiteY95" fmla="*/ 68580 h 847725"/>
              <a:gd name="connsiteX96" fmla="*/ 108585 w 624840"/>
              <a:gd name="connsiteY96" fmla="*/ 62865 h 847725"/>
              <a:gd name="connsiteX97" fmla="*/ 123825 w 624840"/>
              <a:gd name="connsiteY97" fmla="*/ 45720 h 847725"/>
              <a:gd name="connsiteX98" fmla="*/ 131445 w 624840"/>
              <a:gd name="connsiteY98" fmla="*/ 28575 h 847725"/>
              <a:gd name="connsiteX99" fmla="*/ 131445 w 624840"/>
              <a:gd name="connsiteY99" fmla="*/ 95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24840" h="847725">
                <a:moveTo>
                  <a:pt x="131445" y="9525"/>
                </a:moveTo>
                <a:cubicBezTo>
                  <a:pt x="140335" y="6033"/>
                  <a:pt x="167023" y="8635"/>
                  <a:pt x="184785" y="7620"/>
                </a:cubicBezTo>
                <a:cubicBezTo>
                  <a:pt x="196723" y="6938"/>
                  <a:pt x="198665" y="5533"/>
                  <a:pt x="209550" y="1905"/>
                </a:cubicBezTo>
                <a:lnTo>
                  <a:pt x="215265" y="0"/>
                </a:lnTo>
                <a:cubicBezTo>
                  <a:pt x="221714" y="806"/>
                  <a:pt x="235671" y="1539"/>
                  <a:pt x="241935" y="5715"/>
                </a:cubicBezTo>
                <a:cubicBezTo>
                  <a:pt x="243840" y="6985"/>
                  <a:pt x="245602" y="8501"/>
                  <a:pt x="247650" y="9525"/>
                </a:cubicBezTo>
                <a:cubicBezTo>
                  <a:pt x="249446" y="10423"/>
                  <a:pt x="251610" y="10455"/>
                  <a:pt x="253365" y="11430"/>
                </a:cubicBezTo>
                <a:cubicBezTo>
                  <a:pt x="257368" y="13654"/>
                  <a:pt x="260451" y="17602"/>
                  <a:pt x="264795" y="19050"/>
                </a:cubicBezTo>
                <a:cubicBezTo>
                  <a:pt x="271982" y="21446"/>
                  <a:pt x="275390" y="22025"/>
                  <a:pt x="281940" y="28575"/>
                </a:cubicBezTo>
                <a:cubicBezTo>
                  <a:pt x="283845" y="30480"/>
                  <a:pt x="285463" y="32724"/>
                  <a:pt x="287655" y="34290"/>
                </a:cubicBezTo>
                <a:cubicBezTo>
                  <a:pt x="306626" y="47841"/>
                  <a:pt x="282358" y="26097"/>
                  <a:pt x="304800" y="43815"/>
                </a:cubicBezTo>
                <a:cubicBezTo>
                  <a:pt x="356442" y="84585"/>
                  <a:pt x="310189" y="49664"/>
                  <a:pt x="348615" y="83820"/>
                </a:cubicBezTo>
                <a:cubicBezTo>
                  <a:pt x="354026" y="88630"/>
                  <a:pt x="360640" y="92035"/>
                  <a:pt x="365760" y="97155"/>
                </a:cubicBezTo>
                <a:cubicBezTo>
                  <a:pt x="379744" y="111139"/>
                  <a:pt x="392186" y="126592"/>
                  <a:pt x="405765" y="140970"/>
                </a:cubicBezTo>
                <a:cubicBezTo>
                  <a:pt x="413781" y="149457"/>
                  <a:pt x="422275" y="157480"/>
                  <a:pt x="430530" y="165735"/>
                </a:cubicBezTo>
                <a:cubicBezTo>
                  <a:pt x="439420" y="174625"/>
                  <a:pt x="447142" y="184862"/>
                  <a:pt x="457200" y="192405"/>
                </a:cubicBezTo>
                <a:cubicBezTo>
                  <a:pt x="459740" y="194310"/>
                  <a:pt x="462396" y="196069"/>
                  <a:pt x="464820" y="198120"/>
                </a:cubicBezTo>
                <a:cubicBezTo>
                  <a:pt x="477062" y="208478"/>
                  <a:pt x="490199" y="220693"/>
                  <a:pt x="501015" y="232410"/>
                </a:cubicBezTo>
                <a:cubicBezTo>
                  <a:pt x="502568" y="234092"/>
                  <a:pt x="503285" y="236431"/>
                  <a:pt x="504825" y="238125"/>
                </a:cubicBezTo>
                <a:cubicBezTo>
                  <a:pt x="509658" y="243441"/>
                  <a:pt x="515448" y="247861"/>
                  <a:pt x="520065" y="253365"/>
                </a:cubicBezTo>
                <a:cubicBezTo>
                  <a:pt x="531983" y="267575"/>
                  <a:pt x="544068" y="281749"/>
                  <a:pt x="554355" y="297180"/>
                </a:cubicBezTo>
                <a:cubicBezTo>
                  <a:pt x="555625" y="299085"/>
                  <a:pt x="556699" y="301136"/>
                  <a:pt x="558165" y="302895"/>
                </a:cubicBezTo>
                <a:cubicBezTo>
                  <a:pt x="573960" y="321849"/>
                  <a:pt x="572764" y="316664"/>
                  <a:pt x="584835" y="337185"/>
                </a:cubicBezTo>
                <a:cubicBezTo>
                  <a:pt x="587715" y="342080"/>
                  <a:pt x="589762" y="347424"/>
                  <a:pt x="592455" y="352425"/>
                </a:cubicBezTo>
                <a:cubicBezTo>
                  <a:pt x="594210" y="355685"/>
                  <a:pt x="596514" y="358638"/>
                  <a:pt x="598170" y="361950"/>
                </a:cubicBezTo>
                <a:cubicBezTo>
                  <a:pt x="599068" y="363746"/>
                  <a:pt x="599370" y="365785"/>
                  <a:pt x="600075" y="367665"/>
                </a:cubicBezTo>
                <a:cubicBezTo>
                  <a:pt x="601276" y="370867"/>
                  <a:pt x="602879" y="373922"/>
                  <a:pt x="603885" y="377190"/>
                </a:cubicBezTo>
                <a:cubicBezTo>
                  <a:pt x="605425" y="382195"/>
                  <a:pt x="606039" y="387462"/>
                  <a:pt x="607695" y="392430"/>
                </a:cubicBezTo>
                <a:cubicBezTo>
                  <a:pt x="626369" y="448451"/>
                  <a:pt x="607125" y="382815"/>
                  <a:pt x="619125" y="424815"/>
                </a:cubicBezTo>
                <a:lnTo>
                  <a:pt x="622935" y="459105"/>
                </a:lnTo>
                <a:lnTo>
                  <a:pt x="624840" y="476250"/>
                </a:lnTo>
                <a:cubicBezTo>
                  <a:pt x="624205" y="494030"/>
                  <a:pt x="624011" y="511831"/>
                  <a:pt x="622935" y="529590"/>
                </a:cubicBezTo>
                <a:cubicBezTo>
                  <a:pt x="622453" y="537546"/>
                  <a:pt x="619312" y="542874"/>
                  <a:pt x="617220" y="550545"/>
                </a:cubicBezTo>
                <a:cubicBezTo>
                  <a:pt x="613051" y="565831"/>
                  <a:pt x="617516" y="554347"/>
                  <a:pt x="613410" y="567690"/>
                </a:cubicBezTo>
                <a:cubicBezTo>
                  <a:pt x="611638" y="573448"/>
                  <a:pt x="609600" y="579120"/>
                  <a:pt x="607695" y="584835"/>
                </a:cubicBezTo>
                <a:lnTo>
                  <a:pt x="605790" y="590550"/>
                </a:lnTo>
                <a:cubicBezTo>
                  <a:pt x="605155" y="592455"/>
                  <a:pt x="604999" y="594594"/>
                  <a:pt x="603885" y="596265"/>
                </a:cubicBezTo>
                <a:cubicBezTo>
                  <a:pt x="592966" y="612643"/>
                  <a:pt x="606057" y="591921"/>
                  <a:pt x="598170" y="607695"/>
                </a:cubicBezTo>
                <a:cubicBezTo>
                  <a:pt x="597146" y="609743"/>
                  <a:pt x="595384" y="611362"/>
                  <a:pt x="594360" y="613410"/>
                </a:cubicBezTo>
                <a:cubicBezTo>
                  <a:pt x="593462" y="615206"/>
                  <a:pt x="593353" y="617329"/>
                  <a:pt x="592455" y="619125"/>
                </a:cubicBezTo>
                <a:cubicBezTo>
                  <a:pt x="591431" y="621173"/>
                  <a:pt x="589575" y="622748"/>
                  <a:pt x="588645" y="624840"/>
                </a:cubicBezTo>
                <a:cubicBezTo>
                  <a:pt x="587014" y="628510"/>
                  <a:pt x="587063" y="632928"/>
                  <a:pt x="584835" y="636270"/>
                </a:cubicBezTo>
                <a:cubicBezTo>
                  <a:pt x="583565" y="638175"/>
                  <a:pt x="582049" y="639937"/>
                  <a:pt x="581025" y="641985"/>
                </a:cubicBezTo>
                <a:cubicBezTo>
                  <a:pt x="580127" y="643781"/>
                  <a:pt x="580095" y="645945"/>
                  <a:pt x="579120" y="647700"/>
                </a:cubicBezTo>
                <a:cubicBezTo>
                  <a:pt x="576896" y="651703"/>
                  <a:pt x="572948" y="654786"/>
                  <a:pt x="571500" y="659130"/>
                </a:cubicBezTo>
                <a:cubicBezTo>
                  <a:pt x="570865" y="661035"/>
                  <a:pt x="570570" y="663090"/>
                  <a:pt x="569595" y="664845"/>
                </a:cubicBezTo>
                <a:cubicBezTo>
                  <a:pt x="567371" y="668848"/>
                  <a:pt x="561975" y="676275"/>
                  <a:pt x="561975" y="676275"/>
                </a:cubicBezTo>
                <a:cubicBezTo>
                  <a:pt x="561340" y="678815"/>
                  <a:pt x="560822" y="681387"/>
                  <a:pt x="560070" y="683895"/>
                </a:cubicBezTo>
                <a:cubicBezTo>
                  <a:pt x="558916" y="687742"/>
                  <a:pt x="557048" y="691387"/>
                  <a:pt x="556260" y="695325"/>
                </a:cubicBezTo>
                <a:cubicBezTo>
                  <a:pt x="555625" y="698500"/>
                  <a:pt x="555057" y="701689"/>
                  <a:pt x="554355" y="704850"/>
                </a:cubicBezTo>
                <a:cubicBezTo>
                  <a:pt x="553787" y="707406"/>
                  <a:pt x="552963" y="709903"/>
                  <a:pt x="552450" y="712470"/>
                </a:cubicBezTo>
                <a:cubicBezTo>
                  <a:pt x="551692" y="716258"/>
                  <a:pt x="551383" y="720129"/>
                  <a:pt x="550545" y="723900"/>
                </a:cubicBezTo>
                <a:cubicBezTo>
                  <a:pt x="550109" y="725860"/>
                  <a:pt x="549192" y="727684"/>
                  <a:pt x="548640" y="729615"/>
                </a:cubicBezTo>
                <a:cubicBezTo>
                  <a:pt x="542882" y="749768"/>
                  <a:pt x="551979" y="721502"/>
                  <a:pt x="542925" y="748665"/>
                </a:cubicBezTo>
                <a:cubicBezTo>
                  <a:pt x="542290" y="750570"/>
                  <a:pt x="541414" y="752411"/>
                  <a:pt x="541020" y="754380"/>
                </a:cubicBezTo>
                <a:cubicBezTo>
                  <a:pt x="540426" y="757351"/>
                  <a:pt x="537536" y="773848"/>
                  <a:pt x="535305" y="775335"/>
                </a:cubicBezTo>
                <a:lnTo>
                  <a:pt x="529590" y="779145"/>
                </a:lnTo>
                <a:cubicBezTo>
                  <a:pt x="527050" y="782955"/>
                  <a:pt x="526314" y="789127"/>
                  <a:pt x="521970" y="790575"/>
                </a:cubicBezTo>
                <a:cubicBezTo>
                  <a:pt x="507605" y="795363"/>
                  <a:pt x="525312" y="788904"/>
                  <a:pt x="510540" y="796290"/>
                </a:cubicBezTo>
                <a:cubicBezTo>
                  <a:pt x="508744" y="797188"/>
                  <a:pt x="506580" y="797220"/>
                  <a:pt x="504825" y="798195"/>
                </a:cubicBezTo>
                <a:cubicBezTo>
                  <a:pt x="500822" y="800419"/>
                  <a:pt x="493395" y="805815"/>
                  <a:pt x="493395" y="805815"/>
                </a:cubicBezTo>
                <a:cubicBezTo>
                  <a:pt x="492125" y="807720"/>
                  <a:pt x="491204" y="809911"/>
                  <a:pt x="489585" y="811530"/>
                </a:cubicBezTo>
                <a:cubicBezTo>
                  <a:pt x="487966" y="813149"/>
                  <a:pt x="485300" y="813552"/>
                  <a:pt x="483870" y="815340"/>
                </a:cubicBezTo>
                <a:cubicBezTo>
                  <a:pt x="473354" y="828485"/>
                  <a:pt x="492628" y="813946"/>
                  <a:pt x="476250" y="824865"/>
                </a:cubicBezTo>
                <a:cubicBezTo>
                  <a:pt x="465331" y="841243"/>
                  <a:pt x="479870" y="821969"/>
                  <a:pt x="466725" y="832485"/>
                </a:cubicBezTo>
                <a:cubicBezTo>
                  <a:pt x="464937" y="833915"/>
                  <a:pt x="464703" y="836770"/>
                  <a:pt x="462915" y="838200"/>
                </a:cubicBezTo>
                <a:cubicBezTo>
                  <a:pt x="461347" y="839454"/>
                  <a:pt x="458955" y="839130"/>
                  <a:pt x="457200" y="840105"/>
                </a:cubicBezTo>
                <a:cubicBezTo>
                  <a:pt x="453197" y="842329"/>
                  <a:pt x="445770" y="847725"/>
                  <a:pt x="445770" y="847725"/>
                </a:cubicBezTo>
                <a:cubicBezTo>
                  <a:pt x="440690" y="846455"/>
                  <a:pt x="435150" y="846379"/>
                  <a:pt x="430530" y="843915"/>
                </a:cubicBezTo>
                <a:cubicBezTo>
                  <a:pt x="411327" y="833673"/>
                  <a:pt x="389708" y="790127"/>
                  <a:pt x="384810" y="782955"/>
                </a:cubicBezTo>
                <a:cubicBezTo>
                  <a:pt x="378149" y="773201"/>
                  <a:pt x="370407" y="764208"/>
                  <a:pt x="363855" y="754380"/>
                </a:cubicBezTo>
                <a:cubicBezTo>
                  <a:pt x="320453" y="689277"/>
                  <a:pt x="363956" y="750371"/>
                  <a:pt x="308610" y="685800"/>
                </a:cubicBezTo>
                <a:cubicBezTo>
                  <a:pt x="299766" y="675482"/>
                  <a:pt x="292545" y="663855"/>
                  <a:pt x="283845" y="653415"/>
                </a:cubicBezTo>
                <a:cubicBezTo>
                  <a:pt x="276653" y="644785"/>
                  <a:pt x="268383" y="637105"/>
                  <a:pt x="260985" y="628650"/>
                </a:cubicBezTo>
                <a:cubicBezTo>
                  <a:pt x="233712" y="597480"/>
                  <a:pt x="254661" y="615736"/>
                  <a:pt x="219075" y="586740"/>
                </a:cubicBezTo>
                <a:cubicBezTo>
                  <a:pt x="210310" y="579598"/>
                  <a:pt x="200690" y="573478"/>
                  <a:pt x="192405" y="565785"/>
                </a:cubicBezTo>
                <a:cubicBezTo>
                  <a:pt x="164264" y="539654"/>
                  <a:pt x="177244" y="544856"/>
                  <a:pt x="160020" y="539115"/>
                </a:cubicBezTo>
                <a:cubicBezTo>
                  <a:pt x="152400" y="531495"/>
                  <a:pt x="145038" y="523608"/>
                  <a:pt x="137160" y="516255"/>
                </a:cubicBezTo>
                <a:cubicBezTo>
                  <a:pt x="119889" y="500136"/>
                  <a:pt x="94031" y="479705"/>
                  <a:pt x="78105" y="461010"/>
                </a:cubicBezTo>
                <a:cubicBezTo>
                  <a:pt x="65201" y="445862"/>
                  <a:pt x="53138" y="425218"/>
                  <a:pt x="43815" y="407670"/>
                </a:cubicBezTo>
                <a:cubicBezTo>
                  <a:pt x="37820" y="396385"/>
                  <a:pt x="32043" y="384975"/>
                  <a:pt x="26670" y="373380"/>
                </a:cubicBezTo>
                <a:cubicBezTo>
                  <a:pt x="19974" y="358930"/>
                  <a:pt x="11483" y="345015"/>
                  <a:pt x="7620" y="329565"/>
                </a:cubicBezTo>
                <a:cubicBezTo>
                  <a:pt x="6985" y="327025"/>
                  <a:pt x="6746" y="324351"/>
                  <a:pt x="5715" y="321945"/>
                </a:cubicBezTo>
                <a:cubicBezTo>
                  <a:pt x="-5364" y="296095"/>
                  <a:pt x="8027" y="334596"/>
                  <a:pt x="0" y="310515"/>
                </a:cubicBezTo>
                <a:cubicBezTo>
                  <a:pt x="635" y="303530"/>
                  <a:pt x="529" y="296438"/>
                  <a:pt x="1905" y="289560"/>
                </a:cubicBezTo>
                <a:cubicBezTo>
                  <a:pt x="3693" y="280621"/>
                  <a:pt x="10322" y="264986"/>
                  <a:pt x="15240" y="257175"/>
                </a:cubicBezTo>
                <a:cubicBezTo>
                  <a:pt x="23029" y="244804"/>
                  <a:pt x="30491" y="232079"/>
                  <a:pt x="40005" y="220980"/>
                </a:cubicBezTo>
                <a:cubicBezTo>
                  <a:pt x="53262" y="205513"/>
                  <a:pt x="49846" y="211193"/>
                  <a:pt x="59055" y="194310"/>
                </a:cubicBezTo>
                <a:cubicBezTo>
                  <a:pt x="60415" y="191817"/>
                  <a:pt x="61810" y="189327"/>
                  <a:pt x="62865" y="186690"/>
                </a:cubicBezTo>
                <a:cubicBezTo>
                  <a:pt x="64357" y="182961"/>
                  <a:pt x="66675" y="175260"/>
                  <a:pt x="66675" y="175260"/>
                </a:cubicBezTo>
                <a:cubicBezTo>
                  <a:pt x="67310" y="170815"/>
                  <a:pt x="67423" y="166264"/>
                  <a:pt x="68580" y="161925"/>
                </a:cubicBezTo>
                <a:cubicBezTo>
                  <a:pt x="69978" y="156683"/>
                  <a:pt x="72470" y="151794"/>
                  <a:pt x="74295" y="146685"/>
                </a:cubicBezTo>
                <a:cubicBezTo>
                  <a:pt x="82447" y="123859"/>
                  <a:pt x="73837" y="145925"/>
                  <a:pt x="81915" y="125730"/>
                </a:cubicBezTo>
                <a:cubicBezTo>
                  <a:pt x="84956" y="104444"/>
                  <a:pt x="82400" y="116655"/>
                  <a:pt x="91440" y="89535"/>
                </a:cubicBezTo>
                <a:cubicBezTo>
                  <a:pt x="93425" y="83580"/>
                  <a:pt x="95350" y="76133"/>
                  <a:pt x="100965" y="72390"/>
                </a:cubicBezTo>
                <a:lnTo>
                  <a:pt x="106680" y="68580"/>
                </a:lnTo>
                <a:cubicBezTo>
                  <a:pt x="107315" y="66675"/>
                  <a:pt x="107299" y="64408"/>
                  <a:pt x="108585" y="62865"/>
                </a:cubicBezTo>
                <a:cubicBezTo>
                  <a:pt x="117268" y="52445"/>
                  <a:pt x="118193" y="62615"/>
                  <a:pt x="123825" y="45720"/>
                </a:cubicBezTo>
                <a:cubicBezTo>
                  <a:pt x="124989" y="42227"/>
                  <a:pt x="127328" y="31868"/>
                  <a:pt x="131445" y="28575"/>
                </a:cubicBezTo>
                <a:cubicBezTo>
                  <a:pt x="141253" y="20728"/>
                  <a:pt x="122555" y="13017"/>
                  <a:pt x="131445" y="95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2189684" y="2393755"/>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28" name="Freccia a destra 27">
            <a:extLst>
              <a:ext uri="{FF2B5EF4-FFF2-40B4-BE49-F238E27FC236}">
                <a16:creationId xmlns:a16="http://schemas.microsoft.com/office/drawing/2014/main" id="{2D9A0694-C12D-4EB8-96E3-3D126A2D368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Elemento grafico 20" descr="Freccia circolare">
            <a:extLst>
              <a:ext uri="{FF2B5EF4-FFF2-40B4-BE49-F238E27FC236}">
                <a16:creationId xmlns:a16="http://schemas.microsoft.com/office/drawing/2014/main" id="{7F6D0DEB-A1E4-4956-83CE-E1656883E6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7019" y="1759630"/>
            <a:ext cx="914400" cy="914400"/>
          </a:xfrm>
          <a:prstGeom prst="rect">
            <a:avLst/>
          </a:prstGeom>
        </p:spPr>
      </p:pic>
    </p:spTree>
    <p:extLst>
      <p:ext uri="{BB962C8B-B14F-4D97-AF65-F5344CB8AC3E}">
        <p14:creationId xmlns:p14="http://schemas.microsoft.com/office/powerpoint/2010/main" val="354522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ttore diritto 26">
            <a:extLst>
              <a:ext uri="{FF2B5EF4-FFF2-40B4-BE49-F238E27FC236}">
                <a16:creationId xmlns:a16="http://schemas.microsoft.com/office/drawing/2014/main" id="{03E35D66-099B-4295-8B58-39A325E89E65}"/>
              </a:ext>
            </a:extLst>
          </p:cNvPr>
          <p:cNvCxnSpPr>
            <a:cxnSpLocks/>
            <a:stCxn id="20" idx="5"/>
          </p:cNvCxnSpPr>
          <p:nvPr/>
        </p:nvCxnSpPr>
        <p:spPr>
          <a:xfrm>
            <a:off x="2271505" y="3745620"/>
            <a:ext cx="1721375" cy="123278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5B184A0F-9751-43D0-9AD3-33753E6549CD}"/>
              </a:ext>
            </a:extLst>
          </p:cNvPr>
          <p:cNvCxnSpPr>
            <a:cxnSpLocks/>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rgbClr val="7030A0"/>
              </a:gs>
              <a:gs pos="34000">
                <a:srgbClr val="AC76D8"/>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4" name="Gruppo 23">
            <a:extLst>
              <a:ext uri="{FF2B5EF4-FFF2-40B4-BE49-F238E27FC236}">
                <a16:creationId xmlns:a16="http://schemas.microsoft.com/office/drawing/2014/main" id="{0DDB905E-14ED-4CA9-BF4F-04DEB3ECB0F5}"/>
              </a:ext>
            </a:extLst>
          </p:cNvPr>
          <p:cNvGrpSpPr/>
          <p:nvPr/>
        </p:nvGrpSpPr>
        <p:grpSpPr>
          <a:xfrm>
            <a:off x="2192385" y="2344221"/>
            <a:ext cx="486526" cy="718620"/>
            <a:chOff x="5300816" y="2499142"/>
            <a:chExt cx="486526" cy="718620"/>
          </a:xfrm>
        </p:grpSpPr>
        <p:sp>
          <p:nvSpPr>
            <p:cNvPr id="25" name="Freccia a pentagono 24">
              <a:extLst>
                <a:ext uri="{FF2B5EF4-FFF2-40B4-BE49-F238E27FC236}">
                  <a16:creationId xmlns:a16="http://schemas.microsoft.com/office/drawing/2014/main" id="{EA684A00-3B1D-4427-8CFC-A6FE495FDC23}"/>
                </a:ext>
              </a:extLst>
            </p:cNvPr>
            <p:cNvSpPr/>
            <p:nvPr/>
          </p:nvSpPr>
          <p:spPr>
            <a:xfrm rot="5400000">
              <a:off x="5220182" y="2650603"/>
              <a:ext cx="659757" cy="474562"/>
            </a:xfrm>
            <a:prstGeom prst="homePlate">
              <a:avLst/>
            </a:prstGeom>
            <a:solidFill>
              <a:srgbClr val="FF7C8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F6717A72-1027-477C-809E-62B5A67B647F}"/>
                </a:ext>
              </a:extLst>
            </p:cNvPr>
            <p:cNvSpPr txBox="1"/>
            <p:nvPr/>
          </p:nvSpPr>
          <p:spPr>
            <a:xfrm>
              <a:off x="5300816" y="2499142"/>
              <a:ext cx="474563" cy="646331"/>
            </a:xfrm>
            <a:prstGeom prst="rect">
              <a:avLst/>
            </a:prstGeom>
            <a:noFill/>
          </p:spPr>
          <p:txBody>
            <a:bodyPr wrap="square" rtlCol="0">
              <a:spAutoFit/>
            </a:bodyPr>
            <a:lstStyle/>
            <a:p>
              <a:pPr algn="ctr"/>
              <a:r>
                <a:rPr lang="it-IT" sz="3600" dirty="0"/>
                <a:t>L</a:t>
              </a:r>
            </a:p>
          </p:txBody>
        </p:sp>
      </p:grpSp>
      <p:sp>
        <p:nvSpPr>
          <p:cNvPr id="21" name="Segno di moltiplicazione 20">
            <a:extLst>
              <a:ext uri="{FF2B5EF4-FFF2-40B4-BE49-F238E27FC236}">
                <a16:creationId xmlns:a16="http://schemas.microsoft.com/office/drawing/2014/main" id="{FD85F3AA-B3D8-4ED3-BFDA-AC56DBF5E267}"/>
              </a:ext>
            </a:extLst>
          </p:cNvPr>
          <p:cNvSpPr/>
          <p:nvPr/>
        </p:nvSpPr>
        <p:spPr>
          <a:xfrm>
            <a:off x="2725715" y="3952926"/>
            <a:ext cx="743236" cy="743236"/>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Freccia a destra 22">
            <a:extLst>
              <a:ext uri="{FF2B5EF4-FFF2-40B4-BE49-F238E27FC236}">
                <a16:creationId xmlns:a16="http://schemas.microsoft.com/office/drawing/2014/main" id="{C3D52A95-A87A-4B47-A223-A73FC0692DDF}"/>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Elemento grafico 8" descr="Clessidra 60%">
            <a:extLst>
              <a:ext uri="{FF2B5EF4-FFF2-40B4-BE49-F238E27FC236}">
                <a16:creationId xmlns:a16="http://schemas.microsoft.com/office/drawing/2014/main" id="{0DD047F5-63E8-423B-847D-4CF7E300F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501" y="3125550"/>
            <a:ext cx="557361" cy="557361"/>
          </a:xfrm>
          <a:prstGeom prst="rect">
            <a:avLst/>
          </a:prstGeom>
        </p:spPr>
      </p:pic>
      <p:sp>
        <p:nvSpPr>
          <p:cNvPr id="42" name="Segno di moltiplicazione 41">
            <a:extLst>
              <a:ext uri="{FF2B5EF4-FFF2-40B4-BE49-F238E27FC236}">
                <a16:creationId xmlns:a16="http://schemas.microsoft.com/office/drawing/2014/main" id="{1BBD6709-2702-4344-A693-4CD49456B450}"/>
              </a:ext>
            </a:extLst>
          </p:cNvPr>
          <p:cNvSpPr/>
          <p:nvPr/>
        </p:nvSpPr>
        <p:spPr>
          <a:xfrm>
            <a:off x="2065648" y="2285981"/>
            <a:ext cx="743236" cy="743236"/>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81FD804C-270C-421F-B551-4AF8AD3F349C}"/>
              </a:ext>
            </a:extLst>
          </p:cNvPr>
          <p:cNvSpPr/>
          <p:nvPr/>
        </p:nvSpPr>
        <p:spPr>
          <a:xfrm>
            <a:off x="1501196" y="2978834"/>
            <a:ext cx="895547" cy="895547"/>
          </a:xfrm>
          <a:prstGeom prst="ellipse">
            <a:avLst/>
          </a:prstGeom>
          <a:gradFill flip="none" rotWithShape="1">
            <a:gsLst>
              <a:gs pos="0">
                <a:srgbClr val="C00000"/>
              </a:gs>
              <a:gs pos="62000">
                <a:srgbClr val="FF7C80"/>
              </a:gs>
              <a:gs pos="100000">
                <a:srgbClr val="FFCCCC"/>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spTree>
    <p:extLst>
      <p:ext uri="{BB962C8B-B14F-4D97-AF65-F5344CB8AC3E}">
        <p14:creationId xmlns:p14="http://schemas.microsoft.com/office/powerpoint/2010/main" val="324575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Connettore diritto 29">
            <a:extLst>
              <a:ext uri="{FF2B5EF4-FFF2-40B4-BE49-F238E27FC236}">
                <a16:creationId xmlns:a16="http://schemas.microsoft.com/office/drawing/2014/main" id="{A9CE3D50-F39B-4A58-B744-CCAF24ED255F}"/>
              </a:ext>
            </a:extLst>
          </p:cNvPr>
          <p:cNvCxnSpPr>
            <a:cxnSpLocks/>
            <a:stCxn id="31" idx="6"/>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160B3F4F-F1E5-484A-A469-4032CE34F917}"/>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016BC45F-E23A-4D78-8757-A871FFCF90A9}"/>
              </a:ext>
            </a:extLst>
          </p:cNvPr>
          <p:cNvSpPr/>
          <p:nvPr/>
        </p:nvSpPr>
        <p:spPr>
          <a:xfrm>
            <a:off x="1507108" y="2981223"/>
            <a:ext cx="895547" cy="895547"/>
          </a:xfrm>
          <a:prstGeom prst="ellipse">
            <a:avLst/>
          </a:prstGeom>
          <a:gradFill flip="none" rotWithShape="1">
            <a:gsLst>
              <a:gs pos="0">
                <a:schemeClr val="bg2">
                  <a:lumMod val="25000"/>
                </a:schemeClr>
              </a:gs>
              <a:gs pos="46000">
                <a:schemeClr val="bg2">
                  <a:lumMod val="50000"/>
                </a:schemeClr>
              </a:gs>
              <a:gs pos="100000">
                <a:schemeClr val="bg2"/>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sp>
        <p:nvSpPr>
          <p:cNvPr id="32" name="Segno di moltiplicazione 31">
            <a:extLst>
              <a:ext uri="{FF2B5EF4-FFF2-40B4-BE49-F238E27FC236}">
                <a16:creationId xmlns:a16="http://schemas.microsoft.com/office/drawing/2014/main" id="{AAD03F9F-1A65-41B9-AAF4-4B5CD8592653}"/>
              </a:ext>
            </a:extLst>
          </p:cNvPr>
          <p:cNvSpPr/>
          <p:nvPr/>
        </p:nvSpPr>
        <p:spPr>
          <a:xfrm>
            <a:off x="2443067" y="3057378"/>
            <a:ext cx="743236" cy="743236"/>
          </a:xfrm>
          <a:prstGeom prst="mathMultiply">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3806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ttore diritto 25">
            <a:extLst>
              <a:ext uri="{FF2B5EF4-FFF2-40B4-BE49-F238E27FC236}">
                <a16:creationId xmlns:a16="http://schemas.microsoft.com/office/drawing/2014/main" id="{257EDB58-33B4-480A-8EA8-79421F8E43B0}"/>
              </a:ext>
            </a:extLst>
          </p:cNvPr>
          <p:cNvCxnSpPr/>
          <p:nvPr/>
        </p:nvCxnSpPr>
        <p:spPr>
          <a:xfrm>
            <a:off x="8965284"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7" name="Freccia a destra 26">
            <a:extLst>
              <a:ext uri="{FF2B5EF4-FFF2-40B4-BE49-F238E27FC236}">
                <a16:creationId xmlns:a16="http://schemas.microsoft.com/office/drawing/2014/main" id="{D703B560-4BF8-4116-80B0-B0A1AF84DFEB}"/>
              </a:ext>
            </a:extLst>
          </p:cNvPr>
          <p:cNvSpPr/>
          <p:nvPr/>
        </p:nvSpPr>
        <p:spPr>
          <a:xfrm rot="10800000">
            <a:off x="9149091" y="3290038"/>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5B184A0F-9751-43D0-9AD3-33753E6549CD}"/>
              </a:ext>
            </a:extLst>
          </p:cNvPr>
          <p:cNvCxnSpPr>
            <a:stCxn id="20" idx="6"/>
            <a:endCxn id="8" idx="2"/>
          </p:cNvCxnSpPr>
          <p:nvPr/>
        </p:nvCxnSpPr>
        <p:spPr>
          <a:xfrm>
            <a:off x="2402655" y="3428997"/>
            <a:ext cx="824060" cy="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955D5D6A-6F73-4A7E-9E67-00385D811C5C}"/>
              </a:ext>
            </a:extLst>
          </p:cNvPr>
          <p:cNvSpPr/>
          <p:nvPr/>
        </p:nvSpPr>
        <p:spPr>
          <a:xfrm>
            <a:off x="3674489" y="1007489"/>
            <a:ext cx="4843021" cy="4843021"/>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961CF9F1-B4FF-43DA-874C-9FA60FAE27A4}"/>
              </a:ext>
            </a:extLst>
          </p:cNvPr>
          <p:cNvSpPr/>
          <p:nvPr/>
        </p:nvSpPr>
        <p:spPr>
          <a:xfrm>
            <a:off x="5648225" y="55971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a:t>
            </a:r>
          </a:p>
        </p:txBody>
      </p:sp>
      <p:sp>
        <p:nvSpPr>
          <p:cNvPr id="6" name="Ovale 5">
            <a:extLst>
              <a:ext uri="{FF2B5EF4-FFF2-40B4-BE49-F238E27FC236}">
                <a16:creationId xmlns:a16="http://schemas.microsoft.com/office/drawing/2014/main" id="{6F66BB6D-B61E-4AA3-85BE-D935CEDC3C5B}"/>
              </a:ext>
            </a:extLst>
          </p:cNvPr>
          <p:cNvSpPr/>
          <p:nvPr/>
        </p:nvSpPr>
        <p:spPr>
          <a:xfrm>
            <a:off x="8069736" y="2981225"/>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35</a:t>
            </a:r>
          </a:p>
        </p:txBody>
      </p:sp>
      <p:sp>
        <p:nvSpPr>
          <p:cNvPr id="7" name="Ovale 6">
            <a:extLst>
              <a:ext uri="{FF2B5EF4-FFF2-40B4-BE49-F238E27FC236}">
                <a16:creationId xmlns:a16="http://schemas.microsoft.com/office/drawing/2014/main" id="{E2D9119D-7B8A-4D70-89DE-6A35B0782ED8}"/>
              </a:ext>
            </a:extLst>
          </p:cNvPr>
          <p:cNvSpPr/>
          <p:nvPr/>
        </p:nvSpPr>
        <p:spPr>
          <a:xfrm>
            <a:off x="5648224" y="5402737"/>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59</a:t>
            </a:r>
          </a:p>
        </p:txBody>
      </p:sp>
      <p:sp>
        <p:nvSpPr>
          <p:cNvPr id="8" name="Ovale 7">
            <a:extLst>
              <a:ext uri="{FF2B5EF4-FFF2-40B4-BE49-F238E27FC236}">
                <a16:creationId xmlns:a16="http://schemas.microsoft.com/office/drawing/2014/main" id="{E0042D63-B963-49DE-A342-60A4068CEF2C}"/>
              </a:ext>
            </a:extLst>
          </p:cNvPr>
          <p:cNvSpPr/>
          <p:nvPr/>
        </p:nvSpPr>
        <p:spPr>
          <a:xfrm>
            <a:off x="3226715" y="2981224"/>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80</a:t>
            </a:r>
          </a:p>
        </p:txBody>
      </p:sp>
      <p:sp>
        <p:nvSpPr>
          <p:cNvPr id="10" name="Ovale 9">
            <a:extLst>
              <a:ext uri="{FF2B5EF4-FFF2-40B4-BE49-F238E27FC236}">
                <a16:creationId xmlns:a16="http://schemas.microsoft.com/office/drawing/2014/main" id="{B9FE2099-E1E6-47BD-9DA9-A9C34C6F493A}"/>
              </a:ext>
            </a:extLst>
          </p:cNvPr>
          <p:cNvSpPr/>
          <p:nvPr/>
        </p:nvSpPr>
        <p:spPr>
          <a:xfrm>
            <a:off x="3898374" y="131001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85</a:t>
            </a:r>
          </a:p>
        </p:txBody>
      </p:sp>
      <p:sp>
        <p:nvSpPr>
          <p:cNvPr id="11" name="Ovale 10">
            <a:extLst>
              <a:ext uri="{FF2B5EF4-FFF2-40B4-BE49-F238E27FC236}">
                <a16:creationId xmlns:a16="http://schemas.microsoft.com/office/drawing/2014/main" id="{9B696FB4-D833-456D-92C4-205840D903C6}"/>
              </a:ext>
            </a:extLst>
          </p:cNvPr>
          <p:cNvSpPr/>
          <p:nvPr/>
        </p:nvSpPr>
        <p:spPr>
          <a:xfrm>
            <a:off x="7398076" y="1310018"/>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11</a:t>
            </a:r>
          </a:p>
        </p:txBody>
      </p:sp>
      <p:sp>
        <p:nvSpPr>
          <p:cNvPr id="12" name="Ovale 11">
            <a:extLst>
              <a:ext uri="{FF2B5EF4-FFF2-40B4-BE49-F238E27FC236}">
                <a16:creationId xmlns:a16="http://schemas.microsoft.com/office/drawing/2014/main" id="{16E08EB5-7201-4666-9654-95F2D07AB3B8}"/>
              </a:ext>
            </a:extLst>
          </p:cNvPr>
          <p:cNvSpPr/>
          <p:nvPr/>
        </p:nvSpPr>
        <p:spPr>
          <a:xfrm>
            <a:off x="7398076" y="4629090"/>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36</a:t>
            </a:r>
          </a:p>
        </p:txBody>
      </p:sp>
      <p:sp>
        <p:nvSpPr>
          <p:cNvPr id="13" name="Ovale 12">
            <a:extLst>
              <a:ext uri="{FF2B5EF4-FFF2-40B4-BE49-F238E27FC236}">
                <a16:creationId xmlns:a16="http://schemas.microsoft.com/office/drawing/2014/main" id="{778800ED-A95A-4FA2-942B-218E9EC91F9E}"/>
              </a:ext>
            </a:extLst>
          </p:cNvPr>
          <p:cNvSpPr/>
          <p:nvPr/>
        </p:nvSpPr>
        <p:spPr>
          <a:xfrm>
            <a:off x="3898374" y="4629089"/>
            <a:ext cx="895547" cy="89554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62</a:t>
            </a:r>
          </a:p>
        </p:txBody>
      </p:sp>
      <p:sp>
        <p:nvSpPr>
          <p:cNvPr id="14" name="Freccia a destra 13">
            <a:extLst>
              <a:ext uri="{FF2B5EF4-FFF2-40B4-BE49-F238E27FC236}">
                <a16:creationId xmlns:a16="http://schemas.microsoft.com/office/drawing/2014/main" id="{8091B779-59AF-4F65-8531-C90FFBA2EC1E}"/>
              </a:ext>
            </a:extLst>
          </p:cNvPr>
          <p:cNvSpPr/>
          <p:nvPr/>
        </p:nvSpPr>
        <p:spPr>
          <a:xfrm rot="1420177">
            <a:off x="6854191" y="1088590"/>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88198E6-109F-4257-8BB3-4530A5919D52}"/>
              </a:ext>
            </a:extLst>
          </p:cNvPr>
          <p:cNvSpPr/>
          <p:nvPr/>
        </p:nvSpPr>
        <p:spPr>
          <a:xfrm rot="9375264">
            <a:off x="6817961" y="5509013"/>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370A8B2-B32D-4371-9514-677A271B9264}"/>
              </a:ext>
            </a:extLst>
          </p:cNvPr>
          <p:cNvSpPr/>
          <p:nvPr/>
        </p:nvSpPr>
        <p:spPr>
          <a:xfrm>
            <a:off x="1507108"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71</a:t>
            </a:r>
          </a:p>
        </p:txBody>
      </p:sp>
      <p:grpSp>
        <p:nvGrpSpPr>
          <p:cNvPr id="21" name="Gruppo 20">
            <a:extLst>
              <a:ext uri="{FF2B5EF4-FFF2-40B4-BE49-F238E27FC236}">
                <a16:creationId xmlns:a16="http://schemas.microsoft.com/office/drawing/2014/main" id="{674AE75A-28DF-47E1-AA87-F2B71B1FC662}"/>
              </a:ext>
            </a:extLst>
          </p:cNvPr>
          <p:cNvGrpSpPr/>
          <p:nvPr/>
        </p:nvGrpSpPr>
        <p:grpSpPr>
          <a:xfrm>
            <a:off x="2564008" y="2507461"/>
            <a:ext cx="474563" cy="713098"/>
            <a:chOff x="5312779" y="2504664"/>
            <a:chExt cx="474563" cy="713098"/>
          </a:xfrm>
        </p:grpSpPr>
        <p:sp>
          <p:nvSpPr>
            <p:cNvPr id="22" name="Freccia a pentagono 21">
              <a:extLst>
                <a:ext uri="{FF2B5EF4-FFF2-40B4-BE49-F238E27FC236}">
                  <a16:creationId xmlns:a16="http://schemas.microsoft.com/office/drawing/2014/main" id="{857D9B6E-BDC1-4D56-947A-C1E96C43DB56}"/>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B80715E4-BCEF-4898-BAC0-764E775451AD}"/>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
        <p:nvSpPr>
          <p:cNvPr id="24" name="Freccia a destra 23">
            <a:extLst>
              <a:ext uri="{FF2B5EF4-FFF2-40B4-BE49-F238E27FC236}">
                <a16:creationId xmlns:a16="http://schemas.microsoft.com/office/drawing/2014/main" id="{32DC7A8B-A736-4B00-8962-1FC7BB78C274}"/>
              </a:ext>
            </a:extLst>
          </p:cNvPr>
          <p:cNvSpPr/>
          <p:nvPr/>
        </p:nvSpPr>
        <p:spPr>
          <a:xfrm>
            <a:off x="2586462" y="3290038"/>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DE872B33-1C65-41A3-B197-509DE1671879}"/>
              </a:ext>
            </a:extLst>
          </p:cNvPr>
          <p:cNvSpPr/>
          <p:nvPr/>
        </p:nvSpPr>
        <p:spPr>
          <a:xfrm rot="17524607">
            <a:off x="3626007" y="2383229"/>
            <a:ext cx="462255" cy="277915"/>
          </a:xfrm>
          <a:prstGeom prst="rightArrow">
            <a:avLst/>
          </a:prstGeom>
          <a:solidFill>
            <a:schemeClr val="accent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2BAE847E-E9E0-4478-A175-895DF7D66469}"/>
              </a:ext>
            </a:extLst>
          </p:cNvPr>
          <p:cNvSpPr/>
          <p:nvPr/>
        </p:nvSpPr>
        <p:spPr>
          <a:xfrm>
            <a:off x="9789344" y="2981223"/>
            <a:ext cx="895547" cy="895547"/>
          </a:xfrm>
          <a:prstGeom prst="ellipse">
            <a:avLst/>
          </a:prstGeom>
          <a:gradFill flip="none" rotWithShape="1">
            <a:gsLst>
              <a:gs pos="0">
                <a:schemeClr val="accent4">
                  <a:lumMod val="50000"/>
                </a:schemeClr>
              </a:gs>
              <a:gs pos="62000">
                <a:schemeClr val="accent4"/>
              </a:gs>
              <a:gs pos="100000">
                <a:schemeClr val="accent4">
                  <a:lumMod val="20000"/>
                  <a:lumOff val="80000"/>
                </a:schemeClr>
              </a:gs>
            </a:gsLst>
            <a:path path="shape">
              <a:fillToRect l="50000" t="50000" r="50000" b="50000"/>
            </a:path>
            <a:tileRect/>
          </a:gra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chemeClr val="bg1"/>
                </a:solidFill>
              </a:rPr>
              <a:t>19</a:t>
            </a:r>
          </a:p>
        </p:txBody>
      </p:sp>
      <p:grpSp>
        <p:nvGrpSpPr>
          <p:cNvPr id="28" name="Gruppo 27">
            <a:extLst>
              <a:ext uri="{FF2B5EF4-FFF2-40B4-BE49-F238E27FC236}">
                <a16:creationId xmlns:a16="http://schemas.microsoft.com/office/drawing/2014/main" id="{A53FFAD1-DA0F-4B1B-8141-A11C22EABDE8}"/>
              </a:ext>
            </a:extLst>
          </p:cNvPr>
          <p:cNvGrpSpPr/>
          <p:nvPr/>
        </p:nvGrpSpPr>
        <p:grpSpPr>
          <a:xfrm>
            <a:off x="9174192" y="2522186"/>
            <a:ext cx="474563" cy="713098"/>
            <a:chOff x="5312779" y="2504664"/>
            <a:chExt cx="474563" cy="713098"/>
          </a:xfrm>
        </p:grpSpPr>
        <p:sp>
          <p:nvSpPr>
            <p:cNvPr id="29" name="Freccia a pentagono 28">
              <a:extLst>
                <a:ext uri="{FF2B5EF4-FFF2-40B4-BE49-F238E27FC236}">
                  <a16:creationId xmlns:a16="http://schemas.microsoft.com/office/drawing/2014/main" id="{1963C8B1-375D-4974-BA41-37A7DBC73B8B}"/>
                </a:ext>
              </a:extLst>
            </p:cNvPr>
            <p:cNvSpPr/>
            <p:nvPr/>
          </p:nvSpPr>
          <p:spPr>
            <a:xfrm rot="5400000">
              <a:off x="5220182" y="2650603"/>
              <a:ext cx="659757" cy="474562"/>
            </a:xfrm>
            <a:prstGeom prst="homePlat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B7C64ECD-E4B9-4C21-BFDD-BE4454B4C861}"/>
                </a:ext>
              </a:extLst>
            </p:cNvPr>
            <p:cNvSpPr txBox="1"/>
            <p:nvPr/>
          </p:nvSpPr>
          <p:spPr>
            <a:xfrm>
              <a:off x="5312779" y="2504664"/>
              <a:ext cx="474563" cy="646331"/>
            </a:xfrm>
            <a:prstGeom prst="rect">
              <a:avLst/>
            </a:prstGeom>
            <a:noFill/>
          </p:spPr>
          <p:txBody>
            <a:bodyPr wrap="square" rtlCol="0">
              <a:spAutoFit/>
            </a:bodyPr>
            <a:lstStyle/>
            <a:p>
              <a:pPr algn="ctr"/>
              <a:r>
                <a:rPr lang="it-IT" sz="3600" dirty="0"/>
                <a:t>J</a:t>
              </a:r>
            </a:p>
          </p:txBody>
        </p:sp>
      </p:grpSp>
    </p:spTree>
    <p:extLst>
      <p:ext uri="{BB962C8B-B14F-4D97-AF65-F5344CB8AC3E}">
        <p14:creationId xmlns:p14="http://schemas.microsoft.com/office/powerpoint/2010/main" val="11741489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1674</Words>
  <Application>Microsoft Office PowerPoint</Application>
  <PresentationFormat>Widescreen</PresentationFormat>
  <Paragraphs>277</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Nicolò Cavedoni</dc:creator>
  <cp:lastModifiedBy>Nicolò Cavedoni</cp:lastModifiedBy>
  <cp:revision>67</cp:revision>
  <dcterms:created xsi:type="dcterms:W3CDTF">2020-06-29T14:35:43Z</dcterms:created>
  <dcterms:modified xsi:type="dcterms:W3CDTF">2020-07-06T19:23:21Z</dcterms:modified>
</cp:coreProperties>
</file>