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34C7F-B983-6787-5B42-0741F00A050B}" v="73" dt="2025-09-14T07:47:4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🦈 Shark &amp; Phish 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2D Unity Educational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🎮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Control the shark with WASD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Fish spawn at random heights, moving left → right.</a:t>
            </a:r>
            <a:endParaRPr dirty="0">
              <a:ea typeface="Calibri"/>
              <a:cs typeface="Calibri"/>
            </a:endParaRPr>
          </a:p>
          <a:p>
            <a:r>
              <a:rPr dirty="0"/>
              <a:t>Fish can be: </a:t>
            </a:r>
            <a:r>
              <a:rPr lang="en-US" dirty="0"/>
              <a:t>Fake/Scam</a:t>
            </a:r>
            <a:r>
              <a:rPr dirty="0"/>
              <a:t> (Phishing Email) or </a:t>
            </a:r>
            <a:r>
              <a:rPr lang="en-US" dirty="0"/>
              <a:t>Normal Information(Safe Email).</a:t>
            </a:r>
            <a:endParaRPr dirty="0">
              <a:ea typeface="Calibri"/>
              <a:cs typeface="Calibri"/>
            </a:endParaRPr>
          </a:p>
          <a:p>
            <a:r>
              <a:rPr dirty="0"/>
              <a:t>On collision</a:t>
            </a:r>
            <a:r>
              <a:rPr lang="en-US" dirty="0"/>
              <a:t> with phishing email</a:t>
            </a:r>
            <a:r>
              <a:rPr dirty="0"/>
              <a:t>: Game pauses, </a:t>
            </a:r>
            <a:r>
              <a:rPr lang="en-US" dirty="0"/>
              <a:t>game over screen is shown.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Setup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Shark → Rigidbody2D, Collider2D, SharkMovement.cs</a:t>
            </a:r>
          </a:p>
          <a:p>
            <a:r>
              <a:t>2. Fish → SpriteRenderer, Rigidbody2D (Kinematic), Collider2D, FishEmail.cs</a:t>
            </a:r>
          </a:p>
          <a:p>
            <a:r>
              <a:t>3. FishSpawner → Spawns fish, assigns random email &amp; color</a:t>
            </a:r>
          </a:p>
          <a:p>
            <a:r>
              <a:t>4. UI → Canvas with Email Prompt + Buttons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Scripts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• </a:t>
            </a:r>
            <a:r>
              <a:rPr dirty="0" err="1"/>
              <a:t>SharkMovement.cs</a:t>
            </a:r>
            <a:r>
              <a:rPr dirty="0"/>
              <a:t> → Shark WASD movement</a:t>
            </a:r>
          </a:p>
          <a:p>
            <a:r>
              <a:rPr dirty="0"/>
              <a:t>• </a:t>
            </a:r>
            <a:r>
              <a:rPr dirty="0" err="1"/>
              <a:t>FishSpawner.cs</a:t>
            </a:r>
            <a:r>
              <a:rPr dirty="0"/>
              <a:t> → Random spawns &amp; email assignment</a:t>
            </a:r>
            <a:r>
              <a:rPr lang="en-US" dirty="0"/>
              <a:t> to each fish</a:t>
            </a:r>
            <a:endParaRPr dirty="0"/>
          </a:p>
          <a:p>
            <a:r>
              <a:rPr dirty="0"/>
              <a:t>• </a:t>
            </a:r>
            <a:r>
              <a:rPr dirty="0" err="1"/>
              <a:t>FishEmail.cs</a:t>
            </a:r>
            <a:r>
              <a:rPr dirty="0"/>
              <a:t> → Stores phishing/safe email &amp; color</a:t>
            </a:r>
            <a:endParaRPr dirty="0">
              <a:ea typeface="Calibri"/>
              <a:cs typeface="Calibri"/>
            </a:endParaRPr>
          </a:p>
          <a:p>
            <a:r>
              <a:rPr dirty="0"/>
              <a:t>• </a:t>
            </a:r>
            <a:r>
              <a:rPr dirty="0" err="1"/>
              <a:t>CollisionHandler.cs</a:t>
            </a:r>
            <a:r>
              <a:rPr dirty="0"/>
              <a:t> → Handles eating &amp; email prompt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t>• Fish swim animations</a:t>
            </a:r>
            <a:endParaRPr lang="en-US"/>
          </a:p>
          <a:p>
            <a:pPr marL="0" indent="0">
              <a:buNone/>
            </a:pPr>
            <a:r>
              <a:t>• Score system for correct answers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• Timer / Challenge mode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• More phishing &amp; safe email examples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🦈 Shark &amp; Phish 🎣</vt:lpstr>
      <vt:lpstr>🎮 Gameplay</vt:lpstr>
      <vt:lpstr>⚙️ Setup in Unity</vt:lpstr>
      <vt:lpstr>📂 Scripts Overview</vt:lpstr>
      <vt:lpstr>🚀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58</cp:revision>
  <dcterms:created xsi:type="dcterms:W3CDTF">2013-01-27T09:14:16Z</dcterms:created>
  <dcterms:modified xsi:type="dcterms:W3CDTF">2025-09-14T07:48:33Z</dcterms:modified>
  <cp:category/>
</cp:coreProperties>
</file>