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  <p:sldId id="266" r:id="rId7"/>
    <p:sldId id="258" r:id="rId8"/>
    <p:sldId id="262" r:id="rId9"/>
    <p:sldId id="263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FB8E-C080-4ED7-B03E-E3A56477EC02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C195-4D2A-4EE3-86D5-1B25A3AAC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75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FB8E-C080-4ED7-B03E-E3A56477EC02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C195-4D2A-4EE3-86D5-1B25A3AAC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6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FB8E-C080-4ED7-B03E-E3A56477EC02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C195-4D2A-4EE3-86D5-1B25A3AAC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525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FB8E-C080-4ED7-B03E-E3A56477EC02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C195-4D2A-4EE3-86D5-1B25A3AACEC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93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FB8E-C080-4ED7-B03E-E3A56477EC02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C195-4D2A-4EE3-86D5-1B25A3AAC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40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FB8E-C080-4ED7-B03E-E3A56477EC02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C195-4D2A-4EE3-86D5-1B25A3AAC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723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FB8E-C080-4ED7-B03E-E3A56477EC02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C195-4D2A-4EE3-86D5-1B25A3AAC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757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FB8E-C080-4ED7-B03E-E3A56477EC02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C195-4D2A-4EE3-86D5-1B25A3AAC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172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FB8E-C080-4ED7-B03E-E3A56477EC02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C195-4D2A-4EE3-86D5-1B25A3AAC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7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FB8E-C080-4ED7-B03E-E3A56477EC02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C195-4D2A-4EE3-86D5-1B25A3AAC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66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FB8E-C080-4ED7-B03E-E3A56477EC02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C195-4D2A-4EE3-86D5-1B25A3AAC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28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FB8E-C080-4ED7-B03E-E3A56477EC02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C195-4D2A-4EE3-86D5-1B25A3AAC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81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FB8E-C080-4ED7-B03E-E3A56477EC02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C195-4D2A-4EE3-86D5-1B25A3AAC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61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FB8E-C080-4ED7-B03E-E3A56477EC02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C195-4D2A-4EE3-86D5-1B25A3AAC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87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FB8E-C080-4ED7-B03E-E3A56477EC02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C195-4D2A-4EE3-86D5-1B25A3AAC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60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FB8E-C080-4ED7-B03E-E3A56477EC02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C195-4D2A-4EE3-86D5-1B25A3AAC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66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FB8E-C080-4ED7-B03E-E3A56477EC02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C195-4D2A-4EE3-86D5-1B25A3AAC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46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DFB8E-C080-4ED7-B03E-E3A56477EC02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CC195-4D2A-4EE3-86D5-1B25A3AAC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155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65506-4B96-B96F-F8FA-90A9B7CF9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Курсовая работа по дисциплине</a:t>
            </a:r>
            <a:br>
              <a:rPr lang="ru-RU" dirty="0"/>
            </a:br>
            <a:r>
              <a:rPr lang="ru-RU" dirty="0"/>
              <a:t>«Разработка мобильных приложений»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117671-D627-8C51-F01B-B253EC2B0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Выполнил: </a:t>
            </a:r>
          </a:p>
          <a:p>
            <a:r>
              <a:rPr lang="ru-RU" dirty="0"/>
              <a:t>Студент группы БВТ2001</a:t>
            </a:r>
          </a:p>
          <a:p>
            <a:r>
              <a:rPr lang="ru-RU" dirty="0" err="1"/>
              <a:t>Щавлев</a:t>
            </a:r>
            <a:r>
              <a:rPr lang="ru-RU" dirty="0"/>
              <a:t> Константин</a:t>
            </a:r>
          </a:p>
        </p:txBody>
      </p:sp>
    </p:spTree>
    <p:extLst>
      <p:ext uri="{BB962C8B-B14F-4D97-AF65-F5344CB8AC3E}">
        <p14:creationId xmlns:p14="http://schemas.microsoft.com/office/powerpoint/2010/main" val="3168105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96837-A75C-C579-0A1D-9E32752A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ru-RU" dirty="0"/>
              <a:t>Работа с Кэшем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3F245D-63C0-AE3A-F639-97B43F8BC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1900" y="1935921"/>
            <a:ext cx="4228582" cy="3695136"/>
          </a:xfrm>
        </p:spPr>
        <p:txBody>
          <a:bodyPr/>
          <a:lstStyle/>
          <a:p>
            <a:r>
              <a:rPr lang="ru-RU" dirty="0"/>
              <a:t>Кэш реализован с помощью </a:t>
            </a:r>
            <a:r>
              <a:rPr lang="en-US" dirty="0" err="1"/>
              <a:t>SharedPreferences</a:t>
            </a:r>
            <a:r>
              <a:rPr lang="ru-RU" dirty="0"/>
              <a:t>.</a:t>
            </a:r>
          </a:p>
          <a:p>
            <a:r>
              <a:rPr lang="ru-RU" dirty="0"/>
              <a:t>Хранится информация о:</a:t>
            </a:r>
          </a:p>
          <a:p>
            <a:pPr lvl="1"/>
            <a:r>
              <a:rPr lang="ru-RU" dirty="0"/>
              <a:t>Языке пользователя</a:t>
            </a:r>
          </a:p>
          <a:p>
            <a:pPr lvl="1"/>
            <a:r>
              <a:rPr lang="ru-RU" dirty="0"/>
              <a:t>Выполненном </a:t>
            </a:r>
            <a:r>
              <a:rPr lang="ru-RU" dirty="0" err="1"/>
              <a:t>онбординге</a:t>
            </a:r>
            <a:endParaRPr lang="ru-RU" dirty="0"/>
          </a:p>
          <a:p>
            <a:pPr lvl="1"/>
            <a:r>
              <a:rPr lang="ru-RU" dirty="0"/>
              <a:t>Почте и пароле пользователя.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B93536-C2D5-2524-B447-515D4F0B7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53" y="954846"/>
            <a:ext cx="6051904" cy="33769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6A1936-128D-6815-A8FC-49F9AA56A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53" y="4339606"/>
            <a:ext cx="6067440" cy="192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5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0274E-136C-0C43-5CA6-5B346470F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520" y="0"/>
            <a:ext cx="10353761" cy="1326321"/>
          </a:xfrm>
        </p:spPr>
        <p:txBody>
          <a:bodyPr/>
          <a:lstStyle/>
          <a:p>
            <a:r>
              <a:rPr lang="ru-RU" dirty="0"/>
              <a:t>Реализация работы с </a:t>
            </a:r>
            <a:r>
              <a:rPr lang="en-US" dirty="0"/>
              <a:t>Backend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574CA7-B97B-32AD-5441-92B5B897D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6301" y="1248338"/>
            <a:ext cx="3695700" cy="5609661"/>
          </a:xfrm>
        </p:spPr>
        <p:txBody>
          <a:bodyPr/>
          <a:lstStyle/>
          <a:p>
            <a:r>
              <a:rPr lang="ru-RU" dirty="0"/>
              <a:t>Все работа с БД реализована через </a:t>
            </a:r>
            <a:r>
              <a:rPr lang="en-US" dirty="0"/>
              <a:t>Kotlin Community Lib for </a:t>
            </a:r>
            <a:r>
              <a:rPr lang="en-US" dirty="0" err="1"/>
              <a:t>Supabase</a:t>
            </a:r>
            <a:r>
              <a:rPr lang="en-US" dirty="0"/>
              <a:t>.</a:t>
            </a:r>
          </a:p>
          <a:p>
            <a:r>
              <a:rPr lang="ru-RU" dirty="0"/>
              <a:t>Реализована обработка ошибок.</a:t>
            </a:r>
          </a:p>
          <a:p>
            <a:r>
              <a:rPr lang="ru-RU" dirty="0"/>
              <a:t>Реализована загрузка аватара пользователя в </a:t>
            </a:r>
            <a:r>
              <a:rPr lang="en-US" dirty="0"/>
              <a:t>Bucket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445EED-29F5-9AE6-587F-0B2D020A8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03" y="1935921"/>
            <a:ext cx="3215097" cy="36855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551EAF-1147-EB7A-78CC-43C1DD19F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6" y="1935921"/>
            <a:ext cx="5032700" cy="367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18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0274E-136C-0C43-5CA6-5B346470F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520" y="0"/>
            <a:ext cx="10353761" cy="1326321"/>
          </a:xfrm>
        </p:spPr>
        <p:txBody>
          <a:bodyPr/>
          <a:lstStyle/>
          <a:p>
            <a:r>
              <a:rPr lang="ru-RU" dirty="0"/>
              <a:t>Реализация работы с </a:t>
            </a:r>
            <a:r>
              <a:rPr lang="en-US" dirty="0"/>
              <a:t>Backend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574CA7-B97B-32AD-5441-92B5B897D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6301" y="1248338"/>
            <a:ext cx="3695700" cy="5609661"/>
          </a:xfrm>
        </p:spPr>
        <p:txBody>
          <a:bodyPr/>
          <a:lstStyle/>
          <a:p>
            <a:r>
              <a:rPr lang="ru-RU" dirty="0"/>
              <a:t>Получение заданий для </a:t>
            </a:r>
            <a:r>
              <a:rPr lang="en-US" dirty="0" err="1"/>
              <a:t>AnimalGuessing</a:t>
            </a:r>
            <a:r>
              <a:rPr lang="ru-RU" dirty="0"/>
              <a:t> – фильтрует уже выполненные задания.</a:t>
            </a:r>
          </a:p>
          <a:p>
            <a:r>
              <a:rPr lang="ru-RU" dirty="0"/>
              <a:t>Другие задания берут слово из</a:t>
            </a:r>
            <a:r>
              <a:rPr lang="en-US" dirty="0"/>
              <a:t> </a:t>
            </a:r>
            <a:r>
              <a:rPr lang="en-US" dirty="0" err="1"/>
              <a:t>randomView</a:t>
            </a:r>
            <a:r>
              <a:rPr lang="ru-RU" dirty="0"/>
              <a:t> таблицы </a:t>
            </a:r>
            <a:r>
              <a:rPr lang="en-US" dirty="0"/>
              <a:t>Words</a:t>
            </a:r>
            <a:r>
              <a:rPr lang="ru-RU" dirty="0"/>
              <a:t>, которая содержит 100 слов с транскрипцией и переводом.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2E345A3-174E-5CE1-0369-724EA655F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00" y="914297"/>
            <a:ext cx="3611100" cy="94677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46DCDE4-B4BD-95B2-45DF-B58ACF60A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00" y="1861073"/>
            <a:ext cx="3616197" cy="275304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39CE4CC-0DD8-174B-E219-A3911DB31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900" y="914297"/>
            <a:ext cx="4801270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6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5D5A6-95E0-904E-52ED-B5633DA8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Стэк</a:t>
            </a:r>
            <a:r>
              <a:rPr lang="ru-RU" dirty="0"/>
              <a:t>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BDF537-9AD9-C1EE-485A-624D5A9C5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Jetpack Compose</a:t>
            </a:r>
            <a:r>
              <a:rPr lang="ru-RU" dirty="0"/>
              <a:t> – </a:t>
            </a:r>
            <a:r>
              <a:rPr lang="en-US" dirty="0" err="1"/>
              <a:t>ToolKit</a:t>
            </a:r>
            <a:r>
              <a:rPr lang="en-US" dirty="0"/>
              <a:t> </a:t>
            </a:r>
            <a:r>
              <a:rPr lang="ru-RU" dirty="0"/>
              <a:t>для отрисовки </a:t>
            </a:r>
            <a:r>
              <a:rPr lang="en-US" dirty="0"/>
              <a:t>UI</a:t>
            </a:r>
          </a:p>
          <a:p>
            <a:r>
              <a:rPr lang="en-US" dirty="0" err="1"/>
              <a:t>HiltDagger</a:t>
            </a:r>
            <a:r>
              <a:rPr lang="ru-RU" dirty="0"/>
              <a:t> – библиотека для интеграций различных зависимостей в разные компоненты приложения</a:t>
            </a:r>
            <a:endParaRPr lang="en-US" dirty="0"/>
          </a:p>
          <a:p>
            <a:r>
              <a:rPr lang="en-US" dirty="0" err="1"/>
              <a:t>Supabase</a:t>
            </a:r>
            <a:r>
              <a:rPr lang="ru-RU" dirty="0"/>
              <a:t> – бэкенд.</a:t>
            </a:r>
          </a:p>
        </p:txBody>
      </p:sp>
    </p:spTree>
    <p:extLst>
      <p:ext uri="{BB962C8B-B14F-4D97-AF65-F5344CB8AC3E}">
        <p14:creationId xmlns:p14="http://schemas.microsoft.com/office/powerpoint/2010/main" val="115860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29AAC-835C-B644-A7C2-2C797955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4467"/>
            <a:ext cx="10353761" cy="1326321"/>
          </a:xfrm>
        </p:spPr>
        <p:txBody>
          <a:bodyPr/>
          <a:lstStyle/>
          <a:p>
            <a:r>
              <a:rPr lang="en-US" dirty="0"/>
              <a:t>Splash screen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13B29-7954-DCE4-506F-207E13DF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125" y="2096064"/>
            <a:ext cx="5314431" cy="3695136"/>
          </a:xfrm>
        </p:spPr>
        <p:txBody>
          <a:bodyPr/>
          <a:lstStyle/>
          <a:p>
            <a:r>
              <a:rPr lang="ru-RU" dirty="0"/>
              <a:t>Показывается только при загрузке приложения.</a:t>
            </a:r>
          </a:p>
          <a:p>
            <a:r>
              <a:rPr lang="ru-RU" dirty="0"/>
              <a:t>Пока показывается этот экран, приложение обрабатывает следующие вопросы:</a:t>
            </a:r>
          </a:p>
          <a:p>
            <a:pPr lvl="1"/>
            <a:r>
              <a:rPr lang="ru-RU" dirty="0" err="1"/>
              <a:t>Залогинен</a:t>
            </a:r>
            <a:r>
              <a:rPr lang="ru-RU" dirty="0"/>
              <a:t> ли пользователь?</a:t>
            </a:r>
          </a:p>
          <a:p>
            <a:pPr lvl="1"/>
            <a:r>
              <a:rPr lang="ru-RU" dirty="0"/>
              <a:t>Показан ли </a:t>
            </a:r>
            <a:r>
              <a:rPr lang="ru-RU" dirty="0" err="1"/>
              <a:t>онбординг</a:t>
            </a:r>
            <a:r>
              <a:rPr lang="ru-RU" dirty="0"/>
              <a:t>?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3D88F9-1B9C-818B-D81F-09D08C3B9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23"/>
          <a:stretch/>
        </p:blipFill>
        <p:spPr>
          <a:xfrm>
            <a:off x="3000164" y="1191189"/>
            <a:ext cx="2411207" cy="531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FE97BD-702E-DF7A-F9FC-CE8CBF3CF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en-US" dirty="0"/>
              <a:t>Onboarding screen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B53AE6-4664-A749-1DB8-18283CEB1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749" y="1257864"/>
            <a:ext cx="3838057" cy="3695136"/>
          </a:xfrm>
        </p:spPr>
        <p:txBody>
          <a:bodyPr/>
          <a:lstStyle/>
          <a:p>
            <a:r>
              <a:rPr lang="ru-RU" dirty="0"/>
              <a:t>По нажатию на кнопку, загружается следующий «экран».</a:t>
            </a:r>
          </a:p>
          <a:p>
            <a:r>
              <a:rPr lang="ru-RU" dirty="0"/>
              <a:t>Можно пропустить </a:t>
            </a:r>
            <a:r>
              <a:rPr lang="ru-RU" dirty="0" err="1"/>
              <a:t>онбординг</a:t>
            </a:r>
            <a:r>
              <a:rPr lang="ru-RU" dirty="0"/>
              <a:t>, тогда откроется экран логина.</a:t>
            </a:r>
          </a:p>
          <a:p>
            <a:r>
              <a:rPr lang="ru-RU" dirty="0"/>
              <a:t>После просмотра каждой картинки, информация об этом идет в кэш.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3B38CE-D7F1-4A98-263C-CD9D18D05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21" y="1342567"/>
            <a:ext cx="1985766" cy="444863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4ACC7E-B3AE-CFC0-2D1C-FEF2511E3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787" y="1342567"/>
            <a:ext cx="2012782" cy="444863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8433A41-4601-27BF-A893-6310B4D64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569" y="1342567"/>
            <a:ext cx="2012782" cy="446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2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AD5611-2728-2190-DBBF-4407097CD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r>
              <a:rPr lang="en-US" dirty="0"/>
              <a:t>Login Screen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07D36F-2DDB-BC82-374A-6B951CC27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724" y="1326321"/>
            <a:ext cx="4715479" cy="4496260"/>
          </a:xfrm>
        </p:spPr>
        <p:txBody>
          <a:bodyPr/>
          <a:lstStyle/>
          <a:p>
            <a:r>
              <a:rPr lang="ru-RU" dirty="0"/>
              <a:t>Реализован с помощью </a:t>
            </a:r>
            <a:r>
              <a:rPr lang="en-US" dirty="0" err="1"/>
              <a:t>viewState</a:t>
            </a:r>
            <a:r>
              <a:rPr lang="ru-RU" dirty="0"/>
              <a:t>.</a:t>
            </a:r>
          </a:p>
          <a:p>
            <a:r>
              <a:rPr lang="ru-RU" dirty="0"/>
              <a:t>Информация с </a:t>
            </a:r>
            <a:r>
              <a:rPr lang="en-US" dirty="0"/>
              <a:t>state Login</a:t>
            </a:r>
            <a:r>
              <a:rPr lang="ru-RU" dirty="0"/>
              <a:t> переходит на </a:t>
            </a:r>
            <a:r>
              <a:rPr lang="en-US" dirty="0"/>
              <a:t>state </a:t>
            </a:r>
            <a:r>
              <a:rPr lang="en-US" dirty="0" err="1"/>
              <a:t>SignUp</a:t>
            </a:r>
            <a:r>
              <a:rPr lang="ru-RU" dirty="0"/>
              <a:t>.</a:t>
            </a:r>
          </a:p>
          <a:p>
            <a:r>
              <a:rPr lang="ru-RU" dirty="0"/>
              <a:t>Реализована обработка и показ ошибок.</a:t>
            </a:r>
          </a:p>
          <a:p>
            <a:r>
              <a:rPr lang="ru-RU" dirty="0"/>
              <a:t>Реализовано отображение пароля.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D96E828-FD1F-A5AD-872E-3AA28F842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6321"/>
            <a:ext cx="2027216" cy="449626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9B30359-9EB2-D848-9CB3-0D16D0D12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216" y="1326321"/>
            <a:ext cx="2020909" cy="449815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2CA18FB-3041-8291-7B23-0B08BD765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125" y="1326321"/>
            <a:ext cx="2020909" cy="450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6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638C85-083B-AC0F-739F-4327A572E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en-US" dirty="0"/>
              <a:t>Mother Language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639E46-73E8-389D-7D83-07D6919C6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0" y="1581432"/>
            <a:ext cx="3495157" cy="3695136"/>
          </a:xfrm>
        </p:spPr>
        <p:txBody>
          <a:bodyPr/>
          <a:lstStyle/>
          <a:p>
            <a:r>
              <a:rPr lang="ru-RU" dirty="0"/>
              <a:t>Выбор языка реализован с помощью кнопок, которые загораются, показывая, какой язык выбран.</a:t>
            </a:r>
          </a:p>
          <a:p>
            <a:r>
              <a:rPr lang="ru-RU" dirty="0"/>
              <a:t>При нажатии на </a:t>
            </a:r>
            <a:r>
              <a:rPr lang="en-US" dirty="0"/>
              <a:t>Choose</a:t>
            </a:r>
            <a:r>
              <a:rPr lang="ru-RU" dirty="0"/>
              <a:t>, информация о выбранном языке сохранится в кэше.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56D6D7-81FD-41B3-5BF0-ECE192AFBC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8"/>
          <a:stretch/>
        </p:blipFill>
        <p:spPr>
          <a:xfrm>
            <a:off x="571500" y="1200150"/>
            <a:ext cx="2227598" cy="492487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04066B-C9A4-00B2-0C5C-AF520BEFC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096" y="1200150"/>
            <a:ext cx="2227597" cy="492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3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D1A5B-028F-B97A-19D2-A1385A426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en-US" dirty="0"/>
              <a:t>main screen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EE7046-6B80-DE35-AC02-D145DACB8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4242" y="1764370"/>
            <a:ext cx="4482958" cy="369513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отрисовки и логики работы используется лишь </a:t>
            </a:r>
            <a:r>
              <a:rPr lang="en-US" dirty="0"/>
              <a:t>Compose, </a:t>
            </a:r>
            <a:r>
              <a:rPr lang="en-US" dirty="0" err="1"/>
              <a:t>NavController</a:t>
            </a:r>
            <a:r>
              <a:rPr lang="ru-RU" dirty="0"/>
              <a:t>.</a:t>
            </a:r>
          </a:p>
          <a:p>
            <a:r>
              <a:rPr lang="ru-RU" dirty="0"/>
              <a:t>Для получение информации о пользователях используется </a:t>
            </a:r>
            <a:r>
              <a:rPr lang="en-US" dirty="0" err="1"/>
              <a:t>Supabase</a:t>
            </a:r>
            <a:r>
              <a:rPr lang="ru-RU" dirty="0"/>
              <a:t>.</a:t>
            </a:r>
          </a:p>
          <a:p>
            <a:r>
              <a:rPr lang="ru-RU" dirty="0"/>
              <a:t>Доступные упражнения получаются из кода, создание дополнительных упражнений не вызовет трудностей.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AC35966-0CD1-A806-892B-573C80D57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64" y="1183341"/>
            <a:ext cx="2462664" cy="521063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F5CB64D-27F7-3FE3-2837-AE2A87AC2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958" y="1326321"/>
            <a:ext cx="3535513" cy="435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7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F5162-903B-B760-021E-2F8BDBA9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r>
              <a:rPr lang="en-US" dirty="0"/>
              <a:t>Profile screen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EDC85-D96B-C3AF-3D27-7BE8E23FD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3671" y="1396817"/>
            <a:ext cx="2894522" cy="369513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Используется сторонняя библиотека для обрезки фотографий</a:t>
            </a:r>
          </a:p>
          <a:p>
            <a:r>
              <a:rPr lang="ru-RU" dirty="0"/>
              <a:t>Для перехода между выбором фотографии и общим профилем используются </a:t>
            </a:r>
            <a:r>
              <a:rPr lang="en-US" dirty="0" err="1"/>
              <a:t>viewState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890889-7A41-49E2-D1FB-CE66C13BA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44" y="1477129"/>
            <a:ext cx="1702937" cy="36148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91E333-8B89-546A-46FB-92CF6573F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681" y="1477129"/>
            <a:ext cx="1704508" cy="36148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4E4843-E3A8-3A0C-F98A-DFC3E62C9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18" y="1477128"/>
            <a:ext cx="1591894" cy="361699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4650591-AE8D-BB16-AE8F-E1A00B2351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48"/>
          <a:stretch/>
        </p:blipFill>
        <p:spPr>
          <a:xfrm>
            <a:off x="5249512" y="1477128"/>
            <a:ext cx="1682328" cy="36148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5FFA14D-BB85-2D45-4128-A0C7970CAC1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52"/>
          <a:stretch/>
        </p:blipFill>
        <p:spPr>
          <a:xfrm>
            <a:off x="6928034" y="1477128"/>
            <a:ext cx="1618649" cy="361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2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2CBED-F35D-EF25-842E-DD7F01961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ru-RU" dirty="0"/>
              <a:t>Упражнения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CAC788-9B1B-5FA9-506F-631CAD42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9938" y="1004048"/>
            <a:ext cx="3391133" cy="369513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каждого упражнения создан </a:t>
            </a:r>
            <a:r>
              <a:rPr lang="ru-RU" dirty="0" err="1"/>
              <a:t>плейсхолдер</a:t>
            </a:r>
            <a:r>
              <a:rPr lang="ru-RU" dirty="0"/>
              <a:t> на загрузку</a:t>
            </a:r>
            <a:r>
              <a:rPr lang="en-US" dirty="0"/>
              <a:t>.</a:t>
            </a:r>
          </a:p>
          <a:p>
            <a:r>
              <a:rPr lang="ru-RU" dirty="0"/>
              <a:t>Реализована загрузка упражнения из базы данных.</a:t>
            </a:r>
          </a:p>
          <a:p>
            <a:r>
              <a:rPr lang="ru-RU" dirty="0"/>
              <a:t>Реализовано обновление очков пользователя при успешных прохождениях этапов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ED7F41-0D7A-661C-9E8C-4767F8A66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0" y="1004048"/>
            <a:ext cx="1707029" cy="377515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06E6936-94F4-3801-66C4-CDC3356519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0" t="756" r="4235"/>
          <a:stretch/>
        </p:blipFill>
        <p:spPr>
          <a:xfrm>
            <a:off x="1777113" y="1004048"/>
            <a:ext cx="1714276" cy="377515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C2A505A-BFE4-4368-230F-60CC32AC28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48" t="1318"/>
          <a:stretch/>
        </p:blipFill>
        <p:spPr>
          <a:xfrm>
            <a:off x="3491389" y="1004048"/>
            <a:ext cx="1714276" cy="377481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C70DCE5-42B1-1117-02CA-F3727B1DAF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51" r="2223"/>
          <a:stretch/>
        </p:blipFill>
        <p:spPr>
          <a:xfrm>
            <a:off x="5205665" y="1004048"/>
            <a:ext cx="1661860" cy="377797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8CFD188-81E0-E495-FF91-4ED4A5BE79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0506" y="1004049"/>
            <a:ext cx="1701295" cy="377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54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35</TotalTime>
  <Words>315</Words>
  <Application>Microsoft Office PowerPoint</Application>
  <PresentationFormat>Широкоэкранный</PresentationFormat>
  <Paragraphs>49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Rockwell</vt:lpstr>
      <vt:lpstr>Damask</vt:lpstr>
      <vt:lpstr>Курсовая работа по дисциплине «Разработка мобильных приложений»</vt:lpstr>
      <vt:lpstr>Стэк технологий</vt:lpstr>
      <vt:lpstr>Splash screen</vt:lpstr>
      <vt:lpstr>Onboarding screen</vt:lpstr>
      <vt:lpstr>Login Screen</vt:lpstr>
      <vt:lpstr>Mother Language</vt:lpstr>
      <vt:lpstr>main screen</vt:lpstr>
      <vt:lpstr>Profile screen</vt:lpstr>
      <vt:lpstr>Упражнения</vt:lpstr>
      <vt:lpstr>Работа с Кэшем</vt:lpstr>
      <vt:lpstr>Реализация работы с Backend</vt:lpstr>
      <vt:lpstr>Реализация работы с Backend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дисциплине «Разработка мобильных приложений»</dc:title>
  <dc:creator>Vexrina</dc:creator>
  <cp:lastModifiedBy>Vexrina</cp:lastModifiedBy>
  <cp:revision>2</cp:revision>
  <dcterms:created xsi:type="dcterms:W3CDTF">2024-04-16T09:41:38Z</dcterms:created>
  <dcterms:modified xsi:type="dcterms:W3CDTF">2024-04-16T10:16:51Z</dcterms:modified>
</cp:coreProperties>
</file>