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61" r:id="rId3"/>
    <p:sldId id="269" r:id="rId4"/>
    <p:sldId id="266" r:id="rId5"/>
    <p:sldId id="259" r:id="rId6"/>
    <p:sldId id="264" r:id="rId7"/>
    <p:sldId id="265" r:id="rId8"/>
    <p:sldId id="267" r:id="rId9"/>
    <p:sldId id="270" r:id="rId10"/>
    <p:sldId id="268" r:id="rId11"/>
  </p:sldIdLst>
  <p:sldSz cx="9144000" cy="6858000" type="screen4x3"/>
  <p:notesSz cx="6858000" cy="9144000"/>
  <p:embeddedFontLst>
    <p:embeddedFont>
      <p:font typeface="Century Gothic" pitchFamily="34" charset="0"/>
      <p:regular r:id="rId12"/>
      <p:bold r:id="rId13"/>
      <p:italic r:id="rId14"/>
      <p:boldItalic r:id="rId15"/>
    </p:embeddedFont>
    <p:embeddedFont>
      <p:font typeface="微软雅黑" pitchFamily="34" charset="-122"/>
      <p:regular r:id="rId16"/>
      <p:bold r:id="rId17"/>
    </p:embeddedFont>
  </p:embeddedFontLst>
  <p:defaultTextStyle>
    <a:defPPr>
      <a:defRPr lang="zh-CN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9" autoAdjust="0"/>
    <p:restoredTop sz="92996" autoAdjust="0"/>
  </p:normalViewPr>
  <p:slideViewPr>
    <p:cSldViewPr snapToGrid="0" showGuides="1">
      <p:cViewPr>
        <p:scale>
          <a:sx n="66" d="100"/>
          <a:sy n="66" d="100"/>
        </p:scale>
        <p:origin x="-156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7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29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74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7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9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4" r:id="rId3"/>
    <p:sldLayoutId id="214748367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35795" y="2072386"/>
            <a:ext cx="7919152" cy="132343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</a:rPr>
              <a:t>毕业答辩</a:t>
            </a:r>
            <a:r>
              <a:rPr lang="en-US" altLang="zh-CN" sz="8000" b="1" dirty="0">
                <a:solidFill>
                  <a:schemeClr val="bg1"/>
                </a:solidFill>
              </a:rPr>
              <a:t>PPT</a:t>
            </a:r>
            <a:r>
              <a:rPr lang="zh-CN" altLang="en-US" sz="8000" b="1" dirty="0">
                <a:solidFill>
                  <a:schemeClr val="bg1"/>
                </a:solidFill>
              </a:rPr>
              <a:t>模板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67821" y="5272416"/>
            <a:ext cx="1471874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答辩</a:t>
            </a:r>
            <a:r>
              <a:rPr lang="zh-CN" altLang="en-US" dirty="0" smtClean="0">
                <a:solidFill>
                  <a:srgbClr val="FFFFFF"/>
                </a:solidFill>
              </a:rPr>
              <a:t>人：***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87796" y="5272416"/>
            <a:ext cx="1715530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指导教师</a:t>
            </a:r>
            <a:r>
              <a:rPr lang="zh-CN" altLang="en-US" dirty="0" smtClean="0">
                <a:solidFill>
                  <a:srgbClr val="FFFFFF"/>
                </a:solidFill>
              </a:rPr>
              <a:t>：***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0676" y="532802"/>
            <a:ext cx="223650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请在此处添加院校名称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73458" y="5180857"/>
            <a:ext cx="414338" cy="552451"/>
            <a:chOff x="1031277" y="5180856"/>
            <a:chExt cx="552450" cy="552450"/>
          </a:xfrm>
        </p:grpSpPr>
        <p:sp>
          <p:nvSpPr>
            <p:cNvPr id="11" name="椭圆 10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34"/>
            <p:cNvSpPr/>
            <p:nvPr/>
          </p:nvSpPr>
          <p:spPr>
            <a:xfrm flipH="1">
              <a:off x="1130571" y="5313444"/>
              <a:ext cx="328603" cy="249173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46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53483" y="5180857"/>
            <a:ext cx="414338" cy="552451"/>
            <a:chOff x="3937978" y="5180856"/>
            <a:chExt cx="552450" cy="552450"/>
          </a:xfrm>
        </p:grpSpPr>
        <p:sp>
          <p:nvSpPr>
            <p:cNvPr id="12" name="椭圆 11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8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39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9036" y="962305"/>
            <a:ext cx="3682517" cy="2029965"/>
            <a:chOff x="3176589" y="1285879"/>
            <a:chExt cx="3771900" cy="1362075"/>
          </a:xfrm>
          <a:solidFill>
            <a:srgbClr val="4472C4"/>
          </a:solidFill>
        </p:grpSpPr>
        <p:sp>
          <p:nvSpPr>
            <p:cNvPr id="3" name="右箭头 1"/>
            <p:cNvSpPr/>
            <p:nvPr/>
          </p:nvSpPr>
          <p:spPr>
            <a:xfrm rot="905815">
              <a:off x="3176589" y="1285879"/>
              <a:ext cx="3771900" cy="1362075"/>
            </a:xfrm>
            <a:custGeom>
              <a:avLst/>
              <a:gdLst>
                <a:gd name="connsiteX0" fmla="*/ 0 w 3981450"/>
                <a:gd name="connsiteY0" fmla="*/ 373856 h 1495425"/>
                <a:gd name="connsiteX1" fmla="*/ 3233738 w 3981450"/>
                <a:gd name="connsiteY1" fmla="*/ 373856 h 1495425"/>
                <a:gd name="connsiteX2" fmla="*/ 3233738 w 3981450"/>
                <a:gd name="connsiteY2" fmla="*/ 0 h 1495425"/>
                <a:gd name="connsiteX3" fmla="*/ 3981450 w 3981450"/>
                <a:gd name="connsiteY3" fmla="*/ 747713 h 1495425"/>
                <a:gd name="connsiteX4" fmla="*/ 3233738 w 3981450"/>
                <a:gd name="connsiteY4" fmla="*/ 1495425 h 1495425"/>
                <a:gd name="connsiteX5" fmla="*/ 3233738 w 3981450"/>
                <a:gd name="connsiteY5" fmla="*/ 1121569 h 1495425"/>
                <a:gd name="connsiteX6" fmla="*/ 0 w 3981450"/>
                <a:gd name="connsiteY6" fmla="*/ 1121569 h 1495425"/>
                <a:gd name="connsiteX7" fmla="*/ 0 w 3981450"/>
                <a:gd name="connsiteY7" fmla="*/ 373856 h 1495425"/>
                <a:gd name="connsiteX0" fmla="*/ 0 w 3981450"/>
                <a:gd name="connsiteY0" fmla="*/ 1121569 h 1495425"/>
                <a:gd name="connsiteX1" fmla="*/ 3233738 w 3981450"/>
                <a:gd name="connsiteY1" fmla="*/ 373856 h 1495425"/>
                <a:gd name="connsiteX2" fmla="*/ 3233738 w 3981450"/>
                <a:gd name="connsiteY2" fmla="*/ 0 h 1495425"/>
                <a:gd name="connsiteX3" fmla="*/ 3981450 w 3981450"/>
                <a:gd name="connsiteY3" fmla="*/ 747713 h 1495425"/>
                <a:gd name="connsiteX4" fmla="*/ 3233738 w 3981450"/>
                <a:gd name="connsiteY4" fmla="*/ 1495425 h 1495425"/>
                <a:gd name="connsiteX5" fmla="*/ 3233738 w 3981450"/>
                <a:gd name="connsiteY5" fmla="*/ 1121569 h 1495425"/>
                <a:gd name="connsiteX6" fmla="*/ 0 w 3981450"/>
                <a:gd name="connsiteY6" fmla="*/ 1121569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0718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2995613 w 3933825"/>
                <a:gd name="connsiteY4" fmla="*/ 1495425 h 1495425"/>
                <a:gd name="connsiteX5" fmla="*/ 30718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73919 h 1485900"/>
                <a:gd name="connsiteX1" fmla="*/ 3186113 w 3933825"/>
                <a:gd name="connsiteY1" fmla="*/ 364331 h 1485900"/>
                <a:gd name="connsiteX2" fmla="*/ 3290888 w 3933825"/>
                <a:gd name="connsiteY2" fmla="*/ 0 h 1485900"/>
                <a:gd name="connsiteX3" fmla="*/ 3933825 w 3933825"/>
                <a:gd name="connsiteY3" fmla="*/ 738188 h 1485900"/>
                <a:gd name="connsiteX4" fmla="*/ 2995613 w 3933825"/>
                <a:gd name="connsiteY4" fmla="*/ 1485900 h 1485900"/>
                <a:gd name="connsiteX5" fmla="*/ 3071813 w 3933825"/>
                <a:gd name="connsiteY5" fmla="*/ 1112044 h 1485900"/>
                <a:gd name="connsiteX6" fmla="*/ 0 w 3933825"/>
                <a:gd name="connsiteY6" fmla="*/ 873919 h 1485900"/>
                <a:gd name="connsiteX0" fmla="*/ 0 w 3771900"/>
                <a:gd name="connsiteY0" fmla="*/ 873919 h 1485900"/>
                <a:gd name="connsiteX1" fmla="*/ 3186113 w 3771900"/>
                <a:gd name="connsiteY1" fmla="*/ 364331 h 1485900"/>
                <a:gd name="connsiteX2" fmla="*/ 3290888 w 3771900"/>
                <a:gd name="connsiteY2" fmla="*/ 0 h 1485900"/>
                <a:gd name="connsiteX3" fmla="*/ 3771900 w 3771900"/>
                <a:gd name="connsiteY3" fmla="*/ 938213 h 1485900"/>
                <a:gd name="connsiteX4" fmla="*/ 2995613 w 3771900"/>
                <a:gd name="connsiteY4" fmla="*/ 1485900 h 1485900"/>
                <a:gd name="connsiteX5" fmla="*/ 3071813 w 3771900"/>
                <a:gd name="connsiteY5" fmla="*/ 1112044 h 1485900"/>
                <a:gd name="connsiteX6" fmla="*/ 0 w 3771900"/>
                <a:gd name="connsiteY6" fmla="*/ 873919 h 1485900"/>
                <a:gd name="connsiteX0" fmla="*/ 0 w 3771900"/>
                <a:gd name="connsiteY0" fmla="*/ 873919 h 1485900"/>
                <a:gd name="connsiteX1" fmla="*/ 3186113 w 3771900"/>
                <a:gd name="connsiteY1" fmla="*/ 364331 h 1485900"/>
                <a:gd name="connsiteX2" fmla="*/ 3271838 w 3771900"/>
                <a:gd name="connsiteY2" fmla="*/ 0 h 1485900"/>
                <a:gd name="connsiteX3" fmla="*/ 3771900 w 3771900"/>
                <a:gd name="connsiteY3" fmla="*/ 938213 h 1485900"/>
                <a:gd name="connsiteX4" fmla="*/ 2995613 w 3771900"/>
                <a:gd name="connsiteY4" fmla="*/ 1485900 h 1485900"/>
                <a:gd name="connsiteX5" fmla="*/ 3071813 w 3771900"/>
                <a:gd name="connsiteY5" fmla="*/ 1112044 h 1485900"/>
                <a:gd name="connsiteX6" fmla="*/ 0 w 3771900"/>
                <a:gd name="connsiteY6" fmla="*/ 873919 h 1485900"/>
                <a:gd name="connsiteX0" fmla="*/ 0 w 3771900"/>
                <a:gd name="connsiteY0" fmla="*/ 826294 h 1438275"/>
                <a:gd name="connsiteX1" fmla="*/ 3186113 w 3771900"/>
                <a:gd name="connsiteY1" fmla="*/ 316706 h 1438275"/>
                <a:gd name="connsiteX2" fmla="*/ 3243263 w 3771900"/>
                <a:gd name="connsiteY2" fmla="*/ 0 h 1438275"/>
                <a:gd name="connsiteX3" fmla="*/ 3771900 w 3771900"/>
                <a:gd name="connsiteY3" fmla="*/ 890588 h 1438275"/>
                <a:gd name="connsiteX4" fmla="*/ 2995613 w 3771900"/>
                <a:gd name="connsiteY4" fmla="*/ 1438275 h 1438275"/>
                <a:gd name="connsiteX5" fmla="*/ 3071813 w 3771900"/>
                <a:gd name="connsiteY5" fmla="*/ 1064419 h 1438275"/>
                <a:gd name="connsiteX6" fmla="*/ 0 w 3771900"/>
                <a:gd name="connsiteY6" fmla="*/ 826294 h 14382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90588 h 1362075"/>
                <a:gd name="connsiteX4" fmla="*/ 2995613 w 3771900"/>
                <a:gd name="connsiteY4" fmla="*/ 1362075 h 1362075"/>
                <a:gd name="connsiteX5" fmla="*/ 3071813 w 3771900"/>
                <a:gd name="connsiteY5" fmla="*/ 106441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9058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3343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3343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1900" h="1362075">
                  <a:moveTo>
                    <a:pt x="0" y="826294"/>
                  </a:moveTo>
                  <a:cubicBezTo>
                    <a:pt x="1163638" y="335756"/>
                    <a:pt x="2174875" y="273844"/>
                    <a:pt x="3186113" y="316706"/>
                  </a:cubicBezTo>
                  <a:lnTo>
                    <a:pt x="3243263" y="0"/>
                  </a:lnTo>
                  <a:lnTo>
                    <a:pt x="3771900" y="833438"/>
                  </a:lnTo>
                  <a:lnTo>
                    <a:pt x="2995613" y="1362075"/>
                  </a:lnTo>
                  <a:lnTo>
                    <a:pt x="3052763" y="1045369"/>
                  </a:lnTo>
                  <a:cubicBezTo>
                    <a:pt x="2212975" y="838994"/>
                    <a:pt x="1363663" y="718344"/>
                    <a:pt x="0" y="8262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" name="文本框 3"/>
            <p:cNvSpPr txBox="1"/>
            <p:nvPr/>
          </p:nvSpPr>
          <p:spPr>
            <a:xfrm rot="1212081">
              <a:off x="4723539" y="1941941"/>
              <a:ext cx="1891482" cy="227164"/>
            </a:xfrm>
            <a:prstGeom prst="rect">
              <a:avLst/>
            </a:prstGeom>
            <a:grpFill/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bg1"/>
                  </a:solidFill>
                </a:rPr>
                <a:t>请在此处添加关键字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81207" y="2027132"/>
            <a:ext cx="3682517" cy="2004451"/>
            <a:chOff x="2195511" y="1906532"/>
            <a:chExt cx="3771900" cy="1362075"/>
          </a:xfrm>
          <a:solidFill>
            <a:schemeClr val="accent4"/>
          </a:solidFill>
        </p:grpSpPr>
        <p:sp>
          <p:nvSpPr>
            <p:cNvPr id="6" name="右箭头 1"/>
            <p:cNvSpPr/>
            <p:nvPr/>
          </p:nvSpPr>
          <p:spPr>
            <a:xfrm rot="905815" flipH="1" flipV="1">
              <a:off x="2195511" y="1906532"/>
              <a:ext cx="3771900" cy="1362075"/>
            </a:xfrm>
            <a:custGeom>
              <a:avLst/>
              <a:gdLst>
                <a:gd name="connsiteX0" fmla="*/ 0 w 3981450"/>
                <a:gd name="connsiteY0" fmla="*/ 373856 h 1495425"/>
                <a:gd name="connsiteX1" fmla="*/ 3233738 w 3981450"/>
                <a:gd name="connsiteY1" fmla="*/ 373856 h 1495425"/>
                <a:gd name="connsiteX2" fmla="*/ 3233738 w 3981450"/>
                <a:gd name="connsiteY2" fmla="*/ 0 h 1495425"/>
                <a:gd name="connsiteX3" fmla="*/ 3981450 w 3981450"/>
                <a:gd name="connsiteY3" fmla="*/ 747713 h 1495425"/>
                <a:gd name="connsiteX4" fmla="*/ 3233738 w 3981450"/>
                <a:gd name="connsiteY4" fmla="*/ 1495425 h 1495425"/>
                <a:gd name="connsiteX5" fmla="*/ 3233738 w 3981450"/>
                <a:gd name="connsiteY5" fmla="*/ 1121569 h 1495425"/>
                <a:gd name="connsiteX6" fmla="*/ 0 w 3981450"/>
                <a:gd name="connsiteY6" fmla="*/ 1121569 h 1495425"/>
                <a:gd name="connsiteX7" fmla="*/ 0 w 3981450"/>
                <a:gd name="connsiteY7" fmla="*/ 373856 h 1495425"/>
                <a:gd name="connsiteX0" fmla="*/ 0 w 3981450"/>
                <a:gd name="connsiteY0" fmla="*/ 1121569 h 1495425"/>
                <a:gd name="connsiteX1" fmla="*/ 3233738 w 3981450"/>
                <a:gd name="connsiteY1" fmla="*/ 373856 h 1495425"/>
                <a:gd name="connsiteX2" fmla="*/ 3233738 w 3981450"/>
                <a:gd name="connsiteY2" fmla="*/ 0 h 1495425"/>
                <a:gd name="connsiteX3" fmla="*/ 3981450 w 3981450"/>
                <a:gd name="connsiteY3" fmla="*/ 747713 h 1495425"/>
                <a:gd name="connsiteX4" fmla="*/ 3233738 w 3981450"/>
                <a:gd name="connsiteY4" fmla="*/ 1495425 h 1495425"/>
                <a:gd name="connsiteX5" fmla="*/ 3233738 w 3981450"/>
                <a:gd name="connsiteY5" fmla="*/ 1121569 h 1495425"/>
                <a:gd name="connsiteX6" fmla="*/ 0 w 3981450"/>
                <a:gd name="connsiteY6" fmla="*/ 1121569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0718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2995613 w 3933825"/>
                <a:gd name="connsiteY4" fmla="*/ 1495425 h 1495425"/>
                <a:gd name="connsiteX5" fmla="*/ 30718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73919 h 1485900"/>
                <a:gd name="connsiteX1" fmla="*/ 3186113 w 3933825"/>
                <a:gd name="connsiteY1" fmla="*/ 364331 h 1485900"/>
                <a:gd name="connsiteX2" fmla="*/ 3290888 w 3933825"/>
                <a:gd name="connsiteY2" fmla="*/ 0 h 1485900"/>
                <a:gd name="connsiteX3" fmla="*/ 3933825 w 3933825"/>
                <a:gd name="connsiteY3" fmla="*/ 738188 h 1485900"/>
                <a:gd name="connsiteX4" fmla="*/ 2995613 w 3933825"/>
                <a:gd name="connsiteY4" fmla="*/ 1485900 h 1485900"/>
                <a:gd name="connsiteX5" fmla="*/ 3071813 w 3933825"/>
                <a:gd name="connsiteY5" fmla="*/ 1112044 h 1485900"/>
                <a:gd name="connsiteX6" fmla="*/ 0 w 3933825"/>
                <a:gd name="connsiteY6" fmla="*/ 873919 h 1485900"/>
                <a:gd name="connsiteX0" fmla="*/ 0 w 3771900"/>
                <a:gd name="connsiteY0" fmla="*/ 873919 h 1485900"/>
                <a:gd name="connsiteX1" fmla="*/ 3186113 w 3771900"/>
                <a:gd name="connsiteY1" fmla="*/ 364331 h 1485900"/>
                <a:gd name="connsiteX2" fmla="*/ 3290888 w 3771900"/>
                <a:gd name="connsiteY2" fmla="*/ 0 h 1485900"/>
                <a:gd name="connsiteX3" fmla="*/ 3771900 w 3771900"/>
                <a:gd name="connsiteY3" fmla="*/ 938213 h 1485900"/>
                <a:gd name="connsiteX4" fmla="*/ 2995613 w 3771900"/>
                <a:gd name="connsiteY4" fmla="*/ 1485900 h 1485900"/>
                <a:gd name="connsiteX5" fmla="*/ 3071813 w 3771900"/>
                <a:gd name="connsiteY5" fmla="*/ 1112044 h 1485900"/>
                <a:gd name="connsiteX6" fmla="*/ 0 w 3771900"/>
                <a:gd name="connsiteY6" fmla="*/ 873919 h 1485900"/>
                <a:gd name="connsiteX0" fmla="*/ 0 w 3771900"/>
                <a:gd name="connsiteY0" fmla="*/ 873919 h 1485900"/>
                <a:gd name="connsiteX1" fmla="*/ 3186113 w 3771900"/>
                <a:gd name="connsiteY1" fmla="*/ 364331 h 1485900"/>
                <a:gd name="connsiteX2" fmla="*/ 3271838 w 3771900"/>
                <a:gd name="connsiteY2" fmla="*/ 0 h 1485900"/>
                <a:gd name="connsiteX3" fmla="*/ 3771900 w 3771900"/>
                <a:gd name="connsiteY3" fmla="*/ 938213 h 1485900"/>
                <a:gd name="connsiteX4" fmla="*/ 2995613 w 3771900"/>
                <a:gd name="connsiteY4" fmla="*/ 1485900 h 1485900"/>
                <a:gd name="connsiteX5" fmla="*/ 3071813 w 3771900"/>
                <a:gd name="connsiteY5" fmla="*/ 1112044 h 1485900"/>
                <a:gd name="connsiteX6" fmla="*/ 0 w 3771900"/>
                <a:gd name="connsiteY6" fmla="*/ 873919 h 1485900"/>
                <a:gd name="connsiteX0" fmla="*/ 0 w 3771900"/>
                <a:gd name="connsiteY0" fmla="*/ 826294 h 1438275"/>
                <a:gd name="connsiteX1" fmla="*/ 3186113 w 3771900"/>
                <a:gd name="connsiteY1" fmla="*/ 316706 h 1438275"/>
                <a:gd name="connsiteX2" fmla="*/ 3243263 w 3771900"/>
                <a:gd name="connsiteY2" fmla="*/ 0 h 1438275"/>
                <a:gd name="connsiteX3" fmla="*/ 3771900 w 3771900"/>
                <a:gd name="connsiteY3" fmla="*/ 890588 h 1438275"/>
                <a:gd name="connsiteX4" fmla="*/ 2995613 w 3771900"/>
                <a:gd name="connsiteY4" fmla="*/ 1438275 h 1438275"/>
                <a:gd name="connsiteX5" fmla="*/ 3071813 w 3771900"/>
                <a:gd name="connsiteY5" fmla="*/ 1064419 h 1438275"/>
                <a:gd name="connsiteX6" fmla="*/ 0 w 3771900"/>
                <a:gd name="connsiteY6" fmla="*/ 826294 h 14382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90588 h 1362075"/>
                <a:gd name="connsiteX4" fmla="*/ 2995613 w 3771900"/>
                <a:gd name="connsiteY4" fmla="*/ 1362075 h 1362075"/>
                <a:gd name="connsiteX5" fmla="*/ 3071813 w 3771900"/>
                <a:gd name="connsiteY5" fmla="*/ 106441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9058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3343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3343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1900" h="1362075">
                  <a:moveTo>
                    <a:pt x="0" y="826294"/>
                  </a:moveTo>
                  <a:cubicBezTo>
                    <a:pt x="1163638" y="335756"/>
                    <a:pt x="2174875" y="273844"/>
                    <a:pt x="3186113" y="316706"/>
                  </a:cubicBezTo>
                  <a:lnTo>
                    <a:pt x="3243263" y="0"/>
                  </a:lnTo>
                  <a:lnTo>
                    <a:pt x="3771900" y="833438"/>
                  </a:lnTo>
                  <a:lnTo>
                    <a:pt x="2995613" y="1362075"/>
                  </a:lnTo>
                  <a:lnTo>
                    <a:pt x="3052763" y="1045369"/>
                  </a:lnTo>
                  <a:cubicBezTo>
                    <a:pt x="2212975" y="838994"/>
                    <a:pt x="1363663" y="718344"/>
                    <a:pt x="0" y="8262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" name="文本框 6"/>
            <p:cNvSpPr txBox="1"/>
            <p:nvPr/>
          </p:nvSpPr>
          <p:spPr>
            <a:xfrm rot="1309175">
              <a:off x="2450490" y="2356340"/>
              <a:ext cx="1891482" cy="230056"/>
            </a:xfrm>
            <a:prstGeom prst="rect">
              <a:avLst/>
            </a:prstGeom>
            <a:grp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请在此处添加关键字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31179" y="1362927"/>
            <a:ext cx="1512746" cy="2012857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3057" y="1362927"/>
            <a:ext cx="1512746" cy="2012857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653059" y="4586978"/>
            <a:ext cx="175735" cy="234313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861310" y="4505596"/>
            <a:ext cx="3038784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  <a:latin typeface="+mn-ea"/>
              </a:rPr>
              <a:t>在此处添加小标题</a:t>
            </a:r>
            <a:endParaRPr lang="zh-CN" altLang="en-US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TextBox 82"/>
          <p:cNvSpPr txBox="1"/>
          <p:nvPr/>
        </p:nvSpPr>
        <p:spPr>
          <a:xfrm>
            <a:off x="939307" y="4861571"/>
            <a:ext cx="2990923" cy="105259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100">
                <a:latin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</a:rPr>
              <a:t>倍行距和两端对齐方式。请在此添加正文并根据需要调整字体大小，建议采用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</a:rPr>
              <a:t>倍行距和两端对齐方式。</a:t>
            </a:r>
          </a:p>
        </p:txBody>
      </p:sp>
      <p:sp>
        <p:nvSpPr>
          <p:cNvPr id="15" name="椭圆 14"/>
          <p:cNvSpPr/>
          <p:nvPr/>
        </p:nvSpPr>
        <p:spPr bwMode="auto">
          <a:xfrm>
            <a:off x="5266756" y="4586978"/>
            <a:ext cx="175735" cy="234313"/>
          </a:xfrm>
          <a:prstGeom prst="ellipse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TextBox 81"/>
          <p:cNvSpPr txBox="1"/>
          <p:nvPr/>
        </p:nvSpPr>
        <p:spPr>
          <a:xfrm>
            <a:off x="5475007" y="4505594"/>
            <a:ext cx="3038784" cy="33855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b="1" dirty="0">
                <a:solidFill>
                  <a:srgbClr val="FFFFFF"/>
                </a:solidFill>
                <a:latin typeface="+mn-ea"/>
              </a:rPr>
              <a:t>在此处添加小标题</a:t>
            </a:r>
          </a:p>
        </p:txBody>
      </p:sp>
      <p:sp>
        <p:nvSpPr>
          <p:cNvPr id="17" name="TextBox 82"/>
          <p:cNvSpPr txBox="1"/>
          <p:nvPr/>
        </p:nvSpPr>
        <p:spPr>
          <a:xfrm>
            <a:off x="5553004" y="4861571"/>
            <a:ext cx="2990923" cy="105259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100">
                <a:latin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</a:rPr>
              <a:t>倍行距和两端对齐方式。请在此添加正文并根据需要调整字体大小，建议采用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</a:rPr>
              <a:t>倍行距和两端对齐方式。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619978" y="4505595"/>
            <a:ext cx="0" cy="17381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53473" y="231616"/>
            <a:ext cx="4952111" cy="584775"/>
            <a:chOff x="493006" y="224297"/>
            <a:chExt cx="6602814" cy="584776"/>
          </a:xfrm>
        </p:grpSpPr>
        <p:sp>
          <p:nvSpPr>
            <p:cNvPr id="24" name="文本框 23"/>
            <p:cNvSpPr txBox="1"/>
            <p:nvPr/>
          </p:nvSpPr>
          <p:spPr>
            <a:xfrm>
              <a:off x="830858" y="224297"/>
              <a:ext cx="62649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FFFFF"/>
                  </a:solidFill>
                </a:rPr>
                <a:t>请在此处添加幻灯片标题</a:t>
              </a: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7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9144000" cy="1380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292798" y="-114033"/>
            <a:ext cx="6399505" cy="156965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6" name="矩形 15"/>
          <p:cNvSpPr/>
          <p:nvPr/>
        </p:nvSpPr>
        <p:spPr>
          <a:xfrm>
            <a:off x="1174500" y="2447925"/>
            <a:ext cx="54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16717" y="2484761"/>
            <a:ext cx="455570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1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35932" y="2607871"/>
            <a:ext cx="3081289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请在此处添加幻灯片标题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1174500" y="3712085"/>
            <a:ext cx="54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16717" y="3748921"/>
            <a:ext cx="455570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2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35932" y="3872031"/>
            <a:ext cx="3081289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请在此处添加幻灯片标题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1174500" y="4976245"/>
            <a:ext cx="54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16717" y="5013081"/>
            <a:ext cx="455570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3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35932" y="5136191"/>
            <a:ext cx="3081289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请在此处添加幻灯片标题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5253581" y="2447925"/>
            <a:ext cx="54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95798" y="2484761"/>
            <a:ext cx="455570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4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15014" y="2607871"/>
            <a:ext cx="3081289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请在此处添加幻灯片标题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5253581" y="3712085"/>
            <a:ext cx="54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95798" y="3748921"/>
            <a:ext cx="455570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5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15014" y="3872031"/>
            <a:ext cx="3081289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请在此处添加幻灯片标题</a:t>
            </a:r>
          </a:p>
        </p:txBody>
      </p:sp>
      <p:sp>
        <p:nvSpPr>
          <p:cNvPr id="37" name="矩形 36"/>
          <p:cNvSpPr/>
          <p:nvPr/>
        </p:nvSpPr>
        <p:spPr>
          <a:xfrm>
            <a:off x="5253581" y="4976245"/>
            <a:ext cx="54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95798" y="5013081"/>
            <a:ext cx="455570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6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815014" y="5136191"/>
            <a:ext cx="3081289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请在此处添加幻灯片标题</a:t>
            </a:r>
          </a:p>
        </p:txBody>
      </p:sp>
    </p:spTree>
    <p:extLst>
      <p:ext uri="{BB962C8B-B14F-4D97-AF65-F5344CB8AC3E}">
        <p14:creationId xmlns:p14="http://schemas.microsoft.com/office/powerpoint/2010/main" val="17145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0995" y="1492984"/>
            <a:ext cx="1994938" cy="2659917"/>
            <a:chOff x="1218243" y="1414126"/>
            <a:chExt cx="2016000" cy="2016000"/>
          </a:xfrm>
        </p:grpSpPr>
        <p:sp>
          <p:nvSpPr>
            <p:cNvPr id="3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4" name="空心弧 3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5377856"/>
                <a:gd name="adj2" fmla="val 16158815"/>
                <a:gd name="adj3" fmla="val 195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6" name="TextBox 50"/>
            <p:cNvSpPr txBox="1"/>
            <p:nvPr/>
          </p:nvSpPr>
          <p:spPr>
            <a:xfrm>
              <a:off x="1480302" y="2107211"/>
              <a:ext cx="1534394" cy="62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50%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60078" y="1492984"/>
            <a:ext cx="1994938" cy="2659917"/>
            <a:chOff x="1218243" y="1414126"/>
            <a:chExt cx="2016000" cy="2016000"/>
          </a:xfrm>
        </p:grpSpPr>
        <p:sp>
          <p:nvSpPr>
            <p:cNvPr id="8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9" name="空心弧 8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23118"/>
                <a:gd name="adj2" fmla="val 16158815"/>
                <a:gd name="adj3" fmla="val 1952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10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1" name="TextBox 75"/>
            <p:cNvSpPr txBox="1"/>
            <p:nvPr/>
          </p:nvSpPr>
          <p:spPr>
            <a:xfrm>
              <a:off x="1459046" y="2104534"/>
              <a:ext cx="1534394" cy="62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75%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39161" y="1492984"/>
            <a:ext cx="1994938" cy="2659917"/>
            <a:chOff x="1218243" y="1414126"/>
            <a:chExt cx="2016000" cy="2016000"/>
          </a:xfrm>
        </p:grpSpPr>
        <p:sp>
          <p:nvSpPr>
            <p:cNvPr id="13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4" name="空心弧 13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8111028"/>
                <a:gd name="adj2" fmla="val 16158815"/>
                <a:gd name="adj3" fmla="val 1952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15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6" name="TextBox 80"/>
            <p:cNvSpPr txBox="1"/>
            <p:nvPr/>
          </p:nvSpPr>
          <p:spPr>
            <a:xfrm>
              <a:off x="1459046" y="2104534"/>
              <a:ext cx="1534394" cy="6298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35%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32480" y="4466518"/>
            <a:ext cx="1891967" cy="812528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53473" y="231616"/>
            <a:ext cx="4952111" cy="584775"/>
            <a:chOff x="493006" y="224297"/>
            <a:chExt cx="6602814" cy="584776"/>
          </a:xfrm>
        </p:grpSpPr>
        <p:sp>
          <p:nvSpPr>
            <p:cNvPr id="22" name="文本框 21"/>
            <p:cNvSpPr txBox="1"/>
            <p:nvPr/>
          </p:nvSpPr>
          <p:spPr>
            <a:xfrm>
              <a:off x="830858" y="224297"/>
              <a:ext cx="62649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FFFFF"/>
                  </a:solidFill>
                </a:rPr>
                <a:t>请在此处添加幻灯片标题</a:t>
              </a: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611563" y="4466518"/>
            <a:ext cx="1891967" cy="812528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339161" y="4466517"/>
            <a:ext cx="1891967" cy="812528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</p:spTree>
    <p:extLst>
      <p:ext uri="{BB962C8B-B14F-4D97-AF65-F5344CB8AC3E}">
        <p14:creationId xmlns:p14="http://schemas.microsoft.com/office/powerpoint/2010/main" val="18887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0150" y="2831869"/>
            <a:ext cx="8284283" cy="7096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420150" y="3541557"/>
            <a:ext cx="8284283" cy="7096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736" y="872813"/>
            <a:ext cx="3002335" cy="26687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0" y="3541558"/>
            <a:ext cx="3002335" cy="266874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676877" y="3022555"/>
            <a:ext cx="1690882" cy="276999"/>
            <a:chOff x="6424128" y="789960"/>
            <a:chExt cx="1715451" cy="210768"/>
          </a:xfrm>
        </p:grpSpPr>
        <p:sp>
          <p:nvSpPr>
            <p:cNvPr id="7" name="文本框 6"/>
            <p:cNvSpPr txBox="1"/>
            <p:nvPr/>
          </p:nvSpPr>
          <p:spPr>
            <a:xfrm>
              <a:off x="6424128" y="789960"/>
              <a:ext cx="1592467" cy="210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/>
                  </a:solidFill>
                </a:rPr>
                <a:t>请在此添加图片说明</a:t>
              </a:r>
            </a:p>
          </p:txBody>
        </p:sp>
        <p:sp>
          <p:nvSpPr>
            <p:cNvPr id="8" name="等腰三角形 7"/>
            <p:cNvSpPr/>
            <p:nvPr/>
          </p:nvSpPr>
          <p:spPr>
            <a:xfrm rot="16200000" flipV="1">
              <a:off x="8016597" y="839808"/>
              <a:ext cx="132091" cy="11387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71500" y="3753072"/>
            <a:ext cx="1676380" cy="276999"/>
            <a:chOff x="6454082" y="797208"/>
            <a:chExt cx="1700738" cy="210768"/>
          </a:xfrm>
        </p:grpSpPr>
        <p:sp>
          <p:nvSpPr>
            <p:cNvPr id="10" name="文本框 9"/>
            <p:cNvSpPr txBox="1"/>
            <p:nvPr/>
          </p:nvSpPr>
          <p:spPr>
            <a:xfrm>
              <a:off x="6562353" y="797208"/>
              <a:ext cx="1592467" cy="210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请在此添加图片说明</a:t>
              </a:r>
            </a:p>
          </p:txBody>
        </p:sp>
        <p:sp>
          <p:nvSpPr>
            <p:cNvPr id="11" name="等腰三角形 10"/>
            <p:cNvSpPr/>
            <p:nvPr/>
          </p:nvSpPr>
          <p:spPr>
            <a:xfrm rot="5400000" flipH="1" flipV="1">
              <a:off x="6444972" y="839808"/>
              <a:ext cx="132091" cy="1138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32495" y="1185501"/>
            <a:ext cx="1933222" cy="1323437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r>
              <a:rPr lang="en-US" altLang="zh-CN" sz="8000" dirty="0">
                <a:solidFill>
                  <a:schemeClr val="accent5"/>
                </a:solidFill>
              </a:rPr>
              <a:t>73%</a:t>
            </a:r>
            <a:endParaRPr lang="zh-CN" altLang="en-US" sz="8000" dirty="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99040" y="4759270"/>
            <a:ext cx="1933222" cy="1323437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r>
              <a:rPr lang="en-US" altLang="zh-CN" sz="8000" dirty="0">
                <a:solidFill>
                  <a:schemeClr val="accent4"/>
                </a:solidFill>
              </a:rPr>
              <a:t>27%</a:t>
            </a:r>
            <a:endParaRPr lang="zh-CN" altLang="en-US" sz="8000" dirty="0">
              <a:solidFill>
                <a:schemeClr val="accent4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53473" y="231616"/>
            <a:ext cx="4952111" cy="584775"/>
            <a:chOff x="493006" y="224297"/>
            <a:chExt cx="6602814" cy="584776"/>
          </a:xfrm>
        </p:grpSpPr>
        <p:sp>
          <p:nvSpPr>
            <p:cNvPr id="21" name="文本框 20"/>
            <p:cNvSpPr txBox="1"/>
            <p:nvPr/>
          </p:nvSpPr>
          <p:spPr>
            <a:xfrm>
              <a:off x="830858" y="224297"/>
              <a:ext cx="62649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请在此处添加幻灯片标题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669294" y="1502247"/>
            <a:ext cx="1891967" cy="812528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069295" y="4836211"/>
            <a:ext cx="1891967" cy="812528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</p:spTree>
    <p:extLst>
      <p:ext uri="{BB962C8B-B14F-4D97-AF65-F5344CB8AC3E}">
        <p14:creationId xmlns:p14="http://schemas.microsoft.com/office/powerpoint/2010/main" val="33929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499439" y="5125783"/>
            <a:ext cx="516106" cy="688141"/>
            <a:chOff x="671649" y="4012622"/>
            <a:chExt cx="468008" cy="468008"/>
          </a:xfrm>
        </p:grpSpPr>
        <p:sp>
          <p:nvSpPr>
            <p:cNvPr id="7" name="矩形 6"/>
            <p:cNvSpPr/>
            <p:nvPr/>
          </p:nvSpPr>
          <p:spPr>
            <a:xfrm>
              <a:off x="671649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217"/>
            <p:cNvSpPr>
              <a:spLocks noChangeAspect="1" noEditPoints="1"/>
            </p:cNvSpPr>
            <p:nvPr/>
          </p:nvSpPr>
          <p:spPr bwMode="auto">
            <a:xfrm>
              <a:off x="759348" y="4100382"/>
              <a:ext cx="292609" cy="291112"/>
            </a:xfrm>
            <a:custGeom>
              <a:avLst/>
              <a:gdLst>
                <a:gd name="T0" fmla="*/ 72 w 87"/>
                <a:gd name="T1" fmla="*/ 33 h 87"/>
                <a:gd name="T2" fmla="*/ 59 w 87"/>
                <a:gd name="T3" fmla="*/ 45 h 87"/>
                <a:gd name="T4" fmla="*/ 51 w 87"/>
                <a:gd name="T5" fmla="*/ 37 h 87"/>
                <a:gd name="T6" fmla="*/ 57 w 87"/>
                <a:gd name="T7" fmla="*/ 30 h 87"/>
                <a:gd name="T8" fmla="*/ 57 w 87"/>
                <a:gd name="T9" fmla="*/ 27 h 87"/>
                <a:gd name="T10" fmla="*/ 57 w 87"/>
                <a:gd name="T11" fmla="*/ 27 h 87"/>
                <a:gd name="T12" fmla="*/ 53 w 87"/>
                <a:gd name="T13" fmla="*/ 27 h 87"/>
                <a:gd name="T14" fmla="*/ 47 w 87"/>
                <a:gd name="T15" fmla="*/ 33 h 87"/>
                <a:gd name="T16" fmla="*/ 42 w 87"/>
                <a:gd name="T17" fmla="*/ 28 h 87"/>
                <a:gd name="T18" fmla="*/ 55 w 87"/>
                <a:gd name="T19" fmla="*/ 16 h 87"/>
                <a:gd name="T20" fmla="*/ 72 w 87"/>
                <a:gd name="T21" fmla="*/ 33 h 87"/>
                <a:gd name="T22" fmla="*/ 45 w 87"/>
                <a:gd name="T23" fmla="*/ 60 h 87"/>
                <a:gd name="T24" fmla="*/ 36 w 87"/>
                <a:gd name="T25" fmla="*/ 51 h 87"/>
                <a:gd name="T26" fmla="*/ 21 w 87"/>
                <a:gd name="T27" fmla="*/ 66 h 87"/>
                <a:gd name="T28" fmla="*/ 17 w 87"/>
                <a:gd name="T29" fmla="*/ 66 h 87"/>
                <a:gd name="T30" fmla="*/ 17 w 87"/>
                <a:gd name="T31" fmla="*/ 66 h 87"/>
                <a:gd name="T32" fmla="*/ 17 w 87"/>
                <a:gd name="T33" fmla="*/ 63 h 87"/>
                <a:gd name="T34" fmla="*/ 33 w 87"/>
                <a:gd name="T35" fmla="*/ 47 h 87"/>
                <a:gd name="T36" fmla="*/ 28 w 87"/>
                <a:gd name="T37" fmla="*/ 43 h 87"/>
                <a:gd name="T38" fmla="*/ 9 w 87"/>
                <a:gd name="T39" fmla="*/ 62 h 87"/>
                <a:gd name="T40" fmla="*/ 2 w 87"/>
                <a:gd name="T41" fmla="*/ 86 h 87"/>
                <a:gd name="T42" fmla="*/ 26 w 87"/>
                <a:gd name="T43" fmla="*/ 79 h 87"/>
                <a:gd name="T44" fmla="*/ 45 w 87"/>
                <a:gd name="T45" fmla="*/ 60 h 87"/>
                <a:gd name="T46" fmla="*/ 76 w 87"/>
                <a:gd name="T47" fmla="*/ 29 h 87"/>
                <a:gd name="T48" fmla="*/ 87 w 87"/>
                <a:gd name="T49" fmla="*/ 17 h 87"/>
                <a:gd name="T50" fmla="*/ 70 w 87"/>
                <a:gd name="T51" fmla="*/ 0 h 87"/>
                <a:gd name="T52" fmla="*/ 59 w 87"/>
                <a:gd name="T53" fmla="*/ 12 h 87"/>
                <a:gd name="T54" fmla="*/ 76 w 87"/>
                <a:gd name="T55" fmla="*/ 29 h 87"/>
                <a:gd name="T56" fmla="*/ 66 w 87"/>
                <a:gd name="T57" fmla="*/ 51 h 87"/>
                <a:gd name="T58" fmla="*/ 62 w 87"/>
                <a:gd name="T59" fmla="*/ 51 h 87"/>
                <a:gd name="T60" fmla="*/ 35 w 87"/>
                <a:gd name="T61" fmla="*/ 25 h 87"/>
                <a:gd name="T62" fmla="*/ 36 w 87"/>
                <a:gd name="T63" fmla="*/ 18 h 87"/>
                <a:gd name="T64" fmla="*/ 18 w 87"/>
                <a:gd name="T65" fmla="*/ 0 h 87"/>
                <a:gd name="T66" fmla="*/ 18 w 87"/>
                <a:gd name="T67" fmla="*/ 0 h 87"/>
                <a:gd name="T68" fmla="*/ 19 w 87"/>
                <a:gd name="T69" fmla="*/ 5 h 87"/>
                <a:gd name="T70" fmla="*/ 25 w 87"/>
                <a:gd name="T71" fmla="*/ 15 h 87"/>
                <a:gd name="T72" fmla="*/ 15 w 87"/>
                <a:gd name="T73" fmla="*/ 25 h 87"/>
                <a:gd name="T74" fmla="*/ 4 w 87"/>
                <a:gd name="T75" fmla="*/ 16 h 87"/>
                <a:gd name="T76" fmla="*/ 1 w 87"/>
                <a:gd name="T77" fmla="*/ 13 h 87"/>
                <a:gd name="T78" fmla="*/ 0 w 87"/>
                <a:gd name="T79" fmla="*/ 18 h 87"/>
                <a:gd name="T80" fmla="*/ 18 w 87"/>
                <a:gd name="T81" fmla="*/ 36 h 87"/>
                <a:gd name="T82" fmla="*/ 23 w 87"/>
                <a:gd name="T83" fmla="*/ 36 h 87"/>
                <a:gd name="T84" fmla="*/ 50 w 87"/>
                <a:gd name="T85" fmla="*/ 62 h 87"/>
                <a:gd name="T86" fmla="*/ 49 w 87"/>
                <a:gd name="T87" fmla="*/ 69 h 87"/>
                <a:gd name="T88" fmla="*/ 67 w 87"/>
                <a:gd name="T89" fmla="*/ 87 h 87"/>
                <a:gd name="T90" fmla="*/ 67 w 87"/>
                <a:gd name="T91" fmla="*/ 87 h 87"/>
                <a:gd name="T92" fmla="*/ 66 w 87"/>
                <a:gd name="T93" fmla="*/ 82 h 87"/>
                <a:gd name="T94" fmla="*/ 60 w 87"/>
                <a:gd name="T95" fmla="*/ 73 h 87"/>
                <a:gd name="T96" fmla="*/ 70 w 87"/>
                <a:gd name="T97" fmla="*/ 62 h 87"/>
                <a:gd name="T98" fmla="*/ 80 w 87"/>
                <a:gd name="T99" fmla="*/ 71 h 87"/>
                <a:gd name="T100" fmla="*/ 84 w 87"/>
                <a:gd name="T101" fmla="*/ 74 h 87"/>
                <a:gd name="T102" fmla="*/ 84 w 87"/>
                <a:gd name="T103" fmla="*/ 69 h 87"/>
                <a:gd name="T104" fmla="*/ 66 w 87"/>
                <a:gd name="T10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87">
                  <a:moveTo>
                    <a:pt x="72" y="33"/>
                  </a:moveTo>
                  <a:cubicBezTo>
                    <a:pt x="59" y="45"/>
                    <a:pt x="59" y="45"/>
                    <a:pt x="59" y="4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29"/>
                    <a:pt x="58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6"/>
                    <a:pt x="54" y="26"/>
                    <a:pt x="53" y="27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72" y="33"/>
                    <a:pt x="72" y="33"/>
                    <a:pt x="72" y="33"/>
                  </a:cubicBezTo>
                  <a:close/>
                  <a:moveTo>
                    <a:pt x="45" y="60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0" y="67"/>
                    <a:pt x="18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5"/>
                    <a:pt x="16" y="64"/>
                    <a:pt x="17" y="63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6" y="79"/>
                    <a:pt x="26" y="79"/>
                    <a:pt x="26" y="79"/>
                  </a:cubicBezTo>
                  <a:lnTo>
                    <a:pt x="45" y="60"/>
                  </a:lnTo>
                  <a:close/>
                  <a:moveTo>
                    <a:pt x="76" y="29"/>
                  </a:moveTo>
                  <a:cubicBezTo>
                    <a:pt x="87" y="17"/>
                    <a:pt x="87" y="17"/>
                    <a:pt x="87" y="17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76" y="29"/>
                  </a:lnTo>
                  <a:close/>
                  <a:moveTo>
                    <a:pt x="66" y="51"/>
                  </a:moveTo>
                  <a:cubicBezTo>
                    <a:pt x="65" y="51"/>
                    <a:pt x="64" y="51"/>
                    <a:pt x="62" y="51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3" y="7"/>
                    <a:pt x="25" y="11"/>
                    <a:pt x="25" y="15"/>
                  </a:cubicBezTo>
                  <a:cubicBezTo>
                    <a:pt x="25" y="20"/>
                    <a:pt x="21" y="25"/>
                    <a:pt x="15" y="25"/>
                  </a:cubicBezTo>
                  <a:cubicBezTo>
                    <a:pt x="10" y="25"/>
                    <a:pt x="5" y="21"/>
                    <a:pt x="4" y="1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0" y="17"/>
                    <a:pt x="0" y="18"/>
                  </a:cubicBezTo>
                  <a:cubicBezTo>
                    <a:pt x="0" y="28"/>
                    <a:pt x="9" y="36"/>
                    <a:pt x="18" y="36"/>
                  </a:cubicBezTo>
                  <a:cubicBezTo>
                    <a:pt x="20" y="36"/>
                    <a:pt x="22" y="36"/>
                    <a:pt x="23" y="3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4"/>
                    <a:pt x="49" y="67"/>
                    <a:pt x="49" y="69"/>
                  </a:cubicBezTo>
                  <a:cubicBezTo>
                    <a:pt x="49" y="79"/>
                    <a:pt x="57" y="87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2" y="80"/>
                    <a:pt x="60" y="77"/>
                    <a:pt x="60" y="73"/>
                  </a:cubicBezTo>
                  <a:cubicBezTo>
                    <a:pt x="60" y="67"/>
                    <a:pt x="64" y="62"/>
                    <a:pt x="70" y="62"/>
                  </a:cubicBezTo>
                  <a:cubicBezTo>
                    <a:pt x="75" y="62"/>
                    <a:pt x="80" y="66"/>
                    <a:pt x="80" y="71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4" y="73"/>
                    <a:pt x="85" y="71"/>
                    <a:pt x="84" y="69"/>
                  </a:cubicBezTo>
                  <a:cubicBezTo>
                    <a:pt x="84" y="59"/>
                    <a:pt x="76" y="51"/>
                    <a:pt x="6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34177" y="5124771"/>
            <a:ext cx="554329" cy="688141"/>
            <a:chOff x="1197283" y="4012622"/>
            <a:chExt cx="502669" cy="468008"/>
          </a:xfrm>
        </p:grpSpPr>
        <p:sp>
          <p:nvSpPr>
            <p:cNvPr id="10" name="矩形 9"/>
            <p:cNvSpPr/>
            <p:nvPr/>
          </p:nvSpPr>
          <p:spPr>
            <a:xfrm>
              <a:off x="1231944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2" descr="\\MAGNUM\Projects\Microsoft\Cloud Power FY12\Design\ICONS_PNG\Building.png"/>
            <p:cNvPicPr>
              <a:picLocks noChangeAspect="1" noChangeArrowheads="1"/>
            </p:cNvPicPr>
            <p:nvPr/>
          </p:nvPicPr>
          <p:blipFill>
            <a:blip r:embed="rId2" cstate="screen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283" y="4012622"/>
              <a:ext cx="489073" cy="429309"/>
            </a:xfrm>
            <a:prstGeom prst="rect">
              <a:avLst/>
            </a:prstGeom>
            <a:noFill/>
          </p:spPr>
        </p:pic>
      </p:grpSp>
      <p:grpSp>
        <p:nvGrpSpPr>
          <p:cNvPr id="12" name="组合 11"/>
          <p:cNvGrpSpPr/>
          <p:nvPr/>
        </p:nvGrpSpPr>
        <p:grpSpPr>
          <a:xfrm>
            <a:off x="8030367" y="5124769"/>
            <a:ext cx="553404" cy="688141"/>
            <a:chOff x="1775328" y="4012622"/>
            <a:chExt cx="501830" cy="468008"/>
          </a:xfrm>
        </p:grpSpPr>
        <p:sp>
          <p:nvSpPr>
            <p:cNvPr id="13" name="矩形 12"/>
            <p:cNvSpPr/>
            <p:nvPr/>
          </p:nvSpPr>
          <p:spPr>
            <a:xfrm>
              <a:off x="1792239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Picture 2" descr="\\MAGNUM\Projects\Microsoft\Cloud Power FY12\Design\Icons\PNGs\Cloud_on_your_terms.png"/>
            <p:cNvPicPr>
              <a:picLocks noChangeAspect="1" noChangeArrowheads="1"/>
            </p:cNvPicPr>
            <p:nvPr/>
          </p:nvPicPr>
          <p:blipFill>
            <a:blip r:embed="rId3" cstate="screen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775328" y="4026372"/>
              <a:ext cx="501830" cy="4405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流程图: 数据 31"/>
          <p:cNvSpPr/>
          <p:nvPr/>
        </p:nvSpPr>
        <p:spPr>
          <a:xfrm>
            <a:off x="2469389" y="3315433"/>
            <a:ext cx="2382249" cy="635267"/>
          </a:xfrm>
          <a:prstGeom prst="flowChartInputOut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数据 27"/>
          <p:cNvSpPr/>
          <p:nvPr/>
        </p:nvSpPr>
        <p:spPr>
          <a:xfrm>
            <a:off x="4375243" y="2256654"/>
            <a:ext cx="2382249" cy="635267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56084" y="1575868"/>
            <a:ext cx="2377570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请在此处添加小标题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63537" y="4374209"/>
            <a:ext cx="2382249" cy="635267"/>
            <a:chOff x="751383" y="4374208"/>
            <a:chExt cx="3176332" cy="635266"/>
          </a:xfrm>
        </p:grpSpPr>
        <p:sp>
          <p:nvSpPr>
            <p:cNvPr id="36" name="流程图: 数据 35"/>
            <p:cNvSpPr/>
            <p:nvPr/>
          </p:nvSpPr>
          <p:spPr>
            <a:xfrm>
              <a:off x="751383" y="4374208"/>
              <a:ext cx="3176332" cy="635266"/>
            </a:xfrm>
            <a:prstGeom prst="flowChartInputOutpu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81019" y="4525307"/>
              <a:ext cx="2434855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请在此添加关键字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469391" y="3463789"/>
            <a:ext cx="2272914" cy="1545689"/>
            <a:chOff x="3292519" y="3463787"/>
            <a:chExt cx="3030550" cy="1545689"/>
          </a:xfrm>
        </p:grpSpPr>
        <p:sp>
          <p:nvSpPr>
            <p:cNvPr id="33" name="矩形 12"/>
            <p:cNvSpPr/>
            <p:nvPr/>
          </p:nvSpPr>
          <p:spPr>
            <a:xfrm flipH="1" flipV="1">
              <a:off x="3292519" y="3950698"/>
              <a:ext cx="635196" cy="1058778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12"/>
            <p:cNvSpPr/>
            <p:nvPr/>
          </p:nvSpPr>
          <p:spPr>
            <a:xfrm rot="16200000" flipH="1" flipV="1">
              <a:off x="3292519" y="3953506"/>
              <a:ext cx="476397" cy="47639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888216" y="3463787"/>
              <a:ext cx="2434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请在此添加关键字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375242" y="2399782"/>
            <a:ext cx="2272913" cy="1550919"/>
            <a:chOff x="5833656" y="2399780"/>
            <a:chExt cx="3030550" cy="1550918"/>
          </a:xfrm>
        </p:grpSpPr>
        <p:sp>
          <p:nvSpPr>
            <p:cNvPr id="29" name="矩形 12"/>
            <p:cNvSpPr/>
            <p:nvPr/>
          </p:nvSpPr>
          <p:spPr>
            <a:xfrm flipH="1" flipV="1">
              <a:off x="5833656" y="2891920"/>
              <a:ext cx="635196" cy="1058778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12"/>
            <p:cNvSpPr/>
            <p:nvPr/>
          </p:nvSpPr>
          <p:spPr>
            <a:xfrm rot="16200000" flipH="1" flipV="1">
              <a:off x="5833656" y="2892830"/>
              <a:ext cx="476397" cy="47639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429352" y="2399780"/>
              <a:ext cx="24348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请在此添加关键字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281095" y="1197877"/>
            <a:ext cx="2382249" cy="1694045"/>
            <a:chOff x="8374792" y="1197876"/>
            <a:chExt cx="3176332" cy="1694045"/>
          </a:xfrm>
        </p:grpSpPr>
        <p:sp>
          <p:nvSpPr>
            <p:cNvPr id="24" name="流程图: 数据 23"/>
            <p:cNvSpPr/>
            <p:nvPr/>
          </p:nvSpPr>
          <p:spPr>
            <a:xfrm>
              <a:off x="8374792" y="1197876"/>
              <a:ext cx="3176332" cy="635267"/>
            </a:xfrm>
            <a:prstGeom prst="flowChartInputOutp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12"/>
            <p:cNvSpPr/>
            <p:nvPr/>
          </p:nvSpPr>
          <p:spPr>
            <a:xfrm flipH="1" flipV="1">
              <a:off x="8374792" y="1833143"/>
              <a:ext cx="635196" cy="1058778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12"/>
            <p:cNvSpPr/>
            <p:nvPr/>
          </p:nvSpPr>
          <p:spPr>
            <a:xfrm rot="16200000" flipH="1" flipV="1">
              <a:off x="8374792" y="1833143"/>
              <a:ext cx="476397" cy="47639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092055" y="1318996"/>
              <a:ext cx="24348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请在此添加关键字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53473" y="231616"/>
            <a:ext cx="4952111" cy="584775"/>
            <a:chOff x="493006" y="224297"/>
            <a:chExt cx="6602814" cy="584776"/>
          </a:xfrm>
        </p:grpSpPr>
        <p:sp>
          <p:nvSpPr>
            <p:cNvPr id="62" name="文本框 61"/>
            <p:cNvSpPr txBox="1"/>
            <p:nvPr/>
          </p:nvSpPr>
          <p:spPr>
            <a:xfrm>
              <a:off x="830858" y="224297"/>
              <a:ext cx="62649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请在此处添加幻灯片标题</a:t>
              </a:r>
            </a:p>
          </p:txBody>
        </p:sp>
        <p:sp>
          <p:nvSpPr>
            <p:cNvPr id="63" name="等腰三角形 6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50469" y="2080024"/>
            <a:ext cx="2333645" cy="812528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65" name="文本框 25"/>
          <p:cNvSpPr txBox="1"/>
          <p:nvPr/>
        </p:nvSpPr>
        <p:spPr>
          <a:xfrm>
            <a:off x="645376" y="5238478"/>
            <a:ext cx="1723508" cy="105259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68" name="文本框 25"/>
          <p:cNvSpPr txBox="1"/>
          <p:nvPr/>
        </p:nvSpPr>
        <p:spPr>
          <a:xfrm>
            <a:off x="2648038" y="4207377"/>
            <a:ext cx="1723508" cy="105259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69" name="文本框 25"/>
          <p:cNvSpPr txBox="1"/>
          <p:nvPr/>
        </p:nvSpPr>
        <p:spPr>
          <a:xfrm>
            <a:off x="4553890" y="3138169"/>
            <a:ext cx="1723508" cy="105259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70" name="文本框 25"/>
          <p:cNvSpPr txBox="1"/>
          <p:nvPr/>
        </p:nvSpPr>
        <p:spPr>
          <a:xfrm>
            <a:off x="6486637" y="1954263"/>
            <a:ext cx="1723508" cy="105259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</p:spTree>
    <p:extLst>
      <p:ext uri="{BB962C8B-B14F-4D97-AF65-F5344CB8AC3E}">
        <p14:creationId xmlns:p14="http://schemas.microsoft.com/office/powerpoint/2010/main" val="9018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240097" y="2181238"/>
            <a:ext cx="2671754" cy="3562339"/>
            <a:chOff x="1889832" y="1617774"/>
            <a:chExt cx="2340000" cy="2340000"/>
          </a:xfrm>
        </p:grpSpPr>
        <p:sp>
          <p:nvSpPr>
            <p:cNvPr id="18" name="椭圆 17"/>
            <p:cNvSpPr/>
            <p:nvPr/>
          </p:nvSpPr>
          <p:spPr>
            <a:xfrm>
              <a:off x="1889832" y="1617774"/>
              <a:ext cx="2340000" cy="234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159832" y="1887774"/>
              <a:ext cx="1800000" cy="180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429832" y="2157774"/>
              <a:ext cx="1260000" cy="12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9"/>
          <p:cNvSpPr txBox="1"/>
          <p:nvPr/>
        </p:nvSpPr>
        <p:spPr>
          <a:xfrm>
            <a:off x="3886884" y="3385416"/>
            <a:ext cx="1467065" cy="101566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请在此处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添加关键字</a:t>
            </a:r>
          </a:p>
        </p:txBody>
      </p:sp>
      <p:sp>
        <p:nvSpPr>
          <p:cNvPr id="13" name="下箭头 12"/>
          <p:cNvSpPr/>
          <p:nvPr/>
        </p:nvSpPr>
        <p:spPr>
          <a:xfrm>
            <a:off x="3990230" y="1085134"/>
            <a:ext cx="1171489" cy="1918183"/>
          </a:xfrm>
          <a:prstGeom prst="downArrow">
            <a:avLst>
              <a:gd name="adj1" fmla="val 53134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68812" y="1085408"/>
            <a:ext cx="616559" cy="1644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TextBox 6"/>
          <p:cNvSpPr txBox="1"/>
          <p:nvPr/>
        </p:nvSpPr>
        <p:spPr>
          <a:xfrm>
            <a:off x="4318533" y="1540541"/>
            <a:ext cx="514882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下箭头 9"/>
          <p:cNvSpPr/>
          <p:nvPr/>
        </p:nvSpPr>
        <p:spPr>
          <a:xfrm rot="7200000">
            <a:off x="5039672" y="4241633"/>
            <a:ext cx="1561985" cy="1438637"/>
          </a:xfrm>
          <a:prstGeom prst="downArrow">
            <a:avLst>
              <a:gd name="adj1" fmla="val 53134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7200000">
            <a:off x="5978439" y="5338887"/>
            <a:ext cx="822079" cy="1233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TextBox 41"/>
          <p:cNvSpPr txBox="1"/>
          <p:nvPr/>
        </p:nvSpPr>
        <p:spPr>
          <a:xfrm rot="18000000">
            <a:off x="5591904" y="4566511"/>
            <a:ext cx="514881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 rot="14400000" flipH="1">
            <a:off x="2542834" y="4241633"/>
            <a:ext cx="1561985" cy="1438637"/>
          </a:xfrm>
          <a:prstGeom prst="downArrow">
            <a:avLst>
              <a:gd name="adj1" fmla="val 53134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14400000" flipH="1">
            <a:off x="2343971" y="5338887"/>
            <a:ext cx="822079" cy="1233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extBox 45"/>
          <p:cNvSpPr txBox="1"/>
          <p:nvPr/>
        </p:nvSpPr>
        <p:spPr>
          <a:xfrm rot="3599874" flipH="1">
            <a:off x="3009271" y="4600507"/>
            <a:ext cx="514881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1506" y="1006322"/>
            <a:ext cx="2377570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请在此处添加小标题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43942" y="4401080"/>
            <a:ext cx="2377570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请在此处添加小标题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-5143" y="4516499"/>
            <a:ext cx="2377570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4"/>
                </a:solidFill>
              </a:rPr>
              <a:t>请在此处添加小标题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53473" y="231616"/>
            <a:ext cx="4952111" cy="584775"/>
            <a:chOff x="493006" y="224297"/>
            <a:chExt cx="6602814" cy="584776"/>
          </a:xfrm>
        </p:grpSpPr>
        <p:sp>
          <p:nvSpPr>
            <p:cNvPr id="31" name="文本框 30"/>
            <p:cNvSpPr txBox="1"/>
            <p:nvPr/>
          </p:nvSpPr>
          <p:spPr>
            <a:xfrm>
              <a:off x="830858" y="224297"/>
              <a:ext cx="62649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FFFFF"/>
                  </a:solidFill>
                </a:rPr>
                <a:t>请在此处添加幻灯片标题</a:t>
              </a: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3" name="文本框 25"/>
          <p:cNvSpPr txBox="1"/>
          <p:nvPr/>
        </p:nvSpPr>
        <p:spPr>
          <a:xfrm>
            <a:off x="773008" y="4885830"/>
            <a:ext cx="1549723" cy="105259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34" name="文本框 25"/>
          <p:cNvSpPr txBox="1"/>
          <p:nvPr/>
        </p:nvSpPr>
        <p:spPr>
          <a:xfrm>
            <a:off x="5474955" y="1391294"/>
            <a:ext cx="1549723" cy="105259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35" name="文本框 25"/>
          <p:cNvSpPr txBox="1"/>
          <p:nvPr/>
        </p:nvSpPr>
        <p:spPr>
          <a:xfrm>
            <a:off x="6817391" y="4885830"/>
            <a:ext cx="1549723" cy="105259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</p:spTree>
    <p:extLst>
      <p:ext uri="{BB962C8B-B14F-4D97-AF65-F5344CB8AC3E}">
        <p14:creationId xmlns:p14="http://schemas.microsoft.com/office/powerpoint/2010/main" val="30670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38" y="2267702"/>
            <a:ext cx="2463615" cy="21898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93" y="2267702"/>
            <a:ext cx="2463615" cy="21898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" y="2267702"/>
            <a:ext cx="2463615" cy="218988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70646" y="4523326"/>
            <a:ext cx="2463616" cy="472955"/>
            <a:chOff x="406306" y="2717043"/>
            <a:chExt cx="2500311" cy="360000"/>
          </a:xfrm>
        </p:grpSpPr>
        <p:sp>
          <p:nvSpPr>
            <p:cNvPr id="6" name="矩形 5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19192" y="2787543"/>
              <a:ext cx="1944447" cy="245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</a:rPr>
                <a:t>请在此处添加小标题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40194" y="4523326"/>
            <a:ext cx="2463616" cy="472955"/>
            <a:chOff x="406306" y="2717043"/>
            <a:chExt cx="2500311" cy="360000"/>
          </a:xfrm>
        </p:grpSpPr>
        <p:sp>
          <p:nvSpPr>
            <p:cNvPr id="11" name="矩形 10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19192" y="2787543"/>
              <a:ext cx="1944447" cy="245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>
                  <a:solidFill>
                    <a:schemeClr val="bg1"/>
                  </a:solidFill>
                </a:rPr>
                <a:t>请在此处添加小标题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09739" y="4523326"/>
            <a:ext cx="2463616" cy="472955"/>
            <a:chOff x="406306" y="2717043"/>
            <a:chExt cx="2500311" cy="360000"/>
          </a:xfrm>
        </p:grpSpPr>
        <p:sp>
          <p:nvSpPr>
            <p:cNvPr id="15" name="矩形 14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9192" y="2787543"/>
              <a:ext cx="1944447" cy="245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>
                  <a:solidFill>
                    <a:schemeClr val="bg1"/>
                  </a:solidFill>
                </a:rPr>
                <a:t>请在此处添加小标题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3473" y="231616"/>
            <a:ext cx="4952111" cy="584775"/>
            <a:chOff x="493006" y="224297"/>
            <a:chExt cx="6602814" cy="584776"/>
          </a:xfrm>
        </p:grpSpPr>
        <p:sp>
          <p:nvSpPr>
            <p:cNvPr id="23" name="文本框 22"/>
            <p:cNvSpPr txBox="1"/>
            <p:nvPr/>
          </p:nvSpPr>
          <p:spPr>
            <a:xfrm>
              <a:off x="830858" y="224297"/>
              <a:ext cx="62649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FFFFF"/>
                  </a:solidFill>
                </a:rPr>
                <a:t>请在此处添加幻灯片标题</a:t>
              </a: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5" name="文本框 25"/>
          <p:cNvSpPr txBox="1"/>
          <p:nvPr/>
        </p:nvSpPr>
        <p:spPr>
          <a:xfrm>
            <a:off x="2188881" y="1375847"/>
            <a:ext cx="4766242" cy="572462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70646" y="5107081"/>
            <a:ext cx="2463616" cy="812528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340194" y="5107081"/>
            <a:ext cx="2463616" cy="812528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209738" y="5107081"/>
            <a:ext cx="2463616" cy="812528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</p:spTree>
    <p:extLst>
      <p:ext uri="{BB962C8B-B14F-4D97-AF65-F5344CB8AC3E}">
        <p14:creationId xmlns:p14="http://schemas.microsoft.com/office/powerpoint/2010/main" val="19968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9388" y="3922062"/>
            <a:ext cx="468000" cy="128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1311863" y="3617263"/>
            <a:ext cx="468000" cy="158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1984338" y="3706163"/>
            <a:ext cx="468000" cy="149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656813" y="4176062"/>
            <a:ext cx="468000" cy="10287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3329288" y="3401364"/>
            <a:ext cx="468000" cy="18033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4001763" y="3312462"/>
            <a:ext cx="468000" cy="189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4674238" y="3706163"/>
            <a:ext cx="468000" cy="1498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5346713" y="3922062"/>
            <a:ext cx="468000" cy="128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6019188" y="3617262"/>
            <a:ext cx="468000" cy="158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6691663" y="2690162"/>
            <a:ext cx="468000" cy="25146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7364138" y="3020363"/>
            <a:ext cx="468000" cy="218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8036613" y="3312462"/>
            <a:ext cx="468000" cy="189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0" y="5204761"/>
            <a:ext cx="9144000" cy="9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1133914" y="5585644"/>
            <a:ext cx="6876176" cy="572462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请在此处添加正文并根据需要调整字体大小，建议采用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倍行距和居中对齐方式。请在此处添加正文并根据需要调整字体大小，建议采用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倍行距和居中对齐方式。</a:t>
            </a:r>
          </a:p>
        </p:txBody>
      </p:sp>
      <p:sp>
        <p:nvSpPr>
          <p:cNvPr id="17" name="TextBox 81"/>
          <p:cNvSpPr txBox="1"/>
          <p:nvPr/>
        </p:nvSpPr>
        <p:spPr>
          <a:xfrm>
            <a:off x="654590" y="1427470"/>
            <a:ext cx="2148546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500" b="1" dirty="0">
                <a:solidFill>
                  <a:schemeClr val="accent4"/>
                </a:solidFill>
                <a:latin typeface="+mn-ea"/>
              </a:rPr>
              <a:t>在此处添加小标题</a:t>
            </a:r>
          </a:p>
        </p:txBody>
      </p:sp>
      <p:sp>
        <p:nvSpPr>
          <p:cNvPr id="18" name="TextBox 82"/>
          <p:cNvSpPr txBox="1"/>
          <p:nvPr/>
        </p:nvSpPr>
        <p:spPr>
          <a:xfrm>
            <a:off x="734480" y="1713951"/>
            <a:ext cx="2068657" cy="812528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100">
                <a:latin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</a:rPr>
              <a:t>倍行距和两端对齐方式。</a:t>
            </a:r>
          </a:p>
        </p:txBody>
      </p:sp>
      <p:sp>
        <p:nvSpPr>
          <p:cNvPr id="20" name="TextBox 81"/>
          <p:cNvSpPr txBox="1"/>
          <p:nvPr/>
        </p:nvSpPr>
        <p:spPr>
          <a:xfrm>
            <a:off x="2993692" y="1427470"/>
            <a:ext cx="2148546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500" b="1" dirty="0">
                <a:solidFill>
                  <a:schemeClr val="accent4"/>
                </a:solidFill>
                <a:latin typeface="+mn-ea"/>
              </a:rPr>
              <a:t>在此处添加小标题</a:t>
            </a:r>
          </a:p>
        </p:txBody>
      </p:sp>
      <p:sp>
        <p:nvSpPr>
          <p:cNvPr id="21" name="TextBox 82"/>
          <p:cNvSpPr txBox="1"/>
          <p:nvPr/>
        </p:nvSpPr>
        <p:spPr>
          <a:xfrm>
            <a:off x="3073582" y="1713951"/>
            <a:ext cx="2068657" cy="812528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100">
                <a:latin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</a:rPr>
              <a:t>倍行距和两端对齐方式。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877069" y="1102661"/>
            <a:ext cx="974138" cy="1237181"/>
            <a:chOff x="6877069" y="1000125"/>
            <a:chExt cx="974138" cy="927886"/>
          </a:xfrm>
          <a:solidFill>
            <a:schemeClr val="bg1">
              <a:lumMod val="85000"/>
            </a:schemeClr>
          </a:solidFill>
        </p:grpSpPr>
        <p:sp>
          <p:nvSpPr>
            <p:cNvPr id="23" name="椭圆形标注 22"/>
            <p:cNvSpPr/>
            <p:nvPr/>
          </p:nvSpPr>
          <p:spPr>
            <a:xfrm>
              <a:off x="6877069" y="1000125"/>
              <a:ext cx="974138" cy="927886"/>
            </a:xfrm>
            <a:prstGeom prst="wedgeEllipseCallout">
              <a:avLst>
                <a:gd name="adj1" fmla="val -32566"/>
                <a:gd name="adj2" fmla="val 61466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979418" y="1204094"/>
              <a:ext cx="769441" cy="484748"/>
            </a:xfrm>
            <a:prstGeom prst="rect">
              <a:avLst/>
            </a:prstGeom>
            <a:grp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+mn-ea"/>
                </a:rPr>
                <a:t>请在此处</a:t>
              </a:r>
              <a:endParaRPr lang="en-US" altLang="zh-CN" sz="1200" dirty="0"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+mn-ea"/>
                </a:rPr>
                <a:t>添加关键字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3473" y="231616"/>
            <a:ext cx="4952111" cy="584775"/>
            <a:chOff x="493006" y="224297"/>
            <a:chExt cx="6602814" cy="584776"/>
          </a:xfrm>
        </p:grpSpPr>
        <p:sp>
          <p:nvSpPr>
            <p:cNvPr id="30" name="文本框 29"/>
            <p:cNvSpPr txBox="1"/>
            <p:nvPr/>
          </p:nvSpPr>
          <p:spPr>
            <a:xfrm>
              <a:off x="830858" y="224297"/>
              <a:ext cx="62649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FFFFF"/>
                  </a:solidFill>
                </a:rPr>
                <a:t>请在此处添加幻灯片标题</a:t>
              </a: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2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4841" y="3513819"/>
            <a:ext cx="2403413" cy="4545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1000237" y="3570082"/>
            <a:ext cx="1545836" cy="55399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请在此处添加小标题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9"/>
          <a:stretch/>
        </p:blipFill>
        <p:spPr>
          <a:xfrm>
            <a:off x="3174520" y="922916"/>
            <a:ext cx="2771009" cy="51845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95" y="922917"/>
            <a:ext cx="2403414" cy="21363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43" y="3971111"/>
            <a:ext cx="2403410" cy="213636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41795" y="3059285"/>
            <a:ext cx="2403414" cy="4545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6570585" y="3132663"/>
            <a:ext cx="1545836" cy="55399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请在此处添加小标题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41795" y="3566218"/>
            <a:ext cx="2403414" cy="105259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1447" y="2352201"/>
            <a:ext cx="2403414" cy="105259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grpSp>
        <p:nvGrpSpPr>
          <p:cNvPr id="13" name="组合 12"/>
          <p:cNvGrpSpPr/>
          <p:nvPr/>
        </p:nvGrpSpPr>
        <p:grpSpPr>
          <a:xfrm flipH="1">
            <a:off x="6141796" y="5611186"/>
            <a:ext cx="354981" cy="493879"/>
            <a:chOff x="3561716" y="1094740"/>
            <a:chExt cx="36513" cy="38100"/>
          </a:xfrm>
        </p:grpSpPr>
        <p:sp>
          <p:nvSpPr>
            <p:cNvPr id="14" name="Line 181"/>
            <p:cNvSpPr>
              <a:spLocks noChangeShapeType="1"/>
            </p:cNvSpPr>
            <p:nvPr/>
          </p:nvSpPr>
          <p:spPr bwMode="auto">
            <a:xfrm flipV="1">
              <a:off x="3561716" y="1094740"/>
              <a:ext cx="36512" cy="36980"/>
            </a:xfrm>
            <a:prstGeom prst="line">
              <a:avLst/>
            </a:prstGeom>
            <a:noFill/>
            <a:ln w="12700" cap="flat">
              <a:solidFill>
                <a:srgbClr val="FFC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5" name="Freeform 182"/>
            <p:cNvSpPr>
              <a:spLocks/>
            </p:cNvSpPr>
            <p:nvPr/>
          </p:nvSpPr>
          <p:spPr bwMode="auto">
            <a:xfrm>
              <a:off x="3561716" y="1094740"/>
              <a:ext cx="36513" cy="38100"/>
            </a:xfrm>
            <a:custGeom>
              <a:avLst/>
              <a:gdLst>
                <a:gd name="T0" fmla="*/ 0 w 23"/>
                <a:gd name="T1" fmla="*/ 0 h 24"/>
                <a:gd name="T2" fmla="*/ 23 w 23"/>
                <a:gd name="T3" fmla="*/ 0 h 24"/>
                <a:gd name="T4" fmla="*/ 23 w 23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4">
                  <a:moveTo>
                    <a:pt x="0" y="0"/>
                  </a:moveTo>
                  <a:lnTo>
                    <a:pt x="23" y="0"/>
                  </a:lnTo>
                  <a:lnTo>
                    <a:pt x="23" y="24"/>
                  </a:lnTo>
                </a:path>
              </a:pathLst>
            </a:custGeom>
            <a:noFill/>
            <a:ln w="12700" cap="flat">
              <a:solidFill>
                <a:srgbClr val="FFC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614675" y="5299490"/>
            <a:ext cx="1930535" cy="812528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432255" y="1345816"/>
            <a:ext cx="681800" cy="909067"/>
            <a:chOff x="1219200" y="952501"/>
            <a:chExt cx="720000" cy="720000"/>
          </a:xfrm>
        </p:grpSpPr>
        <p:sp>
          <p:nvSpPr>
            <p:cNvPr id="18" name="Freeform 77"/>
            <p:cNvSpPr>
              <a:spLocks noEditPoints="1"/>
            </p:cNvSpPr>
            <p:nvPr/>
          </p:nvSpPr>
          <p:spPr bwMode="auto">
            <a:xfrm>
              <a:off x="1346023" y="1110945"/>
              <a:ext cx="487109" cy="334145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4"/>
              </a:solidFill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219200" y="952501"/>
              <a:ext cx="720000" cy="7200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53473" y="231616"/>
            <a:ext cx="4952111" cy="584775"/>
            <a:chOff x="493006" y="224297"/>
            <a:chExt cx="6602814" cy="584776"/>
          </a:xfrm>
        </p:grpSpPr>
        <p:sp>
          <p:nvSpPr>
            <p:cNvPr id="25" name="文本框 24"/>
            <p:cNvSpPr txBox="1"/>
            <p:nvPr/>
          </p:nvSpPr>
          <p:spPr>
            <a:xfrm>
              <a:off x="830858" y="224297"/>
              <a:ext cx="62649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请在此处添加幻灯片标题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07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版权信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907</Words>
  <Application>Microsoft Office PowerPoint</Application>
  <PresentationFormat>全屏显示(4:3)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宋体</vt:lpstr>
      <vt:lpstr>Century Gothic</vt:lpstr>
      <vt:lpstr>微软雅黑</vt:lpstr>
      <vt:lpstr>版权信息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鲁世嘉</cp:lastModifiedBy>
  <cp:revision>49</cp:revision>
  <dcterms:created xsi:type="dcterms:W3CDTF">2014-12-24T03:19:07Z</dcterms:created>
  <dcterms:modified xsi:type="dcterms:W3CDTF">2016-05-19T01:05:10Z</dcterms:modified>
</cp:coreProperties>
</file>