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571897-443B-4176-A3FC-692138A0DC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Final_Project_DAT_494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0D2358-F17B-434A-8279-7A919D0F16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12/3/23 2:46:52 PM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akland Atheltics Wins and Runs Analysis (2000-2019)" id="2" name="slide2">
            <a:extLst>
              <a:ext uri="{FF2B5EF4-FFF2-40B4-BE49-F238E27FC236}">
                <a16:creationId xmlns:a16="http://schemas.microsoft.com/office/drawing/2014/main" id="{0408707F-E7F6-4CC5-8EFB-30B42E270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01" y="0"/>
            <a:ext cx="8363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akland Athletics Season Batting Average Analysis (2000-2019)" id="3" name="slide3">
            <a:extLst>
              <a:ext uri="{FF2B5EF4-FFF2-40B4-BE49-F238E27FC236}">
                <a16:creationId xmlns:a16="http://schemas.microsoft.com/office/drawing/2014/main" id="{764EBA01-F1BD-46AA-A94B-A92FF8A2F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62" y="0"/>
            <a:ext cx="984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 West Division Team Wins Comparison (2000-2019)" id="4" name="slide4">
            <a:extLst>
              <a:ext uri="{FF2B5EF4-FFF2-40B4-BE49-F238E27FC236}">
                <a16:creationId xmlns:a16="http://schemas.microsoft.com/office/drawing/2014/main" id="{0BE7F0C5-49C8-4020-8705-990B9154D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00" y="0"/>
            <a:ext cx="827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gue Disparities: Average Annual Salaries in NL vs. AL (2000 - 2019)" id="5" name="slide5">
            <a:extLst>
              <a:ext uri="{FF2B5EF4-FFF2-40B4-BE49-F238E27FC236}">
                <a16:creationId xmlns:a16="http://schemas.microsoft.com/office/drawing/2014/main" id="{C3E813BD-1D7C-4DF3-971B-126526881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62" y="0"/>
            <a:ext cx="8470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s Comparison: Teams in the 1960-1969 Seasons" id="6" name="slide6">
            <a:extLst>
              <a:ext uri="{FF2B5EF4-FFF2-40B4-BE49-F238E27FC236}">
                <a16:creationId xmlns:a16="http://schemas.microsoft.com/office/drawing/2014/main" id="{F1DD67BC-4A63-4AB6-A794-E3835EB02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82" y="0"/>
            <a:ext cx="8416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Dashboard" id="7" name="slide7">
            <a:extLst>
              <a:ext uri="{FF2B5EF4-FFF2-40B4-BE49-F238E27FC236}">
                <a16:creationId xmlns:a16="http://schemas.microsoft.com/office/drawing/2014/main" id="{1E4515BE-126F-475A-9119-AAD16572D7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2023-12-03T21:46:56Z</dcterms:created>
  <dcterms:modified xsi:type="dcterms:W3CDTF">2023-12-03T21:46:56Z</dcterms:modified>
</cp:coreProperties>
</file>