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74" r:id="rId5"/>
    <p:sldId id="271"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5F24F7DE-91E9-F69F-C2F2-919980BEDED5}"/>
              </a:ext>
            </a:extLst>
          </p:cNvPr>
          <p:cNvGrpSpPr>
            <a:grpSpLocks noGrp="1" noUngrp="1" noRot="1" noMove="1" noResize="1"/>
          </p:cNvGrpSpPr>
          <p:nvPr userDrawn="1"/>
        </p:nvGrpSpPr>
        <p:grpSpPr>
          <a:xfrm>
            <a:off x="0" y="0"/>
            <a:ext cx="12192000" cy="6861544"/>
            <a:chOff x="0" y="0"/>
            <a:chExt cx="12192000" cy="6861544"/>
          </a:xfrm>
        </p:grpSpPr>
        <p:pic>
          <p:nvPicPr>
            <p:cNvPr id="8" name="Picture 7" descr="A yellow and orange object with a white background&#10;&#10;Description automatically generated">
              <a:extLst>
                <a:ext uri="{FF2B5EF4-FFF2-40B4-BE49-F238E27FC236}">
                  <a16:creationId xmlns:a16="http://schemas.microsoft.com/office/drawing/2014/main" id="{E4931CA4-381C-3589-9D37-CBCAD29F8F49}"/>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1544"/>
            </a:xfrm>
            <a:prstGeom prst="rect">
              <a:avLst/>
            </a:prstGeom>
          </p:spPr>
        </p:pic>
        <p:grpSp>
          <p:nvGrpSpPr>
            <p:cNvPr id="9" name="Group 8">
              <a:extLst>
                <a:ext uri="{FF2B5EF4-FFF2-40B4-BE49-F238E27FC236}">
                  <a16:creationId xmlns:a16="http://schemas.microsoft.com/office/drawing/2014/main" id="{EAAB81C4-4104-363E-022A-3C9DCA87EAE5}"/>
                </a:ext>
              </a:extLst>
            </p:cNvPr>
            <p:cNvGrpSpPr>
              <a:grpSpLocks noGrp="1" noUngrp="1" noRot="1" noMove="1" noResize="1"/>
            </p:cNvGrpSpPr>
            <p:nvPr userDrawn="1"/>
          </p:nvGrpSpPr>
          <p:grpSpPr>
            <a:xfrm>
              <a:off x="211641" y="174626"/>
              <a:ext cx="3561102" cy="554133"/>
              <a:chOff x="211641" y="174626"/>
              <a:chExt cx="3561102" cy="554133"/>
            </a:xfrm>
          </p:grpSpPr>
          <p:pic>
            <p:nvPicPr>
              <p:cNvPr id="10" name="Picture 9" descr="A gold laurel wreath with a black background&#10;&#10;Description automatically generated">
                <a:extLst>
                  <a:ext uri="{FF2B5EF4-FFF2-40B4-BE49-F238E27FC236}">
                    <a16:creationId xmlns:a16="http://schemas.microsoft.com/office/drawing/2014/main" id="{42E99C3C-17EC-F1DD-023B-D26861942CF7}"/>
                  </a:ext>
                </a:extLst>
              </p:cNvPr>
              <p:cNvPicPr>
                <a:picLocks noGrp="1" noRot="1" noChangeAspect="1" noMove="1" noResize="1" noEditPoints="1" noAdjustHandles="1" noChangeArrowheads="1" noChangeShapeType="1" noCrop="1"/>
              </p:cNvPicPr>
              <p:nvPr userDrawn="1"/>
            </p:nvPicPr>
            <p:blipFill>
              <a:blip r:embed="rId3" cstate="print">
                <a:extLst>
                  <a:ext uri="{28A0092B-C50C-407E-A947-70E740481C1C}">
                    <a14:useLocalDpi xmlns:a14="http://schemas.microsoft.com/office/drawing/2010/main" val="0"/>
                  </a:ext>
                </a:extLst>
              </a:blip>
              <a:stretch>
                <a:fillRect/>
              </a:stretch>
            </p:blipFill>
            <p:spPr>
              <a:xfrm>
                <a:off x="1882772" y="203201"/>
                <a:ext cx="563946" cy="525558"/>
              </a:xfrm>
              <a:prstGeom prst="rect">
                <a:avLst/>
              </a:prstGeom>
            </p:spPr>
          </p:pic>
          <p:pic>
            <p:nvPicPr>
              <p:cNvPr id="11" name="Picture 10" descr="A black background with white text&#10;&#10;Description automatically generated">
                <a:extLst>
                  <a:ext uri="{FF2B5EF4-FFF2-40B4-BE49-F238E27FC236}">
                    <a16:creationId xmlns:a16="http://schemas.microsoft.com/office/drawing/2014/main" id="{726B3E2A-E55C-9B01-7C0F-392C90A0BFD6}"/>
                  </a:ext>
                </a:extLst>
              </p:cNvPr>
              <p:cNvPicPr>
                <a:picLocks noGrp="1" noRot="1" noChangeAspect="1" noMove="1" noResize="1" noEditPoints="1" noAdjustHandles="1" noChangeArrowheads="1" noChangeShapeType="1" noCrop="1"/>
              </p:cNvPicPr>
              <p:nvPr userDrawn="1"/>
            </p:nvPicPr>
            <p:blipFill>
              <a:blip r:embed="rId4" cstate="print">
                <a:extLst>
                  <a:ext uri="{28A0092B-C50C-407E-A947-70E740481C1C}">
                    <a14:useLocalDpi xmlns:a14="http://schemas.microsoft.com/office/drawing/2010/main" val="0"/>
                  </a:ext>
                </a:extLst>
              </a:blip>
              <a:stretch>
                <a:fillRect/>
              </a:stretch>
            </p:blipFill>
            <p:spPr>
              <a:xfrm>
                <a:off x="2551856" y="335060"/>
                <a:ext cx="1220887" cy="327024"/>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D655D973-C93A-5F1D-BFD8-2584E0012123}"/>
                  </a:ext>
                </a:extLst>
              </p:cNvPr>
              <p:cNvPicPr>
                <a:picLocks noGrp="1" noRot="1" noChangeAspect="1" noMove="1" noResize="1" noEditPoints="1" noAdjustHandles="1" noChangeArrowheads="1" noChangeShapeType="1" noCrop="1"/>
              </p:cNvPicPr>
              <p:nvPr userDrawn="1"/>
            </p:nvPicPr>
            <p:blipFill>
              <a:blip r:embed="rId5" cstate="print">
                <a:extLst>
                  <a:ext uri="{28A0092B-C50C-407E-A947-70E740481C1C}">
                    <a14:useLocalDpi xmlns:a14="http://schemas.microsoft.com/office/drawing/2010/main" val="0"/>
                  </a:ext>
                </a:extLst>
              </a:blip>
              <a:stretch>
                <a:fillRect/>
              </a:stretch>
            </p:blipFill>
            <p:spPr>
              <a:xfrm>
                <a:off x="211641" y="174626"/>
                <a:ext cx="1557313" cy="525558"/>
              </a:xfrm>
              <a:prstGeom prst="rect">
                <a:avLst/>
              </a:prstGeom>
            </p:spPr>
          </p:pic>
        </p:grpSp>
        <p:sp>
          <p:nvSpPr>
            <p:cNvPr id="13" name="TextBox 12">
              <a:extLst>
                <a:ext uri="{FF2B5EF4-FFF2-40B4-BE49-F238E27FC236}">
                  <a16:creationId xmlns:a16="http://schemas.microsoft.com/office/drawing/2014/main" id="{58982E1D-3743-80C6-6DBA-801FAE9CE2B9}"/>
                </a:ext>
              </a:extLst>
            </p:cNvPr>
            <p:cNvSpPr txBox="1">
              <a:spLocks noGrp="1" noRot="1" noMove="1" noResize="1" noEditPoints="1" noAdjustHandles="1" noChangeArrowheads="1" noChangeShapeType="1"/>
            </p:cNvSpPr>
            <p:nvPr userDrawn="1"/>
          </p:nvSpPr>
          <p:spPr>
            <a:xfrm>
              <a:off x="2188" y="6355941"/>
              <a:ext cx="2678938" cy="307777"/>
            </a:xfrm>
            <a:prstGeom prst="rect">
              <a:avLst/>
            </a:prstGeom>
            <a:noFill/>
          </p:spPr>
          <p:txBody>
            <a:bodyPr wrap="none" rtlCol="0">
              <a:spAutoFit/>
            </a:bodyPr>
            <a:lstStyle/>
            <a:p>
              <a:r>
                <a:rPr lang="en-US" sz="1400" b="1" i="1" dirty="0" err="1">
                  <a:solidFill>
                    <a:schemeClr val="bg1"/>
                  </a:solidFill>
                  <a:latin typeface="Frutiger" panose="020B0500000000000000" pitchFamily="34" charset="0"/>
                </a:rPr>
                <a:t>Tepercaya</a:t>
              </a:r>
              <a:r>
                <a:rPr lang="en-US" sz="1400" b="1" i="1" dirty="0">
                  <a:solidFill>
                    <a:schemeClr val="bg1"/>
                  </a:solidFill>
                  <a:latin typeface="Frutiger" panose="020B0500000000000000" pitchFamily="34" charset="0"/>
                </a:rPr>
                <a:t> </a:t>
              </a:r>
              <a:r>
                <a:rPr lang="en-US" sz="1400" b="1" i="1" dirty="0" err="1">
                  <a:solidFill>
                    <a:schemeClr val="bg1"/>
                  </a:solidFill>
                  <a:latin typeface="Frutiger" panose="020B0500000000000000" pitchFamily="34" charset="0"/>
                </a:rPr>
                <a:t>Kualitas</a:t>
              </a:r>
              <a:r>
                <a:rPr lang="en-US" sz="1400" b="1" i="1" dirty="0">
                  <a:solidFill>
                    <a:schemeClr val="bg1"/>
                  </a:solidFill>
                  <a:latin typeface="Frutiger" panose="020B0500000000000000" pitchFamily="34" charset="0"/>
                </a:rPr>
                <a:t> </a:t>
              </a:r>
              <a:r>
                <a:rPr lang="en-US" sz="1400" b="1" i="1" dirty="0" err="1">
                  <a:solidFill>
                    <a:schemeClr val="bg1"/>
                  </a:solidFill>
                  <a:latin typeface="Frutiger" panose="020B0500000000000000" pitchFamily="34" charset="0"/>
                </a:rPr>
                <a:t>Lulusannya</a:t>
              </a:r>
              <a:endParaRPr lang="en-ID" sz="1400" b="1" i="1" dirty="0">
                <a:solidFill>
                  <a:schemeClr val="bg1"/>
                </a:solidFill>
                <a:latin typeface="Frutiger" panose="020B0500000000000000" pitchFamily="34" charset="0"/>
              </a:endParaRPr>
            </a:p>
          </p:txBody>
        </p:sp>
      </p:grpSp>
      <p:sp>
        <p:nvSpPr>
          <p:cNvPr id="2" name="Title 1">
            <a:extLst>
              <a:ext uri="{FF2B5EF4-FFF2-40B4-BE49-F238E27FC236}">
                <a16:creationId xmlns:a16="http://schemas.microsoft.com/office/drawing/2014/main" id="{4EC77059-5C52-F858-877D-CB10979722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EE0A2EEA-886C-A43E-94EA-520C56466C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7133469B-0497-0E9B-00AC-B249466080F6}"/>
              </a:ext>
            </a:extLst>
          </p:cNvPr>
          <p:cNvSpPr>
            <a:spLocks noGrp="1"/>
          </p:cNvSpPr>
          <p:nvPr>
            <p:ph type="dt" sz="half" idx="10"/>
          </p:nvPr>
        </p:nvSpPr>
        <p:spPr>
          <a:xfrm>
            <a:off x="8839201" y="6242049"/>
            <a:ext cx="952500" cy="365125"/>
          </a:xfrm>
        </p:spPr>
        <p:txBody>
          <a:bodyPr/>
          <a:lstStyle/>
          <a:p>
            <a:fld id="{F6E50C92-0103-4A2B-B495-755FFE88C1DB}" type="datetimeFigureOut">
              <a:rPr lang="en-ID" smtClean="0"/>
              <a:t>13/03/2024</a:t>
            </a:fld>
            <a:endParaRPr lang="en-ID" dirty="0"/>
          </a:p>
        </p:txBody>
      </p:sp>
      <p:sp>
        <p:nvSpPr>
          <p:cNvPr id="5" name="Footer Placeholder 4">
            <a:extLst>
              <a:ext uri="{FF2B5EF4-FFF2-40B4-BE49-F238E27FC236}">
                <a16:creationId xmlns:a16="http://schemas.microsoft.com/office/drawing/2014/main" id="{D0D65D8F-2EFA-144C-DAC4-87F74197D244}"/>
              </a:ext>
            </a:extLst>
          </p:cNvPr>
          <p:cNvSpPr>
            <a:spLocks noGrp="1"/>
          </p:cNvSpPr>
          <p:nvPr>
            <p:ph type="ftr" sz="quarter" idx="11"/>
          </p:nvPr>
        </p:nvSpPr>
        <p:spPr>
          <a:xfrm>
            <a:off x="9791702" y="6242049"/>
            <a:ext cx="1714498" cy="365125"/>
          </a:xfrm>
        </p:spPr>
        <p:txBody>
          <a:bodyPr/>
          <a:lstStyle/>
          <a:p>
            <a:endParaRPr lang="en-ID" dirty="0"/>
          </a:p>
        </p:txBody>
      </p:sp>
      <p:sp>
        <p:nvSpPr>
          <p:cNvPr id="6" name="Slide Number Placeholder 5">
            <a:extLst>
              <a:ext uri="{FF2B5EF4-FFF2-40B4-BE49-F238E27FC236}">
                <a16:creationId xmlns:a16="http://schemas.microsoft.com/office/drawing/2014/main" id="{0DDC1542-6C2D-7583-F5DC-F18D421256CC}"/>
              </a:ext>
            </a:extLst>
          </p:cNvPr>
          <p:cNvSpPr>
            <a:spLocks noGrp="1"/>
          </p:cNvSpPr>
          <p:nvPr>
            <p:ph type="sldNum" sz="quarter" idx="12"/>
          </p:nvPr>
        </p:nvSpPr>
        <p:spPr>
          <a:xfrm>
            <a:off x="11506200" y="6242050"/>
            <a:ext cx="609600" cy="365125"/>
          </a:xfrm>
        </p:spPr>
        <p:txBody>
          <a:bodyPr/>
          <a:lstStyle/>
          <a:p>
            <a:fld id="{5A5690B5-97AA-477A-A4FC-2494542CCFEB}" type="slidenum">
              <a:rPr lang="en-ID" smtClean="0"/>
              <a:t>‹#›</a:t>
            </a:fld>
            <a:endParaRPr lang="en-ID"/>
          </a:p>
        </p:txBody>
      </p:sp>
    </p:spTree>
    <p:extLst>
      <p:ext uri="{BB962C8B-B14F-4D97-AF65-F5344CB8AC3E}">
        <p14:creationId xmlns:p14="http://schemas.microsoft.com/office/powerpoint/2010/main" val="1214427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8ADBECC-89A2-4C3A-A4F5-33F00B46D40C}"/>
              </a:ext>
            </a:extLst>
          </p:cNvPr>
          <p:cNvGrpSpPr>
            <a:grpSpLocks noGrp="1" noUngrp="1" noRot="1" noMove="1" noResize="1"/>
          </p:cNvGrpSpPr>
          <p:nvPr userDrawn="1"/>
        </p:nvGrpSpPr>
        <p:grpSpPr>
          <a:xfrm>
            <a:off x="0" y="0"/>
            <a:ext cx="12192000" cy="6861544"/>
            <a:chOff x="0" y="0"/>
            <a:chExt cx="12192000" cy="6861544"/>
          </a:xfrm>
        </p:grpSpPr>
        <p:pic>
          <p:nvPicPr>
            <p:cNvPr id="9" name="Picture 8" descr="A yellow and orange object with a white background&#10;&#10;Description automatically generated">
              <a:extLst>
                <a:ext uri="{FF2B5EF4-FFF2-40B4-BE49-F238E27FC236}">
                  <a16:creationId xmlns:a16="http://schemas.microsoft.com/office/drawing/2014/main" id="{B791DC03-4CA9-9F06-CE6E-D28CD00C577A}"/>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1544"/>
            </a:xfrm>
            <a:prstGeom prst="rect">
              <a:avLst/>
            </a:prstGeom>
          </p:spPr>
        </p:pic>
        <p:grpSp>
          <p:nvGrpSpPr>
            <p:cNvPr id="10" name="Group 9">
              <a:extLst>
                <a:ext uri="{FF2B5EF4-FFF2-40B4-BE49-F238E27FC236}">
                  <a16:creationId xmlns:a16="http://schemas.microsoft.com/office/drawing/2014/main" id="{0822ED7F-5EA0-E5B9-070E-D5315DC06584}"/>
                </a:ext>
              </a:extLst>
            </p:cNvPr>
            <p:cNvGrpSpPr>
              <a:grpSpLocks noGrp="1" noUngrp="1" noRot="1" noMove="1" noResize="1"/>
            </p:cNvGrpSpPr>
            <p:nvPr userDrawn="1"/>
          </p:nvGrpSpPr>
          <p:grpSpPr>
            <a:xfrm>
              <a:off x="211641" y="174626"/>
              <a:ext cx="3561102" cy="554133"/>
              <a:chOff x="211641" y="174626"/>
              <a:chExt cx="3561102" cy="554133"/>
            </a:xfrm>
          </p:grpSpPr>
          <p:pic>
            <p:nvPicPr>
              <p:cNvPr id="12" name="Picture 11" descr="A gold laurel wreath with a black background&#10;&#10;Description automatically generated">
                <a:extLst>
                  <a:ext uri="{FF2B5EF4-FFF2-40B4-BE49-F238E27FC236}">
                    <a16:creationId xmlns:a16="http://schemas.microsoft.com/office/drawing/2014/main" id="{B7D0D96F-F567-0856-1F59-25D5E37FFBDB}"/>
                  </a:ext>
                </a:extLst>
              </p:cNvPr>
              <p:cNvPicPr>
                <a:picLocks noGrp="1" noRot="1" noChangeAspect="1" noMove="1" noResize="1" noEditPoints="1" noAdjustHandles="1" noChangeArrowheads="1" noChangeShapeType="1" noCrop="1"/>
              </p:cNvPicPr>
              <p:nvPr userDrawn="1"/>
            </p:nvPicPr>
            <p:blipFill>
              <a:blip r:embed="rId3" cstate="print">
                <a:extLst>
                  <a:ext uri="{28A0092B-C50C-407E-A947-70E740481C1C}">
                    <a14:useLocalDpi xmlns:a14="http://schemas.microsoft.com/office/drawing/2010/main" val="0"/>
                  </a:ext>
                </a:extLst>
              </a:blip>
              <a:stretch>
                <a:fillRect/>
              </a:stretch>
            </p:blipFill>
            <p:spPr>
              <a:xfrm>
                <a:off x="1882772" y="203201"/>
                <a:ext cx="563946" cy="525558"/>
              </a:xfrm>
              <a:prstGeom prst="rect">
                <a:avLst/>
              </a:prstGeom>
            </p:spPr>
          </p:pic>
          <p:pic>
            <p:nvPicPr>
              <p:cNvPr id="13" name="Picture 12" descr="A black background with white text&#10;&#10;Description automatically generated">
                <a:extLst>
                  <a:ext uri="{FF2B5EF4-FFF2-40B4-BE49-F238E27FC236}">
                    <a16:creationId xmlns:a16="http://schemas.microsoft.com/office/drawing/2014/main" id="{215C2C25-5EE3-E807-71A3-661738774427}"/>
                  </a:ext>
                </a:extLst>
              </p:cNvPr>
              <p:cNvPicPr>
                <a:picLocks noGrp="1" noRot="1" noChangeAspect="1" noMove="1" noResize="1" noEditPoints="1" noAdjustHandles="1" noChangeArrowheads="1" noChangeShapeType="1" noCrop="1"/>
              </p:cNvPicPr>
              <p:nvPr userDrawn="1"/>
            </p:nvPicPr>
            <p:blipFill>
              <a:blip r:embed="rId4" cstate="print">
                <a:extLst>
                  <a:ext uri="{28A0092B-C50C-407E-A947-70E740481C1C}">
                    <a14:useLocalDpi xmlns:a14="http://schemas.microsoft.com/office/drawing/2010/main" val="0"/>
                  </a:ext>
                </a:extLst>
              </a:blip>
              <a:stretch>
                <a:fillRect/>
              </a:stretch>
            </p:blipFill>
            <p:spPr>
              <a:xfrm>
                <a:off x="2551856" y="335060"/>
                <a:ext cx="1220887" cy="327024"/>
              </a:xfrm>
              <a:prstGeom prst="rect">
                <a:avLst/>
              </a:prstGeom>
            </p:spPr>
          </p:pic>
          <p:pic>
            <p:nvPicPr>
              <p:cNvPr id="14" name="Picture 13" descr="A black background with a black square&#10;&#10;Description automatically generated with medium confidence">
                <a:extLst>
                  <a:ext uri="{FF2B5EF4-FFF2-40B4-BE49-F238E27FC236}">
                    <a16:creationId xmlns:a16="http://schemas.microsoft.com/office/drawing/2014/main" id="{C7838853-FDBC-57C0-8609-407DA82A9B26}"/>
                  </a:ext>
                </a:extLst>
              </p:cNvPr>
              <p:cNvPicPr>
                <a:picLocks noGrp="1" noRot="1" noChangeAspect="1" noMove="1" noResize="1" noEditPoints="1" noAdjustHandles="1" noChangeArrowheads="1" noChangeShapeType="1" noCrop="1"/>
              </p:cNvPicPr>
              <p:nvPr userDrawn="1"/>
            </p:nvPicPr>
            <p:blipFill>
              <a:blip r:embed="rId5" cstate="print">
                <a:extLst>
                  <a:ext uri="{28A0092B-C50C-407E-A947-70E740481C1C}">
                    <a14:useLocalDpi xmlns:a14="http://schemas.microsoft.com/office/drawing/2010/main" val="0"/>
                  </a:ext>
                </a:extLst>
              </a:blip>
              <a:stretch>
                <a:fillRect/>
              </a:stretch>
            </p:blipFill>
            <p:spPr>
              <a:xfrm>
                <a:off x="211641" y="174626"/>
                <a:ext cx="1557313" cy="525558"/>
              </a:xfrm>
              <a:prstGeom prst="rect">
                <a:avLst/>
              </a:prstGeom>
            </p:spPr>
          </p:pic>
        </p:grpSp>
        <p:sp>
          <p:nvSpPr>
            <p:cNvPr id="11" name="TextBox 10">
              <a:extLst>
                <a:ext uri="{FF2B5EF4-FFF2-40B4-BE49-F238E27FC236}">
                  <a16:creationId xmlns:a16="http://schemas.microsoft.com/office/drawing/2014/main" id="{2281AC88-72F3-B79A-7F25-612D492EF456}"/>
                </a:ext>
              </a:extLst>
            </p:cNvPr>
            <p:cNvSpPr txBox="1">
              <a:spLocks noGrp="1" noRot="1" noMove="1" noResize="1" noEditPoints="1" noAdjustHandles="1" noChangeArrowheads="1" noChangeShapeType="1"/>
            </p:cNvSpPr>
            <p:nvPr userDrawn="1"/>
          </p:nvSpPr>
          <p:spPr>
            <a:xfrm>
              <a:off x="2188" y="6355941"/>
              <a:ext cx="2678938" cy="307777"/>
            </a:xfrm>
            <a:prstGeom prst="rect">
              <a:avLst/>
            </a:prstGeom>
            <a:noFill/>
          </p:spPr>
          <p:txBody>
            <a:bodyPr wrap="none" rtlCol="0">
              <a:spAutoFit/>
            </a:bodyPr>
            <a:lstStyle/>
            <a:p>
              <a:r>
                <a:rPr lang="en-US" sz="1400" b="1" i="1" dirty="0" err="1">
                  <a:solidFill>
                    <a:schemeClr val="bg1"/>
                  </a:solidFill>
                  <a:latin typeface="Frutiger" panose="020B0500000000000000" pitchFamily="34" charset="0"/>
                </a:rPr>
                <a:t>Tepercaya</a:t>
              </a:r>
              <a:r>
                <a:rPr lang="en-US" sz="1400" b="1" i="1" dirty="0">
                  <a:solidFill>
                    <a:schemeClr val="bg1"/>
                  </a:solidFill>
                  <a:latin typeface="Frutiger" panose="020B0500000000000000" pitchFamily="34" charset="0"/>
                </a:rPr>
                <a:t> </a:t>
              </a:r>
              <a:r>
                <a:rPr lang="en-US" sz="1400" b="1" i="1" dirty="0" err="1">
                  <a:solidFill>
                    <a:schemeClr val="bg1"/>
                  </a:solidFill>
                  <a:latin typeface="Frutiger" panose="020B0500000000000000" pitchFamily="34" charset="0"/>
                </a:rPr>
                <a:t>Kualitas</a:t>
              </a:r>
              <a:r>
                <a:rPr lang="en-US" sz="1400" b="1" i="1" dirty="0">
                  <a:solidFill>
                    <a:schemeClr val="bg1"/>
                  </a:solidFill>
                  <a:latin typeface="Frutiger" panose="020B0500000000000000" pitchFamily="34" charset="0"/>
                </a:rPr>
                <a:t> </a:t>
              </a:r>
              <a:r>
                <a:rPr lang="en-US" sz="1400" b="1" i="1" dirty="0" err="1">
                  <a:solidFill>
                    <a:schemeClr val="bg1"/>
                  </a:solidFill>
                  <a:latin typeface="Frutiger" panose="020B0500000000000000" pitchFamily="34" charset="0"/>
                </a:rPr>
                <a:t>Lulusannya</a:t>
              </a:r>
              <a:endParaRPr lang="en-ID" sz="1400" b="1" i="1" dirty="0">
                <a:solidFill>
                  <a:schemeClr val="bg1"/>
                </a:solidFill>
                <a:latin typeface="Frutiger" panose="020B0500000000000000" pitchFamily="34" charset="0"/>
              </a:endParaRPr>
            </a:p>
          </p:txBody>
        </p:sp>
      </p:grpSp>
      <p:sp>
        <p:nvSpPr>
          <p:cNvPr id="3" name="Picture Placeholder 2">
            <a:extLst>
              <a:ext uri="{FF2B5EF4-FFF2-40B4-BE49-F238E27FC236}">
                <a16:creationId xmlns:a16="http://schemas.microsoft.com/office/drawing/2014/main" id="{DFB624FB-BEE5-D0AC-2825-C034200016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15" name="Date Placeholder 3">
            <a:extLst>
              <a:ext uri="{FF2B5EF4-FFF2-40B4-BE49-F238E27FC236}">
                <a16:creationId xmlns:a16="http://schemas.microsoft.com/office/drawing/2014/main" id="{4BAF3322-A68C-13AE-D095-B201AB638A89}"/>
              </a:ext>
            </a:extLst>
          </p:cNvPr>
          <p:cNvSpPr>
            <a:spLocks noGrp="1"/>
          </p:cNvSpPr>
          <p:nvPr>
            <p:ph type="dt" sz="half" idx="10"/>
          </p:nvPr>
        </p:nvSpPr>
        <p:spPr>
          <a:xfrm>
            <a:off x="8839201" y="6242049"/>
            <a:ext cx="952500" cy="365125"/>
          </a:xfrm>
        </p:spPr>
        <p:txBody>
          <a:bodyPr/>
          <a:lstStyle/>
          <a:p>
            <a:fld id="{F6E50C92-0103-4A2B-B495-755FFE88C1DB}" type="datetimeFigureOut">
              <a:rPr lang="en-ID" smtClean="0"/>
              <a:t>13/03/2024</a:t>
            </a:fld>
            <a:endParaRPr lang="en-ID" dirty="0"/>
          </a:p>
        </p:txBody>
      </p:sp>
      <p:sp>
        <p:nvSpPr>
          <p:cNvPr id="16" name="Footer Placeholder 4">
            <a:extLst>
              <a:ext uri="{FF2B5EF4-FFF2-40B4-BE49-F238E27FC236}">
                <a16:creationId xmlns:a16="http://schemas.microsoft.com/office/drawing/2014/main" id="{4B3B74BB-906B-9A2C-F549-5A9A31FC49D7}"/>
              </a:ext>
            </a:extLst>
          </p:cNvPr>
          <p:cNvSpPr>
            <a:spLocks noGrp="1"/>
          </p:cNvSpPr>
          <p:nvPr>
            <p:ph type="ftr" sz="quarter" idx="11"/>
          </p:nvPr>
        </p:nvSpPr>
        <p:spPr>
          <a:xfrm>
            <a:off x="9791702" y="6242049"/>
            <a:ext cx="1714498" cy="365125"/>
          </a:xfrm>
        </p:spPr>
        <p:txBody>
          <a:bodyPr/>
          <a:lstStyle/>
          <a:p>
            <a:endParaRPr lang="en-ID" dirty="0"/>
          </a:p>
        </p:txBody>
      </p:sp>
      <p:sp>
        <p:nvSpPr>
          <p:cNvPr id="17" name="Slide Number Placeholder 5">
            <a:extLst>
              <a:ext uri="{FF2B5EF4-FFF2-40B4-BE49-F238E27FC236}">
                <a16:creationId xmlns:a16="http://schemas.microsoft.com/office/drawing/2014/main" id="{21AA3CBC-4548-4127-F275-2A9EDC6D09CF}"/>
              </a:ext>
            </a:extLst>
          </p:cNvPr>
          <p:cNvSpPr>
            <a:spLocks noGrp="1"/>
          </p:cNvSpPr>
          <p:nvPr>
            <p:ph type="sldNum" sz="quarter" idx="12"/>
          </p:nvPr>
        </p:nvSpPr>
        <p:spPr>
          <a:xfrm>
            <a:off x="11506200" y="6242050"/>
            <a:ext cx="609600" cy="365125"/>
          </a:xfrm>
        </p:spPr>
        <p:txBody>
          <a:bodyPr/>
          <a:lstStyle/>
          <a:p>
            <a:fld id="{5A5690B5-97AA-477A-A4FC-2494542CCFEB}" type="slidenum">
              <a:rPr lang="en-ID" smtClean="0"/>
              <a:t>‹#›</a:t>
            </a:fld>
            <a:endParaRPr lang="en-ID"/>
          </a:p>
        </p:txBody>
      </p:sp>
      <p:sp>
        <p:nvSpPr>
          <p:cNvPr id="18" name="Title 1">
            <a:extLst>
              <a:ext uri="{FF2B5EF4-FFF2-40B4-BE49-F238E27FC236}">
                <a16:creationId xmlns:a16="http://schemas.microsoft.com/office/drawing/2014/main" id="{FC42E28B-68AB-7C4F-8FEB-AD3562EAC3F2}"/>
              </a:ext>
            </a:extLst>
          </p:cNvPr>
          <p:cNvSpPr>
            <a:spLocks noGrp="1"/>
          </p:cNvSpPr>
          <p:nvPr>
            <p:ph type="title"/>
          </p:nvPr>
        </p:nvSpPr>
        <p:spPr>
          <a:xfrm>
            <a:off x="839788" y="987425"/>
            <a:ext cx="3932237" cy="1600200"/>
          </a:xfrm>
        </p:spPr>
        <p:txBody>
          <a:bodyPr anchor="b"/>
          <a:lstStyle>
            <a:lvl1pPr>
              <a:defRPr sz="3200"/>
            </a:lvl1pPr>
          </a:lstStyle>
          <a:p>
            <a:r>
              <a:rPr lang="en-US" dirty="0"/>
              <a:t>Click to edit Master title style</a:t>
            </a:r>
            <a:endParaRPr lang="en-ID" dirty="0"/>
          </a:p>
        </p:txBody>
      </p:sp>
      <p:sp>
        <p:nvSpPr>
          <p:cNvPr id="19" name="Text Placeholder 3">
            <a:extLst>
              <a:ext uri="{FF2B5EF4-FFF2-40B4-BE49-F238E27FC236}">
                <a16:creationId xmlns:a16="http://schemas.microsoft.com/office/drawing/2014/main" id="{3A593E8E-279D-D61F-8838-99C6448787B9}"/>
              </a:ext>
            </a:extLst>
          </p:cNvPr>
          <p:cNvSpPr>
            <a:spLocks noGrp="1"/>
          </p:cNvSpPr>
          <p:nvPr>
            <p:ph type="body" sz="half" idx="2"/>
          </p:nvPr>
        </p:nvSpPr>
        <p:spPr>
          <a:xfrm>
            <a:off x="839788" y="2587625"/>
            <a:ext cx="3932237" cy="3281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443446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04317C1-D72A-3974-CF6C-2BF5281D6021}"/>
              </a:ext>
            </a:extLst>
          </p:cNvPr>
          <p:cNvGrpSpPr>
            <a:grpSpLocks noGrp="1" noUngrp="1" noRot="1" noMove="1" noResize="1"/>
          </p:cNvGrpSpPr>
          <p:nvPr userDrawn="1"/>
        </p:nvGrpSpPr>
        <p:grpSpPr>
          <a:xfrm>
            <a:off x="0" y="0"/>
            <a:ext cx="12192000" cy="6861544"/>
            <a:chOff x="0" y="0"/>
            <a:chExt cx="12192000" cy="6861544"/>
          </a:xfrm>
        </p:grpSpPr>
        <p:pic>
          <p:nvPicPr>
            <p:cNvPr id="8" name="Picture 7" descr="A yellow and orange object with a white background&#10;&#10;Description automatically generated">
              <a:extLst>
                <a:ext uri="{FF2B5EF4-FFF2-40B4-BE49-F238E27FC236}">
                  <a16:creationId xmlns:a16="http://schemas.microsoft.com/office/drawing/2014/main" id="{D9D286FE-9C45-CC4D-E901-16567E29A9CE}"/>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1544"/>
            </a:xfrm>
            <a:prstGeom prst="rect">
              <a:avLst/>
            </a:prstGeom>
          </p:spPr>
        </p:pic>
        <p:grpSp>
          <p:nvGrpSpPr>
            <p:cNvPr id="9" name="Group 8">
              <a:extLst>
                <a:ext uri="{FF2B5EF4-FFF2-40B4-BE49-F238E27FC236}">
                  <a16:creationId xmlns:a16="http://schemas.microsoft.com/office/drawing/2014/main" id="{98458DDD-F178-37DD-676F-E8B9EDDC9368}"/>
                </a:ext>
              </a:extLst>
            </p:cNvPr>
            <p:cNvGrpSpPr>
              <a:grpSpLocks noGrp="1" noUngrp="1" noRot="1" noMove="1" noResize="1"/>
            </p:cNvGrpSpPr>
            <p:nvPr userDrawn="1"/>
          </p:nvGrpSpPr>
          <p:grpSpPr>
            <a:xfrm>
              <a:off x="211641" y="174626"/>
              <a:ext cx="3561102" cy="554133"/>
              <a:chOff x="211641" y="174626"/>
              <a:chExt cx="3561102" cy="554133"/>
            </a:xfrm>
          </p:grpSpPr>
          <p:pic>
            <p:nvPicPr>
              <p:cNvPr id="11" name="Picture 10" descr="A gold laurel wreath with a black background&#10;&#10;Description automatically generated">
                <a:extLst>
                  <a:ext uri="{FF2B5EF4-FFF2-40B4-BE49-F238E27FC236}">
                    <a16:creationId xmlns:a16="http://schemas.microsoft.com/office/drawing/2014/main" id="{43CD8041-EE6E-8B85-2F79-03F61F9D97DA}"/>
                  </a:ext>
                </a:extLst>
              </p:cNvPr>
              <p:cNvPicPr>
                <a:picLocks noGrp="1" noRot="1" noChangeAspect="1" noMove="1" noResize="1" noEditPoints="1" noAdjustHandles="1" noChangeArrowheads="1" noChangeShapeType="1" noCrop="1"/>
              </p:cNvPicPr>
              <p:nvPr userDrawn="1"/>
            </p:nvPicPr>
            <p:blipFill>
              <a:blip r:embed="rId3" cstate="print">
                <a:extLst>
                  <a:ext uri="{28A0092B-C50C-407E-A947-70E740481C1C}">
                    <a14:useLocalDpi xmlns:a14="http://schemas.microsoft.com/office/drawing/2010/main" val="0"/>
                  </a:ext>
                </a:extLst>
              </a:blip>
              <a:stretch>
                <a:fillRect/>
              </a:stretch>
            </p:blipFill>
            <p:spPr>
              <a:xfrm>
                <a:off x="1882772" y="203201"/>
                <a:ext cx="563946" cy="525558"/>
              </a:xfrm>
              <a:prstGeom prst="rect">
                <a:avLst/>
              </a:prstGeom>
            </p:spPr>
          </p:pic>
          <p:pic>
            <p:nvPicPr>
              <p:cNvPr id="12" name="Picture 11" descr="A black background with white text&#10;&#10;Description automatically generated">
                <a:extLst>
                  <a:ext uri="{FF2B5EF4-FFF2-40B4-BE49-F238E27FC236}">
                    <a16:creationId xmlns:a16="http://schemas.microsoft.com/office/drawing/2014/main" id="{4E71A725-E781-8EE8-2864-22B925017DF6}"/>
                  </a:ext>
                </a:extLst>
              </p:cNvPr>
              <p:cNvPicPr>
                <a:picLocks noGrp="1" noRot="1" noChangeAspect="1" noMove="1" noResize="1" noEditPoints="1" noAdjustHandles="1" noChangeArrowheads="1" noChangeShapeType="1" noCrop="1"/>
              </p:cNvPicPr>
              <p:nvPr userDrawn="1"/>
            </p:nvPicPr>
            <p:blipFill>
              <a:blip r:embed="rId4" cstate="print">
                <a:extLst>
                  <a:ext uri="{28A0092B-C50C-407E-A947-70E740481C1C}">
                    <a14:useLocalDpi xmlns:a14="http://schemas.microsoft.com/office/drawing/2010/main" val="0"/>
                  </a:ext>
                </a:extLst>
              </a:blip>
              <a:stretch>
                <a:fillRect/>
              </a:stretch>
            </p:blipFill>
            <p:spPr>
              <a:xfrm>
                <a:off x="2551856" y="335060"/>
                <a:ext cx="1220887" cy="327024"/>
              </a:xfrm>
              <a:prstGeom prst="rect">
                <a:avLst/>
              </a:prstGeom>
            </p:spPr>
          </p:pic>
          <p:pic>
            <p:nvPicPr>
              <p:cNvPr id="13" name="Picture 12" descr="A black background with a black square&#10;&#10;Description automatically generated with medium confidence">
                <a:extLst>
                  <a:ext uri="{FF2B5EF4-FFF2-40B4-BE49-F238E27FC236}">
                    <a16:creationId xmlns:a16="http://schemas.microsoft.com/office/drawing/2014/main" id="{8F988125-CDA7-5E1D-B814-DFBA01FE1752}"/>
                  </a:ext>
                </a:extLst>
              </p:cNvPr>
              <p:cNvPicPr>
                <a:picLocks noGrp="1" noRot="1" noChangeAspect="1" noMove="1" noResize="1" noEditPoints="1" noAdjustHandles="1" noChangeArrowheads="1" noChangeShapeType="1" noCrop="1"/>
              </p:cNvPicPr>
              <p:nvPr userDrawn="1"/>
            </p:nvPicPr>
            <p:blipFill>
              <a:blip r:embed="rId5" cstate="print">
                <a:extLst>
                  <a:ext uri="{28A0092B-C50C-407E-A947-70E740481C1C}">
                    <a14:useLocalDpi xmlns:a14="http://schemas.microsoft.com/office/drawing/2010/main" val="0"/>
                  </a:ext>
                </a:extLst>
              </a:blip>
              <a:stretch>
                <a:fillRect/>
              </a:stretch>
            </p:blipFill>
            <p:spPr>
              <a:xfrm>
                <a:off x="211641" y="174626"/>
                <a:ext cx="1557313" cy="525558"/>
              </a:xfrm>
              <a:prstGeom prst="rect">
                <a:avLst/>
              </a:prstGeom>
            </p:spPr>
          </p:pic>
        </p:grpSp>
        <p:sp>
          <p:nvSpPr>
            <p:cNvPr id="10" name="TextBox 9">
              <a:extLst>
                <a:ext uri="{FF2B5EF4-FFF2-40B4-BE49-F238E27FC236}">
                  <a16:creationId xmlns:a16="http://schemas.microsoft.com/office/drawing/2014/main" id="{EBDFCF4E-22C2-22F0-BE62-0A3C38CB46DF}"/>
                </a:ext>
              </a:extLst>
            </p:cNvPr>
            <p:cNvSpPr txBox="1">
              <a:spLocks noGrp="1" noRot="1" noMove="1" noResize="1" noEditPoints="1" noAdjustHandles="1" noChangeArrowheads="1" noChangeShapeType="1"/>
            </p:cNvSpPr>
            <p:nvPr userDrawn="1"/>
          </p:nvSpPr>
          <p:spPr>
            <a:xfrm>
              <a:off x="2188" y="6355941"/>
              <a:ext cx="2678938" cy="307777"/>
            </a:xfrm>
            <a:prstGeom prst="rect">
              <a:avLst/>
            </a:prstGeom>
            <a:noFill/>
          </p:spPr>
          <p:txBody>
            <a:bodyPr wrap="none" rtlCol="0">
              <a:spAutoFit/>
            </a:bodyPr>
            <a:lstStyle/>
            <a:p>
              <a:r>
                <a:rPr lang="en-US" sz="1400" b="1" i="1" dirty="0" err="1">
                  <a:solidFill>
                    <a:schemeClr val="bg1"/>
                  </a:solidFill>
                  <a:latin typeface="Frutiger" panose="020B0500000000000000" pitchFamily="34" charset="0"/>
                </a:rPr>
                <a:t>Tepercaya</a:t>
              </a:r>
              <a:r>
                <a:rPr lang="en-US" sz="1400" b="1" i="1" dirty="0">
                  <a:solidFill>
                    <a:schemeClr val="bg1"/>
                  </a:solidFill>
                  <a:latin typeface="Frutiger" panose="020B0500000000000000" pitchFamily="34" charset="0"/>
                </a:rPr>
                <a:t> </a:t>
              </a:r>
              <a:r>
                <a:rPr lang="en-US" sz="1400" b="1" i="1" dirty="0" err="1">
                  <a:solidFill>
                    <a:schemeClr val="bg1"/>
                  </a:solidFill>
                  <a:latin typeface="Frutiger" panose="020B0500000000000000" pitchFamily="34" charset="0"/>
                </a:rPr>
                <a:t>Kualitas</a:t>
              </a:r>
              <a:r>
                <a:rPr lang="en-US" sz="1400" b="1" i="1" dirty="0">
                  <a:solidFill>
                    <a:schemeClr val="bg1"/>
                  </a:solidFill>
                  <a:latin typeface="Frutiger" panose="020B0500000000000000" pitchFamily="34" charset="0"/>
                </a:rPr>
                <a:t> </a:t>
              </a:r>
              <a:r>
                <a:rPr lang="en-US" sz="1400" b="1" i="1" dirty="0" err="1">
                  <a:solidFill>
                    <a:schemeClr val="bg1"/>
                  </a:solidFill>
                  <a:latin typeface="Frutiger" panose="020B0500000000000000" pitchFamily="34" charset="0"/>
                </a:rPr>
                <a:t>Lulusannya</a:t>
              </a:r>
              <a:endParaRPr lang="en-ID" sz="1400" b="1" i="1" dirty="0">
                <a:solidFill>
                  <a:schemeClr val="bg1"/>
                </a:solidFill>
                <a:latin typeface="Frutiger" panose="020B0500000000000000" pitchFamily="34" charset="0"/>
              </a:endParaRPr>
            </a:p>
          </p:txBody>
        </p:sp>
      </p:grpSp>
      <p:sp>
        <p:nvSpPr>
          <p:cNvPr id="3" name="Vertical Text Placeholder 2">
            <a:extLst>
              <a:ext uri="{FF2B5EF4-FFF2-40B4-BE49-F238E27FC236}">
                <a16:creationId xmlns:a16="http://schemas.microsoft.com/office/drawing/2014/main" id="{E36376E8-E1DD-9FE0-53D1-1B9BDC18BF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14" name="Date Placeholder 3">
            <a:extLst>
              <a:ext uri="{FF2B5EF4-FFF2-40B4-BE49-F238E27FC236}">
                <a16:creationId xmlns:a16="http://schemas.microsoft.com/office/drawing/2014/main" id="{948A3CE0-D397-B8D9-C6E8-E660B647C2C0}"/>
              </a:ext>
            </a:extLst>
          </p:cNvPr>
          <p:cNvSpPr>
            <a:spLocks noGrp="1"/>
          </p:cNvSpPr>
          <p:nvPr>
            <p:ph type="dt" sz="half" idx="10"/>
          </p:nvPr>
        </p:nvSpPr>
        <p:spPr>
          <a:xfrm>
            <a:off x="8839201" y="6242049"/>
            <a:ext cx="952500" cy="365125"/>
          </a:xfrm>
        </p:spPr>
        <p:txBody>
          <a:bodyPr/>
          <a:lstStyle/>
          <a:p>
            <a:fld id="{F6E50C92-0103-4A2B-B495-755FFE88C1DB}" type="datetimeFigureOut">
              <a:rPr lang="en-ID" smtClean="0"/>
              <a:t>13/03/2024</a:t>
            </a:fld>
            <a:endParaRPr lang="en-ID" dirty="0"/>
          </a:p>
        </p:txBody>
      </p:sp>
      <p:sp>
        <p:nvSpPr>
          <p:cNvPr id="15" name="Footer Placeholder 4">
            <a:extLst>
              <a:ext uri="{FF2B5EF4-FFF2-40B4-BE49-F238E27FC236}">
                <a16:creationId xmlns:a16="http://schemas.microsoft.com/office/drawing/2014/main" id="{DBF63E64-39DA-E25D-A18A-3EC497CE85AE}"/>
              </a:ext>
            </a:extLst>
          </p:cNvPr>
          <p:cNvSpPr>
            <a:spLocks noGrp="1"/>
          </p:cNvSpPr>
          <p:nvPr>
            <p:ph type="ftr" sz="quarter" idx="11"/>
          </p:nvPr>
        </p:nvSpPr>
        <p:spPr>
          <a:xfrm>
            <a:off x="9791702" y="6242049"/>
            <a:ext cx="1714498" cy="365125"/>
          </a:xfrm>
        </p:spPr>
        <p:txBody>
          <a:bodyPr/>
          <a:lstStyle/>
          <a:p>
            <a:endParaRPr lang="en-ID" dirty="0"/>
          </a:p>
        </p:txBody>
      </p:sp>
      <p:sp>
        <p:nvSpPr>
          <p:cNvPr id="16" name="Slide Number Placeholder 5">
            <a:extLst>
              <a:ext uri="{FF2B5EF4-FFF2-40B4-BE49-F238E27FC236}">
                <a16:creationId xmlns:a16="http://schemas.microsoft.com/office/drawing/2014/main" id="{92061C8E-7742-B6AA-6A1B-76B6DD33E596}"/>
              </a:ext>
            </a:extLst>
          </p:cNvPr>
          <p:cNvSpPr>
            <a:spLocks noGrp="1"/>
          </p:cNvSpPr>
          <p:nvPr>
            <p:ph type="sldNum" sz="quarter" idx="12"/>
          </p:nvPr>
        </p:nvSpPr>
        <p:spPr>
          <a:xfrm>
            <a:off x="11506200" y="6242050"/>
            <a:ext cx="609600" cy="365125"/>
          </a:xfrm>
        </p:spPr>
        <p:txBody>
          <a:bodyPr/>
          <a:lstStyle/>
          <a:p>
            <a:fld id="{5A5690B5-97AA-477A-A4FC-2494542CCFEB}" type="slidenum">
              <a:rPr lang="en-ID" smtClean="0"/>
              <a:t>‹#›</a:t>
            </a:fld>
            <a:endParaRPr lang="en-ID"/>
          </a:p>
        </p:txBody>
      </p:sp>
      <p:sp>
        <p:nvSpPr>
          <p:cNvPr id="17" name="Title 1">
            <a:extLst>
              <a:ext uri="{FF2B5EF4-FFF2-40B4-BE49-F238E27FC236}">
                <a16:creationId xmlns:a16="http://schemas.microsoft.com/office/drawing/2014/main" id="{DB8F142D-0F32-2ABF-832C-CA286754B1D4}"/>
              </a:ext>
            </a:extLst>
          </p:cNvPr>
          <p:cNvSpPr>
            <a:spLocks noGrp="1"/>
          </p:cNvSpPr>
          <p:nvPr>
            <p:ph type="title"/>
          </p:nvPr>
        </p:nvSpPr>
        <p:spPr>
          <a:xfrm>
            <a:off x="838200" y="1018809"/>
            <a:ext cx="10515600" cy="706340"/>
          </a:xfrm>
        </p:spPr>
        <p:txBody>
          <a:bodyPr/>
          <a:lstStyle/>
          <a:p>
            <a:r>
              <a:rPr lang="en-US" dirty="0"/>
              <a:t>Click to edit Master title style</a:t>
            </a:r>
            <a:endParaRPr lang="en-ID" dirty="0"/>
          </a:p>
        </p:txBody>
      </p:sp>
    </p:spTree>
    <p:extLst>
      <p:ext uri="{BB962C8B-B14F-4D97-AF65-F5344CB8AC3E}">
        <p14:creationId xmlns:p14="http://schemas.microsoft.com/office/powerpoint/2010/main" val="487705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9B2DFF1-DA24-00AF-8B21-E819E8FB280B}"/>
              </a:ext>
            </a:extLst>
          </p:cNvPr>
          <p:cNvGrpSpPr>
            <a:grpSpLocks noGrp="1" noUngrp="1" noRot="1" noMove="1" noResize="1"/>
          </p:cNvGrpSpPr>
          <p:nvPr userDrawn="1"/>
        </p:nvGrpSpPr>
        <p:grpSpPr>
          <a:xfrm>
            <a:off x="0" y="0"/>
            <a:ext cx="12192000" cy="6861544"/>
            <a:chOff x="0" y="0"/>
            <a:chExt cx="12192000" cy="6861544"/>
          </a:xfrm>
        </p:grpSpPr>
        <p:pic>
          <p:nvPicPr>
            <p:cNvPr id="8" name="Picture 7" descr="A yellow and orange object with a white background&#10;&#10;Description automatically generated">
              <a:extLst>
                <a:ext uri="{FF2B5EF4-FFF2-40B4-BE49-F238E27FC236}">
                  <a16:creationId xmlns:a16="http://schemas.microsoft.com/office/drawing/2014/main" id="{BC57DAA0-0B43-2538-A66D-5F379BC88D04}"/>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1544"/>
            </a:xfrm>
            <a:prstGeom prst="rect">
              <a:avLst/>
            </a:prstGeom>
          </p:spPr>
        </p:pic>
        <p:grpSp>
          <p:nvGrpSpPr>
            <p:cNvPr id="9" name="Group 8">
              <a:extLst>
                <a:ext uri="{FF2B5EF4-FFF2-40B4-BE49-F238E27FC236}">
                  <a16:creationId xmlns:a16="http://schemas.microsoft.com/office/drawing/2014/main" id="{CB1BFAB7-ED1B-B4FB-0BC9-2D3734674648}"/>
                </a:ext>
              </a:extLst>
            </p:cNvPr>
            <p:cNvGrpSpPr>
              <a:grpSpLocks noGrp="1" noUngrp="1" noRot="1" noMove="1" noResize="1"/>
            </p:cNvGrpSpPr>
            <p:nvPr userDrawn="1"/>
          </p:nvGrpSpPr>
          <p:grpSpPr>
            <a:xfrm>
              <a:off x="211641" y="174626"/>
              <a:ext cx="3561102" cy="554133"/>
              <a:chOff x="211641" y="174626"/>
              <a:chExt cx="3561102" cy="554133"/>
            </a:xfrm>
          </p:grpSpPr>
          <p:pic>
            <p:nvPicPr>
              <p:cNvPr id="11" name="Picture 10" descr="A gold laurel wreath with a black background&#10;&#10;Description automatically generated">
                <a:extLst>
                  <a:ext uri="{FF2B5EF4-FFF2-40B4-BE49-F238E27FC236}">
                    <a16:creationId xmlns:a16="http://schemas.microsoft.com/office/drawing/2014/main" id="{A5BB318C-E39A-12EB-240B-D1786692BFE7}"/>
                  </a:ext>
                </a:extLst>
              </p:cNvPr>
              <p:cNvPicPr>
                <a:picLocks noGrp="1" noRot="1" noChangeAspect="1" noMove="1" noResize="1" noEditPoints="1" noAdjustHandles="1" noChangeArrowheads="1" noChangeShapeType="1" noCrop="1"/>
              </p:cNvPicPr>
              <p:nvPr userDrawn="1"/>
            </p:nvPicPr>
            <p:blipFill>
              <a:blip r:embed="rId3" cstate="print">
                <a:extLst>
                  <a:ext uri="{28A0092B-C50C-407E-A947-70E740481C1C}">
                    <a14:useLocalDpi xmlns:a14="http://schemas.microsoft.com/office/drawing/2010/main" val="0"/>
                  </a:ext>
                </a:extLst>
              </a:blip>
              <a:stretch>
                <a:fillRect/>
              </a:stretch>
            </p:blipFill>
            <p:spPr>
              <a:xfrm>
                <a:off x="1882772" y="203201"/>
                <a:ext cx="563946" cy="525558"/>
              </a:xfrm>
              <a:prstGeom prst="rect">
                <a:avLst/>
              </a:prstGeom>
            </p:spPr>
          </p:pic>
          <p:pic>
            <p:nvPicPr>
              <p:cNvPr id="12" name="Picture 11" descr="A black background with white text&#10;&#10;Description automatically generated">
                <a:extLst>
                  <a:ext uri="{FF2B5EF4-FFF2-40B4-BE49-F238E27FC236}">
                    <a16:creationId xmlns:a16="http://schemas.microsoft.com/office/drawing/2014/main" id="{F7088162-CBC7-C5ED-9E24-1DECF06DD78F}"/>
                  </a:ext>
                </a:extLst>
              </p:cNvPr>
              <p:cNvPicPr>
                <a:picLocks noGrp="1" noRot="1" noChangeAspect="1" noMove="1" noResize="1" noEditPoints="1" noAdjustHandles="1" noChangeArrowheads="1" noChangeShapeType="1" noCrop="1"/>
              </p:cNvPicPr>
              <p:nvPr userDrawn="1"/>
            </p:nvPicPr>
            <p:blipFill>
              <a:blip r:embed="rId4" cstate="print">
                <a:extLst>
                  <a:ext uri="{28A0092B-C50C-407E-A947-70E740481C1C}">
                    <a14:useLocalDpi xmlns:a14="http://schemas.microsoft.com/office/drawing/2010/main" val="0"/>
                  </a:ext>
                </a:extLst>
              </a:blip>
              <a:stretch>
                <a:fillRect/>
              </a:stretch>
            </p:blipFill>
            <p:spPr>
              <a:xfrm>
                <a:off x="2551856" y="335060"/>
                <a:ext cx="1220887" cy="327024"/>
              </a:xfrm>
              <a:prstGeom prst="rect">
                <a:avLst/>
              </a:prstGeom>
            </p:spPr>
          </p:pic>
          <p:pic>
            <p:nvPicPr>
              <p:cNvPr id="13" name="Picture 12" descr="A black background with a black square&#10;&#10;Description automatically generated with medium confidence">
                <a:extLst>
                  <a:ext uri="{FF2B5EF4-FFF2-40B4-BE49-F238E27FC236}">
                    <a16:creationId xmlns:a16="http://schemas.microsoft.com/office/drawing/2014/main" id="{F64D9244-B802-CBA4-783B-7703CE40FC4A}"/>
                  </a:ext>
                </a:extLst>
              </p:cNvPr>
              <p:cNvPicPr>
                <a:picLocks noGrp="1" noRot="1" noChangeAspect="1" noMove="1" noResize="1" noEditPoints="1" noAdjustHandles="1" noChangeArrowheads="1" noChangeShapeType="1" noCrop="1"/>
              </p:cNvPicPr>
              <p:nvPr userDrawn="1"/>
            </p:nvPicPr>
            <p:blipFill>
              <a:blip r:embed="rId5" cstate="print">
                <a:extLst>
                  <a:ext uri="{28A0092B-C50C-407E-A947-70E740481C1C}">
                    <a14:useLocalDpi xmlns:a14="http://schemas.microsoft.com/office/drawing/2010/main" val="0"/>
                  </a:ext>
                </a:extLst>
              </a:blip>
              <a:stretch>
                <a:fillRect/>
              </a:stretch>
            </p:blipFill>
            <p:spPr>
              <a:xfrm>
                <a:off x="211641" y="174626"/>
                <a:ext cx="1557313" cy="525558"/>
              </a:xfrm>
              <a:prstGeom prst="rect">
                <a:avLst/>
              </a:prstGeom>
            </p:spPr>
          </p:pic>
        </p:grpSp>
        <p:sp>
          <p:nvSpPr>
            <p:cNvPr id="10" name="TextBox 9">
              <a:extLst>
                <a:ext uri="{FF2B5EF4-FFF2-40B4-BE49-F238E27FC236}">
                  <a16:creationId xmlns:a16="http://schemas.microsoft.com/office/drawing/2014/main" id="{7E9C96F3-3E05-BAEF-BDE2-9E756A0AB648}"/>
                </a:ext>
              </a:extLst>
            </p:cNvPr>
            <p:cNvSpPr txBox="1">
              <a:spLocks noGrp="1" noRot="1" noMove="1" noResize="1" noEditPoints="1" noAdjustHandles="1" noChangeArrowheads="1" noChangeShapeType="1"/>
            </p:cNvSpPr>
            <p:nvPr userDrawn="1"/>
          </p:nvSpPr>
          <p:spPr>
            <a:xfrm>
              <a:off x="2188" y="6355941"/>
              <a:ext cx="2678938" cy="307777"/>
            </a:xfrm>
            <a:prstGeom prst="rect">
              <a:avLst/>
            </a:prstGeom>
            <a:noFill/>
          </p:spPr>
          <p:txBody>
            <a:bodyPr wrap="none" rtlCol="0">
              <a:spAutoFit/>
            </a:bodyPr>
            <a:lstStyle/>
            <a:p>
              <a:r>
                <a:rPr lang="en-US" sz="1400" b="1" i="1" dirty="0" err="1">
                  <a:solidFill>
                    <a:schemeClr val="bg1"/>
                  </a:solidFill>
                  <a:latin typeface="Frutiger" panose="020B0500000000000000" pitchFamily="34" charset="0"/>
                </a:rPr>
                <a:t>Tepercaya</a:t>
              </a:r>
              <a:r>
                <a:rPr lang="en-US" sz="1400" b="1" i="1" dirty="0">
                  <a:solidFill>
                    <a:schemeClr val="bg1"/>
                  </a:solidFill>
                  <a:latin typeface="Frutiger" panose="020B0500000000000000" pitchFamily="34" charset="0"/>
                </a:rPr>
                <a:t> </a:t>
              </a:r>
              <a:r>
                <a:rPr lang="en-US" sz="1400" b="1" i="1" dirty="0" err="1">
                  <a:solidFill>
                    <a:schemeClr val="bg1"/>
                  </a:solidFill>
                  <a:latin typeface="Frutiger" panose="020B0500000000000000" pitchFamily="34" charset="0"/>
                </a:rPr>
                <a:t>Kualitas</a:t>
              </a:r>
              <a:r>
                <a:rPr lang="en-US" sz="1400" b="1" i="1" dirty="0">
                  <a:solidFill>
                    <a:schemeClr val="bg1"/>
                  </a:solidFill>
                  <a:latin typeface="Frutiger" panose="020B0500000000000000" pitchFamily="34" charset="0"/>
                </a:rPr>
                <a:t> </a:t>
              </a:r>
              <a:r>
                <a:rPr lang="en-US" sz="1400" b="1" i="1" dirty="0" err="1">
                  <a:solidFill>
                    <a:schemeClr val="bg1"/>
                  </a:solidFill>
                  <a:latin typeface="Frutiger" panose="020B0500000000000000" pitchFamily="34" charset="0"/>
                </a:rPr>
                <a:t>Lulusannya</a:t>
              </a:r>
              <a:endParaRPr lang="en-ID" sz="1400" b="1" i="1" dirty="0">
                <a:solidFill>
                  <a:schemeClr val="bg1"/>
                </a:solidFill>
                <a:latin typeface="Frutiger" panose="020B0500000000000000" pitchFamily="34" charset="0"/>
              </a:endParaRPr>
            </a:p>
          </p:txBody>
        </p:sp>
      </p:grpSp>
      <p:sp>
        <p:nvSpPr>
          <p:cNvPr id="2" name="Vertical Title 1">
            <a:extLst>
              <a:ext uri="{FF2B5EF4-FFF2-40B4-BE49-F238E27FC236}">
                <a16:creationId xmlns:a16="http://schemas.microsoft.com/office/drawing/2014/main" id="{823197C2-947F-44B0-FB71-4CDC259756D8}"/>
              </a:ext>
            </a:extLst>
          </p:cNvPr>
          <p:cNvSpPr>
            <a:spLocks noGrp="1"/>
          </p:cNvSpPr>
          <p:nvPr>
            <p:ph type="title" orient="vert"/>
          </p:nvPr>
        </p:nvSpPr>
        <p:spPr>
          <a:xfrm>
            <a:off x="8724900" y="1018809"/>
            <a:ext cx="2628900" cy="5039091"/>
          </a:xfrm>
        </p:spPr>
        <p:txBody>
          <a:bodyPr vert="eaVert"/>
          <a:lstStyle/>
          <a:p>
            <a:r>
              <a:rPr lang="en-US" dirty="0"/>
              <a:t>Click to edit Master title style</a:t>
            </a:r>
            <a:endParaRPr lang="en-ID" dirty="0"/>
          </a:p>
        </p:txBody>
      </p:sp>
      <p:sp>
        <p:nvSpPr>
          <p:cNvPr id="3" name="Vertical Text Placeholder 2">
            <a:extLst>
              <a:ext uri="{FF2B5EF4-FFF2-40B4-BE49-F238E27FC236}">
                <a16:creationId xmlns:a16="http://schemas.microsoft.com/office/drawing/2014/main" id="{2A159769-6FA7-28EF-A68B-9AEB827345D0}"/>
              </a:ext>
            </a:extLst>
          </p:cNvPr>
          <p:cNvSpPr>
            <a:spLocks noGrp="1"/>
          </p:cNvSpPr>
          <p:nvPr>
            <p:ph type="body" orient="vert" idx="1"/>
          </p:nvPr>
        </p:nvSpPr>
        <p:spPr>
          <a:xfrm>
            <a:off x="838200" y="1018809"/>
            <a:ext cx="7734300" cy="503909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14" name="Date Placeholder 3">
            <a:extLst>
              <a:ext uri="{FF2B5EF4-FFF2-40B4-BE49-F238E27FC236}">
                <a16:creationId xmlns:a16="http://schemas.microsoft.com/office/drawing/2014/main" id="{7BB3AB11-68E1-B615-F08B-46AD0CC884EF}"/>
              </a:ext>
            </a:extLst>
          </p:cNvPr>
          <p:cNvSpPr>
            <a:spLocks noGrp="1"/>
          </p:cNvSpPr>
          <p:nvPr>
            <p:ph type="dt" sz="half" idx="10"/>
          </p:nvPr>
        </p:nvSpPr>
        <p:spPr>
          <a:xfrm>
            <a:off x="8839201" y="6242049"/>
            <a:ext cx="952500" cy="365125"/>
          </a:xfrm>
        </p:spPr>
        <p:txBody>
          <a:bodyPr/>
          <a:lstStyle/>
          <a:p>
            <a:fld id="{F6E50C92-0103-4A2B-B495-755FFE88C1DB}" type="datetimeFigureOut">
              <a:rPr lang="en-ID" smtClean="0"/>
              <a:t>13/03/2024</a:t>
            </a:fld>
            <a:endParaRPr lang="en-ID" dirty="0"/>
          </a:p>
        </p:txBody>
      </p:sp>
      <p:sp>
        <p:nvSpPr>
          <p:cNvPr id="15" name="Footer Placeholder 4">
            <a:extLst>
              <a:ext uri="{FF2B5EF4-FFF2-40B4-BE49-F238E27FC236}">
                <a16:creationId xmlns:a16="http://schemas.microsoft.com/office/drawing/2014/main" id="{62E28B08-A784-4147-93F6-CDD6872D54E4}"/>
              </a:ext>
            </a:extLst>
          </p:cNvPr>
          <p:cNvSpPr>
            <a:spLocks noGrp="1"/>
          </p:cNvSpPr>
          <p:nvPr>
            <p:ph type="ftr" sz="quarter" idx="11"/>
          </p:nvPr>
        </p:nvSpPr>
        <p:spPr>
          <a:xfrm>
            <a:off x="9791702" y="6242049"/>
            <a:ext cx="1714498" cy="365125"/>
          </a:xfrm>
        </p:spPr>
        <p:txBody>
          <a:bodyPr/>
          <a:lstStyle/>
          <a:p>
            <a:endParaRPr lang="en-ID" dirty="0"/>
          </a:p>
        </p:txBody>
      </p:sp>
      <p:sp>
        <p:nvSpPr>
          <p:cNvPr id="16" name="Slide Number Placeholder 5">
            <a:extLst>
              <a:ext uri="{FF2B5EF4-FFF2-40B4-BE49-F238E27FC236}">
                <a16:creationId xmlns:a16="http://schemas.microsoft.com/office/drawing/2014/main" id="{E09F0DFA-D92A-D5BF-7AEB-C0B4A52C3E41}"/>
              </a:ext>
            </a:extLst>
          </p:cNvPr>
          <p:cNvSpPr>
            <a:spLocks noGrp="1"/>
          </p:cNvSpPr>
          <p:nvPr>
            <p:ph type="sldNum" sz="quarter" idx="12"/>
          </p:nvPr>
        </p:nvSpPr>
        <p:spPr>
          <a:xfrm>
            <a:off x="11506200" y="6242050"/>
            <a:ext cx="609600" cy="365125"/>
          </a:xfrm>
        </p:spPr>
        <p:txBody>
          <a:bodyPr/>
          <a:lstStyle/>
          <a:p>
            <a:fld id="{5A5690B5-97AA-477A-A4FC-2494542CCFEB}" type="slidenum">
              <a:rPr lang="en-ID" smtClean="0"/>
              <a:t>‹#›</a:t>
            </a:fld>
            <a:endParaRPr lang="en-ID"/>
          </a:p>
        </p:txBody>
      </p:sp>
    </p:spTree>
    <p:extLst>
      <p:ext uri="{BB962C8B-B14F-4D97-AF65-F5344CB8AC3E}">
        <p14:creationId xmlns:p14="http://schemas.microsoft.com/office/powerpoint/2010/main" val="3298679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8604976-52BB-261B-8F7D-35E41BF881C0}"/>
              </a:ext>
            </a:extLst>
          </p:cNvPr>
          <p:cNvGrpSpPr>
            <a:grpSpLocks noGrp="1" noUngrp="1" noRot="1" noMove="1" noResize="1"/>
          </p:cNvGrpSpPr>
          <p:nvPr userDrawn="1"/>
        </p:nvGrpSpPr>
        <p:grpSpPr>
          <a:xfrm>
            <a:off x="0" y="0"/>
            <a:ext cx="12192000" cy="6861544"/>
            <a:chOff x="0" y="0"/>
            <a:chExt cx="12192000" cy="6861544"/>
          </a:xfrm>
        </p:grpSpPr>
        <p:pic>
          <p:nvPicPr>
            <p:cNvPr id="8" name="Picture 7" descr="A yellow and orange object with a white background&#10;&#10;Description automatically generated">
              <a:extLst>
                <a:ext uri="{FF2B5EF4-FFF2-40B4-BE49-F238E27FC236}">
                  <a16:creationId xmlns:a16="http://schemas.microsoft.com/office/drawing/2014/main" id="{C0BDBF94-6D4C-4A39-B711-D24C9991BB6E}"/>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1544"/>
            </a:xfrm>
            <a:prstGeom prst="rect">
              <a:avLst/>
            </a:prstGeom>
          </p:spPr>
        </p:pic>
        <p:grpSp>
          <p:nvGrpSpPr>
            <p:cNvPr id="9" name="Group 8">
              <a:extLst>
                <a:ext uri="{FF2B5EF4-FFF2-40B4-BE49-F238E27FC236}">
                  <a16:creationId xmlns:a16="http://schemas.microsoft.com/office/drawing/2014/main" id="{2608C0EF-E480-BC6F-E42B-6B91B50665AA}"/>
                </a:ext>
              </a:extLst>
            </p:cNvPr>
            <p:cNvGrpSpPr>
              <a:grpSpLocks noGrp="1" noUngrp="1" noRot="1" noMove="1" noResize="1"/>
            </p:cNvGrpSpPr>
            <p:nvPr userDrawn="1"/>
          </p:nvGrpSpPr>
          <p:grpSpPr>
            <a:xfrm>
              <a:off x="211641" y="174626"/>
              <a:ext cx="3561102" cy="554133"/>
              <a:chOff x="211641" y="174626"/>
              <a:chExt cx="3561102" cy="554133"/>
            </a:xfrm>
          </p:grpSpPr>
          <p:pic>
            <p:nvPicPr>
              <p:cNvPr id="11" name="Picture 10" descr="A gold laurel wreath with a black background&#10;&#10;Description automatically generated">
                <a:extLst>
                  <a:ext uri="{FF2B5EF4-FFF2-40B4-BE49-F238E27FC236}">
                    <a16:creationId xmlns:a16="http://schemas.microsoft.com/office/drawing/2014/main" id="{29F228D8-365B-C2DF-B52F-67006436D9AF}"/>
                  </a:ext>
                </a:extLst>
              </p:cNvPr>
              <p:cNvPicPr>
                <a:picLocks noGrp="1" noRot="1" noChangeAspect="1" noMove="1" noResize="1" noEditPoints="1" noAdjustHandles="1" noChangeArrowheads="1" noChangeShapeType="1" noCrop="1"/>
              </p:cNvPicPr>
              <p:nvPr userDrawn="1"/>
            </p:nvPicPr>
            <p:blipFill>
              <a:blip r:embed="rId3" cstate="print">
                <a:extLst>
                  <a:ext uri="{28A0092B-C50C-407E-A947-70E740481C1C}">
                    <a14:useLocalDpi xmlns:a14="http://schemas.microsoft.com/office/drawing/2010/main" val="0"/>
                  </a:ext>
                </a:extLst>
              </a:blip>
              <a:stretch>
                <a:fillRect/>
              </a:stretch>
            </p:blipFill>
            <p:spPr>
              <a:xfrm>
                <a:off x="1882772" y="203201"/>
                <a:ext cx="563946" cy="525558"/>
              </a:xfrm>
              <a:prstGeom prst="rect">
                <a:avLst/>
              </a:prstGeom>
            </p:spPr>
          </p:pic>
          <p:pic>
            <p:nvPicPr>
              <p:cNvPr id="12" name="Picture 11" descr="A black background with white text&#10;&#10;Description automatically generated">
                <a:extLst>
                  <a:ext uri="{FF2B5EF4-FFF2-40B4-BE49-F238E27FC236}">
                    <a16:creationId xmlns:a16="http://schemas.microsoft.com/office/drawing/2014/main" id="{17CB853F-E801-1D8F-CF91-BDE452168478}"/>
                  </a:ext>
                </a:extLst>
              </p:cNvPr>
              <p:cNvPicPr>
                <a:picLocks noGrp="1" noRot="1" noChangeAspect="1" noMove="1" noResize="1" noEditPoints="1" noAdjustHandles="1" noChangeArrowheads="1" noChangeShapeType="1" noCrop="1"/>
              </p:cNvPicPr>
              <p:nvPr userDrawn="1"/>
            </p:nvPicPr>
            <p:blipFill>
              <a:blip r:embed="rId4" cstate="print">
                <a:extLst>
                  <a:ext uri="{28A0092B-C50C-407E-A947-70E740481C1C}">
                    <a14:useLocalDpi xmlns:a14="http://schemas.microsoft.com/office/drawing/2010/main" val="0"/>
                  </a:ext>
                </a:extLst>
              </a:blip>
              <a:stretch>
                <a:fillRect/>
              </a:stretch>
            </p:blipFill>
            <p:spPr>
              <a:xfrm>
                <a:off x="2551856" y="335060"/>
                <a:ext cx="1220887" cy="327024"/>
              </a:xfrm>
              <a:prstGeom prst="rect">
                <a:avLst/>
              </a:prstGeom>
            </p:spPr>
          </p:pic>
          <p:pic>
            <p:nvPicPr>
              <p:cNvPr id="13" name="Picture 12" descr="A black background with a black square&#10;&#10;Description automatically generated with medium confidence">
                <a:extLst>
                  <a:ext uri="{FF2B5EF4-FFF2-40B4-BE49-F238E27FC236}">
                    <a16:creationId xmlns:a16="http://schemas.microsoft.com/office/drawing/2014/main" id="{1B356C23-43B5-794B-0E3A-BD4EC65EBE8D}"/>
                  </a:ext>
                </a:extLst>
              </p:cNvPr>
              <p:cNvPicPr>
                <a:picLocks noGrp="1" noRot="1" noChangeAspect="1" noMove="1" noResize="1" noEditPoints="1" noAdjustHandles="1" noChangeArrowheads="1" noChangeShapeType="1" noCrop="1"/>
              </p:cNvPicPr>
              <p:nvPr userDrawn="1"/>
            </p:nvPicPr>
            <p:blipFill>
              <a:blip r:embed="rId5" cstate="print">
                <a:extLst>
                  <a:ext uri="{28A0092B-C50C-407E-A947-70E740481C1C}">
                    <a14:useLocalDpi xmlns:a14="http://schemas.microsoft.com/office/drawing/2010/main" val="0"/>
                  </a:ext>
                </a:extLst>
              </a:blip>
              <a:stretch>
                <a:fillRect/>
              </a:stretch>
            </p:blipFill>
            <p:spPr>
              <a:xfrm>
                <a:off x="211641" y="174626"/>
                <a:ext cx="1557313" cy="525558"/>
              </a:xfrm>
              <a:prstGeom prst="rect">
                <a:avLst/>
              </a:prstGeom>
            </p:spPr>
          </p:pic>
        </p:grpSp>
        <p:sp>
          <p:nvSpPr>
            <p:cNvPr id="10" name="TextBox 9">
              <a:extLst>
                <a:ext uri="{FF2B5EF4-FFF2-40B4-BE49-F238E27FC236}">
                  <a16:creationId xmlns:a16="http://schemas.microsoft.com/office/drawing/2014/main" id="{26CC59EE-B643-72D2-DFC4-AE4B2C61936B}"/>
                </a:ext>
              </a:extLst>
            </p:cNvPr>
            <p:cNvSpPr txBox="1">
              <a:spLocks noGrp="1" noRot="1" noMove="1" noResize="1" noEditPoints="1" noAdjustHandles="1" noChangeArrowheads="1" noChangeShapeType="1"/>
            </p:cNvSpPr>
            <p:nvPr userDrawn="1"/>
          </p:nvSpPr>
          <p:spPr>
            <a:xfrm>
              <a:off x="2188" y="6355941"/>
              <a:ext cx="2678938" cy="307777"/>
            </a:xfrm>
            <a:prstGeom prst="rect">
              <a:avLst/>
            </a:prstGeom>
            <a:noFill/>
          </p:spPr>
          <p:txBody>
            <a:bodyPr wrap="none" rtlCol="0">
              <a:spAutoFit/>
            </a:bodyPr>
            <a:lstStyle/>
            <a:p>
              <a:r>
                <a:rPr lang="en-US" sz="1400" b="1" i="1" dirty="0" err="1">
                  <a:solidFill>
                    <a:schemeClr val="bg1"/>
                  </a:solidFill>
                  <a:latin typeface="Frutiger" panose="020B0500000000000000" pitchFamily="34" charset="0"/>
                </a:rPr>
                <a:t>Tepercaya</a:t>
              </a:r>
              <a:r>
                <a:rPr lang="en-US" sz="1400" b="1" i="1" dirty="0">
                  <a:solidFill>
                    <a:schemeClr val="bg1"/>
                  </a:solidFill>
                  <a:latin typeface="Frutiger" panose="020B0500000000000000" pitchFamily="34" charset="0"/>
                </a:rPr>
                <a:t> </a:t>
              </a:r>
              <a:r>
                <a:rPr lang="en-US" sz="1400" b="1" i="1" dirty="0" err="1">
                  <a:solidFill>
                    <a:schemeClr val="bg1"/>
                  </a:solidFill>
                  <a:latin typeface="Frutiger" panose="020B0500000000000000" pitchFamily="34" charset="0"/>
                </a:rPr>
                <a:t>Kualitas</a:t>
              </a:r>
              <a:r>
                <a:rPr lang="en-US" sz="1400" b="1" i="1" dirty="0">
                  <a:solidFill>
                    <a:schemeClr val="bg1"/>
                  </a:solidFill>
                  <a:latin typeface="Frutiger" panose="020B0500000000000000" pitchFamily="34" charset="0"/>
                </a:rPr>
                <a:t> </a:t>
              </a:r>
              <a:r>
                <a:rPr lang="en-US" sz="1400" b="1" i="1" dirty="0" err="1">
                  <a:solidFill>
                    <a:schemeClr val="bg1"/>
                  </a:solidFill>
                  <a:latin typeface="Frutiger" panose="020B0500000000000000" pitchFamily="34" charset="0"/>
                </a:rPr>
                <a:t>Lulusannya</a:t>
              </a:r>
              <a:endParaRPr lang="en-ID" sz="1400" b="1" i="1" dirty="0">
                <a:solidFill>
                  <a:schemeClr val="bg1"/>
                </a:solidFill>
                <a:latin typeface="Frutiger" panose="020B0500000000000000" pitchFamily="34" charset="0"/>
              </a:endParaRPr>
            </a:p>
          </p:txBody>
        </p:sp>
      </p:grpSp>
      <p:sp>
        <p:nvSpPr>
          <p:cNvPr id="2" name="Title 1">
            <a:extLst>
              <a:ext uri="{FF2B5EF4-FFF2-40B4-BE49-F238E27FC236}">
                <a16:creationId xmlns:a16="http://schemas.microsoft.com/office/drawing/2014/main" id="{039A76B8-60A4-6EF0-889C-4388ECCE5009}"/>
              </a:ext>
            </a:extLst>
          </p:cNvPr>
          <p:cNvSpPr>
            <a:spLocks noGrp="1"/>
          </p:cNvSpPr>
          <p:nvPr>
            <p:ph type="title"/>
          </p:nvPr>
        </p:nvSpPr>
        <p:spPr>
          <a:xfrm>
            <a:off x="838200" y="1018809"/>
            <a:ext cx="10515600" cy="706340"/>
          </a:xfrm>
        </p:spPr>
        <p:txBody>
          <a:body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5DD162EF-904C-B1D8-A406-91183B7327AC}"/>
              </a:ext>
            </a:extLst>
          </p:cNvPr>
          <p:cNvSpPr>
            <a:spLocks noGrp="1"/>
          </p:cNvSpPr>
          <p:nvPr>
            <p:ph idx="1"/>
          </p:nvPr>
        </p:nvSpPr>
        <p:spPr>
          <a:xfrm>
            <a:off x="838200" y="1793878"/>
            <a:ext cx="10515600" cy="4292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3510295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667959C-8852-3AAE-1917-D43E150A51B0}"/>
              </a:ext>
            </a:extLst>
          </p:cNvPr>
          <p:cNvGrpSpPr>
            <a:grpSpLocks noGrp="1" noUngrp="1" noRot="1" noMove="1" noResize="1"/>
          </p:cNvGrpSpPr>
          <p:nvPr userDrawn="1"/>
        </p:nvGrpSpPr>
        <p:grpSpPr>
          <a:xfrm>
            <a:off x="0" y="0"/>
            <a:ext cx="12192000" cy="6861544"/>
            <a:chOff x="0" y="0"/>
            <a:chExt cx="12192000" cy="6861544"/>
          </a:xfrm>
        </p:grpSpPr>
        <p:pic>
          <p:nvPicPr>
            <p:cNvPr id="8" name="Picture 7" descr="A yellow and orange object with a white background&#10;&#10;Description automatically generated">
              <a:extLst>
                <a:ext uri="{FF2B5EF4-FFF2-40B4-BE49-F238E27FC236}">
                  <a16:creationId xmlns:a16="http://schemas.microsoft.com/office/drawing/2014/main" id="{6E9091D3-CF46-1786-F43C-8F595C837A23}"/>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1544"/>
            </a:xfrm>
            <a:prstGeom prst="rect">
              <a:avLst/>
            </a:prstGeom>
          </p:spPr>
        </p:pic>
        <p:grpSp>
          <p:nvGrpSpPr>
            <p:cNvPr id="9" name="Group 8">
              <a:extLst>
                <a:ext uri="{FF2B5EF4-FFF2-40B4-BE49-F238E27FC236}">
                  <a16:creationId xmlns:a16="http://schemas.microsoft.com/office/drawing/2014/main" id="{DBACEF59-6F16-A652-6CCD-919654D26D8D}"/>
                </a:ext>
              </a:extLst>
            </p:cNvPr>
            <p:cNvGrpSpPr>
              <a:grpSpLocks noGrp="1" noUngrp="1" noRot="1" noMove="1" noResize="1"/>
            </p:cNvGrpSpPr>
            <p:nvPr userDrawn="1"/>
          </p:nvGrpSpPr>
          <p:grpSpPr>
            <a:xfrm>
              <a:off x="211641" y="174626"/>
              <a:ext cx="3561102" cy="554133"/>
              <a:chOff x="211641" y="174626"/>
              <a:chExt cx="3561102" cy="554133"/>
            </a:xfrm>
          </p:grpSpPr>
          <p:pic>
            <p:nvPicPr>
              <p:cNvPr id="11" name="Picture 10" descr="A gold laurel wreath with a black background&#10;&#10;Description automatically generated">
                <a:extLst>
                  <a:ext uri="{FF2B5EF4-FFF2-40B4-BE49-F238E27FC236}">
                    <a16:creationId xmlns:a16="http://schemas.microsoft.com/office/drawing/2014/main" id="{9E1D97D5-CC42-8682-FC58-870CA64A5C93}"/>
                  </a:ext>
                </a:extLst>
              </p:cNvPr>
              <p:cNvPicPr>
                <a:picLocks noGrp="1" noRot="1" noChangeAspect="1" noMove="1" noResize="1" noEditPoints="1" noAdjustHandles="1" noChangeArrowheads="1" noChangeShapeType="1" noCrop="1"/>
              </p:cNvPicPr>
              <p:nvPr userDrawn="1"/>
            </p:nvPicPr>
            <p:blipFill>
              <a:blip r:embed="rId3" cstate="print">
                <a:extLst>
                  <a:ext uri="{28A0092B-C50C-407E-A947-70E740481C1C}">
                    <a14:useLocalDpi xmlns:a14="http://schemas.microsoft.com/office/drawing/2010/main" val="0"/>
                  </a:ext>
                </a:extLst>
              </a:blip>
              <a:stretch>
                <a:fillRect/>
              </a:stretch>
            </p:blipFill>
            <p:spPr>
              <a:xfrm>
                <a:off x="1882772" y="203201"/>
                <a:ext cx="563946" cy="525558"/>
              </a:xfrm>
              <a:prstGeom prst="rect">
                <a:avLst/>
              </a:prstGeom>
            </p:spPr>
          </p:pic>
          <p:pic>
            <p:nvPicPr>
              <p:cNvPr id="12" name="Picture 11" descr="A black background with white text&#10;&#10;Description automatically generated">
                <a:extLst>
                  <a:ext uri="{FF2B5EF4-FFF2-40B4-BE49-F238E27FC236}">
                    <a16:creationId xmlns:a16="http://schemas.microsoft.com/office/drawing/2014/main" id="{4C02321D-15AF-72AE-1D93-E3D4999D6708}"/>
                  </a:ext>
                </a:extLst>
              </p:cNvPr>
              <p:cNvPicPr>
                <a:picLocks noGrp="1" noRot="1" noChangeAspect="1" noMove="1" noResize="1" noEditPoints="1" noAdjustHandles="1" noChangeArrowheads="1" noChangeShapeType="1" noCrop="1"/>
              </p:cNvPicPr>
              <p:nvPr userDrawn="1"/>
            </p:nvPicPr>
            <p:blipFill>
              <a:blip r:embed="rId4" cstate="print">
                <a:extLst>
                  <a:ext uri="{28A0092B-C50C-407E-A947-70E740481C1C}">
                    <a14:useLocalDpi xmlns:a14="http://schemas.microsoft.com/office/drawing/2010/main" val="0"/>
                  </a:ext>
                </a:extLst>
              </a:blip>
              <a:stretch>
                <a:fillRect/>
              </a:stretch>
            </p:blipFill>
            <p:spPr>
              <a:xfrm>
                <a:off x="2551856" y="335060"/>
                <a:ext cx="1220887" cy="327024"/>
              </a:xfrm>
              <a:prstGeom prst="rect">
                <a:avLst/>
              </a:prstGeom>
            </p:spPr>
          </p:pic>
          <p:pic>
            <p:nvPicPr>
              <p:cNvPr id="13" name="Picture 12" descr="A black background with a black square&#10;&#10;Description automatically generated with medium confidence">
                <a:extLst>
                  <a:ext uri="{FF2B5EF4-FFF2-40B4-BE49-F238E27FC236}">
                    <a16:creationId xmlns:a16="http://schemas.microsoft.com/office/drawing/2014/main" id="{69A5CBDB-FF67-6AA0-713C-043BDD840C76}"/>
                  </a:ext>
                </a:extLst>
              </p:cNvPr>
              <p:cNvPicPr>
                <a:picLocks noGrp="1" noRot="1" noChangeAspect="1" noMove="1" noResize="1" noEditPoints="1" noAdjustHandles="1" noChangeArrowheads="1" noChangeShapeType="1" noCrop="1"/>
              </p:cNvPicPr>
              <p:nvPr userDrawn="1"/>
            </p:nvPicPr>
            <p:blipFill>
              <a:blip r:embed="rId5" cstate="print">
                <a:extLst>
                  <a:ext uri="{28A0092B-C50C-407E-A947-70E740481C1C}">
                    <a14:useLocalDpi xmlns:a14="http://schemas.microsoft.com/office/drawing/2010/main" val="0"/>
                  </a:ext>
                </a:extLst>
              </a:blip>
              <a:stretch>
                <a:fillRect/>
              </a:stretch>
            </p:blipFill>
            <p:spPr>
              <a:xfrm>
                <a:off x="211641" y="174626"/>
                <a:ext cx="1557313" cy="525558"/>
              </a:xfrm>
              <a:prstGeom prst="rect">
                <a:avLst/>
              </a:prstGeom>
            </p:spPr>
          </p:pic>
        </p:grpSp>
        <p:sp>
          <p:nvSpPr>
            <p:cNvPr id="10" name="TextBox 9">
              <a:extLst>
                <a:ext uri="{FF2B5EF4-FFF2-40B4-BE49-F238E27FC236}">
                  <a16:creationId xmlns:a16="http://schemas.microsoft.com/office/drawing/2014/main" id="{BA45A59C-8DC7-8EB1-A4BD-964037BF17F7}"/>
                </a:ext>
              </a:extLst>
            </p:cNvPr>
            <p:cNvSpPr txBox="1">
              <a:spLocks noGrp="1" noRot="1" noMove="1" noResize="1" noEditPoints="1" noAdjustHandles="1" noChangeArrowheads="1" noChangeShapeType="1"/>
            </p:cNvSpPr>
            <p:nvPr userDrawn="1"/>
          </p:nvSpPr>
          <p:spPr>
            <a:xfrm>
              <a:off x="2188" y="6355941"/>
              <a:ext cx="2678938" cy="307777"/>
            </a:xfrm>
            <a:prstGeom prst="rect">
              <a:avLst/>
            </a:prstGeom>
            <a:noFill/>
          </p:spPr>
          <p:txBody>
            <a:bodyPr wrap="none" rtlCol="0">
              <a:spAutoFit/>
            </a:bodyPr>
            <a:lstStyle/>
            <a:p>
              <a:r>
                <a:rPr lang="en-US" sz="1400" b="1" i="1" dirty="0" err="1">
                  <a:solidFill>
                    <a:schemeClr val="bg1"/>
                  </a:solidFill>
                  <a:latin typeface="Frutiger" panose="020B0500000000000000" pitchFamily="34" charset="0"/>
                </a:rPr>
                <a:t>Tepercaya</a:t>
              </a:r>
              <a:r>
                <a:rPr lang="en-US" sz="1400" b="1" i="1" dirty="0">
                  <a:solidFill>
                    <a:schemeClr val="bg1"/>
                  </a:solidFill>
                  <a:latin typeface="Frutiger" panose="020B0500000000000000" pitchFamily="34" charset="0"/>
                </a:rPr>
                <a:t> </a:t>
              </a:r>
              <a:r>
                <a:rPr lang="en-US" sz="1400" b="1" i="1" dirty="0" err="1">
                  <a:solidFill>
                    <a:schemeClr val="bg1"/>
                  </a:solidFill>
                  <a:latin typeface="Frutiger" panose="020B0500000000000000" pitchFamily="34" charset="0"/>
                </a:rPr>
                <a:t>Kualitas</a:t>
              </a:r>
              <a:r>
                <a:rPr lang="en-US" sz="1400" b="1" i="1" dirty="0">
                  <a:solidFill>
                    <a:schemeClr val="bg1"/>
                  </a:solidFill>
                  <a:latin typeface="Frutiger" panose="020B0500000000000000" pitchFamily="34" charset="0"/>
                </a:rPr>
                <a:t> </a:t>
              </a:r>
              <a:r>
                <a:rPr lang="en-US" sz="1400" b="1" i="1" dirty="0" err="1">
                  <a:solidFill>
                    <a:schemeClr val="bg1"/>
                  </a:solidFill>
                  <a:latin typeface="Frutiger" panose="020B0500000000000000" pitchFamily="34" charset="0"/>
                </a:rPr>
                <a:t>Lulusannya</a:t>
              </a:r>
              <a:endParaRPr lang="en-ID" sz="1400" b="1" i="1" dirty="0">
                <a:solidFill>
                  <a:schemeClr val="bg1"/>
                </a:solidFill>
                <a:latin typeface="Frutiger" panose="020B0500000000000000" pitchFamily="34" charset="0"/>
              </a:endParaRPr>
            </a:p>
          </p:txBody>
        </p:sp>
      </p:grpSp>
      <p:sp>
        <p:nvSpPr>
          <p:cNvPr id="2" name="Title 1">
            <a:extLst>
              <a:ext uri="{FF2B5EF4-FFF2-40B4-BE49-F238E27FC236}">
                <a16:creationId xmlns:a16="http://schemas.microsoft.com/office/drawing/2014/main" id="{9C3F1DB5-7364-D095-5DCC-E254015479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F6D90D92-6C5C-7CD5-BBD1-38ECCB57CB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Date Placeholder 3">
            <a:extLst>
              <a:ext uri="{FF2B5EF4-FFF2-40B4-BE49-F238E27FC236}">
                <a16:creationId xmlns:a16="http://schemas.microsoft.com/office/drawing/2014/main" id="{FC6DC4BE-BEBA-1D1D-54C1-FE87078E4B02}"/>
              </a:ext>
            </a:extLst>
          </p:cNvPr>
          <p:cNvSpPr>
            <a:spLocks noGrp="1"/>
          </p:cNvSpPr>
          <p:nvPr>
            <p:ph type="dt" sz="half" idx="10"/>
          </p:nvPr>
        </p:nvSpPr>
        <p:spPr>
          <a:xfrm>
            <a:off x="8839201" y="6242049"/>
            <a:ext cx="952500" cy="365125"/>
          </a:xfrm>
        </p:spPr>
        <p:txBody>
          <a:bodyPr/>
          <a:lstStyle/>
          <a:p>
            <a:fld id="{F6E50C92-0103-4A2B-B495-755FFE88C1DB}" type="datetimeFigureOut">
              <a:rPr lang="en-ID" smtClean="0"/>
              <a:t>13/03/2024</a:t>
            </a:fld>
            <a:endParaRPr lang="en-ID" dirty="0"/>
          </a:p>
        </p:txBody>
      </p:sp>
      <p:sp>
        <p:nvSpPr>
          <p:cNvPr id="15" name="Footer Placeholder 4">
            <a:extLst>
              <a:ext uri="{FF2B5EF4-FFF2-40B4-BE49-F238E27FC236}">
                <a16:creationId xmlns:a16="http://schemas.microsoft.com/office/drawing/2014/main" id="{5757703E-2894-C3A9-0CCA-D1F1723A7A6F}"/>
              </a:ext>
            </a:extLst>
          </p:cNvPr>
          <p:cNvSpPr>
            <a:spLocks noGrp="1"/>
          </p:cNvSpPr>
          <p:nvPr>
            <p:ph type="ftr" sz="quarter" idx="11"/>
          </p:nvPr>
        </p:nvSpPr>
        <p:spPr>
          <a:xfrm>
            <a:off x="9791702" y="6242049"/>
            <a:ext cx="1714498" cy="365125"/>
          </a:xfrm>
        </p:spPr>
        <p:txBody>
          <a:bodyPr/>
          <a:lstStyle/>
          <a:p>
            <a:endParaRPr lang="en-ID" dirty="0"/>
          </a:p>
        </p:txBody>
      </p:sp>
      <p:sp>
        <p:nvSpPr>
          <p:cNvPr id="16" name="Slide Number Placeholder 5">
            <a:extLst>
              <a:ext uri="{FF2B5EF4-FFF2-40B4-BE49-F238E27FC236}">
                <a16:creationId xmlns:a16="http://schemas.microsoft.com/office/drawing/2014/main" id="{A27A95CA-E275-5264-B50C-7E31ED0A015A}"/>
              </a:ext>
            </a:extLst>
          </p:cNvPr>
          <p:cNvSpPr>
            <a:spLocks noGrp="1"/>
          </p:cNvSpPr>
          <p:nvPr>
            <p:ph type="sldNum" sz="quarter" idx="12"/>
          </p:nvPr>
        </p:nvSpPr>
        <p:spPr>
          <a:xfrm>
            <a:off x="11506200" y="6242050"/>
            <a:ext cx="609600" cy="365125"/>
          </a:xfrm>
        </p:spPr>
        <p:txBody>
          <a:bodyPr/>
          <a:lstStyle/>
          <a:p>
            <a:fld id="{5A5690B5-97AA-477A-A4FC-2494542CCFEB}" type="slidenum">
              <a:rPr lang="en-ID" smtClean="0"/>
              <a:t>‹#›</a:t>
            </a:fld>
            <a:endParaRPr lang="en-ID"/>
          </a:p>
        </p:txBody>
      </p:sp>
    </p:spTree>
    <p:extLst>
      <p:ext uri="{BB962C8B-B14F-4D97-AF65-F5344CB8AC3E}">
        <p14:creationId xmlns:p14="http://schemas.microsoft.com/office/powerpoint/2010/main" val="2939086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E1EBE22-B1AC-58F5-926D-663111756032}"/>
              </a:ext>
            </a:extLst>
          </p:cNvPr>
          <p:cNvGrpSpPr>
            <a:grpSpLocks noGrp="1" noUngrp="1" noRot="1" noMove="1" noResize="1"/>
          </p:cNvGrpSpPr>
          <p:nvPr userDrawn="1"/>
        </p:nvGrpSpPr>
        <p:grpSpPr>
          <a:xfrm>
            <a:off x="0" y="0"/>
            <a:ext cx="12192000" cy="6861544"/>
            <a:chOff x="0" y="0"/>
            <a:chExt cx="12192000" cy="6861544"/>
          </a:xfrm>
        </p:grpSpPr>
        <p:pic>
          <p:nvPicPr>
            <p:cNvPr id="9" name="Picture 8" descr="A yellow and orange object with a white background&#10;&#10;Description automatically generated">
              <a:extLst>
                <a:ext uri="{FF2B5EF4-FFF2-40B4-BE49-F238E27FC236}">
                  <a16:creationId xmlns:a16="http://schemas.microsoft.com/office/drawing/2014/main" id="{2854F441-E8AD-496A-D853-F27341546EF9}"/>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1544"/>
            </a:xfrm>
            <a:prstGeom prst="rect">
              <a:avLst/>
            </a:prstGeom>
          </p:spPr>
        </p:pic>
        <p:grpSp>
          <p:nvGrpSpPr>
            <p:cNvPr id="10" name="Group 9">
              <a:extLst>
                <a:ext uri="{FF2B5EF4-FFF2-40B4-BE49-F238E27FC236}">
                  <a16:creationId xmlns:a16="http://schemas.microsoft.com/office/drawing/2014/main" id="{9FEFCB4D-4C4C-8F33-95E4-01B6B130EF10}"/>
                </a:ext>
              </a:extLst>
            </p:cNvPr>
            <p:cNvGrpSpPr>
              <a:grpSpLocks noGrp="1" noUngrp="1" noRot="1" noMove="1" noResize="1"/>
            </p:cNvGrpSpPr>
            <p:nvPr userDrawn="1"/>
          </p:nvGrpSpPr>
          <p:grpSpPr>
            <a:xfrm>
              <a:off x="211641" y="174626"/>
              <a:ext cx="3561102" cy="554133"/>
              <a:chOff x="211641" y="174626"/>
              <a:chExt cx="3561102" cy="554133"/>
            </a:xfrm>
          </p:grpSpPr>
          <p:pic>
            <p:nvPicPr>
              <p:cNvPr id="12" name="Picture 11" descr="A gold laurel wreath with a black background&#10;&#10;Description automatically generated">
                <a:extLst>
                  <a:ext uri="{FF2B5EF4-FFF2-40B4-BE49-F238E27FC236}">
                    <a16:creationId xmlns:a16="http://schemas.microsoft.com/office/drawing/2014/main" id="{12D23A31-3CFA-FD11-E002-97F58E049B2D}"/>
                  </a:ext>
                </a:extLst>
              </p:cNvPr>
              <p:cNvPicPr>
                <a:picLocks noGrp="1" noRot="1" noChangeAspect="1" noMove="1" noResize="1" noEditPoints="1" noAdjustHandles="1" noChangeArrowheads="1" noChangeShapeType="1" noCrop="1"/>
              </p:cNvPicPr>
              <p:nvPr userDrawn="1"/>
            </p:nvPicPr>
            <p:blipFill>
              <a:blip r:embed="rId3" cstate="print">
                <a:extLst>
                  <a:ext uri="{28A0092B-C50C-407E-A947-70E740481C1C}">
                    <a14:useLocalDpi xmlns:a14="http://schemas.microsoft.com/office/drawing/2010/main" val="0"/>
                  </a:ext>
                </a:extLst>
              </a:blip>
              <a:stretch>
                <a:fillRect/>
              </a:stretch>
            </p:blipFill>
            <p:spPr>
              <a:xfrm>
                <a:off x="1882772" y="203201"/>
                <a:ext cx="563946" cy="525558"/>
              </a:xfrm>
              <a:prstGeom prst="rect">
                <a:avLst/>
              </a:prstGeom>
            </p:spPr>
          </p:pic>
          <p:pic>
            <p:nvPicPr>
              <p:cNvPr id="13" name="Picture 12" descr="A black background with white text&#10;&#10;Description automatically generated">
                <a:extLst>
                  <a:ext uri="{FF2B5EF4-FFF2-40B4-BE49-F238E27FC236}">
                    <a16:creationId xmlns:a16="http://schemas.microsoft.com/office/drawing/2014/main" id="{B8E0AADF-88FE-FFE6-AAEB-DDB8200805B3}"/>
                  </a:ext>
                </a:extLst>
              </p:cNvPr>
              <p:cNvPicPr>
                <a:picLocks noGrp="1" noRot="1" noChangeAspect="1" noMove="1" noResize="1" noEditPoints="1" noAdjustHandles="1" noChangeArrowheads="1" noChangeShapeType="1" noCrop="1"/>
              </p:cNvPicPr>
              <p:nvPr userDrawn="1"/>
            </p:nvPicPr>
            <p:blipFill>
              <a:blip r:embed="rId4" cstate="print">
                <a:extLst>
                  <a:ext uri="{28A0092B-C50C-407E-A947-70E740481C1C}">
                    <a14:useLocalDpi xmlns:a14="http://schemas.microsoft.com/office/drawing/2010/main" val="0"/>
                  </a:ext>
                </a:extLst>
              </a:blip>
              <a:stretch>
                <a:fillRect/>
              </a:stretch>
            </p:blipFill>
            <p:spPr>
              <a:xfrm>
                <a:off x="2551856" y="335060"/>
                <a:ext cx="1220887" cy="327024"/>
              </a:xfrm>
              <a:prstGeom prst="rect">
                <a:avLst/>
              </a:prstGeom>
            </p:spPr>
          </p:pic>
          <p:pic>
            <p:nvPicPr>
              <p:cNvPr id="14" name="Picture 13" descr="A black background with a black square&#10;&#10;Description automatically generated with medium confidence">
                <a:extLst>
                  <a:ext uri="{FF2B5EF4-FFF2-40B4-BE49-F238E27FC236}">
                    <a16:creationId xmlns:a16="http://schemas.microsoft.com/office/drawing/2014/main" id="{E258189D-600D-EA10-8795-4C961A8C5B69}"/>
                  </a:ext>
                </a:extLst>
              </p:cNvPr>
              <p:cNvPicPr>
                <a:picLocks noGrp="1" noRot="1" noChangeAspect="1" noMove="1" noResize="1" noEditPoints="1" noAdjustHandles="1" noChangeArrowheads="1" noChangeShapeType="1" noCrop="1"/>
              </p:cNvPicPr>
              <p:nvPr userDrawn="1"/>
            </p:nvPicPr>
            <p:blipFill>
              <a:blip r:embed="rId5" cstate="print">
                <a:extLst>
                  <a:ext uri="{28A0092B-C50C-407E-A947-70E740481C1C}">
                    <a14:useLocalDpi xmlns:a14="http://schemas.microsoft.com/office/drawing/2010/main" val="0"/>
                  </a:ext>
                </a:extLst>
              </a:blip>
              <a:stretch>
                <a:fillRect/>
              </a:stretch>
            </p:blipFill>
            <p:spPr>
              <a:xfrm>
                <a:off x="211641" y="174626"/>
                <a:ext cx="1557313" cy="525558"/>
              </a:xfrm>
              <a:prstGeom prst="rect">
                <a:avLst/>
              </a:prstGeom>
            </p:spPr>
          </p:pic>
        </p:grpSp>
        <p:sp>
          <p:nvSpPr>
            <p:cNvPr id="11" name="TextBox 10">
              <a:extLst>
                <a:ext uri="{FF2B5EF4-FFF2-40B4-BE49-F238E27FC236}">
                  <a16:creationId xmlns:a16="http://schemas.microsoft.com/office/drawing/2014/main" id="{7ABE7BCE-07F3-8DAE-2370-01B115F1F659}"/>
                </a:ext>
              </a:extLst>
            </p:cNvPr>
            <p:cNvSpPr txBox="1">
              <a:spLocks noGrp="1" noRot="1" noMove="1" noResize="1" noEditPoints="1" noAdjustHandles="1" noChangeArrowheads="1" noChangeShapeType="1"/>
            </p:cNvSpPr>
            <p:nvPr userDrawn="1"/>
          </p:nvSpPr>
          <p:spPr>
            <a:xfrm>
              <a:off x="2188" y="6355941"/>
              <a:ext cx="2678938" cy="307777"/>
            </a:xfrm>
            <a:prstGeom prst="rect">
              <a:avLst/>
            </a:prstGeom>
            <a:noFill/>
          </p:spPr>
          <p:txBody>
            <a:bodyPr wrap="none" rtlCol="0">
              <a:spAutoFit/>
            </a:bodyPr>
            <a:lstStyle/>
            <a:p>
              <a:r>
                <a:rPr lang="en-US" sz="1400" b="1" i="1" dirty="0" err="1">
                  <a:solidFill>
                    <a:schemeClr val="bg1"/>
                  </a:solidFill>
                  <a:latin typeface="Frutiger" panose="020B0500000000000000" pitchFamily="34" charset="0"/>
                </a:rPr>
                <a:t>Tepercaya</a:t>
              </a:r>
              <a:r>
                <a:rPr lang="en-US" sz="1400" b="1" i="1" dirty="0">
                  <a:solidFill>
                    <a:schemeClr val="bg1"/>
                  </a:solidFill>
                  <a:latin typeface="Frutiger" panose="020B0500000000000000" pitchFamily="34" charset="0"/>
                </a:rPr>
                <a:t> </a:t>
              </a:r>
              <a:r>
                <a:rPr lang="en-US" sz="1400" b="1" i="1" dirty="0" err="1">
                  <a:solidFill>
                    <a:schemeClr val="bg1"/>
                  </a:solidFill>
                  <a:latin typeface="Frutiger" panose="020B0500000000000000" pitchFamily="34" charset="0"/>
                </a:rPr>
                <a:t>Kualitas</a:t>
              </a:r>
              <a:r>
                <a:rPr lang="en-US" sz="1400" b="1" i="1" dirty="0">
                  <a:solidFill>
                    <a:schemeClr val="bg1"/>
                  </a:solidFill>
                  <a:latin typeface="Frutiger" panose="020B0500000000000000" pitchFamily="34" charset="0"/>
                </a:rPr>
                <a:t> </a:t>
              </a:r>
              <a:r>
                <a:rPr lang="en-US" sz="1400" b="1" i="1" dirty="0" err="1">
                  <a:solidFill>
                    <a:schemeClr val="bg1"/>
                  </a:solidFill>
                  <a:latin typeface="Frutiger" panose="020B0500000000000000" pitchFamily="34" charset="0"/>
                </a:rPr>
                <a:t>Lulusannya</a:t>
              </a:r>
              <a:endParaRPr lang="en-ID" sz="1400" b="1" i="1" dirty="0">
                <a:solidFill>
                  <a:schemeClr val="bg1"/>
                </a:solidFill>
                <a:latin typeface="Frutiger" panose="020B0500000000000000" pitchFamily="34" charset="0"/>
              </a:endParaRPr>
            </a:p>
          </p:txBody>
        </p:sp>
      </p:grpSp>
      <p:sp>
        <p:nvSpPr>
          <p:cNvPr id="3" name="Content Placeholder 2">
            <a:extLst>
              <a:ext uri="{FF2B5EF4-FFF2-40B4-BE49-F238E27FC236}">
                <a16:creationId xmlns:a16="http://schemas.microsoft.com/office/drawing/2014/main" id="{77785BCA-9409-DD98-7B9B-4DEFC257E9BE}"/>
              </a:ext>
            </a:extLst>
          </p:cNvPr>
          <p:cNvSpPr>
            <a:spLocks noGrp="1"/>
          </p:cNvSpPr>
          <p:nvPr>
            <p:ph sz="half" idx="1"/>
          </p:nvPr>
        </p:nvSpPr>
        <p:spPr>
          <a:xfrm>
            <a:off x="838200" y="1825625"/>
            <a:ext cx="5181600" cy="4251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091C1299-BFAE-4BF8-C545-73147E4D39EF}"/>
              </a:ext>
            </a:extLst>
          </p:cNvPr>
          <p:cNvSpPr>
            <a:spLocks noGrp="1"/>
          </p:cNvSpPr>
          <p:nvPr>
            <p:ph sz="half" idx="2"/>
          </p:nvPr>
        </p:nvSpPr>
        <p:spPr>
          <a:xfrm>
            <a:off x="6172200" y="1825625"/>
            <a:ext cx="5181600" cy="4251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15" name="Date Placeholder 3">
            <a:extLst>
              <a:ext uri="{FF2B5EF4-FFF2-40B4-BE49-F238E27FC236}">
                <a16:creationId xmlns:a16="http://schemas.microsoft.com/office/drawing/2014/main" id="{F7416279-1140-322C-1B3D-8A52B745F30B}"/>
              </a:ext>
            </a:extLst>
          </p:cNvPr>
          <p:cNvSpPr>
            <a:spLocks noGrp="1"/>
          </p:cNvSpPr>
          <p:nvPr>
            <p:ph type="dt" sz="half" idx="10"/>
          </p:nvPr>
        </p:nvSpPr>
        <p:spPr>
          <a:xfrm>
            <a:off x="8839201" y="6242049"/>
            <a:ext cx="952500" cy="365125"/>
          </a:xfrm>
        </p:spPr>
        <p:txBody>
          <a:bodyPr/>
          <a:lstStyle/>
          <a:p>
            <a:fld id="{F6E50C92-0103-4A2B-B495-755FFE88C1DB}" type="datetimeFigureOut">
              <a:rPr lang="en-ID" smtClean="0"/>
              <a:t>13/03/2024</a:t>
            </a:fld>
            <a:endParaRPr lang="en-ID" dirty="0"/>
          </a:p>
        </p:txBody>
      </p:sp>
      <p:sp>
        <p:nvSpPr>
          <p:cNvPr id="16" name="Footer Placeholder 4">
            <a:extLst>
              <a:ext uri="{FF2B5EF4-FFF2-40B4-BE49-F238E27FC236}">
                <a16:creationId xmlns:a16="http://schemas.microsoft.com/office/drawing/2014/main" id="{A2B3487C-F3FF-66F0-5406-F0C41649A6E3}"/>
              </a:ext>
            </a:extLst>
          </p:cNvPr>
          <p:cNvSpPr>
            <a:spLocks noGrp="1"/>
          </p:cNvSpPr>
          <p:nvPr>
            <p:ph type="ftr" sz="quarter" idx="11"/>
          </p:nvPr>
        </p:nvSpPr>
        <p:spPr>
          <a:xfrm>
            <a:off x="9791702" y="6242049"/>
            <a:ext cx="1714498" cy="365125"/>
          </a:xfrm>
        </p:spPr>
        <p:txBody>
          <a:bodyPr/>
          <a:lstStyle/>
          <a:p>
            <a:endParaRPr lang="en-ID" dirty="0"/>
          </a:p>
        </p:txBody>
      </p:sp>
      <p:sp>
        <p:nvSpPr>
          <p:cNvPr id="17" name="Slide Number Placeholder 5">
            <a:extLst>
              <a:ext uri="{FF2B5EF4-FFF2-40B4-BE49-F238E27FC236}">
                <a16:creationId xmlns:a16="http://schemas.microsoft.com/office/drawing/2014/main" id="{7013A20B-B4A4-065B-30DF-1AA0A9BB7976}"/>
              </a:ext>
            </a:extLst>
          </p:cNvPr>
          <p:cNvSpPr>
            <a:spLocks noGrp="1"/>
          </p:cNvSpPr>
          <p:nvPr>
            <p:ph type="sldNum" sz="quarter" idx="12"/>
          </p:nvPr>
        </p:nvSpPr>
        <p:spPr>
          <a:xfrm>
            <a:off x="11506200" y="6242050"/>
            <a:ext cx="609600" cy="365125"/>
          </a:xfrm>
        </p:spPr>
        <p:txBody>
          <a:bodyPr/>
          <a:lstStyle/>
          <a:p>
            <a:fld id="{5A5690B5-97AA-477A-A4FC-2494542CCFEB}" type="slidenum">
              <a:rPr lang="en-ID" smtClean="0"/>
              <a:t>‹#›</a:t>
            </a:fld>
            <a:endParaRPr lang="en-ID"/>
          </a:p>
        </p:txBody>
      </p:sp>
      <p:sp>
        <p:nvSpPr>
          <p:cNvPr id="18" name="Title 1">
            <a:extLst>
              <a:ext uri="{FF2B5EF4-FFF2-40B4-BE49-F238E27FC236}">
                <a16:creationId xmlns:a16="http://schemas.microsoft.com/office/drawing/2014/main" id="{40C36FB5-DD7B-E4F2-4B3F-18B0699F551C}"/>
              </a:ext>
            </a:extLst>
          </p:cNvPr>
          <p:cNvSpPr>
            <a:spLocks noGrp="1"/>
          </p:cNvSpPr>
          <p:nvPr>
            <p:ph type="title"/>
          </p:nvPr>
        </p:nvSpPr>
        <p:spPr>
          <a:xfrm>
            <a:off x="838200" y="1018809"/>
            <a:ext cx="10515600" cy="706340"/>
          </a:xfrm>
        </p:spPr>
        <p:txBody>
          <a:bodyPr/>
          <a:lstStyle/>
          <a:p>
            <a:r>
              <a:rPr lang="en-US" dirty="0"/>
              <a:t>Click to edit Master title style</a:t>
            </a:r>
            <a:endParaRPr lang="en-ID" dirty="0"/>
          </a:p>
        </p:txBody>
      </p:sp>
    </p:spTree>
    <p:extLst>
      <p:ext uri="{BB962C8B-B14F-4D97-AF65-F5344CB8AC3E}">
        <p14:creationId xmlns:p14="http://schemas.microsoft.com/office/powerpoint/2010/main" val="1021820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86DB7D9-FE85-F417-5DCF-69243AA4A03F}"/>
              </a:ext>
            </a:extLst>
          </p:cNvPr>
          <p:cNvGrpSpPr>
            <a:grpSpLocks noGrp="1" noUngrp="1" noRot="1" noMove="1" noResize="1"/>
          </p:cNvGrpSpPr>
          <p:nvPr userDrawn="1"/>
        </p:nvGrpSpPr>
        <p:grpSpPr>
          <a:xfrm>
            <a:off x="0" y="0"/>
            <a:ext cx="12192000" cy="6861544"/>
            <a:chOff x="0" y="0"/>
            <a:chExt cx="12192000" cy="6861544"/>
          </a:xfrm>
        </p:grpSpPr>
        <p:pic>
          <p:nvPicPr>
            <p:cNvPr id="11" name="Picture 10" descr="A yellow and orange object with a white background&#10;&#10;Description automatically generated">
              <a:extLst>
                <a:ext uri="{FF2B5EF4-FFF2-40B4-BE49-F238E27FC236}">
                  <a16:creationId xmlns:a16="http://schemas.microsoft.com/office/drawing/2014/main" id="{365DEA4D-66C1-CDE8-D441-653306AA0FC7}"/>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1544"/>
            </a:xfrm>
            <a:prstGeom prst="rect">
              <a:avLst/>
            </a:prstGeom>
          </p:spPr>
        </p:pic>
        <p:grpSp>
          <p:nvGrpSpPr>
            <p:cNvPr id="12" name="Group 11">
              <a:extLst>
                <a:ext uri="{FF2B5EF4-FFF2-40B4-BE49-F238E27FC236}">
                  <a16:creationId xmlns:a16="http://schemas.microsoft.com/office/drawing/2014/main" id="{F0E4217E-730C-57A8-1499-C98B4D24DCA0}"/>
                </a:ext>
              </a:extLst>
            </p:cNvPr>
            <p:cNvGrpSpPr>
              <a:grpSpLocks noGrp="1" noUngrp="1" noRot="1" noMove="1" noResize="1"/>
            </p:cNvGrpSpPr>
            <p:nvPr userDrawn="1"/>
          </p:nvGrpSpPr>
          <p:grpSpPr>
            <a:xfrm>
              <a:off x="211641" y="174626"/>
              <a:ext cx="3561102" cy="554133"/>
              <a:chOff x="211641" y="174626"/>
              <a:chExt cx="3561102" cy="554133"/>
            </a:xfrm>
          </p:grpSpPr>
          <p:pic>
            <p:nvPicPr>
              <p:cNvPr id="14" name="Picture 13" descr="A gold laurel wreath with a black background&#10;&#10;Description automatically generated">
                <a:extLst>
                  <a:ext uri="{FF2B5EF4-FFF2-40B4-BE49-F238E27FC236}">
                    <a16:creationId xmlns:a16="http://schemas.microsoft.com/office/drawing/2014/main" id="{4851CC2A-4B01-FF71-5D69-8B81570C5397}"/>
                  </a:ext>
                </a:extLst>
              </p:cNvPr>
              <p:cNvPicPr>
                <a:picLocks noGrp="1" noRot="1" noChangeAspect="1" noMove="1" noResize="1" noEditPoints="1" noAdjustHandles="1" noChangeArrowheads="1" noChangeShapeType="1" noCrop="1"/>
              </p:cNvPicPr>
              <p:nvPr userDrawn="1"/>
            </p:nvPicPr>
            <p:blipFill>
              <a:blip r:embed="rId3" cstate="print">
                <a:extLst>
                  <a:ext uri="{28A0092B-C50C-407E-A947-70E740481C1C}">
                    <a14:useLocalDpi xmlns:a14="http://schemas.microsoft.com/office/drawing/2010/main" val="0"/>
                  </a:ext>
                </a:extLst>
              </a:blip>
              <a:stretch>
                <a:fillRect/>
              </a:stretch>
            </p:blipFill>
            <p:spPr>
              <a:xfrm>
                <a:off x="1882772" y="203201"/>
                <a:ext cx="563946" cy="525558"/>
              </a:xfrm>
              <a:prstGeom prst="rect">
                <a:avLst/>
              </a:prstGeom>
            </p:spPr>
          </p:pic>
          <p:pic>
            <p:nvPicPr>
              <p:cNvPr id="15" name="Picture 14" descr="A black background with white text&#10;&#10;Description automatically generated">
                <a:extLst>
                  <a:ext uri="{FF2B5EF4-FFF2-40B4-BE49-F238E27FC236}">
                    <a16:creationId xmlns:a16="http://schemas.microsoft.com/office/drawing/2014/main" id="{1B425984-4B8F-F88D-82D5-063FDC2DD096}"/>
                  </a:ext>
                </a:extLst>
              </p:cNvPr>
              <p:cNvPicPr>
                <a:picLocks noGrp="1" noRot="1" noChangeAspect="1" noMove="1" noResize="1" noEditPoints="1" noAdjustHandles="1" noChangeArrowheads="1" noChangeShapeType="1" noCrop="1"/>
              </p:cNvPicPr>
              <p:nvPr userDrawn="1"/>
            </p:nvPicPr>
            <p:blipFill>
              <a:blip r:embed="rId4" cstate="print">
                <a:extLst>
                  <a:ext uri="{28A0092B-C50C-407E-A947-70E740481C1C}">
                    <a14:useLocalDpi xmlns:a14="http://schemas.microsoft.com/office/drawing/2010/main" val="0"/>
                  </a:ext>
                </a:extLst>
              </a:blip>
              <a:stretch>
                <a:fillRect/>
              </a:stretch>
            </p:blipFill>
            <p:spPr>
              <a:xfrm>
                <a:off x="2551856" y="335060"/>
                <a:ext cx="1220887" cy="327024"/>
              </a:xfrm>
              <a:prstGeom prst="rect">
                <a:avLst/>
              </a:prstGeom>
            </p:spPr>
          </p:pic>
          <p:pic>
            <p:nvPicPr>
              <p:cNvPr id="16" name="Picture 15" descr="A black background with a black square&#10;&#10;Description automatically generated with medium confidence">
                <a:extLst>
                  <a:ext uri="{FF2B5EF4-FFF2-40B4-BE49-F238E27FC236}">
                    <a16:creationId xmlns:a16="http://schemas.microsoft.com/office/drawing/2014/main" id="{A30622A4-8F2E-5680-13B2-433E2D610DCA}"/>
                  </a:ext>
                </a:extLst>
              </p:cNvPr>
              <p:cNvPicPr>
                <a:picLocks noGrp="1" noRot="1" noChangeAspect="1" noMove="1" noResize="1" noEditPoints="1" noAdjustHandles="1" noChangeArrowheads="1" noChangeShapeType="1" noCrop="1"/>
              </p:cNvPicPr>
              <p:nvPr userDrawn="1"/>
            </p:nvPicPr>
            <p:blipFill>
              <a:blip r:embed="rId5" cstate="print">
                <a:extLst>
                  <a:ext uri="{28A0092B-C50C-407E-A947-70E740481C1C}">
                    <a14:useLocalDpi xmlns:a14="http://schemas.microsoft.com/office/drawing/2010/main" val="0"/>
                  </a:ext>
                </a:extLst>
              </a:blip>
              <a:stretch>
                <a:fillRect/>
              </a:stretch>
            </p:blipFill>
            <p:spPr>
              <a:xfrm>
                <a:off x="211641" y="174626"/>
                <a:ext cx="1557313" cy="525558"/>
              </a:xfrm>
              <a:prstGeom prst="rect">
                <a:avLst/>
              </a:prstGeom>
            </p:spPr>
          </p:pic>
        </p:grpSp>
        <p:sp>
          <p:nvSpPr>
            <p:cNvPr id="13" name="TextBox 12">
              <a:extLst>
                <a:ext uri="{FF2B5EF4-FFF2-40B4-BE49-F238E27FC236}">
                  <a16:creationId xmlns:a16="http://schemas.microsoft.com/office/drawing/2014/main" id="{FDDDAACB-EAFF-929F-E7C9-66D1B72382E9}"/>
                </a:ext>
              </a:extLst>
            </p:cNvPr>
            <p:cNvSpPr txBox="1">
              <a:spLocks noGrp="1" noRot="1" noMove="1" noResize="1" noEditPoints="1" noAdjustHandles="1" noChangeArrowheads="1" noChangeShapeType="1"/>
            </p:cNvSpPr>
            <p:nvPr userDrawn="1"/>
          </p:nvSpPr>
          <p:spPr>
            <a:xfrm>
              <a:off x="2188" y="6355941"/>
              <a:ext cx="2678938" cy="307777"/>
            </a:xfrm>
            <a:prstGeom prst="rect">
              <a:avLst/>
            </a:prstGeom>
            <a:noFill/>
          </p:spPr>
          <p:txBody>
            <a:bodyPr wrap="none" rtlCol="0">
              <a:spAutoFit/>
            </a:bodyPr>
            <a:lstStyle/>
            <a:p>
              <a:r>
                <a:rPr lang="en-US" sz="1400" b="1" i="1" dirty="0" err="1">
                  <a:solidFill>
                    <a:schemeClr val="bg1"/>
                  </a:solidFill>
                  <a:latin typeface="Frutiger" panose="020B0500000000000000" pitchFamily="34" charset="0"/>
                </a:rPr>
                <a:t>Tepercaya</a:t>
              </a:r>
              <a:r>
                <a:rPr lang="en-US" sz="1400" b="1" i="1" dirty="0">
                  <a:solidFill>
                    <a:schemeClr val="bg1"/>
                  </a:solidFill>
                  <a:latin typeface="Frutiger" panose="020B0500000000000000" pitchFamily="34" charset="0"/>
                </a:rPr>
                <a:t> </a:t>
              </a:r>
              <a:r>
                <a:rPr lang="en-US" sz="1400" b="1" i="1" dirty="0" err="1">
                  <a:solidFill>
                    <a:schemeClr val="bg1"/>
                  </a:solidFill>
                  <a:latin typeface="Frutiger" panose="020B0500000000000000" pitchFamily="34" charset="0"/>
                </a:rPr>
                <a:t>Kualitas</a:t>
              </a:r>
              <a:r>
                <a:rPr lang="en-US" sz="1400" b="1" i="1" dirty="0">
                  <a:solidFill>
                    <a:schemeClr val="bg1"/>
                  </a:solidFill>
                  <a:latin typeface="Frutiger" panose="020B0500000000000000" pitchFamily="34" charset="0"/>
                </a:rPr>
                <a:t> </a:t>
              </a:r>
              <a:r>
                <a:rPr lang="en-US" sz="1400" b="1" i="1" dirty="0" err="1">
                  <a:solidFill>
                    <a:schemeClr val="bg1"/>
                  </a:solidFill>
                  <a:latin typeface="Frutiger" panose="020B0500000000000000" pitchFamily="34" charset="0"/>
                </a:rPr>
                <a:t>Lulusannya</a:t>
              </a:r>
              <a:endParaRPr lang="en-ID" sz="1400" b="1" i="1" dirty="0">
                <a:solidFill>
                  <a:schemeClr val="bg1"/>
                </a:solidFill>
                <a:latin typeface="Frutiger" panose="020B0500000000000000" pitchFamily="34" charset="0"/>
              </a:endParaRPr>
            </a:p>
          </p:txBody>
        </p:sp>
      </p:grpSp>
      <p:sp>
        <p:nvSpPr>
          <p:cNvPr id="3" name="Text Placeholder 2">
            <a:extLst>
              <a:ext uri="{FF2B5EF4-FFF2-40B4-BE49-F238E27FC236}">
                <a16:creationId xmlns:a16="http://schemas.microsoft.com/office/drawing/2014/main" id="{19EFEABB-6428-C31D-A1D6-05D2ED56A550}"/>
              </a:ext>
            </a:extLst>
          </p:cNvPr>
          <p:cNvSpPr>
            <a:spLocks noGrp="1"/>
          </p:cNvSpPr>
          <p:nvPr>
            <p:ph type="body" idx="1"/>
          </p:nvPr>
        </p:nvSpPr>
        <p:spPr>
          <a:xfrm>
            <a:off x="839788" y="1833193"/>
            <a:ext cx="5157787" cy="67188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D213ED6E-E30A-3CDE-69BA-4EB09D77612E}"/>
              </a:ext>
            </a:extLst>
          </p:cNvPr>
          <p:cNvSpPr>
            <a:spLocks noGrp="1"/>
          </p:cNvSpPr>
          <p:nvPr>
            <p:ph sz="half" idx="2"/>
          </p:nvPr>
        </p:nvSpPr>
        <p:spPr>
          <a:xfrm>
            <a:off x="839788" y="2505075"/>
            <a:ext cx="5157787"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86F5BF7E-383E-3CDC-0229-2350F033606C}"/>
              </a:ext>
            </a:extLst>
          </p:cNvPr>
          <p:cNvSpPr>
            <a:spLocks noGrp="1"/>
          </p:cNvSpPr>
          <p:nvPr>
            <p:ph type="body" sz="quarter" idx="3"/>
          </p:nvPr>
        </p:nvSpPr>
        <p:spPr>
          <a:xfrm>
            <a:off x="6172200" y="1833193"/>
            <a:ext cx="5183188" cy="67188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A9F3615-9780-EF87-2C7E-AF21F8123FFA}"/>
              </a:ext>
            </a:extLst>
          </p:cNvPr>
          <p:cNvSpPr>
            <a:spLocks noGrp="1"/>
          </p:cNvSpPr>
          <p:nvPr>
            <p:ph sz="quarter" idx="4"/>
          </p:nvPr>
        </p:nvSpPr>
        <p:spPr>
          <a:xfrm>
            <a:off x="6172200" y="2505075"/>
            <a:ext cx="5183188"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17" name="Date Placeholder 3">
            <a:extLst>
              <a:ext uri="{FF2B5EF4-FFF2-40B4-BE49-F238E27FC236}">
                <a16:creationId xmlns:a16="http://schemas.microsoft.com/office/drawing/2014/main" id="{C411C8C0-C469-DC86-FE7A-C3CE271C2B80}"/>
              </a:ext>
            </a:extLst>
          </p:cNvPr>
          <p:cNvSpPr>
            <a:spLocks noGrp="1"/>
          </p:cNvSpPr>
          <p:nvPr>
            <p:ph type="dt" sz="half" idx="10"/>
          </p:nvPr>
        </p:nvSpPr>
        <p:spPr>
          <a:xfrm>
            <a:off x="8839201" y="6242049"/>
            <a:ext cx="952500" cy="365125"/>
          </a:xfrm>
        </p:spPr>
        <p:txBody>
          <a:bodyPr/>
          <a:lstStyle/>
          <a:p>
            <a:fld id="{F6E50C92-0103-4A2B-B495-755FFE88C1DB}" type="datetimeFigureOut">
              <a:rPr lang="en-ID" smtClean="0"/>
              <a:t>13/03/2024</a:t>
            </a:fld>
            <a:endParaRPr lang="en-ID" dirty="0"/>
          </a:p>
        </p:txBody>
      </p:sp>
      <p:sp>
        <p:nvSpPr>
          <p:cNvPr id="18" name="Footer Placeholder 4">
            <a:extLst>
              <a:ext uri="{FF2B5EF4-FFF2-40B4-BE49-F238E27FC236}">
                <a16:creationId xmlns:a16="http://schemas.microsoft.com/office/drawing/2014/main" id="{E94318A5-112A-227E-B1F3-BE38F21BEEA9}"/>
              </a:ext>
            </a:extLst>
          </p:cNvPr>
          <p:cNvSpPr>
            <a:spLocks noGrp="1"/>
          </p:cNvSpPr>
          <p:nvPr>
            <p:ph type="ftr" sz="quarter" idx="11"/>
          </p:nvPr>
        </p:nvSpPr>
        <p:spPr>
          <a:xfrm>
            <a:off x="9791702" y="6242049"/>
            <a:ext cx="1714498" cy="365125"/>
          </a:xfrm>
        </p:spPr>
        <p:txBody>
          <a:bodyPr/>
          <a:lstStyle/>
          <a:p>
            <a:endParaRPr lang="en-ID" dirty="0"/>
          </a:p>
        </p:txBody>
      </p:sp>
      <p:sp>
        <p:nvSpPr>
          <p:cNvPr id="19" name="Slide Number Placeholder 5">
            <a:extLst>
              <a:ext uri="{FF2B5EF4-FFF2-40B4-BE49-F238E27FC236}">
                <a16:creationId xmlns:a16="http://schemas.microsoft.com/office/drawing/2014/main" id="{35AA8430-AF76-8304-DED6-05B339337955}"/>
              </a:ext>
            </a:extLst>
          </p:cNvPr>
          <p:cNvSpPr>
            <a:spLocks noGrp="1"/>
          </p:cNvSpPr>
          <p:nvPr>
            <p:ph type="sldNum" sz="quarter" idx="12"/>
          </p:nvPr>
        </p:nvSpPr>
        <p:spPr>
          <a:xfrm>
            <a:off x="11506200" y="6242050"/>
            <a:ext cx="609600" cy="365125"/>
          </a:xfrm>
        </p:spPr>
        <p:txBody>
          <a:bodyPr/>
          <a:lstStyle/>
          <a:p>
            <a:fld id="{5A5690B5-97AA-477A-A4FC-2494542CCFEB}" type="slidenum">
              <a:rPr lang="en-ID" smtClean="0"/>
              <a:t>‹#›</a:t>
            </a:fld>
            <a:endParaRPr lang="en-ID"/>
          </a:p>
        </p:txBody>
      </p:sp>
      <p:sp>
        <p:nvSpPr>
          <p:cNvPr id="20" name="Title 1">
            <a:extLst>
              <a:ext uri="{FF2B5EF4-FFF2-40B4-BE49-F238E27FC236}">
                <a16:creationId xmlns:a16="http://schemas.microsoft.com/office/drawing/2014/main" id="{5A571D6B-9BF9-4F9E-0753-4F5BF1C87B34}"/>
              </a:ext>
            </a:extLst>
          </p:cNvPr>
          <p:cNvSpPr>
            <a:spLocks noGrp="1"/>
          </p:cNvSpPr>
          <p:nvPr>
            <p:ph type="title"/>
          </p:nvPr>
        </p:nvSpPr>
        <p:spPr>
          <a:xfrm>
            <a:off x="838200" y="1018809"/>
            <a:ext cx="10515600" cy="706340"/>
          </a:xfrm>
        </p:spPr>
        <p:txBody>
          <a:bodyPr/>
          <a:lstStyle/>
          <a:p>
            <a:r>
              <a:rPr lang="en-US" dirty="0"/>
              <a:t>Click to edit Master title style</a:t>
            </a:r>
            <a:endParaRPr lang="en-ID" dirty="0"/>
          </a:p>
        </p:txBody>
      </p:sp>
    </p:spTree>
    <p:extLst>
      <p:ext uri="{BB962C8B-B14F-4D97-AF65-F5344CB8AC3E}">
        <p14:creationId xmlns:p14="http://schemas.microsoft.com/office/powerpoint/2010/main" val="99742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CFDA4A7-566D-138E-F892-EDFA7D1F4EF9}"/>
              </a:ext>
            </a:extLst>
          </p:cNvPr>
          <p:cNvGrpSpPr>
            <a:grpSpLocks noGrp="1" noUngrp="1" noRot="1" noMove="1" noResize="1"/>
          </p:cNvGrpSpPr>
          <p:nvPr userDrawn="1"/>
        </p:nvGrpSpPr>
        <p:grpSpPr>
          <a:xfrm>
            <a:off x="0" y="0"/>
            <a:ext cx="12192000" cy="6861544"/>
            <a:chOff x="0" y="0"/>
            <a:chExt cx="12192000" cy="6861544"/>
          </a:xfrm>
        </p:grpSpPr>
        <p:pic>
          <p:nvPicPr>
            <p:cNvPr id="7" name="Picture 6" descr="A yellow and orange object with a white background&#10;&#10;Description automatically generated">
              <a:extLst>
                <a:ext uri="{FF2B5EF4-FFF2-40B4-BE49-F238E27FC236}">
                  <a16:creationId xmlns:a16="http://schemas.microsoft.com/office/drawing/2014/main" id="{BA43A398-9D66-26BE-7D30-5DD72AC68152}"/>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1544"/>
            </a:xfrm>
            <a:prstGeom prst="rect">
              <a:avLst/>
            </a:prstGeom>
          </p:spPr>
        </p:pic>
        <p:grpSp>
          <p:nvGrpSpPr>
            <p:cNvPr id="8" name="Group 7">
              <a:extLst>
                <a:ext uri="{FF2B5EF4-FFF2-40B4-BE49-F238E27FC236}">
                  <a16:creationId xmlns:a16="http://schemas.microsoft.com/office/drawing/2014/main" id="{F7FB600F-9231-D814-D379-3722F0BFE518}"/>
                </a:ext>
              </a:extLst>
            </p:cNvPr>
            <p:cNvGrpSpPr>
              <a:grpSpLocks noGrp="1" noUngrp="1" noRot="1" noMove="1" noResize="1"/>
            </p:cNvGrpSpPr>
            <p:nvPr userDrawn="1"/>
          </p:nvGrpSpPr>
          <p:grpSpPr>
            <a:xfrm>
              <a:off x="211641" y="174626"/>
              <a:ext cx="3561102" cy="554133"/>
              <a:chOff x="211641" y="174626"/>
              <a:chExt cx="3561102" cy="554133"/>
            </a:xfrm>
          </p:grpSpPr>
          <p:pic>
            <p:nvPicPr>
              <p:cNvPr id="10" name="Picture 9" descr="A gold laurel wreath with a black background&#10;&#10;Description automatically generated">
                <a:extLst>
                  <a:ext uri="{FF2B5EF4-FFF2-40B4-BE49-F238E27FC236}">
                    <a16:creationId xmlns:a16="http://schemas.microsoft.com/office/drawing/2014/main" id="{347B546C-2F2C-7773-A7C1-C15898897B68}"/>
                  </a:ext>
                </a:extLst>
              </p:cNvPr>
              <p:cNvPicPr>
                <a:picLocks noGrp="1" noRot="1" noChangeAspect="1" noMove="1" noResize="1" noEditPoints="1" noAdjustHandles="1" noChangeArrowheads="1" noChangeShapeType="1" noCrop="1"/>
              </p:cNvPicPr>
              <p:nvPr userDrawn="1"/>
            </p:nvPicPr>
            <p:blipFill>
              <a:blip r:embed="rId3" cstate="print">
                <a:extLst>
                  <a:ext uri="{28A0092B-C50C-407E-A947-70E740481C1C}">
                    <a14:useLocalDpi xmlns:a14="http://schemas.microsoft.com/office/drawing/2010/main" val="0"/>
                  </a:ext>
                </a:extLst>
              </a:blip>
              <a:stretch>
                <a:fillRect/>
              </a:stretch>
            </p:blipFill>
            <p:spPr>
              <a:xfrm>
                <a:off x="1882772" y="203201"/>
                <a:ext cx="563946" cy="525558"/>
              </a:xfrm>
              <a:prstGeom prst="rect">
                <a:avLst/>
              </a:prstGeom>
            </p:spPr>
          </p:pic>
          <p:pic>
            <p:nvPicPr>
              <p:cNvPr id="11" name="Picture 10" descr="A black background with white text&#10;&#10;Description automatically generated">
                <a:extLst>
                  <a:ext uri="{FF2B5EF4-FFF2-40B4-BE49-F238E27FC236}">
                    <a16:creationId xmlns:a16="http://schemas.microsoft.com/office/drawing/2014/main" id="{B836E135-4342-BD6A-8139-06116279C00D}"/>
                  </a:ext>
                </a:extLst>
              </p:cNvPr>
              <p:cNvPicPr>
                <a:picLocks noGrp="1" noRot="1" noChangeAspect="1" noMove="1" noResize="1" noEditPoints="1" noAdjustHandles="1" noChangeArrowheads="1" noChangeShapeType="1" noCrop="1"/>
              </p:cNvPicPr>
              <p:nvPr userDrawn="1"/>
            </p:nvPicPr>
            <p:blipFill>
              <a:blip r:embed="rId4" cstate="print">
                <a:extLst>
                  <a:ext uri="{28A0092B-C50C-407E-A947-70E740481C1C}">
                    <a14:useLocalDpi xmlns:a14="http://schemas.microsoft.com/office/drawing/2010/main" val="0"/>
                  </a:ext>
                </a:extLst>
              </a:blip>
              <a:stretch>
                <a:fillRect/>
              </a:stretch>
            </p:blipFill>
            <p:spPr>
              <a:xfrm>
                <a:off x="2551856" y="335060"/>
                <a:ext cx="1220887" cy="327024"/>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50017482-97BD-CDAE-2440-FDA34E3BB0FB}"/>
                  </a:ext>
                </a:extLst>
              </p:cNvPr>
              <p:cNvPicPr>
                <a:picLocks noGrp="1" noRot="1" noChangeAspect="1" noMove="1" noResize="1" noEditPoints="1" noAdjustHandles="1" noChangeArrowheads="1" noChangeShapeType="1" noCrop="1"/>
              </p:cNvPicPr>
              <p:nvPr userDrawn="1"/>
            </p:nvPicPr>
            <p:blipFill>
              <a:blip r:embed="rId5" cstate="print">
                <a:extLst>
                  <a:ext uri="{28A0092B-C50C-407E-A947-70E740481C1C}">
                    <a14:useLocalDpi xmlns:a14="http://schemas.microsoft.com/office/drawing/2010/main" val="0"/>
                  </a:ext>
                </a:extLst>
              </a:blip>
              <a:stretch>
                <a:fillRect/>
              </a:stretch>
            </p:blipFill>
            <p:spPr>
              <a:xfrm>
                <a:off x="211641" y="174626"/>
                <a:ext cx="1557313" cy="525558"/>
              </a:xfrm>
              <a:prstGeom prst="rect">
                <a:avLst/>
              </a:prstGeom>
            </p:spPr>
          </p:pic>
        </p:grpSp>
        <p:sp>
          <p:nvSpPr>
            <p:cNvPr id="9" name="TextBox 8">
              <a:extLst>
                <a:ext uri="{FF2B5EF4-FFF2-40B4-BE49-F238E27FC236}">
                  <a16:creationId xmlns:a16="http://schemas.microsoft.com/office/drawing/2014/main" id="{7F27B65E-C218-A2C4-95EA-3CA90CF6124F}"/>
                </a:ext>
              </a:extLst>
            </p:cNvPr>
            <p:cNvSpPr txBox="1">
              <a:spLocks noGrp="1" noRot="1" noMove="1" noResize="1" noEditPoints="1" noAdjustHandles="1" noChangeArrowheads="1" noChangeShapeType="1"/>
            </p:cNvSpPr>
            <p:nvPr userDrawn="1"/>
          </p:nvSpPr>
          <p:spPr>
            <a:xfrm>
              <a:off x="2188" y="6355941"/>
              <a:ext cx="2678938" cy="307777"/>
            </a:xfrm>
            <a:prstGeom prst="rect">
              <a:avLst/>
            </a:prstGeom>
            <a:noFill/>
          </p:spPr>
          <p:txBody>
            <a:bodyPr wrap="none" rtlCol="0">
              <a:spAutoFit/>
            </a:bodyPr>
            <a:lstStyle/>
            <a:p>
              <a:r>
                <a:rPr lang="en-US" sz="1400" b="1" i="1" dirty="0" err="1">
                  <a:solidFill>
                    <a:schemeClr val="bg1"/>
                  </a:solidFill>
                  <a:latin typeface="Frutiger" panose="020B0500000000000000" pitchFamily="34" charset="0"/>
                </a:rPr>
                <a:t>Tepercaya</a:t>
              </a:r>
              <a:r>
                <a:rPr lang="en-US" sz="1400" b="1" i="1" dirty="0">
                  <a:solidFill>
                    <a:schemeClr val="bg1"/>
                  </a:solidFill>
                  <a:latin typeface="Frutiger" panose="020B0500000000000000" pitchFamily="34" charset="0"/>
                </a:rPr>
                <a:t> </a:t>
              </a:r>
              <a:r>
                <a:rPr lang="en-US" sz="1400" b="1" i="1" dirty="0" err="1">
                  <a:solidFill>
                    <a:schemeClr val="bg1"/>
                  </a:solidFill>
                  <a:latin typeface="Frutiger" panose="020B0500000000000000" pitchFamily="34" charset="0"/>
                </a:rPr>
                <a:t>Kualitas</a:t>
              </a:r>
              <a:r>
                <a:rPr lang="en-US" sz="1400" b="1" i="1" dirty="0">
                  <a:solidFill>
                    <a:schemeClr val="bg1"/>
                  </a:solidFill>
                  <a:latin typeface="Frutiger" panose="020B0500000000000000" pitchFamily="34" charset="0"/>
                </a:rPr>
                <a:t> </a:t>
              </a:r>
              <a:r>
                <a:rPr lang="en-US" sz="1400" b="1" i="1" dirty="0" err="1">
                  <a:solidFill>
                    <a:schemeClr val="bg1"/>
                  </a:solidFill>
                  <a:latin typeface="Frutiger" panose="020B0500000000000000" pitchFamily="34" charset="0"/>
                </a:rPr>
                <a:t>Lulusannya</a:t>
              </a:r>
              <a:endParaRPr lang="en-ID" sz="1400" b="1" i="1" dirty="0">
                <a:solidFill>
                  <a:schemeClr val="bg1"/>
                </a:solidFill>
                <a:latin typeface="Frutiger" panose="020B0500000000000000" pitchFamily="34" charset="0"/>
              </a:endParaRPr>
            </a:p>
          </p:txBody>
        </p:sp>
      </p:grpSp>
      <p:sp>
        <p:nvSpPr>
          <p:cNvPr id="13" name="Date Placeholder 3">
            <a:extLst>
              <a:ext uri="{FF2B5EF4-FFF2-40B4-BE49-F238E27FC236}">
                <a16:creationId xmlns:a16="http://schemas.microsoft.com/office/drawing/2014/main" id="{D91FFFF1-FDB4-A5C6-A133-46F65C6206A0}"/>
              </a:ext>
            </a:extLst>
          </p:cNvPr>
          <p:cNvSpPr>
            <a:spLocks noGrp="1"/>
          </p:cNvSpPr>
          <p:nvPr>
            <p:ph type="dt" sz="half" idx="10"/>
          </p:nvPr>
        </p:nvSpPr>
        <p:spPr>
          <a:xfrm>
            <a:off x="8839201" y="6242049"/>
            <a:ext cx="952500" cy="365125"/>
          </a:xfrm>
        </p:spPr>
        <p:txBody>
          <a:bodyPr/>
          <a:lstStyle/>
          <a:p>
            <a:fld id="{F6E50C92-0103-4A2B-B495-755FFE88C1DB}" type="datetimeFigureOut">
              <a:rPr lang="en-ID" smtClean="0"/>
              <a:t>13/03/2024</a:t>
            </a:fld>
            <a:endParaRPr lang="en-ID" dirty="0"/>
          </a:p>
        </p:txBody>
      </p:sp>
      <p:sp>
        <p:nvSpPr>
          <p:cNvPr id="14" name="Footer Placeholder 4">
            <a:extLst>
              <a:ext uri="{FF2B5EF4-FFF2-40B4-BE49-F238E27FC236}">
                <a16:creationId xmlns:a16="http://schemas.microsoft.com/office/drawing/2014/main" id="{193F3AE0-8CA1-9149-C74B-7E59D65D09C1}"/>
              </a:ext>
            </a:extLst>
          </p:cNvPr>
          <p:cNvSpPr>
            <a:spLocks noGrp="1"/>
          </p:cNvSpPr>
          <p:nvPr>
            <p:ph type="ftr" sz="quarter" idx="11"/>
          </p:nvPr>
        </p:nvSpPr>
        <p:spPr>
          <a:xfrm>
            <a:off x="9791702" y="6242049"/>
            <a:ext cx="1714498" cy="365125"/>
          </a:xfrm>
        </p:spPr>
        <p:txBody>
          <a:bodyPr/>
          <a:lstStyle/>
          <a:p>
            <a:endParaRPr lang="en-ID" dirty="0"/>
          </a:p>
        </p:txBody>
      </p:sp>
      <p:sp>
        <p:nvSpPr>
          <p:cNvPr id="15" name="Slide Number Placeholder 5">
            <a:extLst>
              <a:ext uri="{FF2B5EF4-FFF2-40B4-BE49-F238E27FC236}">
                <a16:creationId xmlns:a16="http://schemas.microsoft.com/office/drawing/2014/main" id="{275DE364-8E1A-FB02-69AB-4A4AC7E1D51F}"/>
              </a:ext>
            </a:extLst>
          </p:cNvPr>
          <p:cNvSpPr>
            <a:spLocks noGrp="1"/>
          </p:cNvSpPr>
          <p:nvPr>
            <p:ph type="sldNum" sz="quarter" idx="12"/>
          </p:nvPr>
        </p:nvSpPr>
        <p:spPr>
          <a:xfrm>
            <a:off x="11506200" y="6242050"/>
            <a:ext cx="609600" cy="365125"/>
          </a:xfrm>
        </p:spPr>
        <p:txBody>
          <a:bodyPr/>
          <a:lstStyle/>
          <a:p>
            <a:fld id="{5A5690B5-97AA-477A-A4FC-2494542CCFEB}" type="slidenum">
              <a:rPr lang="en-ID" smtClean="0"/>
              <a:t>‹#›</a:t>
            </a:fld>
            <a:endParaRPr lang="en-ID"/>
          </a:p>
        </p:txBody>
      </p:sp>
      <p:sp>
        <p:nvSpPr>
          <p:cNvPr id="16" name="Title 1">
            <a:extLst>
              <a:ext uri="{FF2B5EF4-FFF2-40B4-BE49-F238E27FC236}">
                <a16:creationId xmlns:a16="http://schemas.microsoft.com/office/drawing/2014/main" id="{60E9D840-E021-ED18-9A91-9116319DAD24}"/>
              </a:ext>
            </a:extLst>
          </p:cNvPr>
          <p:cNvSpPr>
            <a:spLocks noGrp="1"/>
          </p:cNvSpPr>
          <p:nvPr>
            <p:ph type="title"/>
          </p:nvPr>
        </p:nvSpPr>
        <p:spPr>
          <a:xfrm>
            <a:off x="838200" y="1018809"/>
            <a:ext cx="10515600" cy="706340"/>
          </a:xfrm>
        </p:spPr>
        <p:txBody>
          <a:bodyPr/>
          <a:lstStyle/>
          <a:p>
            <a:r>
              <a:rPr lang="en-US" dirty="0"/>
              <a:t>Click to edit Master title style</a:t>
            </a:r>
            <a:endParaRPr lang="en-ID" dirty="0"/>
          </a:p>
        </p:txBody>
      </p:sp>
    </p:spTree>
    <p:extLst>
      <p:ext uri="{BB962C8B-B14F-4D97-AF65-F5344CB8AC3E}">
        <p14:creationId xmlns:p14="http://schemas.microsoft.com/office/powerpoint/2010/main" val="520386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60F3B93E-5BED-93FF-90C3-ECC0FE456D6B}"/>
              </a:ext>
            </a:extLst>
          </p:cNvPr>
          <p:cNvGrpSpPr>
            <a:grpSpLocks noGrp="1" noUngrp="1" noRot="1" noMove="1" noResize="1"/>
          </p:cNvGrpSpPr>
          <p:nvPr userDrawn="1"/>
        </p:nvGrpSpPr>
        <p:grpSpPr>
          <a:xfrm>
            <a:off x="0" y="0"/>
            <a:ext cx="12192000" cy="6861544"/>
            <a:chOff x="0" y="0"/>
            <a:chExt cx="12192000" cy="6861544"/>
          </a:xfrm>
        </p:grpSpPr>
        <p:pic>
          <p:nvPicPr>
            <p:cNvPr id="6" name="Picture 5" descr="A yellow and orange object with a white background&#10;&#10;Description automatically generated">
              <a:extLst>
                <a:ext uri="{FF2B5EF4-FFF2-40B4-BE49-F238E27FC236}">
                  <a16:creationId xmlns:a16="http://schemas.microsoft.com/office/drawing/2014/main" id="{E4546C1F-FB2B-3A53-F4EC-ADC8D30F8D16}"/>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1544"/>
            </a:xfrm>
            <a:prstGeom prst="rect">
              <a:avLst/>
            </a:prstGeom>
          </p:spPr>
        </p:pic>
        <p:grpSp>
          <p:nvGrpSpPr>
            <p:cNvPr id="7" name="Group 6">
              <a:extLst>
                <a:ext uri="{FF2B5EF4-FFF2-40B4-BE49-F238E27FC236}">
                  <a16:creationId xmlns:a16="http://schemas.microsoft.com/office/drawing/2014/main" id="{5780F2BE-FC8C-B402-3550-5508B2CBAA56}"/>
                </a:ext>
              </a:extLst>
            </p:cNvPr>
            <p:cNvGrpSpPr>
              <a:grpSpLocks noGrp="1" noUngrp="1" noRot="1" noMove="1" noResize="1"/>
            </p:cNvGrpSpPr>
            <p:nvPr userDrawn="1"/>
          </p:nvGrpSpPr>
          <p:grpSpPr>
            <a:xfrm>
              <a:off x="211641" y="174626"/>
              <a:ext cx="3561102" cy="554133"/>
              <a:chOff x="211641" y="174626"/>
              <a:chExt cx="3561102" cy="554133"/>
            </a:xfrm>
          </p:grpSpPr>
          <p:pic>
            <p:nvPicPr>
              <p:cNvPr id="9" name="Picture 8" descr="A gold laurel wreath with a black background&#10;&#10;Description automatically generated">
                <a:extLst>
                  <a:ext uri="{FF2B5EF4-FFF2-40B4-BE49-F238E27FC236}">
                    <a16:creationId xmlns:a16="http://schemas.microsoft.com/office/drawing/2014/main" id="{C4FDDFBD-960D-2221-396D-8FEA8E1A3F23}"/>
                  </a:ext>
                </a:extLst>
              </p:cNvPr>
              <p:cNvPicPr>
                <a:picLocks noGrp="1" noRot="1" noChangeAspect="1" noMove="1" noResize="1" noEditPoints="1" noAdjustHandles="1" noChangeArrowheads="1" noChangeShapeType="1" noCrop="1"/>
              </p:cNvPicPr>
              <p:nvPr userDrawn="1"/>
            </p:nvPicPr>
            <p:blipFill>
              <a:blip r:embed="rId3" cstate="print">
                <a:extLst>
                  <a:ext uri="{28A0092B-C50C-407E-A947-70E740481C1C}">
                    <a14:useLocalDpi xmlns:a14="http://schemas.microsoft.com/office/drawing/2010/main" val="0"/>
                  </a:ext>
                </a:extLst>
              </a:blip>
              <a:stretch>
                <a:fillRect/>
              </a:stretch>
            </p:blipFill>
            <p:spPr>
              <a:xfrm>
                <a:off x="1882772" y="203201"/>
                <a:ext cx="563946" cy="525558"/>
              </a:xfrm>
              <a:prstGeom prst="rect">
                <a:avLst/>
              </a:prstGeom>
            </p:spPr>
          </p:pic>
          <p:pic>
            <p:nvPicPr>
              <p:cNvPr id="10" name="Picture 9" descr="A black background with white text&#10;&#10;Description automatically generated">
                <a:extLst>
                  <a:ext uri="{FF2B5EF4-FFF2-40B4-BE49-F238E27FC236}">
                    <a16:creationId xmlns:a16="http://schemas.microsoft.com/office/drawing/2014/main" id="{B7C65874-9A1B-A27F-5E3B-2D1B27FA0859}"/>
                  </a:ext>
                </a:extLst>
              </p:cNvPr>
              <p:cNvPicPr>
                <a:picLocks noGrp="1" noRot="1" noChangeAspect="1" noMove="1" noResize="1" noEditPoints="1" noAdjustHandles="1" noChangeArrowheads="1" noChangeShapeType="1" noCrop="1"/>
              </p:cNvPicPr>
              <p:nvPr userDrawn="1"/>
            </p:nvPicPr>
            <p:blipFill>
              <a:blip r:embed="rId4" cstate="print">
                <a:extLst>
                  <a:ext uri="{28A0092B-C50C-407E-A947-70E740481C1C}">
                    <a14:useLocalDpi xmlns:a14="http://schemas.microsoft.com/office/drawing/2010/main" val="0"/>
                  </a:ext>
                </a:extLst>
              </a:blip>
              <a:stretch>
                <a:fillRect/>
              </a:stretch>
            </p:blipFill>
            <p:spPr>
              <a:xfrm>
                <a:off x="2551856" y="335060"/>
                <a:ext cx="1220887" cy="327024"/>
              </a:xfrm>
              <a:prstGeom prst="rect">
                <a:avLst/>
              </a:prstGeom>
            </p:spPr>
          </p:pic>
          <p:pic>
            <p:nvPicPr>
              <p:cNvPr id="11" name="Picture 10" descr="A black background with a black square&#10;&#10;Description automatically generated with medium confidence">
                <a:extLst>
                  <a:ext uri="{FF2B5EF4-FFF2-40B4-BE49-F238E27FC236}">
                    <a16:creationId xmlns:a16="http://schemas.microsoft.com/office/drawing/2014/main" id="{F02BAA66-8C23-9106-3273-5CA6606E6E31}"/>
                  </a:ext>
                </a:extLst>
              </p:cNvPr>
              <p:cNvPicPr>
                <a:picLocks noGrp="1" noRot="1" noChangeAspect="1" noMove="1" noResize="1" noEditPoints="1" noAdjustHandles="1" noChangeArrowheads="1" noChangeShapeType="1" noCrop="1"/>
              </p:cNvPicPr>
              <p:nvPr userDrawn="1"/>
            </p:nvPicPr>
            <p:blipFill>
              <a:blip r:embed="rId5" cstate="print">
                <a:extLst>
                  <a:ext uri="{28A0092B-C50C-407E-A947-70E740481C1C}">
                    <a14:useLocalDpi xmlns:a14="http://schemas.microsoft.com/office/drawing/2010/main" val="0"/>
                  </a:ext>
                </a:extLst>
              </a:blip>
              <a:stretch>
                <a:fillRect/>
              </a:stretch>
            </p:blipFill>
            <p:spPr>
              <a:xfrm>
                <a:off x="211641" y="174626"/>
                <a:ext cx="1557313" cy="525558"/>
              </a:xfrm>
              <a:prstGeom prst="rect">
                <a:avLst/>
              </a:prstGeom>
            </p:spPr>
          </p:pic>
        </p:grpSp>
        <p:sp>
          <p:nvSpPr>
            <p:cNvPr id="8" name="TextBox 7">
              <a:extLst>
                <a:ext uri="{FF2B5EF4-FFF2-40B4-BE49-F238E27FC236}">
                  <a16:creationId xmlns:a16="http://schemas.microsoft.com/office/drawing/2014/main" id="{F50691A6-321E-049D-24EF-FBCDAFFB9CAB}"/>
                </a:ext>
              </a:extLst>
            </p:cNvPr>
            <p:cNvSpPr txBox="1">
              <a:spLocks noGrp="1" noRot="1" noMove="1" noResize="1" noEditPoints="1" noAdjustHandles="1" noChangeArrowheads="1" noChangeShapeType="1"/>
            </p:cNvSpPr>
            <p:nvPr userDrawn="1"/>
          </p:nvSpPr>
          <p:spPr>
            <a:xfrm>
              <a:off x="2188" y="6355941"/>
              <a:ext cx="2678938" cy="307777"/>
            </a:xfrm>
            <a:prstGeom prst="rect">
              <a:avLst/>
            </a:prstGeom>
            <a:noFill/>
          </p:spPr>
          <p:txBody>
            <a:bodyPr wrap="none" rtlCol="0">
              <a:spAutoFit/>
            </a:bodyPr>
            <a:lstStyle/>
            <a:p>
              <a:r>
                <a:rPr lang="en-US" sz="1400" b="1" i="1" dirty="0" err="1">
                  <a:solidFill>
                    <a:schemeClr val="bg1"/>
                  </a:solidFill>
                  <a:latin typeface="Frutiger" panose="020B0500000000000000" pitchFamily="34" charset="0"/>
                </a:rPr>
                <a:t>Tepercaya</a:t>
              </a:r>
              <a:r>
                <a:rPr lang="en-US" sz="1400" b="1" i="1" dirty="0">
                  <a:solidFill>
                    <a:schemeClr val="bg1"/>
                  </a:solidFill>
                  <a:latin typeface="Frutiger" panose="020B0500000000000000" pitchFamily="34" charset="0"/>
                </a:rPr>
                <a:t> </a:t>
              </a:r>
              <a:r>
                <a:rPr lang="en-US" sz="1400" b="1" i="1" dirty="0" err="1">
                  <a:solidFill>
                    <a:schemeClr val="bg1"/>
                  </a:solidFill>
                  <a:latin typeface="Frutiger" panose="020B0500000000000000" pitchFamily="34" charset="0"/>
                </a:rPr>
                <a:t>Kualitas</a:t>
              </a:r>
              <a:r>
                <a:rPr lang="en-US" sz="1400" b="1" i="1" dirty="0">
                  <a:solidFill>
                    <a:schemeClr val="bg1"/>
                  </a:solidFill>
                  <a:latin typeface="Frutiger" panose="020B0500000000000000" pitchFamily="34" charset="0"/>
                </a:rPr>
                <a:t> </a:t>
              </a:r>
              <a:r>
                <a:rPr lang="en-US" sz="1400" b="1" i="1" dirty="0" err="1">
                  <a:solidFill>
                    <a:schemeClr val="bg1"/>
                  </a:solidFill>
                  <a:latin typeface="Frutiger" panose="020B0500000000000000" pitchFamily="34" charset="0"/>
                </a:rPr>
                <a:t>Lulusannya</a:t>
              </a:r>
              <a:endParaRPr lang="en-ID" sz="1400" b="1" i="1" dirty="0">
                <a:solidFill>
                  <a:schemeClr val="bg1"/>
                </a:solidFill>
                <a:latin typeface="Frutiger" panose="020B0500000000000000" pitchFamily="34" charset="0"/>
              </a:endParaRPr>
            </a:p>
          </p:txBody>
        </p:sp>
      </p:grpSp>
      <p:sp>
        <p:nvSpPr>
          <p:cNvPr id="12" name="Date Placeholder 3">
            <a:extLst>
              <a:ext uri="{FF2B5EF4-FFF2-40B4-BE49-F238E27FC236}">
                <a16:creationId xmlns:a16="http://schemas.microsoft.com/office/drawing/2014/main" id="{173C194C-7BDE-7E42-A4E1-0B71D49C2537}"/>
              </a:ext>
            </a:extLst>
          </p:cNvPr>
          <p:cNvSpPr>
            <a:spLocks noGrp="1"/>
          </p:cNvSpPr>
          <p:nvPr>
            <p:ph type="dt" sz="half" idx="10"/>
          </p:nvPr>
        </p:nvSpPr>
        <p:spPr>
          <a:xfrm>
            <a:off x="8839201" y="6242049"/>
            <a:ext cx="952500" cy="365125"/>
          </a:xfrm>
        </p:spPr>
        <p:txBody>
          <a:bodyPr/>
          <a:lstStyle/>
          <a:p>
            <a:fld id="{F6E50C92-0103-4A2B-B495-755FFE88C1DB}" type="datetimeFigureOut">
              <a:rPr lang="en-ID" smtClean="0"/>
              <a:t>13/03/2024</a:t>
            </a:fld>
            <a:endParaRPr lang="en-ID" dirty="0"/>
          </a:p>
        </p:txBody>
      </p:sp>
      <p:sp>
        <p:nvSpPr>
          <p:cNvPr id="13" name="Footer Placeholder 4">
            <a:extLst>
              <a:ext uri="{FF2B5EF4-FFF2-40B4-BE49-F238E27FC236}">
                <a16:creationId xmlns:a16="http://schemas.microsoft.com/office/drawing/2014/main" id="{D078C274-BA64-450F-EE77-FEFA2CE4D4FF}"/>
              </a:ext>
            </a:extLst>
          </p:cNvPr>
          <p:cNvSpPr>
            <a:spLocks noGrp="1"/>
          </p:cNvSpPr>
          <p:nvPr>
            <p:ph type="ftr" sz="quarter" idx="11"/>
          </p:nvPr>
        </p:nvSpPr>
        <p:spPr>
          <a:xfrm>
            <a:off x="9791702" y="6242049"/>
            <a:ext cx="1714498" cy="365125"/>
          </a:xfrm>
        </p:spPr>
        <p:txBody>
          <a:bodyPr/>
          <a:lstStyle/>
          <a:p>
            <a:endParaRPr lang="en-ID" dirty="0"/>
          </a:p>
        </p:txBody>
      </p:sp>
      <p:sp>
        <p:nvSpPr>
          <p:cNvPr id="14" name="Slide Number Placeholder 5">
            <a:extLst>
              <a:ext uri="{FF2B5EF4-FFF2-40B4-BE49-F238E27FC236}">
                <a16:creationId xmlns:a16="http://schemas.microsoft.com/office/drawing/2014/main" id="{F9BBF4DC-A1AE-F3D3-72B4-B130450ED40E}"/>
              </a:ext>
            </a:extLst>
          </p:cNvPr>
          <p:cNvSpPr>
            <a:spLocks noGrp="1"/>
          </p:cNvSpPr>
          <p:nvPr>
            <p:ph type="sldNum" sz="quarter" idx="12"/>
          </p:nvPr>
        </p:nvSpPr>
        <p:spPr>
          <a:xfrm>
            <a:off x="11506200" y="6242050"/>
            <a:ext cx="609600" cy="365125"/>
          </a:xfrm>
        </p:spPr>
        <p:txBody>
          <a:bodyPr/>
          <a:lstStyle/>
          <a:p>
            <a:fld id="{5A5690B5-97AA-477A-A4FC-2494542CCFEB}" type="slidenum">
              <a:rPr lang="en-ID" smtClean="0"/>
              <a:t>‹#›</a:t>
            </a:fld>
            <a:endParaRPr lang="en-ID"/>
          </a:p>
        </p:txBody>
      </p:sp>
    </p:spTree>
    <p:extLst>
      <p:ext uri="{BB962C8B-B14F-4D97-AF65-F5344CB8AC3E}">
        <p14:creationId xmlns:p14="http://schemas.microsoft.com/office/powerpoint/2010/main" val="2115566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losing">
    <p:spTree>
      <p:nvGrpSpPr>
        <p:cNvPr id="1" name=""/>
        <p:cNvGrpSpPr/>
        <p:nvPr/>
      </p:nvGrpSpPr>
      <p:grpSpPr>
        <a:xfrm>
          <a:off x="0" y="0"/>
          <a:ext cx="0" cy="0"/>
          <a:chOff x="0" y="0"/>
          <a:chExt cx="0" cy="0"/>
        </a:xfrm>
      </p:grpSpPr>
      <p:pic>
        <p:nvPicPr>
          <p:cNvPr id="3" name="Picture 2" descr="A group of logos on an orange background&#10;&#10;Description automatically generated">
            <a:extLst>
              <a:ext uri="{FF2B5EF4-FFF2-40B4-BE49-F238E27FC236}">
                <a16:creationId xmlns:a16="http://schemas.microsoft.com/office/drawing/2014/main" id="{0822A59F-1926-5F4B-0817-4CD5BB2A43E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Date Placeholder 3">
            <a:extLst>
              <a:ext uri="{FF2B5EF4-FFF2-40B4-BE49-F238E27FC236}">
                <a16:creationId xmlns:a16="http://schemas.microsoft.com/office/drawing/2014/main" id="{173C194C-7BDE-7E42-A4E1-0B71D49C2537}"/>
              </a:ext>
            </a:extLst>
          </p:cNvPr>
          <p:cNvSpPr>
            <a:spLocks noGrp="1"/>
          </p:cNvSpPr>
          <p:nvPr>
            <p:ph type="dt" sz="half" idx="10"/>
          </p:nvPr>
        </p:nvSpPr>
        <p:spPr>
          <a:xfrm>
            <a:off x="581026" y="6242049"/>
            <a:ext cx="952500" cy="365125"/>
          </a:xfrm>
        </p:spPr>
        <p:txBody>
          <a:bodyPr/>
          <a:lstStyle/>
          <a:p>
            <a:fld id="{F6E50C92-0103-4A2B-B495-755FFE88C1DB}" type="datetimeFigureOut">
              <a:rPr lang="en-ID" smtClean="0"/>
              <a:t>13/03/2024</a:t>
            </a:fld>
            <a:endParaRPr lang="en-ID" dirty="0"/>
          </a:p>
        </p:txBody>
      </p:sp>
      <p:sp>
        <p:nvSpPr>
          <p:cNvPr id="13" name="Footer Placeholder 4">
            <a:extLst>
              <a:ext uri="{FF2B5EF4-FFF2-40B4-BE49-F238E27FC236}">
                <a16:creationId xmlns:a16="http://schemas.microsoft.com/office/drawing/2014/main" id="{D078C274-BA64-450F-EE77-FEFA2CE4D4FF}"/>
              </a:ext>
            </a:extLst>
          </p:cNvPr>
          <p:cNvSpPr>
            <a:spLocks noGrp="1"/>
          </p:cNvSpPr>
          <p:nvPr>
            <p:ph type="ftr" sz="quarter" idx="11"/>
          </p:nvPr>
        </p:nvSpPr>
        <p:spPr>
          <a:xfrm>
            <a:off x="1533527" y="6242049"/>
            <a:ext cx="1714498" cy="365125"/>
          </a:xfrm>
        </p:spPr>
        <p:txBody>
          <a:bodyPr/>
          <a:lstStyle/>
          <a:p>
            <a:endParaRPr lang="en-ID" dirty="0"/>
          </a:p>
        </p:txBody>
      </p:sp>
      <p:sp>
        <p:nvSpPr>
          <p:cNvPr id="14" name="Slide Number Placeholder 5">
            <a:extLst>
              <a:ext uri="{FF2B5EF4-FFF2-40B4-BE49-F238E27FC236}">
                <a16:creationId xmlns:a16="http://schemas.microsoft.com/office/drawing/2014/main" id="{F9BBF4DC-A1AE-F3D3-72B4-B130450ED40E}"/>
              </a:ext>
            </a:extLst>
          </p:cNvPr>
          <p:cNvSpPr>
            <a:spLocks noGrp="1"/>
          </p:cNvSpPr>
          <p:nvPr>
            <p:ph type="sldNum" sz="quarter" idx="12"/>
          </p:nvPr>
        </p:nvSpPr>
        <p:spPr>
          <a:xfrm>
            <a:off x="3248025" y="6242050"/>
            <a:ext cx="609600" cy="365125"/>
          </a:xfrm>
        </p:spPr>
        <p:txBody>
          <a:bodyPr/>
          <a:lstStyle/>
          <a:p>
            <a:fld id="{5A5690B5-97AA-477A-A4FC-2494542CCFEB}" type="slidenum">
              <a:rPr lang="en-ID" smtClean="0"/>
              <a:t>‹#›</a:t>
            </a:fld>
            <a:endParaRPr lang="en-ID"/>
          </a:p>
        </p:txBody>
      </p:sp>
    </p:spTree>
    <p:extLst>
      <p:ext uri="{BB962C8B-B14F-4D97-AF65-F5344CB8AC3E}">
        <p14:creationId xmlns:p14="http://schemas.microsoft.com/office/powerpoint/2010/main" val="1215013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D8A000B-4B29-96C1-19DB-0C9713D5A7D9}"/>
              </a:ext>
            </a:extLst>
          </p:cNvPr>
          <p:cNvGrpSpPr>
            <a:grpSpLocks noGrp="1" noUngrp="1" noRot="1" noMove="1" noResize="1"/>
          </p:cNvGrpSpPr>
          <p:nvPr userDrawn="1"/>
        </p:nvGrpSpPr>
        <p:grpSpPr>
          <a:xfrm>
            <a:off x="0" y="0"/>
            <a:ext cx="12192000" cy="6861544"/>
            <a:chOff x="0" y="0"/>
            <a:chExt cx="12192000" cy="6861544"/>
          </a:xfrm>
        </p:grpSpPr>
        <p:pic>
          <p:nvPicPr>
            <p:cNvPr id="9" name="Picture 8" descr="A yellow and orange object with a white background&#10;&#10;Description automatically generated">
              <a:extLst>
                <a:ext uri="{FF2B5EF4-FFF2-40B4-BE49-F238E27FC236}">
                  <a16:creationId xmlns:a16="http://schemas.microsoft.com/office/drawing/2014/main" id="{D4B8C6C9-0821-7446-4DAA-21C34A6FF67C}"/>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1544"/>
            </a:xfrm>
            <a:prstGeom prst="rect">
              <a:avLst/>
            </a:prstGeom>
          </p:spPr>
        </p:pic>
        <p:grpSp>
          <p:nvGrpSpPr>
            <p:cNvPr id="10" name="Group 9">
              <a:extLst>
                <a:ext uri="{FF2B5EF4-FFF2-40B4-BE49-F238E27FC236}">
                  <a16:creationId xmlns:a16="http://schemas.microsoft.com/office/drawing/2014/main" id="{EDB52F2A-2473-56C0-36A2-309D6C6035F8}"/>
                </a:ext>
              </a:extLst>
            </p:cNvPr>
            <p:cNvGrpSpPr>
              <a:grpSpLocks noGrp="1" noUngrp="1" noRot="1" noMove="1" noResize="1"/>
            </p:cNvGrpSpPr>
            <p:nvPr userDrawn="1"/>
          </p:nvGrpSpPr>
          <p:grpSpPr>
            <a:xfrm>
              <a:off x="211641" y="174626"/>
              <a:ext cx="3561102" cy="554133"/>
              <a:chOff x="211641" y="174626"/>
              <a:chExt cx="3561102" cy="554133"/>
            </a:xfrm>
          </p:grpSpPr>
          <p:pic>
            <p:nvPicPr>
              <p:cNvPr id="12" name="Picture 11" descr="A gold laurel wreath with a black background&#10;&#10;Description automatically generated">
                <a:extLst>
                  <a:ext uri="{FF2B5EF4-FFF2-40B4-BE49-F238E27FC236}">
                    <a16:creationId xmlns:a16="http://schemas.microsoft.com/office/drawing/2014/main" id="{528E42A4-6986-847E-D98F-4248202F9EDE}"/>
                  </a:ext>
                </a:extLst>
              </p:cNvPr>
              <p:cNvPicPr>
                <a:picLocks noGrp="1" noRot="1" noChangeAspect="1" noMove="1" noResize="1" noEditPoints="1" noAdjustHandles="1" noChangeArrowheads="1" noChangeShapeType="1" noCrop="1"/>
              </p:cNvPicPr>
              <p:nvPr userDrawn="1"/>
            </p:nvPicPr>
            <p:blipFill>
              <a:blip r:embed="rId3" cstate="print">
                <a:extLst>
                  <a:ext uri="{28A0092B-C50C-407E-A947-70E740481C1C}">
                    <a14:useLocalDpi xmlns:a14="http://schemas.microsoft.com/office/drawing/2010/main" val="0"/>
                  </a:ext>
                </a:extLst>
              </a:blip>
              <a:stretch>
                <a:fillRect/>
              </a:stretch>
            </p:blipFill>
            <p:spPr>
              <a:xfrm>
                <a:off x="1882772" y="203201"/>
                <a:ext cx="563946" cy="525558"/>
              </a:xfrm>
              <a:prstGeom prst="rect">
                <a:avLst/>
              </a:prstGeom>
            </p:spPr>
          </p:pic>
          <p:pic>
            <p:nvPicPr>
              <p:cNvPr id="13" name="Picture 12" descr="A black background with white text&#10;&#10;Description automatically generated">
                <a:extLst>
                  <a:ext uri="{FF2B5EF4-FFF2-40B4-BE49-F238E27FC236}">
                    <a16:creationId xmlns:a16="http://schemas.microsoft.com/office/drawing/2014/main" id="{C52BEB71-92EB-5341-E34F-D843420CFD76}"/>
                  </a:ext>
                </a:extLst>
              </p:cNvPr>
              <p:cNvPicPr>
                <a:picLocks noGrp="1" noRot="1" noChangeAspect="1" noMove="1" noResize="1" noEditPoints="1" noAdjustHandles="1" noChangeArrowheads="1" noChangeShapeType="1" noCrop="1"/>
              </p:cNvPicPr>
              <p:nvPr userDrawn="1"/>
            </p:nvPicPr>
            <p:blipFill>
              <a:blip r:embed="rId4" cstate="print">
                <a:extLst>
                  <a:ext uri="{28A0092B-C50C-407E-A947-70E740481C1C}">
                    <a14:useLocalDpi xmlns:a14="http://schemas.microsoft.com/office/drawing/2010/main" val="0"/>
                  </a:ext>
                </a:extLst>
              </a:blip>
              <a:stretch>
                <a:fillRect/>
              </a:stretch>
            </p:blipFill>
            <p:spPr>
              <a:xfrm>
                <a:off x="2551856" y="335060"/>
                <a:ext cx="1220887" cy="327024"/>
              </a:xfrm>
              <a:prstGeom prst="rect">
                <a:avLst/>
              </a:prstGeom>
            </p:spPr>
          </p:pic>
          <p:pic>
            <p:nvPicPr>
              <p:cNvPr id="14" name="Picture 13" descr="A black background with a black square&#10;&#10;Description automatically generated with medium confidence">
                <a:extLst>
                  <a:ext uri="{FF2B5EF4-FFF2-40B4-BE49-F238E27FC236}">
                    <a16:creationId xmlns:a16="http://schemas.microsoft.com/office/drawing/2014/main" id="{6812C102-AEFF-E9C5-08FE-1089AF713C9A}"/>
                  </a:ext>
                </a:extLst>
              </p:cNvPr>
              <p:cNvPicPr>
                <a:picLocks noGrp="1" noRot="1" noChangeAspect="1" noMove="1" noResize="1" noEditPoints="1" noAdjustHandles="1" noChangeArrowheads="1" noChangeShapeType="1" noCrop="1"/>
              </p:cNvPicPr>
              <p:nvPr userDrawn="1"/>
            </p:nvPicPr>
            <p:blipFill>
              <a:blip r:embed="rId5" cstate="print">
                <a:extLst>
                  <a:ext uri="{28A0092B-C50C-407E-A947-70E740481C1C}">
                    <a14:useLocalDpi xmlns:a14="http://schemas.microsoft.com/office/drawing/2010/main" val="0"/>
                  </a:ext>
                </a:extLst>
              </a:blip>
              <a:stretch>
                <a:fillRect/>
              </a:stretch>
            </p:blipFill>
            <p:spPr>
              <a:xfrm>
                <a:off x="211641" y="174626"/>
                <a:ext cx="1557313" cy="525558"/>
              </a:xfrm>
              <a:prstGeom prst="rect">
                <a:avLst/>
              </a:prstGeom>
            </p:spPr>
          </p:pic>
        </p:grpSp>
        <p:sp>
          <p:nvSpPr>
            <p:cNvPr id="11" name="TextBox 10">
              <a:extLst>
                <a:ext uri="{FF2B5EF4-FFF2-40B4-BE49-F238E27FC236}">
                  <a16:creationId xmlns:a16="http://schemas.microsoft.com/office/drawing/2014/main" id="{E682217A-F9D1-7102-A588-59FE1B6668E5}"/>
                </a:ext>
              </a:extLst>
            </p:cNvPr>
            <p:cNvSpPr txBox="1">
              <a:spLocks noGrp="1" noRot="1" noMove="1" noResize="1" noEditPoints="1" noAdjustHandles="1" noChangeArrowheads="1" noChangeShapeType="1"/>
            </p:cNvSpPr>
            <p:nvPr userDrawn="1"/>
          </p:nvSpPr>
          <p:spPr>
            <a:xfrm>
              <a:off x="2188" y="6355941"/>
              <a:ext cx="2678938" cy="307777"/>
            </a:xfrm>
            <a:prstGeom prst="rect">
              <a:avLst/>
            </a:prstGeom>
            <a:noFill/>
          </p:spPr>
          <p:txBody>
            <a:bodyPr wrap="none" rtlCol="0">
              <a:spAutoFit/>
            </a:bodyPr>
            <a:lstStyle/>
            <a:p>
              <a:r>
                <a:rPr lang="en-US" sz="1400" b="1" i="1" dirty="0" err="1">
                  <a:solidFill>
                    <a:schemeClr val="bg1"/>
                  </a:solidFill>
                  <a:latin typeface="Frutiger" panose="020B0500000000000000" pitchFamily="34" charset="0"/>
                </a:rPr>
                <a:t>Tepercaya</a:t>
              </a:r>
              <a:r>
                <a:rPr lang="en-US" sz="1400" b="1" i="1" dirty="0">
                  <a:solidFill>
                    <a:schemeClr val="bg1"/>
                  </a:solidFill>
                  <a:latin typeface="Frutiger" panose="020B0500000000000000" pitchFamily="34" charset="0"/>
                </a:rPr>
                <a:t> </a:t>
              </a:r>
              <a:r>
                <a:rPr lang="en-US" sz="1400" b="1" i="1" dirty="0" err="1">
                  <a:solidFill>
                    <a:schemeClr val="bg1"/>
                  </a:solidFill>
                  <a:latin typeface="Frutiger" panose="020B0500000000000000" pitchFamily="34" charset="0"/>
                </a:rPr>
                <a:t>Kualitas</a:t>
              </a:r>
              <a:r>
                <a:rPr lang="en-US" sz="1400" b="1" i="1" dirty="0">
                  <a:solidFill>
                    <a:schemeClr val="bg1"/>
                  </a:solidFill>
                  <a:latin typeface="Frutiger" panose="020B0500000000000000" pitchFamily="34" charset="0"/>
                </a:rPr>
                <a:t> </a:t>
              </a:r>
              <a:r>
                <a:rPr lang="en-US" sz="1400" b="1" i="1" dirty="0" err="1">
                  <a:solidFill>
                    <a:schemeClr val="bg1"/>
                  </a:solidFill>
                  <a:latin typeface="Frutiger" panose="020B0500000000000000" pitchFamily="34" charset="0"/>
                </a:rPr>
                <a:t>Lulusannya</a:t>
              </a:r>
              <a:endParaRPr lang="en-ID" sz="1400" b="1" i="1" dirty="0">
                <a:solidFill>
                  <a:schemeClr val="bg1"/>
                </a:solidFill>
                <a:latin typeface="Frutiger" panose="020B0500000000000000" pitchFamily="34" charset="0"/>
              </a:endParaRPr>
            </a:p>
          </p:txBody>
        </p:sp>
      </p:grpSp>
      <p:sp>
        <p:nvSpPr>
          <p:cNvPr id="2" name="Title 1">
            <a:extLst>
              <a:ext uri="{FF2B5EF4-FFF2-40B4-BE49-F238E27FC236}">
                <a16:creationId xmlns:a16="http://schemas.microsoft.com/office/drawing/2014/main" id="{42E07C56-0B66-61B1-F10B-CDBCCFA65F8C}"/>
              </a:ext>
            </a:extLst>
          </p:cNvPr>
          <p:cNvSpPr>
            <a:spLocks noGrp="1"/>
          </p:cNvSpPr>
          <p:nvPr>
            <p:ph type="title"/>
          </p:nvPr>
        </p:nvSpPr>
        <p:spPr>
          <a:xfrm>
            <a:off x="839788" y="987425"/>
            <a:ext cx="3932237" cy="1600200"/>
          </a:xfrm>
        </p:spPr>
        <p:txBody>
          <a:bodyPr anchor="b"/>
          <a:lstStyle>
            <a:lvl1pPr>
              <a:defRPr sz="3200"/>
            </a:lvl1p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D09799D5-AE2A-C764-C90B-871C9A4AB1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20CB6919-A1D8-1159-D1B6-0A61648191C5}"/>
              </a:ext>
            </a:extLst>
          </p:cNvPr>
          <p:cNvSpPr>
            <a:spLocks noGrp="1"/>
          </p:cNvSpPr>
          <p:nvPr>
            <p:ph type="body" sz="half" idx="2"/>
          </p:nvPr>
        </p:nvSpPr>
        <p:spPr>
          <a:xfrm>
            <a:off x="839788" y="2587625"/>
            <a:ext cx="3932237" cy="3281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5" name="Date Placeholder 3">
            <a:extLst>
              <a:ext uri="{FF2B5EF4-FFF2-40B4-BE49-F238E27FC236}">
                <a16:creationId xmlns:a16="http://schemas.microsoft.com/office/drawing/2014/main" id="{0D12B1A6-9BD0-2DE0-EAA3-3A9D6153367E}"/>
              </a:ext>
            </a:extLst>
          </p:cNvPr>
          <p:cNvSpPr>
            <a:spLocks noGrp="1"/>
          </p:cNvSpPr>
          <p:nvPr>
            <p:ph type="dt" sz="half" idx="10"/>
          </p:nvPr>
        </p:nvSpPr>
        <p:spPr>
          <a:xfrm>
            <a:off x="8839201" y="6242049"/>
            <a:ext cx="952500" cy="365125"/>
          </a:xfrm>
        </p:spPr>
        <p:txBody>
          <a:bodyPr/>
          <a:lstStyle/>
          <a:p>
            <a:fld id="{F6E50C92-0103-4A2B-B495-755FFE88C1DB}" type="datetimeFigureOut">
              <a:rPr lang="en-ID" smtClean="0"/>
              <a:t>13/03/2024</a:t>
            </a:fld>
            <a:endParaRPr lang="en-ID" dirty="0"/>
          </a:p>
        </p:txBody>
      </p:sp>
      <p:sp>
        <p:nvSpPr>
          <p:cNvPr id="16" name="Footer Placeholder 4">
            <a:extLst>
              <a:ext uri="{FF2B5EF4-FFF2-40B4-BE49-F238E27FC236}">
                <a16:creationId xmlns:a16="http://schemas.microsoft.com/office/drawing/2014/main" id="{1E19FC0D-16E3-63E9-B0A1-19485D01E029}"/>
              </a:ext>
            </a:extLst>
          </p:cNvPr>
          <p:cNvSpPr>
            <a:spLocks noGrp="1"/>
          </p:cNvSpPr>
          <p:nvPr>
            <p:ph type="ftr" sz="quarter" idx="11"/>
          </p:nvPr>
        </p:nvSpPr>
        <p:spPr>
          <a:xfrm>
            <a:off x="9791702" y="6242049"/>
            <a:ext cx="1714498" cy="365125"/>
          </a:xfrm>
        </p:spPr>
        <p:txBody>
          <a:bodyPr/>
          <a:lstStyle/>
          <a:p>
            <a:endParaRPr lang="en-ID" dirty="0"/>
          </a:p>
        </p:txBody>
      </p:sp>
      <p:sp>
        <p:nvSpPr>
          <p:cNvPr id="17" name="Slide Number Placeholder 5">
            <a:extLst>
              <a:ext uri="{FF2B5EF4-FFF2-40B4-BE49-F238E27FC236}">
                <a16:creationId xmlns:a16="http://schemas.microsoft.com/office/drawing/2014/main" id="{7BAB98A5-02D8-4FF3-1A46-B0E4F427D8D3}"/>
              </a:ext>
            </a:extLst>
          </p:cNvPr>
          <p:cNvSpPr>
            <a:spLocks noGrp="1"/>
          </p:cNvSpPr>
          <p:nvPr>
            <p:ph type="sldNum" sz="quarter" idx="12"/>
          </p:nvPr>
        </p:nvSpPr>
        <p:spPr>
          <a:xfrm>
            <a:off x="11506200" y="6242050"/>
            <a:ext cx="609600" cy="365125"/>
          </a:xfrm>
        </p:spPr>
        <p:txBody>
          <a:bodyPr/>
          <a:lstStyle/>
          <a:p>
            <a:fld id="{5A5690B5-97AA-477A-A4FC-2494542CCFEB}" type="slidenum">
              <a:rPr lang="en-ID" smtClean="0"/>
              <a:t>‹#›</a:t>
            </a:fld>
            <a:endParaRPr lang="en-ID"/>
          </a:p>
        </p:txBody>
      </p:sp>
    </p:spTree>
    <p:extLst>
      <p:ext uri="{BB962C8B-B14F-4D97-AF65-F5344CB8AC3E}">
        <p14:creationId xmlns:p14="http://schemas.microsoft.com/office/powerpoint/2010/main" val="1199008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EBA55-E5E8-4F0A-9E96-59996BBF4C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5E993D64-CC11-EF6A-65C7-FDE26E7DC9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798C4AE-FF30-58E9-6E0C-AC859BD30A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E50C92-0103-4A2B-B495-755FFE88C1DB}" type="datetimeFigureOut">
              <a:rPr lang="en-ID" smtClean="0"/>
              <a:t>13/03/2024</a:t>
            </a:fld>
            <a:endParaRPr lang="en-ID"/>
          </a:p>
        </p:txBody>
      </p:sp>
      <p:sp>
        <p:nvSpPr>
          <p:cNvPr id="5" name="Footer Placeholder 4">
            <a:extLst>
              <a:ext uri="{FF2B5EF4-FFF2-40B4-BE49-F238E27FC236}">
                <a16:creationId xmlns:a16="http://schemas.microsoft.com/office/drawing/2014/main" id="{4345274D-83DC-5EA2-46FF-AB0F82CDE2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ECA6A314-6357-3643-6B05-2CD0EEFFAF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690B5-97AA-477A-A4FC-2494542CCFEB}" type="slidenum">
              <a:rPr lang="en-ID" smtClean="0"/>
              <a:t>‹#›</a:t>
            </a:fld>
            <a:endParaRPr lang="en-ID"/>
          </a:p>
        </p:txBody>
      </p:sp>
    </p:spTree>
    <p:extLst>
      <p:ext uri="{BB962C8B-B14F-4D97-AF65-F5344CB8AC3E}">
        <p14:creationId xmlns:p14="http://schemas.microsoft.com/office/powerpoint/2010/main" val="1133698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4BB46-DAE6-9339-47B2-F03ACDE6AC37}"/>
              </a:ext>
            </a:extLst>
          </p:cNvPr>
          <p:cNvSpPr>
            <a:spLocks noGrp="1"/>
          </p:cNvSpPr>
          <p:nvPr>
            <p:ph type="ctrTitle"/>
          </p:nvPr>
        </p:nvSpPr>
        <p:spPr/>
        <p:txBody>
          <a:bodyPr/>
          <a:lstStyle/>
          <a:p>
            <a:r>
              <a:rPr lang="en-US" dirty="0"/>
              <a:t>Artificial Intelligence</a:t>
            </a:r>
            <a:br>
              <a:rPr lang="en-US" dirty="0"/>
            </a:br>
            <a:r>
              <a:rPr lang="en-US" dirty="0"/>
              <a:t>for Schools</a:t>
            </a:r>
            <a:endParaRPr lang="en-ID" dirty="0"/>
          </a:p>
        </p:txBody>
      </p:sp>
      <p:sp>
        <p:nvSpPr>
          <p:cNvPr id="3" name="Subtitle 2">
            <a:extLst>
              <a:ext uri="{FF2B5EF4-FFF2-40B4-BE49-F238E27FC236}">
                <a16:creationId xmlns:a16="http://schemas.microsoft.com/office/drawing/2014/main" id="{662CD90F-9EAD-E276-479A-D014761A7953}"/>
              </a:ext>
            </a:extLst>
          </p:cNvPr>
          <p:cNvSpPr>
            <a:spLocks noGrp="1"/>
          </p:cNvSpPr>
          <p:nvPr>
            <p:ph type="subTitle" idx="1"/>
          </p:nvPr>
        </p:nvSpPr>
        <p:spPr/>
        <p:txBody>
          <a:bodyPr/>
          <a:lstStyle/>
          <a:p>
            <a:r>
              <a:rPr lang="en-US" dirty="0"/>
              <a:t>Overview</a:t>
            </a:r>
          </a:p>
          <a:p>
            <a:endParaRPr lang="en-US" dirty="0"/>
          </a:p>
          <a:p>
            <a:r>
              <a:rPr lang="en-US" dirty="0"/>
              <a:t>Dr. Karel Octavianus Bachri</a:t>
            </a:r>
            <a:endParaRPr lang="en-ID" dirty="0"/>
          </a:p>
        </p:txBody>
      </p:sp>
      <p:pic>
        <p:nvPicPr>
          <p:cNvPr id="5" name="Picture 4" descr="A blue and white logo&#10;&#10;Description automatically generated">
            <a:extLst>
              <a:ext uri="{FF2B5EF4-FFF2-40B4-BE49-F238E27FC236}">
                <a16:creationId xmlns:a16="http://schemas.microsoft.com/office/drawing/2014/main" id="{4B5EC7A9-455C-3201-E975-BCC3978B4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2742" y="0"/>
            <a:ext cx="2274422" cy="1192638"/>
          </a:xfrm>
          <a:prstGeom prst="rect">
            <a:avLst/>
          </a:prstGeom>
        </p:spPr>
      </p:pic>
      <p:pic>
        <p:nvPicPr>
          <p:cNvPr id="11" name="Picture 10" descr="A blue cross with yellow text&#10;&#10;Description automatically generated">
            <a:extLst>
              <a:ext uri="{FF2B5EF4-FFF2-40B4-BE49-F238E27FC236}">
                <a16:creationId xmlns:a16="http://schemas.microsoft.com/office/drawing/2014/main" id="{55157995-049E-8F7D-FDB7-66FC700BD6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68696" y="0"/>
            <a:ext cx="1023304" cy="896324"/>
          </a:xfrm>
          <a:prstGeom prst="rect">
            <a:avLst/>
          </a:prstGeom>
        </p:spPr>
      </p:pic>
    </p:spTree>
    <p:extLst>
      <p:ext uri="{BB962C8B-B14F-4D97-AF65-F5344CB8AC3E}">
        <p14:creationId xmlns:p14="http://schemas.microsoft.com/office/powerpoint/2010/main" val="1766109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6BC0-C4EC-BA06-8145-08B3300B80F1}"/>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A4C6177D-6937-72E4-58CE-3F720C4A05A4}"/>
              </a:ext>
            </a:extLst>
          </p:cNvPr>
          <p:cNvSpPr>
            <a:spLocks noGrp="1"/>
          </p:cNvSpPr>
          <p:nvPr>
            <p:ph idx="1"/>
          </p:nvPr>
        </p:nvSpPr>
        <p:spPr/>
        <p:txBody>
          <a:bodyPr/>
          <a:lstStyle/>
          <a:p>
            <a:r>
              <a:rPr lang="en-GB" dirty="0"/>
              <a:t>AI, or Artificial Intelligence, is a field of computer science that focuses on creating machines capable of intelligent </a:t>
            </a:r>
            <a:r>
              <a:rPr lang="en-GB" dirty="0" err="1"/>
              <a:t>behavior</a:t>
            </a:r>
            <a:r>
              <a:rPr lang="en-GB" dirty="0"/>
              <a:t>. These machines can perform tasks that typically require human intelligence, such as problem-solving, learning, and perception.</a:t>
            </a:r>
            <a:endParaRPr lang="en-ID" dirty="0"/>
          </a:p>
        </p:txBody>
      </p:sp>
    </p:spTree>
    <p:extLst>
      <p:ext uri="{BB962C8B-B14F-4D97-AF65-F5344CB8AC3E}">
        <p14:creationId xmlns:p14="http://schemas.microsoft.com/office/powerpoint/2010/main" val="3452945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7F7D6-DB85-10A9-133F-0BC594392916}"/>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995A04C2-6B8D-517F-6CCA-9596F2B5DE6A}"/>
              </a:ext>
            </a:extLst>
          </p:cNvPr>
          <p:cNvSpPr>
            <a:spLocks noGrp="1"/>
          </p:cNvSpPr>
          <p:nvPr>
            <p:ph idx="1"/>
          </p:nvPr>
        </p:nvSpPr>
        <p:spPr/>
        <p:txBody>
          <a:bodyPr/>
          <a:lstStyle/>
          <a:p>
            <a:r>
              <a:rPr lang="en-GB" dirty="0"/>
              <a:t>Let's explore AI in our daily lives. Algorithms power platforms like YouTube and Spotify, shaping our experience by recommending videos and music based on our preferences. These personalized suggestions are driven by AI's ability to </a:t>
            </a:r>
            <a:r>
              <a:rPr lang="en-GB" dirty="0" err="1"/>
              <a:t>analyze</a:t>
            </a:r>
            <a:r>
              <a:rPr lang="en-GB" dirty="0"/>
              <a:t> patterns in our </a:t>
            </a:r>
            <a:r>
              <a:rPr lang="en-GB" dirty="0" err="1"/>
              <a:t>behavior</a:t>
            </a:r>
            <a:r>
              <a:rPr lang="en-GB" dirty="0"/>
              <a:t>.</a:t>
            </a:r>
            <a:endParaRPr lang="en-ID" dirty="0"/>
          </a:p>
        </p:txBody>
      </p:sp>
    </p:spTree>
    <p:extLst>
      <p:ext uri="{BB962C8B-B14F-4D97-AF65-F5344CB8AC3E}">
        <p14:creationId xmlns:p14="http://schemas.microsoft.com/office/powerpoint/2010/main" val="2944922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585E-27AB-AB42-AC02-B955AE7FBBD3}"/>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0A4C1065-D160-00CA-3679-0D1E1077B661}"/>
              </a:ext>
            </a:extLst>
          </p:cNvPr>
          <p:cNvSpPr>
            <a:spLocks noGrp="1"/>
          </p:cNvSpPr>
          <p:nvPr>
            <p:ph idx="1"/>
          </p:nvPr>
        </p:nvSpPr>
        <p:spPr/>
        <p:txBody>
          <a:bodyPr/>
          <a:lstStyle/>
          <a:p>
            <a:r>
              <a:rPr lang="en-GB" dirty="0"/>
              <a:t>AI relies on data and algorithms. It processes large amounts of information to identify patterns and make predictions. </a:t>
            </a:r>
            <a:r>
              <a:rPr lang="en-GB"/>
              <a:t>Machine learning, a subset of AI, allows systems to learn from data and improve their performance over time without explicit programming.</a:t>
            </a:r>
          </a:p>
          <a:p>
            <a:endParaRPr lang="en-ID" dirty="0"/>
          </a:p>
        </p:txBody>
      </p:sp>
    </p:spTree>
    <p:extLst>
      <p:ext uri="{BB962C8B-B14F-4D97-AF65-F5344CB8AC3E}">
        <p14:creationId xmlns:p14="http://schemas.microsoft.com/office/powerpoint/2010/main" val="1817790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4BB46-DAE6-9339-47B2-F03ACDE6AC37}"/>
              </a:ext>
            </a:extLst>
          </p:cNvPr>
          <p:cNvSpPr>
            <a:spLocks noGrp="1"/>
          </p:cNvSpPr>
          <p:nvPr>
            <p:ph type="ctrTitle"/>
          </p:nvPr>
        </p:nvSpPr>
        <p:spPr/>
        <p:txBody>
          <a:bodyPr/>
          <a:lstStyle/>
          <a:p>
            <a:r>
              <a:rPr lang="en-US" dirty="0"/>
              <a:t>Thank you</a:t>
            </a:r>
            <a:endParaRPr lang="en-ID" dirty="0"/>
          </a:p>
        </p:txBody>
      </p:sp>
      <p:sp>
        <p:nvSpPr>
          <p:cNvPr id="3" name="Subtitle 2">
            <a:extLst>
              <a:ext uri="{FF2B5EF4-FFF2-40B4-BE49-F238E27FC236}">
                <a16:creationId xmlns:a16="http://schemas.microsoft.com/office/drawing/2014/main" id="{662CD90F-9EAD-E276-479A-D014761A7953}"/>
              </a:ext>
            </a:extLst>
          </p:cNvPr>
          <p:cNvSpPr>
            <a:spLocks noGrp="1"/>
          </p:cNvSpPr>
          <p:nvPr>
            <p:ph type="subTitle" idx="1"/>
          </p:nvPr>
        </p:nvSpPr>
        <p:spPr/>
        <p:txBody>
          <a:bodyPr/>
          <a:lstStyle/>
          <a:p>
            <a:endParaRPr lang="en-ID" dirty="0"/>
          </a:p>
        </p:txBody>
      </p:sp>
      <p:pic>
        <p:nvPicPr>
          <p:cNvPr id="5" name="Picture 4" descr="A blue and white logo&#10;&#10;Description automatically generated">
            <a:extLst>
              <a:ext uri="{FF2B5EF4-FFF2-40B4-BE49-F238E27FC236}">
                <a16:creationId xmlns:a16="http://schemas.microsoft.com/office/drawing/2014/main" id="{4B5EC7A9-455C-3201-E975-BCC3978B4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2742" y="0"/>
            <a:ext cx="2274422" cy="1192638"/>
          </a:xfrm>
          <a:prstGeom prst="rect">
            <a:avLst/>
          </a:prstGeom>
        </p:spPr>
      </p:pic>
      <p:pic>
        <p:nvPicPr>
          <p:cNvPr id="11" name="Picture 10" descr="A blue cross with yellow text&#10;&#10;Description automatically generated">
            <a:extLst>
              <a:ext uri="{FF2B5EF4-FFF2-40B4-BE49-F238E27FC236}">
                <a16:creationId xmlns:a16="http://schemas.microsoft.com/office/drawing/2014/main" id="{55157995-049E-8F7D-FDB7-66FC700BD6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68696" y="0"/>
            <a:ext cx="1023304" cy="896324"/>
          </a:xfrm>
          <a:prstGeom prst="rect">
            <a:avLst/>
          </a:prstGeom>
        </p:spPr>
      </p:pic>
      <p:pic>
        <p:nvPicPr>
          <p:cNvPr id="4" name="Picture 3" descr="A blue and white logo&#10;&#10;Description automatically generated">
            <a:extLst>
              <a:ext uri="{FF2B5EF4-FFF2-40B4-BE49-F238E27FC236}">
                <a16:creationId xmlns:a16="http://schemas.microsoft.com/office/drawing/2014/main" id="{75E76A10-FE27-5391-DE71-7CC3A86BC9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142" y="152400"/>
            <a:ext cx="2274422" cy="1192638"/>
          </a:xfrm>
          <a:prstGeom prst="rect">
            <a:avLst/>
          </a:prstGeom>
        </p:spPr>
      </p:pic>
    </p:spTree>
    <p:extLst>
      <p:ext uri="{BB962C8B-B14F-4D97-AF65-F5344CB8AC3E}">
        <p14:creationId xmlns:p14="http://schemas.microsoft.com/office/powerpoint/2010/main" val="1333392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blue and white logo&#10;&#10;Description automatically generated">
            <a:extLst>
              <a:ext uri="{FF2B5EF4-FFF2-40B4-BE49-F238E27FC236}">
                <a16:creationId xmlns:a16="http://schemas.microsoft.com/office/drawing/2014/main" id="{6FB21F63-5618-0A20-F2FE-71E4B0A3C4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1578" y="5246255"/>
            <a:ext cx="2274422" cy="1192638"/>
          </a:xfrm>
          <a:prstGeom prst="rect">
            <a:avLst/>
          </a:prstGeom>
        </p:spPr>
      </p:pic>
      <p:pic>
        <p:nvPicPr>
          <p:cNvPr id="3" name="Picture 2" descr="A blue cross with yellow text&#10;&#10;Description automatically generated">
            <a:extLst>
              <a:ext uri="{FF2B5EF4-FFF2-40B4-BE49-F238E27FC236}">
                <a16:creationId xmlns:a16="http://schemas.microsoft.com/office/drawing/2014/main" id="{E39125E5-6BBC-8D8A-44CE-CAD07E7DAE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7459" y="5394412"/>
            <a:ext cx="1023304" cy="896324"/>
          </a:xfrm>
          <a:prstGeom prst="rect">
            <a:avLst/>
          </a:prstGeom>
        </p:spPr>
      </p:pic>
    </p:spTree>
    <p:extLst>
      <p:ext uri="{BB962C8B-B14F-4D97-AF65-F5344CB8AC3E}">
        <p14:creationId xmlns:p14="http://schemas.microsoft.com/office/powerpoint/2010/main" val="112844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800</TotalTime>
  <Words>143</Words>
  <Application>Microsoft Office PowerPoint</Application>
  <PresentationFormat>Widescreen</PresentationFormat>
  <Paragraphs>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Frutiger</vt:lpstr>
      <vt:lpstr>Office Theme</vt:lpstr>
      <vt:lpstr>Artificial Intelligence for Schools</vt:lpstr>
      <vt:lpstr>PowerPoint Presentation</vt:lpstr>
      <vt:lpstr>PowerPoint Presentation</vt:lpstr>
      <vt:lpstr>PowerPoint Presentation</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Ahmad Fachrul Ali</dc:creator>
  <cp:lastModifiedBy>JULIUS KEVIN RAHARJO 202004560008</cp:lastModifiedBy>
  <cp:revision>13</cp:revision>
  <cp:lastPrinted>2024-01-22T01:04:48Z</cp:lastPrinted>
  <dcterms:created xsi:type="dcterms:W3CDTF">2023-11-14T06:59:37Z</dcterms:created>
  <dcterms:modified xsi:type="dcterms:W3CDTF">2024-03-13T02:53:06Z</dcterms:modified>
</cp:coreProperties>
</file>