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99E56-ABF4-4EE8-9B51-8B3F6955D3B2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873587C2-9144-4EE4-B33F-079903F5B8E4}">
      <dgm:prSet phldrT="[Text]"/>
      <dgm:spPr/>
      <dgm:t>
        <a:bodyPr/>
        <a:lstStyle/>
        <a:p>
          <a:r>
            <a:rPr lang="en-US" dirty="0"/>
            <a:t>Data model management</a:t>
          </a:r>
        </a:p>
      </dgm:t>
    </dgm:pt>
    <dgm:pt modelId="{DA3B0269-4AD4-4E6E-89E5-8E1C98F23755}" type="parTrans" cxnId="{843E2B9D-27D1-429E-BB0D-6C1691C49E87}">
      <dgm:prSet/>
      <dgm:spPr/>
      <dgm:t>
        <a:bodyPr/>
        <a:lstStyle/>
        <a:p>
          <a:endParaRPr lang="en-US"/>
        </a:p>
      </dgm:t>
    </dgm:pt>
    <dgm:pt modelId="{CA1EB6A3-34EE-4B35-847D-798CBA923EAC}" type="sibTrans" cxnId="{843E2B9D-27D1-429E-BB0D-6C1691C49E87}">
      <dgm:prSet/>
      <dgm:spPr/>
      <dgm:t>
        <a:bodyPr/>
        <a:lstStyle/>
        <a:p>
          <a:endParaRPr lang="en-US"/>
        </a:p>
      </dgm:t>
    </dgm:pt>
    <dgm:pt modelId="{6E190024-2B69-4C44-AED7-21D484E9B7C1}">
      <dgm:prSet phldrT="[Text]"/>
      <dgm:spPr/>
      <dgm:t>
        <a:bodyPr/>
        <a:lstStyle/>
        <a:p>
          <a:r>
            <a:rPr lang="en-US" dirty="0"/>
            <a:t>Data acquisition</a:t>
          </a:r>
        </a:p>
      </dgm:t>
    </dgm:pt>
    <dgm:pt modelId="{DBD9B0E0-E3A3-41FB-8B55-01AEC48EADB9}" type="parTrans" cxnId="{DE0B1788-1C6A-4C30-B3FC-437158D00093}">
      <dgm:prSet/>
      <dgm:spPr/>
      <dgm:t>
        <a:bodyPr/>
        <a:lstStyle/>
        <a:p>
          <a:endParaRPr lang="en-US"/>
        </a:p>
      </dgm:t>
    </dgm:pt>
    <dgm:pt modelId="{EEC14B57-4AB0-4870-8F50-E4743E1BE96D}" type="sibTrans" cxnId="{DE0B1788-1C6A-4C30-B3FC-437158D00093}">
      <dgm:prSet/>
      <dgm:spPr/>
      <dgm:t>
        <a:bodyPr/>
        <a:lstStyle/>
        <a:p>
          <a:endParaRPr lang="en-US"/>
        </a:p>
      </dgm:t>
    </dgm:pt>
    <dgm:pt modelId="{47A1D815-3975-4D84-8069-6AC083B463FF}">
      <dgm:prSet phldrT="[Text]"/>
      <dgm:spPr/>
      <dgm:t>
        <a:bodyPr/>
        <a:lstStyle/>
        <a:p>
          <a:r>
            <a:rPr lang="en-US" dirty="0"/>
            <a:t>Data validation, standardization, and enrichment</a:t>
          </a:r>
        </a:p>
      </dgm:t>
    </dgm:pt>
    <dgm:pt modelId="{0273BE37-ADC8-4FEA-8459-A191BB6E4312}" type="parTrans" cxnId="{BEF585F6-D17C-4E8F-B1F5-CF53C709FB2D}">
      <dgm:prSet/>
      <dgm:spPr/>
      <dgm:t>
        <a:bodyPr/>
        <a:lstStyle/>
        <a:p>
          <a:endParaRPr lang="en-US"/>
        </a:p>
      </dgm:t>
    </dgm:pt>
    <dgm:pt modelId="{B6B28E07-4D24-4FEB-B993-F6A2FF16018C}" type="sibTrans" cxnId="{BEF585F6-D17C-4E8F-B1F5-CF53C709FB2D}">
      <dgm:prSet/>
      <dgm:spPr/>
      <dgm:t>
        <a:bodyPr/>
        <a:lstStyle/>
        <a:p>
          <a:endParaRPr lang="en-US"/>
        </a:p>
      </dgm:t>
    </dgm:pt>
    <dgm:pt modelId="{EDF776DF-B81C-42FE-9762-12C4F62F504C}">
      <dgm:prSet/>
      <dgm:spPr/>
      <dgm:t>
        <a:bodyPr/>
        <a:lstStyle/>
        <a:p>
          <a:r>
            <a:rPr lang="en-US" dirty="0"/>
            <a:t>Entity resolution</a:t>
          </a:r>
        </a:p>
      </dgm:t>
    </dgm:pt>
    <dgm:pt modelId="{7DF5582D-C3A4-478B-9F8F-DF5AC1D0F24A}" type="parTrans" cxnId="{C3C3E314-3118-499A-9C37-98EA55D2C646}">
      <dgm:prSet/>
      <dgm:spPr/>
      <dgm:t>
        <a:bodyPr/>
        <a:lstStyle/>
        <a:p>
          <a:endParaRPr lang="en-US"/>
        </a:p>
      </dgm:t>
    </dgm:pt>
    <dgm:pt modelId="{415FBBDF-A03A-4304-B9ED-2C4526343987}" type="sibTrans" cxnId="{C3C3E314-3118-499A-9C37-98EA55D2C646}">
      <dgm:prSet/>
      <dgm:spPr/>
      <dgm:t>
        <a:bodyPr/>
        <a:lstStyle/>
        <a:p>
          <a:endParaRPr lang="en-US"/>
        </a:p>
      </dgm:t>
    </dgm:pt>
    <dgm:pt modelId="{B2446A94-3587-4885-BE22-78A071FBCA8C}">
      <dgm:prSet/>
      <dgm:spPr/>
      <dgm:t>
        <a:bodyPr/>
        <a:lstStyle/>
        <a:p>
          <a:r>
            <a:rPr lang="en-US" dirty="0"/>
            <a:t>Data sharing &amp; stewardship</a:t>
          </a:r>
        </a:p>
      </dgm:t>
    </dgm:pt>
    <dgm:pt modelId="{0D6F4186-EA9E-441E-AD6C-9ACF294CD0DF}" type="parTrans" cxnId="{38C0B039-E254-4794-BEFE-65C8A9433AD8}">
      <dgm:prSet/>
      <dgm:spPr/>
      <dgm:t>
        <a:bodyPr/>
        <a:lstStyle/>
        <a:p>
          <a:endParaRPr lang="en-US"/>
        </a:p>
      </dgm:t>
    </dgm:pt>
    <dgm:pt modelId="{1F6B242B-68D1-405B-A128-B15AD9FD8FFE}" type="sibTrans" cxnId="{38C0B039-E254-4794-BEFE-65C8A9433AD8}">
      <dgm:prSet/>
      <dgm:spPr/>
      <dgm:t>
        <a:bodyPr/>
        <a:lstStyle/>
        <a:p>
          <a:endParaRPr lang="en-US"/>
        </a:p>
      </dgm:t>
    </dgm:pt>
    <dgm:pt modelId="{DC8CEBCA-DCD2-435E-B294-A6B0D43E95EF}" type="pres">
      <dgm:prSet presAssocID="{0EB99E56-ABF4-4EE8-9B51-8B3F6955D3B2}" presName="Name0" presStyleCnt="0">
        <dgm:presLayoutVars>
          <dgm:dir/>
          <dgm:resizeHandles val="exact"/>
        </dgm:presLayoutVars>
      </dgm:prSet>
      <dgm:spPr/>
    </dgm:pt>
    <dgm:pt modelId="{BC1D772D-C543-4D14-96BB-0CCB9AF98BCE}" type="pres">
      <dgm:prSet presAssocID="{873587C2-9144-4EE4-B33F-079903F5B8E4}" presName="parTxOnly" presStyleLbl="node1" presStyleIdx="0" presStyleCnt="5">
        <dgm:presLayoutVars>
          <dgm:bulletEnabled val="1"/>
        </dgm:presLayoutVars>
      </dgm:prSet>
      <dgm:spPr/>
    </dgm:pt>
    <dgm:pt modelId="{CBEC1CE9-5669-4693-BC7B-C54EB9788776}" type="pres">
      <dgm:prSet presAssocID="{CA1EB6A3-34EE-4B35-847D-798CBA923EAC}" presName="parSpace" presStyleCnt="0"/>
      <dgm:spPr/>
    </dgm:pt>
    <dgm:pt modelId="{53579EB0-28D3-4448-BF3A-186E1F6718E1}" type="pres">
      <dgm:prSet presAssocID="{6E190024-2B69-4C44-AED7-21D484E9B7C1}" presName="parTxOnly" presStyleLbl="node1" presStyleIdx="1" presStyleCnt="5">
        <dgm:presLayoutVars>
          <dgm:bulletEnabled val="1"/>
        </dgm:presLayoutVars>
      </dgm:prSet>
      <dgm:spPr/>
    </dgm:pt>
    <dgm:pt modelId="{35204B89-812D-47AB-9F85-2940A86A2225}" type="pres">
      <dgm:prSet presAssocID="{EEC14B57-4AB0-4870-8F50-E4743E1BE96D}" presName="parSpace" presStyleCnt="0"/>
      <dgm:spPr/>
    </dgm:pt>
    <dgm:pt modelId="{929C563D-F5C0-48CD-A614-7504B8EDCD82}" type="pres">
      <dgm:prSet presAssocID="{47A1D815-3975-4D84-8069-6AC083B463FF}" presName="parTxOnly" presStyleLbl="node1" presStyleIdx="2" presStyleCnt="5">
        <dgm:presLayoutVars>
          <dgm:bulletEnabled val="1"/>
        </dgm:presLayoutVars>
      </dgm:prSet>
      <dgm:spPr/>
    </dgm:pt>
    <dgm:pt modelId="{F634A4E9-FA0A-432A-87F9-C6668B1F83E0}" type="pres">
      <dgm:prSet presAssocID="{B6B28E07-4D24-4FEB-B993-F6A2FF16018C}" presName="parSpace" presStyleCnt="0"/>
      <dgm:spPr/>
    </dgm:pt>
    <dgm:pt modelId="{ADB70577-5FDA-43C5-AFD3-FCE69643C404}" type="pres">
      <dgm:prSet presAssocID="{EDF776DF-B81C-42FE-9762-12C4F62F504C}" presName="parTxOnly" presStyleLbl="node1" presStyleIdx="3" presStyleCnt="5">
        <dgm:presLayoutVars>
          <dgm:bulletEnabled val="1"/>
        </dgm:presLayoutVars>
      </dgm:prSet>
      <dgm:spPr/>
    </dgm:pt>
    <dgm:pt modelId="{4FF5B66D-45F7-450F-BC5D-47F00D2E1CE2}" type="pres">
      <dgm:prSet presAssocID="{415FBBDF-A03A-4304-B9ED-2C4526343987}" presName="parSpace" presStyleCnt="0"/>
      <dgm:spPr/>
    </dgm:pt>
    <dgm:pt modelId="{345B2A00-8C44-4AA9-886B-E6E16578538A}" type="pres">
      <dgm:prSet presAssocID="{B2446A94-3587-4885-BE22-78A071FBCA8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74F4D10-9FE7-4252-B28E-83190FA07917}" type="presOf" srcId="{0EB99E56-ABF4-4EE8-9B51-8B3F6955D3B2}" destId="{DC8CEBCA-DCD2-435E-B294-A6B0D43E95EF}" srcOrd="0" destOrd="0" presId="urn:microsoft.com/office/officeart/2005/8/layout/hChevron3"/>
    <dgm:cxn modelId="{C3C3E314-3118-499A-9C37-98EA55D2C646}" srcId="{0EB99E56-ABF4-4EE8-9B51-8B3F6955D3B2}" destId="{EDF776DF-B81C-42FE-9762-12C4F62F504C}" srcOrd="3" destOrd="0" parTransId="{7DF5582D-C3A4-478B-9F8F-DF5AC1D0F24A}" sibTransId="{415FBBDF-A03A-4304-B9ED-2C4526343987}"/>
    <dgm:cxn modelId="{10F67E1A-CF94-4841-8563-425A79052FED}" type="presOf" srcId="{873587C2-9144-4EE4-B33F-079903F5B8E4}" destId="{BC1D772D-C543-4D14-96BB-0CCB9AF98BCE}" srcOrd="0" destOrd="0" presId="urn:microsoft.com/office/officeart/2005/8/layout/hChevron3"/>
    <dgm:cxn modelId="{38C0B039-E254-4794-BEFE-65C8A9433AD8}" srcId="{0EB99E56-ABF4-4EE8-9B51-8B3F6955D3B2}" destId="{B2446A94-3587-4885-BE22-78A071FBCA8C}" srcOrd="4" destOrd="0" parTransId="{0D6F4186-EA9E-441E-AD6C-9ACF294CD0DF}" sibTransId="{1F6B242B-68D1-405B-A128-B15AD9FD8FFE}"/>
    <dgm:cxn modelId="{0E785A4A-8D6F-45A7-BD36-74E481C16F41}" type="presOf" srcId="{6E190024-2B69-4C44-AED7-21D484E9B7C1}" destId="{53579EB0-28D3-4448-BF3A-186E1F6718E1}" srcOrd="0" destOrd="0" presId="urn:microsoft.com/office/officeart/2005/8/layout/hChevron3"/>
    <dgm:cxn modelId="{DE0B1788-1C6A-4C30-B3FC-437158D00093}" srcId="{0EB99E56-ABF4-4EE8-9B51-8B3F6955D3B2}" destId="{6E190024-2B69-4C44-AED7-21D484E9B7C1}" srcOrd="1" destOrd="0" parTransId="{DBD9B0E0-E3A3-41FB-8B55-01AEC48EADB9}" sibTransId="{EEC14B57-4AB0-4870-8F50-E4743E1BE96D}"/>
    <dgm:cxn modelId="{843E2B9D-27D1-429E-BB0D-6C1691C49E87}" srcId="{0EB99E56-ABF4-4EE8-9B51-8B3F6955D3B2}" destId="{873587C2-9144-4EE4-B33F-079903F5B8E4}" srcOrd="0" destOrd="0" parTransId="{DA3B0269-4AD4-4E6E-89E5-8E1C98F23755}" sibTransId="{CA1EB6A3-34EE-4B35-847D-798CBA923EAC}"/>
    <dgm:cxn modelId="{C21684B1-77AC-420C-B41A-5894E6C19692}" type="presOf" srcId="{B2446A94-3587-4885-BE22-78A071FBCA8C}" destId="{345B2A00-8C44-4AA9-886B-E6E16578538A}" srcOrd="0" destOrd="0" presId="urn:microsoft.com/office/officeart/2005/8/layout/hChevron3"/>
    <dgm:cxn modelId="{126EC7CE-FF24-4C89-9023-8B1E415034B6}" type="presOf" srcId="{EDF776DF-B81C-42FE-9762-12C4F62F504C}" destId="{ADB70577-5FDA-43C5-AFD3-FCE69643C404}" srcOrd="0" destOrd="0" presId="urn:microsoft.com/office/officeart/2005/8/layout/hChevron3"/>
    <dgm:cxn modelId="{2A08B7D3-562B-44A6-AC41-B1E244FA0F2A}" type="presOf" srcId="{47A1D815-3975-4D84-8069-6AC083B463FF}" destId="{929C563D-F5C0-48CD-A614-7504B8EDCD82}" srcOrd="0" destOrd="0" presId="urn:microsoft.com/office/officeart/2005/8/layout/hChevron3"/>
    <dgm:cxn modelId="{BEF585F6-D17C-4E8F-B1F5-CF53C709FB2D}" srcId="{0EB99E56-ABF4-4EE8-9B51-8B3F6955D3B2}" destId="{47A1D815-3975-4D84-8069-6AC083B463FF}" srcOrd="2" destOrd="0" parTransId="{0273BE37-ADC8-4FEA-8459-A191BB6E4312}" sibTransId="{B6B28E07-4D24-4FEB-B993-F6A2FF16018C}"/>
    <dgm:cxn modelId="{739A6AE5-5684-44FF-BE60-7E8D3140F82A}" type="presParOf" srcId="{DC8CEBCA-DCD2-435E-B294-A6B0D43E95EF}" destId="{BC1D772D-C543-4D14-96BB-0CCB9AF98BCE}" srcOrd="0" destOrd="0" presId="urn:microsoft.com/office/officeart/2005/8/layout/hChevron3"/>
    <dgm:cxn modelId="{532AB774-0836-4F8F-AAC6-867EB0765C14}" type="presParOf" srcId="{DC8CEBCA-DCD2-435E-B294-A6B0D43E95EF}" destId="{CBEC1CE9-5669-4693-BC7B-C54EB9788776}" srcOrd="1" destOrd="0" presId="urn:microsoft.com/office/officeart/2005/8/layout/hChevron3"/>
    <dgm:cxn modelId="{BA0580E2-7FD0-4589-8259-6BBCC2E43918}" type="presParOf" srcId="{DC8CEBCA-DCD2-435E-B294-A6B0D43E95EF}" destId="{53579EB0-28D3-4448-BF3A-186E1F6718E1}" srcOrd="2" destOrd="0" presId="urn:microsoft.com/office/officeart/2005/8/layout/hChevron3"/>
    <dgm:cxn modelId="{7FB38826-6DD2-45CE-96BF-B2A996DE84DB}" type="presParOf" srcId="{DC8CEBCA-DCD2-435E-B294-A6B0D43E95EF}" destId="{35204B89-812D-47AB-9F85-2940A86A2225}" srcOrd="3" destOrd="0" presId="urn:microsoft.com/office/officeart/2005/8/layout/hChevron3"/>
    <dgm:cxn modelId="{C10F73F4-EBEA-4863-BA43-BF21BB10A470}" type="presParOf" srcId="{DC8CEBCA-DCD2-435E-B294-A6B0D43E95EF}" destId="{929C563D-F5C0-48CD-A614-7504B8EDCD82}" srcOrd="4" destOrd="0" presId="urn:microsoft.com/office/officeart/2005/8/layout/hChevron3"/>
    <dgm:cxn modelId="{0DF89D3D-045A-42A4-9B5F-06675A2C2558}" type="presParOf" srcId="{DC8CEBCA-DCD2-435E-B294-A6B0D43E95EF}" destId="{F634A4E9-FA0A-432A-87F9-C6668B1F83E0}" srcOrd="5" destOrd="0" presId="urn:microsoft.com/office/officeart/2005/8/layout/hChevron3"/>
    <dgm:cxn modelId="{D26C7531-24AE-4863-A299-A95AB7CDCDFC}" type="presParOf" srcId="{DC8CEBCA-DCD2-435E-B294-A6B0D43E95EF}" destId="{ADB70577-5FDA-43C5-AFD3-FCE69643C404}" srcOrd="6" destOrd="0" presId="urn:microsoft.com/office/officeart/2005/8/layout/hChevron3"/>
    <dgm:cxn modelId="{65C8F33A-BFD5-45C0-B054-F8FF6FE2D584}" type="presParOf" srcId="{DC8CEBCA-DCD2-435E-B294-A6B0D43E95EF}" destId="{4FF5B66D-45F7-450F-BC5D-47F00D2E1CE2}" srcOrd="7" destOrd="0" presId="urn:microsoft.com/office/officeart/2005/8/layout/hChevron3"/>
    <dgm:cxn modelId="{A55D92B6-42D2-47BB-BD42-AB13123234CE}" type="presParOf" srcId="{DC8CEBCA-DCD2-435E-B294-A6B0D43E95EF}" destId="{345B2A00-8C44-4AA9-886B-E6E16578538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D772D-C543-4D14-96BB-0CCB9AF98BCE}">
      <dsp:nvSpPr>
        <dsp:cNvPr id="0" name=""/>
        <dsp:cNvSpPr/>
      </dsp:nvSpPr>
      <dsp:spPr>
        <a:xfrm>
          <a:off x="992" y="449791"/>
          <a:ext cx="1934765" cy="77390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model management</a:t>
          </a:r>
        </a:p>
      </dsp:txBody>
      <dsp:txXfrm>
        <a:off x="992" y="449791"/>
        <a:ext cx="1741289" cy="773906"/>
      </dsp:txXfrm>
    </dsp:sp>
    <dsp:sp modelId="{53579EB0-28D3-4448-BF3A-186E1F6718E1}">
      <dsp:nvSpPr>
        <dsp:cNvPr id="0" name=""/>
        <dsp:cNvSpPr/>
      </dsp:nvSpPr>
      <dsp:spPr>
        <a:xfrm>
          <a:off x="1548804" y="449791"/>
          <a:ext cx="1934765" cy="773906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acquisition</a:t>
          </a:r>
        </a:p>
      </dsp:txBody>
      <dsp:txXfrm>
        <a:off x="1935757" y="449791"/>
        <a:ext cx="1160859" cy="773906"/>
      </dsp:txXfrm>
    </dsp:sp>
    <dsp:sp modelId="{929C563D-F5C0-48CD-A614-7504B8EDCD82}">
      <dsp:nvSpPr>
        <dsp:cNvPr id="0" name=""/>
        <dsp:cNvSpPr/>
      </dsp:nvSpPr>
      <dsp:spPr>
        <a:xfrm>
          <a:off x="3096617" y="449791"/>
          <a:ext cx="1934765" cy="773906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validation, standardization, and enrichment</a:t>
          </a:r>
        </a:p>
      </dsp:txBody>
      <dsp:txXfrm>
        <a:off x="3483570" y="449791"/>
        <a:ext cx="1160859" cy="773906"/>
      </dsp:txXfrm>
    </dsp:sp>
    <dsp:sp modelId="{ADB70577-5FDA-43C5-AFD3-FCE69643C404}">
      <dsp:nvSpPr>
        <dsp:cNvPr id="0" name=""/>
        <dsp:cNvSpPr/>
      </dsp:nvSpPr>
      <dsp:spPr>
        <a:xfrm>
          <a:off x="4644429" y="449791"/>
          <a:ext cx="1934765" cy="773906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Entity resolution</a:t>
          </a:r>
        </a:p>
      </dsp:txBody>
      <dsp:txXfrm>
        <a:off x="5031382" y="449791"/>
        <a:ext cx="1160859" cy="773906"/>
      </dsp:txXfrm>
    </dsp:sp>
    <dsp:sp modelId="{345B2A00-8C44-4AA9-886B-E6E16578538A}">
      <dsp:nvSpPr>
        <dsp:cNvPr id="0" name=""/>
        <dsp:cNvSpPr/>
      </dsp:nvSpPr>
      <dsp:spPr>
        <a:xfrm>
          <a:off x="6192242" y="449791"/>
          <a:ext cx="1934765" cy="77390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sharing &amp; stewardship</a:t>
          </a:r>
        </a:p>
      </dsp:txBody>
      <dsp:txXfrm>
        <a:off x="6579195" y="449791"/>
        <a:ext cx="1160859" cy="77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5F59-4B58-42A3-89A3-E61BBC6A8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C8A03-7B38-469B-A235-BBC0C3BE8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9BF4-0CD2-4E1C-ACAD-F2A5AB66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F0F-D617-4E02-BF44-015B87C2AF4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E95A-1BDB-432F-BF68-46E01FDA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13DF-7B76-4DD2-9BB3-39CAFCED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F76-73AE-4238-88B1-EACC121A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C0C9-4E51-42D9-9429-E37C108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D6F97-7600-4AFD-9DF8-2D352891D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A0D3-66C1-4BFB-BB09-FB921ACB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F0F-D617-4E02-BF44-015B87C2AF4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7BBC-5932-410C-8F97-7FDA361D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F3DD-9A4A-4953-8566-5C323E73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F76-73AE-4238-88B1-EACC121A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6073A-24EB-4A93-AE85-E543FA911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2121-A274-48D2-A8A4-02935D3B3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7ABE-2505-4CFE-A923-91C9500F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F0F-D617-4E02-BF44-015B87C2AF4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192A-8FE5-436E-A15C-21763B44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420D-6F39-4A1E-9964-DB7F85AA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F76-73AE-4238-88B1-EACC121A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0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B32-DCAC-4265-9B1C-868F91D6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F131-A15E-4385-8795-2FE54BDD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AA362-BB89-4659-BB45-916E60A8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F0F-D617-4E02-BF44-015B87C2AF4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C1F1D-FF0B-473C-ADE6-DD97FE20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E8893-FB86-4907-ABEF-6899D205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F76-73AE-4238-88B1-EACC121A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74D-0AEE-4649-83EA-BCFDE28F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C0B3A-7167-438E-B798-B372368E7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15E1-7B9B-4205-BB1B-D7FDF8F5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F0F-D617-4E02-BF44-015B87C2AF4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38101-1E86-4E68-8E3D-837345EC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2542-9AE9-44E1-BE41-A2DCFA5F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F76-73AE-4238-88B1-EACC121A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6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C9B4-D844-466B-A235-0F0C47FE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05E9-7560-43D3-8DBD-878E67840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0208D-5D8B-4C6E-89F6-698EBFE96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A856-A42A-4EC9-8483-20A40698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F0F-D617-4E02-BF44-015B87C2AF4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A3302-E2D7-4EF1-BC9D-8F24F810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7E114-29BF-4527-A271-434710D9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F76-73AE-4238-88B1-EACC121A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24F0-EA41-486D-A194-0EEE0262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8001A-80F9-43BD-9FA7-7DBD5CBAC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26A90-2500-4C6B-A4EC-99B8479DD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D64A2-D24F-4101-AC16-0C61BF7F0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62CB0-7D37-450E-9B70-097B08532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4635D-AD47-46E5-9CA4-E32FEFB7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F0F-D617-4E02-BF44-015B87C2AF4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7D227-F2FA-480A-9907-7BB05612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97269-9EFB-4402-A8B0-C24B768E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F76-73AE-4238-88B1-EACC121A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55EF-CD65-410E-9611-4689274C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38001-73BD-4DD8-B30E-2CCC4F52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F0F-D617-4E02-BF44-015B87C2AF4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C29E9-BA38-43FF-A439-914A352A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7720D-BCB7-4F6A-9859-4C146212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F76-73AE-4238-88B1-EACC121A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5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C5388-B8A0-40AB-980D-FA045E37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F0F-D617-4E02-BF44-015B87C2AF4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43E94-A640-4F3A-BAB5-3D747818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BD888-2EE4-4ACB-8627-97287F7E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F76-73AE-4238-88B1-EACC121A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6277-99C1-4F04-A5DF-94FBCA30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EBEE-2075-4C51-920F-85C467F3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52923-76C3-4D04-96FD-20FA1422B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A7E69-2627-4DFF-837C-7BB1AC59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F0F-D617-4E02-BF44-015B87C2AF4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F38AE-60A6-4E55-8D78-72CAE982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6F242-A86B-43D4-8F40-80F4B42A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F76-73AE-4238-88B1-EACC121A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4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AD5C-A047-49DE-A248-DB7F81FE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4E3F7-477C-4C91-AD58-E706D0C2D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21789-D22F-4F36-9F6B-9D036CA08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9E450-537A-4101-A26E-EE53B66F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F0F-D617-4E02-BF44-015B87C2AF4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9C7CB-D8A6-4327-912D-5F30EAB2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9EF13-AFDD-4208-ACE4-49A43D60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F76-73AE-4238-88B1-EACC121A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5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6B66B-F2D6-4EA3-B61C-F9CD0EDE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2DC32-F914-403F-A52A-64B27EAF7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B983-F393-431B-8736-A937D69C0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43F0F-D617-4E02-BF44-015B87C2AF4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5824-2AC8-40DD-A455-39B2FBA6B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A8048-E0B4-408E-9ACD-C7DA10FC3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8AF76-73AE-4238-88B1-EACC121A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0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55F1B79-E830-4542-8B33-6B50C0B92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221149"/>
              </p:ext>
            </p:extLst>
          </p:nvPr>
        </p:nvGraphicFramePr>
        <p:xfrm>
          <a:off x="2032000" y="719667"/>
          <a:ext cx="8128000" cy="1673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2BA41-1ECA-4C24-9130-9E9443D60493}"/>
              </a:ext>
            </a:extLst>
          </p:cNvPr>
          <p:cNvSpPr txBox="1"/>
          <p:nvPr/>
        </p:nvSpPr>
        <p:spPr>
          <a:xfrm>
            <a:off x="485775" y="1935956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Activities: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25A29-7935-4C75-8583-186542C5F7D2}"/>
              </a:ext>
            </a:extLst>
          </p:cNvPr>
          <p:cNvSpPr txBox="1"/>
          <p:nvPr/>
        </p:nvSpPr>
        <p:spPr>
          <a:xfrm>
            <a:off x="1935956" y="1929439"/>
            <a:ext cx="1724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Defining terms and agreeing on definitions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BBD4A-3045-4870-A0F4-D9EE0DBE0A7B}"/>
              </a:ext>
            </a:extLst>
          </p:cNvPr>
          <p:cNvSpPr txBox="1"/>
          <p:nvPr/>
        </p:nvSpPr>
        <p:spPr>
          <a:xfrm>
            <a:off x="3634581" y="1929439"/>
            <a:ext cx="17248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Planning for, evaluating, and incorporating new data sources into an MDM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BF505-EDEB-4A8D-B917-0058CE0D9BA2}"/>
              </a:ext>
            </a:extLst>
          </p:cNvPr>
          <p:cNvSpPr txBox="1"/>
          <p:nvPr/>
        </p:nvSpPr>
        <p:spPr>
          <a:xfrm>
            <a:off x="5154612" y="1929439"/>
            <a:ext cx="17248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Identifying erroneous data; ensuring consistency across data attributes; adding attributes that can improve entity resolution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421F4-A793-44FF-9220-5002597A5A36}"/>
              </a:ext>
            </a:extLst>
          </p:cNvPr>
          <p:cNvSpPr txBox="1"/>
          <p:nvPr/>
        </p:nvSpPr>
        <p:spPr>
          <a:xfrm>
            <a:off x="6872287" y="1929439"/>
            <a:ext cx="17248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Matching or identifying how different records may relate to a single entity and enabling different workflows to resolve a duplicate conflict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A6CB4D-661B-420F-A6E0-C401FC1E328D}"/>
              </a:ext>
            </a:extLst>
          </p:cNvPr>
          <p:cNvSpPr txBox="1"/>
          <p:nvPr/>
        </p:nvSpPr>
        <p:spPr>
          <a:xfrm>
            <a:off x="8431609" y="1929439"/>
            <a:ext cx="1724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Manual resolution when data is incorrectly matched</a:t>
            </a:r>
          </a:p>
        </p:txBody>
      </p:sp>
    </p:spTree>
    <p:extLst>
      <p:ext uri="{BB962C8B-B14F-4D97-AF65-F5344CB8AC3E}">
        <p14:creationId xmlns:p14="http://schemas.microsoft.com/office/powerpoint/2010/main" val="270951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D628A347-8735-45AD-A85E-D3E03D595EC9}"/>
              </a:ext>
            </a:extLst>
          </p:cNvPr>
          <p:cNvSpPr/>
          <p:nvPr/>
        </p:nvSpPr>
        <p:spPr>
          <a:xfrm>
            <a:off x="1200151" y="900113"/>
            <a:ext cx="154805" cy="226456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6C49-736C-4166-A2E0-8F335785F0FA}"/>
              </a:ext>
            </a:extLst>
          </p:cNvPr>
          <p:cNvSpPr txBox="1"/>
          <p:nvPr/>
        </p:nvSpPr>
        <p:spPr>
          <a:xfrm>
            <a:off x="1464468" y="835819"/>
            <a:ext cx="37433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Duplicate identification match rules </a:t>
            </a:r>
            <a:r>
              <a:rPr lang="en-US" sz="1400" dirty="0"/>
              <a:t>to identify and flag duplicate entries without updating the cross-reference entities</a:t>
            </a:r>
          </a:p>
          <a:p>
            <a:endParaRPr lang="en-US" sz="1400" dirty="0"/>
          </a:p>
          <a:p>
            <a:r>
              <a:rPr lang="en-US" sz="1400" b="1" dirty="0"/>
              <a:t>Match-link rules </a:t>
            </a:r>
            <a:r>
              <a:rPr lang="en-US" sz="1400" dirty="0"/>
              <a:t>to identify and cross-reference records without updating the cross-reference entities</a:t>
            </a:r>
          </a:p>
          <a:p>
            <a:endParaRPr lang="en-US" sz="1400" dirty="0"/>
          </a:p>
          <a:p>
            <a:r>
              <a:rPr lang="en-US" sz="1400" b="1" dirty="0"/>
              <a:t>Match-merge rules </a:t>
            </a:r>
            <a:r>
              <a:rPr lang="en-US" sz="1400" dirty="0"/>
              <a:t>to match and merge records into a single record that represents the 'best version of the truth'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6D1BD-5E00-46F4-A523-D3A267CEE1AB}"/>
              </a:ext>
            </a:extLst>
          </p:cNvPr>
          <p:cNvSpPr txBox="1"/>
          <p:nvPr/>
        </p:nvSpPr>
        <p:spPr>
          <a:xfrm rot="16200000">
            <a:off x="-67435" y="1339185"/>
            <a:ext cx="1871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6103C-07A8-473B-83A2-C7EA55C26DAA}"/>
              </a:ext>
            </a:extLst>
          </p:cNvPr>
          <p:cNvSpPr txBox="1"/>
          <p:nvPr/>
        </p:nvSpPr>
        <p:spPr>
          <a:xfrm rot="16200000">
            <a:off x="536585" y="2571750"/>
            <a:ext cx="1050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355F4-EF55-4DF6-95EE-7F7F065F0F97}"/>
              </a:ext>
            </a:extLst>
          </p:cNvPr>
          <p:cNvSpPr txBox="1"/>
          <p:nvPr/>
        </p:nvSpPr>
        <p:spPr>
          <a:xfrm rot="16200000">
            <a:off x="536584" y="595312"/>
            <a:ext cx="1050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193599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Ekaterina Ponkratova</dc:creator>
  <cp:lastModifiedBy>Ekaterina Ponkratova</cp:lastModifiedBy>
  <cp:revision>2</cp:revision>
  <dcterms:created xsi:type="dcterms:W3CDTF">2022-03-13T05:58:36Z</dcterms:created>
  <dcterms:modified xsi:type="dcterms:W3CDTF">2022-03-13T08:33:38Z</dcterms:modified>
</cp:coreProperties>
</file>