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1FE"/>
    <a:srgbClr val="2C10FC"/>
    <a:srgbClr val="267D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1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0085-10B8-4628-A771-BA64BD94D673}" type="datetimeFigureOut">
              <a:rPr lang="pt-BR" smtClean="0"/>
              <a:t>23/12/2013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A2B9-5023-445A-8AE0-1301D4F0D8E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>
            <a:hlinkClick r:id="rId2" action="ppaction://hlinksldjump"/>
          </p:cNvPr>
          <p:cNvSpPr/>
          <p:nvPr/>
        </p:nvSpPr>
        <p:spPr>
          <a:xfrm>
            <a:off x="611560" y="548680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588224" y="188640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6 Elipse"/>
          <p:cNvSpPr/>
          <p:nvPr/>
        </p:nvSpPr>
        <p:spPr>
          <a:xfrm>
            <a:off x="5796136" y="3717032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7 Elipse"/>
          <p:cNvSpPr/>
          <p:nvPr/>
        </p:nvSpPr>
        <p:spPr>
          <a:xfrm>
            <a:off x="3995936" y="5373216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Elipse"/>
          <p:cNvSpPr/>
          <p:nvPr/>
        </p:nvSpPr>
        <p:spPr>
          <a:xfrm>
            <a:off x="4427984" y="2132856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9 Elipse"/>
          <p:cNvSpPr/>
          <p:nvPr/>
        </p:nvSpPr>
        <p:spPr>
          <a:xfrm>
            <a:off x="539552" y="5157192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0 Elipse"/>
          <p:cNvSpPr/>
          <p:nvPr/>
        </p:nvSpPr>
        <p:spPr>
          <a:xfrm>
            <a:off x="7596336" y="1988840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1 Elipse"/>
          <p:cNvSpPr/>
          <p:nvPr/>
        </p:nvSpPr>
        <p:spPr>
          <a:xfrm>
            <a:off x="7524328" y="5085184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Elipse"/>
          <p:cNvSpPr/>
          <p:nvPr/>
        </p:nvSpPr>
        <p:spPr>
          <a:xfrm>
            <a:off x="2411760" y="3861048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Elipse"/>
          <p:cNvSpPr/>
          <p:nvPr/>
        </p:nvSpPr>
        <p:spPr>
          <a:xfrm>
            <a:off x="179512" y="2852936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4 Elipse"/>
          <p:cNvSpPr/>
          <p:nvPr/>
        </p:nvSpPr>
        <p:spPr>
          <a:xfrm>
            <a:off x="3275856" y="188640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4788024" y="692696"/>
            <a:ext cx="158417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5868144" y="1340768"/>
            <a:ext cx="864096" cy="8640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1556792"/>
            <a:ext cx="432048" cy="20882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7812360" y="1340768"/>
            <a:ext cx="288032" cy="36004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7164288" y="3356992"/>
            <a:ext cx="720080" cy="57606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8172400" y="3429000"/>
            <a:ext cx="72008" cy="144016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051720" y="908720"/>
            <a:ext cx="936104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779912" y="3284984"/>
            <a:ext cx="648072" cy="5040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4211960" y="1484784"/>
            <a:ext cx="432048" cy="720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1619672" y="2924944"/>
            <a:ext cx="576064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>
            <a:off x="4788024" y="3645024"/>
            <a:ext cx="144016" cy="15121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5580112" y="5733256"/>
            <a:ext cx="1872208" cy="2160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051720" y="5805264"/>
            <a:ext cx="1800200" cy="144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971600" y="1916832"/>
            <a:ext cx="144016" cy="720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99592" y="4221088"/>
            <a:ext cx="144016" cy="7920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V="1">
            <a:off x="1835696" y="4869160"/>
            <a:ext cx="504056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2267744" y="1988840"/>
            <a:ext cx="1296144" cy="122413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691680" y="692696"/>
            <a:ext cx="5760640" cy="5544616"/>
          </a:xfrm>
          <a:prstGeom prst="ellipse">
            <a:avLst/>
          </a:prstGeom>
          <a:solidFill>
            <a:srgbClr val="0EE1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TATIANA FERNANDEZ</dc:creator>
  <cp:lastModifiedBy>TATIANA FERNANDEZ</cp:lastModifiedBy>
  <cp:revision>2</cp:revision>
  <dcterms:created xsi:type="dcterms:W3CDTF">2013-12-23T12:16:38Z</dcterms:created>
  <dcterms:modified xsi:type="dcterms:W3CDTF">2013-12-23T21:22:14Z</dcterms:modified>
</cp:coreProperties>
</file>