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Vrinda Store: Action Plan Based on 2022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Next Strategic Steps Based on Excel Report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📌 Key Insights from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Women contribute 64% of total sales, especially in adult and teenager categories.</a:t>
            </a:r>
          </a:p>
          <a:p>
            <a:pPr marL="0" indent="0">
              <a:buNone/>
            </a:pPr>
            <a:r>
              <a:rPr sz="2800" dirty="0"/>
              <a:t>• Amazon (35%) and Myntra (23%) are the top-performing sales channels.</a:t>
            </a:r>
          </a:p>
          <a:p>
            <a:pPr marL="0" indent="0">
              <a:buNone/>
            </a:pPr>
            <a:r>
              <a:rPr sz="2800" dirty="0"/>
              <a:t>• Maharashtra, Karnataka, and Uttar Pradesh lead in state-wise sales.</a:t>
            </a:r>
          </a:p>
          <a:p>
            <a:pPr marL="0" indent="0">
              <a:buNone/>
            </a:pPr>
            <a:r>
              <a:rPr sz="2800" dirty="0"/>
              <a:t>• Most orders (92%) are delivered; only 8% have issues (returns/refunds/cancellations).</a:t>
            </a:r>
          </a:p>
          <a:p>
            <a:pPr marL="0" indent="0">
              <a:buNone/>
            </a:pPr>
            <a:r>
              <a:rPr sz="2800" dirty="0"/>
              <a:t>• Sales peak in Feb-Mar and decline mid-year.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Next Strategic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2600" dirty="0"/>
              <a:t>📦 Optimize Inventory: Expand women’s product lines, especially for adults and teens.</a:t>
            </a:r>
          </a:p>
          <a:p>
            <a:r>
              <a:rPr sz="2600" dirty="0"/>
              <a:t>🌐 Focus on Amazon &amp; Myntra: Launch exclusive deals, run ad campaigns.</a:t>
            </a:r>
          </a:p>
          <a:p>
            <a:r>
              <a:rPr sz="2600" dirty="0"/>
              <a:t>📍 Strengthen Top Markets: Target Maharashtra, Karnataka, UP with regional ads.</a:t>
            </a:r>
          </a:p>
          <a:p>
            <a:r>
              <a:rPr sz="2600" dirty="0"/>
              <a:t>📈 Boost Low-Sales Months: Introduce May–Aug promotions and flash sales.</a:t>
            </a:r>
          </a:p>
          <a:p>
            <a:r>
              <a:rPr sz="2600" dirty="0"/>
              <a:t>✅ Maintain Delivery Rates: Investigate 8% issues, improve size charts and photos.</a:t>
            </a:r>
          </a:p>
          <a:p>
            <a:r>
              <a:rPr sz="2600" dirty="0"/>
              <a:t>👥 Gender &amp; Age Targeting: Run separate campaigns for teenage girls and adult women.</a:t>
            </a:r>
          </a:p>
          <a:p>
            <a:r>
              <a:rPr sz="2600" dirty="0"/>
              <a:t>🛒 Channel Audit: Improve UX on Ajio/Flipkart or drop non-performing channels.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6306F3-C11A-773E-6812-D9CD89D271AD}"/>
              </a:ext>
            </a:extLst>
          </p:cNvPr>
          <p:cNvSpPr txBox="1"/>
          <p:nvPr/>
        </p:nvSpPr>
        <p:spPr>
          <a:xfrm>
            <a:off x="1981200" y="1828800"/>
            <a:ext cx="521425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>
                <a:latin typeface="Aptos Narrow" panose="020B00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23533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209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 Narrow</vt:lpstr>
      <vt:lpstr>Arial</vt:lpstr>
      <vt:lpstr>Calibri</vt:lpstr>
      <vt:lpstr>Office Theme</vt:lpstr>
      <vt:lpstr>Vrinda Store: Action Plan Based on 2022 Analytics</vt:lpstr>
      <vt:lpstr>📌 Key Insights from Report</vt:lpstr>
      <vt:lpstr>✅ Next Strategic Steps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Vaishnavi Choudhari</cp:lastModifiedBy>
  <cp:revision>2</cp:revision>
  <dcterms:created xsi:type="dcterms:W3CDTF">2013-01-27T09:14:16Z</dcterms:created>
  <dcterms:modified xsi:type="dcterms:W3CDTF">2025-07-15T21:37:26Z</dcterms:modified>
  <cp:category/>
</cp:coreProperties>
</file>