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9" r:id="rId1"/>
  </p:sldMasterIdLst>
  <p:notesMasterIdLst>
    <p:notesMasterId r:id="rId35"/>
  </p:notesMasterIdLst>
  <p:sldIdLst>
    <p:sldId id="256" r:id="rId2"/>
    <p:sldId id="257" r:id="rId3"/>
    <p:sldId id="259" r:id="rId4"/>
    <p:sldId id="260" r:id="rId5"/>
    <p:sldId id="303" r:id="rId6"/>
    <p:sldId id="261" r:id="rId7"/>
    <p:sldId id="291" r:id="rId8"/>
    <p:sldId id="263" r:id="rId9"/>
    <p:sldId id="299" r:id="rId10"/>
    <p:sldId id="300" r:id="rId11"/>
    <p:sldId id="264" r:id="rId12"/>
    <p:sldId id="302" r:id="rId13"/>
    <p:sldId id="265" r:id="rId14"/>
    <p:sldId id="275" r:id="rId15"/>
    <p:sldId id="276" r:id="rId16"/>
    <p:sldId id="301" r:id="rId17"/>
    <p:sldId id="277" r:id="rId18"/>
    <p:sldId id="279" r:id="rId19"/>
    <p:sldId id="280" r:id="rId20"/>
    <p:sldId id="304" r:id="rId21"/>
    <p:sldId id="305" r:id="rId22"/>
    <p:sldId id="281" r:id="rId23"/>
    <p:sldId id="296" r:id="rId24"/>
    <p:sldId id="295" r:id="rId25"/>
    <p:sldId id="294" r:id="rId26"/>
    <p:sldId id="293" r:id="rId27"/>
    <p:sldId id="292" r:id="rId28"/>
    <p:sldId id="297" r:id="rId29"/>
    <p:sldId id="298" r:id="rId30"/>
    <p:sldId id="267" r:id="rId31"/>
    <p:sldId id="308" r:id="rId32"/>
    <p:sldId id="309"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4" d="100"/>
          <a:sy n="74" d="100"/>
        </p:scale>
        <p:origin x="4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GOPI SINGH" userId="a0da2673f70b0cd0" providerId="LiveId" clId="{4F950DD0-DA71-4B37-994C-78696E1FAFBA}"/>
    <pc:docChg chg="undo redo custSel addSld delSld modSld">
      <pc:chgData name="V GOPI SINGH" userId="a0da2673f70b0cd0" providerId="LiveId" clId="{4F950DD0-DA71-4B37-994C-78696E1FAFBA}" dt="2023-11-06T07:23:00.687" v="1005" actId="1076"/>
      <pc:docMkLst>
        <pc:docMk/>
      </pc:docMkLst>
      <pc:sldChg chg="modSp">
        <pc:chgData name="V GOPI SINGH" userId="a0da2673f70b0cd0" providerId="LiveId" clId="{4F950DD0-DA71-4B37-994C-78696E1FAFBA}" dt="2023-09-18T10:32:33.660" v="493"/>
        <pc:sldMkLst>
          <pc:docMk/>
          <pc:sldMk cId="1528282574" sldId="256"/>
        </pc:sldMkLst>
        <pc:spChg chg="mod">
          <ac:chgData name="V GOPI SINGH" userId="a0da2673f70b0cd0" providerId="LiveId" clId="{4F950DD0-DA71-4B37-994C-78696E1FAFBA}" dt="2023-09-18T10:32:33.660" v="493"/>
          <ac:spMkLst>
            <pc:docMk/>
            <pc:sldMk cId="1528282574" sldId="256"/>
            <ac:spMk id="3" creationId="{00000000-0000-0000-0000-000000000000}"/>
          </ac:spMkLst>
        </pc:spChg>
      </pc:sldChg>
      <pc:sldChg chg="addSp delSp modSp mod modClrScheme chgLayout">
        <pc:chgData name="V GOPI SINGH" userId="a0da2673f70b0cd0" providerId="LiveId" clId="{4F950DD0-DA71-4B37-994C-78696E1FAFBA}" dt="2023-09-18T10:37:08.005" v="528" actId="27636"/>
        <pc:sldMkLst>
          <pc:docMk/>
          <pc:sldMk cId="791694948" sldId="257"/>
        </pc:sldMkLst>
        <pc:spChg chg="mod ord">
          <ac:chgData name="V GOPI SINGH" userId="a0da2673f70b0cd0" providerId="LiveId" clId="{4F950DD0-DA71-4B37-994C-78696E1FAFBA}" dt="2023-09-15T18:13:11.276" v="89" actId="403"/>
          <ac:spMkLst>
            <pc:docMk/>
            <pc:sldMk cId="791694948" sldId="257"/>
            <ac:spMk id="2" creationId="{00000000-0000-0000-0000-000000000000}"/>
          </ac:spMkLst>
        </pc:spChg>
        <pc:spChg chg="del mod ord">
          <ac:chgData name="V GOPI SINGH" userId="a0da2673f70b0cd0" providerId="LiveId" clId="{4F950DD0-DA71-4B37-994C-78696E1FAFBA}" dt="2023-09-15T18:12:59.824" v="86" actId="21"/>
          <ac:spMkLst>
            <pc:docMk/>
            <pc:sldMk cId="791694948" sldId="257"/>
            <ac:spMk id="3" creationId="{00000000-0000-0000-0000-000000000000}"/>
          </ac:spMkLst>
        </pc:spChg>
        <pc:spChg chg="add mod ord">
          <ac:chgData name="V GOPI SINGH" userId="a0da2673f70b0cd0" providerId="LiveId" clId="{4F950DD0-DA71-4B37-994C-78696E1FAFBA}" dt="2023-09-18T10:37:08.005" v="528" actId="27636"/>
          <ac:spMkLst>
            <pc:docMk/>
            <pc:sldMk cId="791694948" sldId="257"/>
            <ac:spMk id="4" creationId="{9D582FDC-54D4-A1EF-DCAD-C03C62F9B6B4}"/>
          </ac:spMkLst>
        </pc:spChg>
        <pc:cxnChg chg="add del mod">
          <ac:chgData name="V GOPI SINGH" userId="a0da2673f70b0cd0" providerId="LiveId" clId="{4F950DD0-DA71-4B37-994C-78696E1FAFBA}" dt="2023-09-15T18:13:02.942" v="87" actId="21"/>
          <ac:cxnSpMkLst>
            <pc:docMk/>
            <pc:sldMk cId="791694948" sldId="257"/>
            <ac:cxnSpMk id="6" creationId="{C416BA4A-2A62-EB44-BE84-91C499BFA6E1}"/>
          </ac:cxnSpMkLst>
        </pc:cxnChg>
      </pc:sldChg>
      <pc:sldChg chg="del">
        <pc:chgData name="V GOPI SINGH" userId="a0da2673f70b0cd0" providerId="LiveId" clId="{4F950DD0-DA71-4B37-994C-78696E1FAFBA}" dt="2023-09-18T10:26:02.776" v="418" actId="47"/>
        <pc:sldMkLst>
          <pc:docMk/>
          <pc:sldMk cId="2041066871" sldId="258"/>
        </pc:sldMkLst>
      </pc:sldChg>
      <pc:sldChg chg="modSp mod">
        <pc:chgData name="V GOPI SINGH" userId="a0da2673f70b0cd0" providerId="LiveId" clId="{4F950DD0-DA71-4B37-994C-78696E1FAFBA}" dt="2023-09-18T10:36:19.159" v="515" actId="27636"/>
        <pc:sldMkLst>
          <pc:docMk/>
          <pc:sldMk cId="595893425" sldId="259"/>
        </pc:sldMkLst>
        <pc:spChg chg="mod">
          <ac:chgData name="V GOPI SINGH" userId="a0da2673f70b0cd0" providerId="LiveId" clId="{4F950DD0-DA71-4B37-994C-78696E1FAFBA}" dt="2023-09-18T10:36:19.159" v="515" actId="27636"/>
          <ac:spMkLst>
            <pc:docMk/>
            <pc:sldMk cId="595893425" sldId="259"/>
            <ac:spMk id="2" creationId="{00000000-0000-0000-0000-000000000000}"/>
          </ac:spMkLst>
        </pc:spChg>
        <pc:spChg chg="mod">
          <ac:chgData name="V GOPI SINGH" userId="a0da2673f70b0cd0" providerId="LiveId" clId="{4F950DD0-DA71-4B37-994C-78696E1FAFBA}" dt="2023-09-18T10:28:39.224" v="470" actId="404"/>
          <ac:spMkLst>
            <pc:docMk/>
            <pc:sldMk cId="595893425" sldId="259"/>
            <ac:spMk id="3" creationId="{00000000-0000-0000-0000-000000000000}"/>
          </ac:spMkLst>
        </pc:spChg>
      </pc:sldChg>
      <pc:sldChg chg="modSp mod">
        <pc:chgData name="V GOPI SINGH" userId="a0da2673f70b0cd0" providerId="LiveId" clId="{4F950DD0-DA71-4B37-994C-78696E1FAFBA}" dt="2023-09-18T10:37:07.786" v="527"/>
        <pc:sldMkLst>
          <pc:docMk/>
          <pc:sldMk cId="524316400" sldId="261"/>
        </pc:sldMkLst>
        <pc:spChg chg="mod">
          <ac:chgData name="V GOPI SINGH" userId="a0da2673f70b0cd0" providerId="LiveId" clId="{4F950DD0-DA71-4B37-994C-78696E1FAFBA}" dt="2023-09-18T10:37:07.786" v="527"/>
          <ac:spMkLst>
            <pc:docMk/>
            <pc:sldMk cId="524316400" sldId="261"/>
            <ac:spMk id="2" creationId="{00000000-0000-0000-0000-000000000000}"/>
          </ac:spMkLst>
        </pc:spChg>
        <pc:spChg chg="mod">
          <ac:chgData name="V GOPI SINGH" userId="a0da2673f70b0cd0" providerId="LiveId" clId="{4F950DD0-DA71-4B37-994C-78696E1FAFBA}" dt="2023-09-18T10:28:59.455" v="471" actId="2711"/>
          <ac:spMkLst>
            <pc:docMk/>
            <pc:sldMk cId="524316400" sldId="261"/>
            <ac:spMk id="3" creationId="{00000000-0000-0000-0000-000000000000}"/>
          </ac:spMkLst>
        </pc:spChg>
      </pc:sldChg>
      <pc:sldChg chg="modSp">
        <pc:chgData name="V GOPI SINGH" userId="a0da2673f70b0cd0" providerId="LiveId" clId="{4F950DD0-DA71-4B37-994C-78696E1FAFBA}" dt="2023-09-18T10:37:07.786" v="527"/>
        <pc:sldMkLst>
          <pc:docMk/>
          <pc:sldMk cId="2521723409" sldId="263"/>
        </pc:sldMkLst>
        <pc:spChg chg="mod">
          <ac:chgData name="V GOPI SINGH" userId="a0da2673f70b0cd0" providerId="LiveId" clId="{4F950DD0-DA71-4B37-994C-78696E1FAFBA}" dt="2023-09-18T10:37:07.786" v="527"/>
          <ac:spMkLst>
            <pc:docMk/>
            <pc:sldMk cId="2521723409" sldId="263"/>
            <ac:spMk id="2" creationId="{00000000-0000-0000-0000-000000000000}"/>
          </ac:spMkLst>
        </pc:spChg>
      </pc:sldChg>
      <pc:sldChg chg="modSp mod">
        <pc:chgData name="V GOPI SINGH" userId="a0da2673f70b0cd0" providerId="LiveId" clId="{4F950DD0-DA71-4B37-994C-78696E1FAFBA}" dt="2023-09-18T10:37:07.786" v="527"/>
        <pc:sldMkLst>
          <pc:docMk/>
          <pc:sldMk cId="3582856516" sldId="264"/>
        </pc:sldMkLst>
        <pc:spChg chg="mod">
          <ac:chgData name="V GOPI SINGH" userId="a0da2673f70b0cd0" providerId="LiveId" clId="{4F950DD0-DA71-4B37-994C-78696E1FAFBA}" dt="2023-09-18T10:37:07.786" v="527"/>
          <ac:spMkLst>
            <pc:docMk/>
            <pc:sldMk cId="3582856516" sldId="264"/>
            <ac:spMk id="2" creationId="{99619938-B4FE-903D-B0A9-A29525D8BD9F}"/>
          </ac:spMkLst>
        </pc:spChg>
        <pc:spChg chg="mod">
          <ac:chgData name="V GOPI SINGH" userId="a0da2673f70b0cd0" providerId="LiveId" clId="{4F950DD0-DA71-4B37-994C-78696E1FAFBA}" dt="2023-09-18T10:30:08.729" v="477" actId="14100"/>
          <ac:spMkLst>
            <pc:docMk/>
            <pc:sldMk cId="3582856516" sldId="264"/>
            <ac:spMk id="3" creationId="{34563A22-D181-5CEF-A259-6C76E0C7E2B7}"/>
          </ac:spMkLst>
        </pc:spChg>
      </pc:sldChg>
      <pc:sldChg chg="modSp mod">
        <pc:chgData name="V GOPI SINGH" userId="a0da2673f70b0cd0" providerId="LiveId" clId="{4F950DD0-DA71-4B37-994C-78696E1FAFBA}" dt="2023-09-15T18:27:48.220" v="224" actId="1076"/>
        <pc:sldMkLst>
          <pc:docMk/>
          <pc:sldMk cId="3823009234" sldId="267"/>
        </pc:sldMkLst>
        <pc:spChg chg="mod">
          <ac:chgData name="V GOPI SINGH" userId="a0da2673f70b0cd0" providerId="LiveId" clId="{4F950DD0-DA71-4B37-994C-78696E1FAFBA}" dt="2023-09-15T18:27:43.877" v="223" actId="1076"/>
          <ac:spMkLst>
            <pc:docMk/>
            <pc:sldMk cId="3823009234" sldId="267"/>
            <ac:spMk id="2" creationId="{00000000-0000-0000-0000-000000000000}"/>
          </ac:spMkLst>
        </pc:spChg>
        <pc:spChg chg="mod">
          <ac:chgData name="V GOPI SINGH" userId="a0da2673f70b0cd0" providerId="LiveId" clId="{4F950DD0-DA71-4B37-994C-78696E1FAFBA}" dt="2023-09-15T18:27:48.220" v="224" actId="1076"/>
          <ac:spMkLst>
            <pc:docMk/>
            <pc:sldMk cId="3823009234" sldId="267"/>
            <ac:spMk id="3" creationId="{00000000-0000-0000-0000-000000000000}"/>
          </ac:spMkLst>
        </pc:spChg>
      </pc:sldChg>
      <pc:sldChg chg="addSp delSp modSp mod">
        <pc:chgData name="V GOPI SINGH" userId="a0da2673f70b0cd0" providerId="LiveId" clId="{4F950DD0-DA71-4B37-994C-78696E1FAFBA}" dt="2023-09-29T09:42:57.658" v="994" actId="20577"/>
        <pc:sldMkLst>
          <pc:docMk/>
          <pc:sldMk cId="2279358774" sldId="275"/>
        </pc:sldMkLst>
        <pc:spChg chg="add del">
          <ac:chgData name="V GOPI SINGH" userId="a0da2673f70b0cd0" providerId="LiveId" clId="{4F950DD0-DA71-4B37-994C-78696E1FAFBA}" dt="2023-09-29T09:40:08.956" v="955" actId="21"/>
          <ac:spMkLst>
            <pc:docMk/>
            <pc:sldMk cId="2279358774" sldId="275"/>
            <ac:spMk id="2" creationId="{00000000-0000-0000-0000-000000000000}"/>
          </ac:spMkLst>
        </pc:spChg>
        <pc:spChg chg="add del mod">
          <ac:chgData name="V GOPI SINGH" userId="a0da2673f70b0cd0" providerId="LiveId" clId="{4F950DD0-DA71-4B37-994C-78696E1FAFBA}" dt="2023-09-29T09:40:09.473" v="957" actId="20577"/>
          <ac:spMkLst>
            <pc:docMk/>
            <pc:sldMk cId="2279358774" sldId="275"/>
            <ac:spMk id="3" creationId="{00000000-0000-0000-0000-000000000000}"/>
          </ac:spMkLst>
        </pc:spChg>
        <pc:spChg chg="add mod">
          <ac:chgData name="V GOPI SINGH" userId="a0da2673f70b0cd0" providerId="LiveId" clId="{4F950DD0-DA71-4B37-994C-78696E1FAFBA}" dt="2023-09-29T09:23:51.905" v="775" actId="1076"/>
          <ac:spMkLst>
            <pc:docMk/>
            <pc:sldMk cId="2279358774" sldId="275"/>
            <ac:spMk id="5" creationId="{EB8727D6-683E-1438-E4EB-7C4EE495C33B}"/>
          </ac:spMkLst>
        </pc:spChg>
        <pc:spChg chg="add mod">
          <ac:chgData name="V GOPI SINGH" userId="a0da2673f70b0cd0" providerId="LiveId" clId="{4F950DD0-DA71-4B37-994C-78696E1FAFBA}" dt="2023-09-29T09:23:54.365" v="776" actId="1076"/>
          <ac:spMkLst>
            <pc:docMk/>
            <pc:sldMk cId="2279358774" sldId="275"/>
            <ac:spMk id="6" creationId="{42526616-85A2-FF47-F921-0CDCFB180763}"/>
          </ac:spMkLst>
        </pc:spChg>
        <pc:spChg chg="add mod">
          <ac:chgData name="V GOPI SINGH" userId="a0da2673f70b0cd0" providerId="LiveId" clId="{4F950DD0-DA71-4B37-994C-78696E1FAFBA}" dt="2023-09-29T09:23:57.351" v="777" actId="1076"/>
          <ac:spMkLst>
            <pc:docMk/>
            <pc:sldMk cId="2279358774" sldId="275"/>
            <ac:spMk id="7" creationId="{5410F986-C199-C7FF-5E99-EAF443BD5A7D}"/>
          </ac:spMkLst>
        </pc:spChg>
        <pc:spChg chg="add mod">
          <ac:chgData name="V GOPI SINGH" userId="a0da2673f70b0cd0" providerId="LiveId" clId="{4F950DD0-DA71-4B37-994C-78696E1FAFBA}" dt="2023-09-29T09:35:15.326" v="883" actId="1076"/>
          <ac:spMkLst>
            <pc:docMk/>
            <pc:sldMk cId="2279358774" sldId="275"/>
            <ac:spMk id="8" creationId="{1B42C3B5-3F05-3961-AF7E-E74D5CBB9070}"/>
          </ac:spMkLst>
        </pc:spChg>
        <pc:spChg chg="add mod">
          <ac:chgData name="V GOPI SINGH" userId="a0da2673f70b0cd0" providerId="LiveId" clId="{4F950DD0-DA71-4B37-994C-78696E1FAFBA}" dt="2023-09-29T09:26:44.142" v="800" actId="1076"/>
          <ac:spMkLst>
            <pc:docMk/>
            <pc:sldMk cId="2279358774" sldId="275"/>
            <ac:spMk id="9" creationId="{80D1FBD3-26D5-34E2-2C93-52C65234FFB7}"/>
          </ac:spMkLst>
        </pc:spChg>
        <pc:spChg chg="add mod">
          <ac:chgData name="V GOPI SINGH" userId="a0da2673f70b0cd0" providerId="LiveId" clId="{4F950DD0-DA71-4B37-994C-78696E1FAFBA}" dt="2023-09-29T09:35:25.701" v="885" actId="1076"/>
          <ac:spMkLst>
            <pc:docMk/>
            <pc:sldMk cId="2279358774" sldId="275"/>
            <ac:spMk id="10" creationId="{3359C8C4-341B-2D4F-73C0-C07F0B05D64A}"/>
          </ac:spMkLst>
        </pc:spChg>
        <pc:spChg chg="add del">
          <ac:chgData name="V GOPI SINGH" userId="a0da2673f70b0cd0" providerId="LiveId" clId="{4F950DD0-DA71-4B37-994C-78696E1FAFBA}" dt="2023-09-27T10:41:32.795" v="710" actId="478"/>
          <ac:spMkLst>
            <pc:docMk/>
            <pc:sldMk cId="2279358774" sldId="275"/>
            <ac:spMk id="17" creationId="{89973171-53A8-3F33-1C60-4A17296029E7}"/>
          </ac:spMkLst>
        </pc:spChg>
        <pc:spChg chg="add">
          <ac:chgData name="V GOPI SINGH" userId="a0da2673f70b0cd0" providerId="LiveId" clId="{4F950DD0-DA71-4B37-994C-78696E1FAFBA}" dt="2023-09-27T10:39:05.561" v="635"/>
          <ac:spMkLst>
            <pc:docMk/>
            <pc:sldMk cId="2279358774" sldId="275"/>
            <ac:spMk id="26" creationId="{E820E1FD-2D85-87EA-40B8-C72A3EE85D59}"/>
          </ac:spMkLst>
        </pc:spChg>
        <pc:spChg chg="add">
          <ac:chgData name="V GOPI SINGH" userId="a0da2673f70b0cd0" providerId="LiveId" clId="{4F950DD0-DA71-4B37-994C-78696E1FAFBA}" dt="2023-09-27T10:39:05.561" v="635"/>
          <ac:spMkLst>
            <pc:docMk/>
            <pc:sldMk cId="2279358774" sldId="275"/>
            <ac:spMk id="27" creationId="{06BD16A8-C224-7615-8730-2E33DABD3D36}"/>
          </ac:spMkLst>
        </pc:spChg>
        <pc:spChg chg="add">
          <ac:chgData name="V GOPI SINGH" userId="a0da2673f70b0cd0" providerId="LiveId" clId="{4F950DD0-DA71-4B37-994C-78696E1FAFBA}" dt="2023-09-27T10:39:05.561" v="635"/>
          <ac:spMkLst>
            <pc:docMk/>
            <pc:sldMk cId="2279358774" sldId="275"/>
            <ac:spMk id="28" creationId="{D6604F66-D7BD-557A-AEB7-B2238B22A54B}"/>
          </ac:spMkLst>
        </pc:spChg>
        <pc:spChg chg="add mod">
          <ac:chgData name="V GOPI SINGH" userId="a0da2673f70b0cd0" providerId="LiveId" clId="{4F950DD0-DA71-4B37-994C-78696E1FAFBA}" dt="2023-09-29T09:25:42.349" v="799" actId="20577"/>
          <ac:spMkLst>
            <pc:docMk/>
            <pc:sldMk cId="2279358774" sldId="275"/>
            <ac:spMk id="29" creationId="{87F0EBA2-A6BE-C92F-6107-EEFC2576D6D4}"/>
          </ac:spMkLst>
        </pc:spChg>
        <pc:spChg chg="add">
          <ac:chgData name="V GOPI SINGH" userId="a0da2673f70b0cd0" providerId="LiveId" clId="{4F950DD0-DA71-4B37-994C-78696E1FAFBA}" dt="2023-09-27T10:39:05.561" v="635"/>
          <ac:spMkLst>
            <pc:docMk/>
            <pc:sldMk cId="2279358774" sldId="275"/>
            <ac:spMk id="30" creationId="{C4E105E3-B39A-193C-13FF-FC51A547CE49}"/>
          </ac:spMkLst>
        </pc:spChg>
        <pc:spChg chg="add">
          <ac:chgData name="V GOPI SINGH" userId="a0da2673f70b0cd0" providerId="LiveId" clId="{4F950DD0-DA71-4B37-994C-78696E1FAFBA}" dt="2023-09-27T10:39:05.561" v="635"/>
          <ac:spMkLst>
            <pc:docMk/>
            <pc:sldMk cId="2279358774" sldId="275"/>
            <ac:spMk id="31" creationId="{146C44AF-31EA-5DB0-413C-26DF5B27AC16}"/>
          </ac:spMkLst>
        </pc:spChg>
        <pc:spChg chg="add mod">
          <ac:chgData name="V GOPI SINGH" userId="a0da2673f70b0cd0" providerId="LiveId" clId="{4F950DD0-DA71-4B37-994C-78696E1FAFBA}" dt="2023-09-29T09:35:20.618" v="884" actId="1076"/>
          <ac:spMkLst>
            <pc:docMk/>
            <pc:sldMk cId="2279358774" sldId="275"/>
            <ac:spMk id="34" creationId="{D477978A-D9EE-C2EB-2B20-BA5BEF1AC95E}"/>
          </ac:spMkLst>
        </pc:spChg>
        <pc:spChg chg="add mod">
          <ac:chgData name="V GOPI SINGH" userId="a0da2673f70b0cd0" providerId="LiveId" clId="{4F950DD0-DA71-4B37-994C-78696E1FAFBA}" dt="2023-09-29T09:42:57.658" v="994" actId="20577"/>
          <ac:spMkLst>
            <pc:docMk/>
            <pc:sldMk cId="2279358774" sldId="275"/>
            <ac:spMk id="56" creationId="{2879BE13-1C04-8DE6-FD56-74412D7FA78D}"/>
          </ac:spMkLst>
        </pc:spChg>
        <pc:spChg chg="add del mod">
          <ac:chgData name="V GOPI SINGH" userId="a0da2673f70b0cd0" providerId="LiveId" clId="{4F950DD0-DA71-4B37-994C-78696E1FAFBA}" dt="2023-09-29T09:40:08.956" v="955" actId="21"/>
          <ac:spMkLst>
            <pc:docMk/>
            <pc:sldMk cId="2279358774" sldId="275"/>
            <ac:spMk id="2063" creationId="{559720DB-62DB-7DE8-7DE5-D4FCD0DB7284}"/>
          </ac:spMkLst>
        </pc:spChg>
        <pc:picChg chg="del mod">
          <ac:chgData name="V GOPI SINGH" userId="a0da2673f70b0cd0" providerId="LiveId" clId="{4F950DD0-DA71-4B37-994C-78696E1FAFBA}" dt="2023-09-27T10:38:59.355" v="634" actId="478"/>
          <ac:picMkLst>
            <pc:docMk/>
            <pc:sldMk cId="2279358774" sldId="275"/>
            <ac:picMk id="4" creationId="{00000000-0000-0000-0000-000000000000}"/>
          </ac:picMkLst>
        </pc:picChg>
        <pc:picChg chg="add mod">
          <ac:chgData name="V GOPI SINGH" userId="a0da2673f70b0cd0" providerId="LiveId" clId="{4F950DD0-DA71-4B37-994C-78696E1FAFBA}" dt="2023-09-27T10:45:01.957" v="746" actId="1076"/>
          <ac:picMkLst>
            <pc:docMk/>
            <pc:sldMk cId="2279358774" sldId="275"/>
            <ac:picMk id="32" creationId="{FE5995B4-D17B-2B36-9FC6-A5E5F8BEA8FE}"/>
          </ac:picMkLst>
        </pc:picChg>
        <pc:picChg chg="add mod">
          <ac:chgData name="V GOPI SINGH" userId="a0da2673f70b0cd0" providerId="LiveId" clId="{4F950DD0-DA71-4B37-994C-78696E1FAFBA}" dt="2023-09-27T10:39:19.696" v="637" actId="1076"/>
          <ac:picMkLst>
            <pc:docMk/>
            <pc:sldMk cId="2279358774" sldId="275"/>
            <ac:picMk id="2051" creationId="{5A8A8C05-C131-D8C2-8D48-68DC5A4F2B24}"/>
          </ac:picMkLst>
        </pc:picChg>
        <pc:cxnChg chg="add mod">
          <ac:chgData name="V GOPI SINGH" userId="a0da2673f70b0cd0" providerId="LiveId" clId="{4F950DD0-DA71-4B37-994C-78696E1FAFBA}" dt="2023-09-29T09:35:15.326" v="883" actId="1076"/>
          <ac:cxnSpMkLst>
            <pc:docMk/>
            <pc:sldMk cId="2279358774" sldId="275"/>
            <ac:cxnSpMk id="11" creationId="{45BE9B7B-64B1-C0DE-7119-482C8DBB7DA4}"/>
          </ac:cxnSpMkLst>
        </pc:cxnChg>
        <pc:cxnChg chg="add del mod">
          <ac:chgData name="V GOPI SINGH" userId="a0da2673f70b0cd0" providerId="LiveId" clId="{4F950DD0-DA71-4B37-994C-78696E1FAFBA}" dt="2023-09-29T09:23:18.626" v="771" actId="478"/>
          <ac:cxnSpMkLst>
            <pc:docMk/>
            <pc:sldMk cId="2279358774" sldId="275"/>
            <ac:cxnSpMk id="12" creationId="{30FD4D23-671A-2614-2C87-E824431A5FE0}"/>
          </ac:cxnSpMkLst>
        </pc:cxnChg>
        <pc:cxnChg chg="add mod">
          <ac:chgData name="V GOPI SINGH" userId="a0da2673f70b0cd0" providerId="LiveId" clId="{4F950DD0-DA71-4B37-994C-78696E1FAFBA}" dt="2023-09-29T09:23:51.905" v="775" actId="1076"/>
          <ac:cxnSpMkLst>
            <pc:docMk/>
            <pc:sldMk cId="2279358774" sldId="275"/>
            <ac:cxnSpMk id="13" creationId="{EE4C79E6-2E10-7481-3AC6-A6643CC19DD0}"/>
          </ac:cxnSpMkLst>
        </pc:cxnChg>
        <pc:cxnChg chg="add mod">
          <ac:chgData name="V GOPI SINGH" userId="a0da2673f70b0cd0" providerId="LiveId" clId="{4F950DD0-DA71-4B37-994C-78696E1FAFBA}" dt="2023-09-29T09:23:54.365" v="776" actId="1076"/>
          <ac:cxnSpMkLst>
            <pc:docMk/>
            <pc:sldMk cId="2279358774" sldId="275"/>
            <ac:cxnSpMk id="14" creationId="{A5654B71-C549-0BAA-DB68-37EF6A76FA69}"/>
          </ac:cxnSpMkLst>
        </pc:cxnChg>
        <pc:cxnChg chg="add mod">
          <ac:chgData name="V GOPI SINGH" userId="a0da2673f70b0cd0" providerId="LiveId" clId="{4F950DD0-DA71-4B37-994C-78696E1FAFBA}" dt="2023-09-29T09:24:02.300" v="778" actId="14100"/>
          <ac:cxnSpMkLst>
            <pc:docMk/>
            <pc:sldMk cId="2279358774" sldId="275"/>
            <ac:cxnSpMk id="15" creationId="{242B69F2-5576-F9F3-6FCD-7E165600B793}"/>
          </ac:cxnSpMkLst>
        </pc:cxnChg>
        <pc:cxnChg chg="add mod">
          <ac:chgData name="V GOPI SINGH" userId="a0da2673f70b0cd0" providerId="LiveId" clId="{4F950DD0-DA71-4B37-994C-78696E1FAFBA}" dt="2023-09-29T09:35:20.618" v="884" actId="1076"/>
          <ac:cxnSpMkLst>
            <pc:docMk/>
            <pc:sldMk cId="2279358774" sldId="275"/>
            <ac:cxnSpMk id="16" creationId="{00831F7D-09D5-B07C-2D79-6243838E981A}"/>
          </ac:cxnSpMkLst>
        </pc:cxnChg>
        <pc:cxnChg chg="add del mod">
          <ac:chgData name="V GOPI SINGH" userId="a0da2673f70b0cd0" providerId="LiveId" clId="{4F950DD0-DA71-4B37-994C-78696E1FAFBA}" dt="2023-09-27T10:41:28.684" v="708" actId="478"/>
          <ac:cxnSpMkLst>
            <pc:docMk/>
            <pc:sldMk cId="2279358774" sldId="275"/>
            <ac:cxnSpMk id="18" creationId="{C574AEF1-4F0A-31F2-B609-92BD07B236FB}"/>
          </ac:cxnSpMkLst>
        </pc:cxnChg>
        <pc:cxnChg chg="add del">
          <ac:chgData name="V GOPI SINGH" userId="a0da2673f70b0cd0" providerId="LiveId" clId="{4F950DD0-DA71-4B37-994C-78696E1FAFBA}" dt="2023-09-27T10:41:30.810" v="709" actId="478"/>
          <ac:cxnSpMkLst>
            <pc:docMk/>
            <pc:sldMk cId="2279358774" sldId="275"/>
            <ac:cxnSpMk id="19" creationId="{09EECD6D-F64A-D7C8-5937-021E253C74C0}"/>
          </ac:cxnSpMkLst>
        </pc:cxnChg>
        <pc:cxnChg chg="add del">
          <ac:chgData name="V GOPI SINGH" userId="a0da2673f70b0cd0" providerId="LiveId" clId="{4F950DD0-DA71-4B37-994C-78696E1FAFBA}" dt="2023-09-27T10:41:26.276" v="707" actId="478"/>
          <ac:cxnSpMkLst>
            <pc:docMk/>
            <pc:sldMk cId="2279358774" sldId="275"/>
            <ac:cxnSpMk id="20" creationId="{B5DCBCA1-4AE2-55A6-26BE-1E4E3C74FDC5}"/>
          </ac:cxnSpMkLst>
        </pc:cxnChg>
        <pc:cxnChg chg="add del">
          <ac:chgData name="V GOPI SINGH" userId="a0da2673f70b0cd0" providerId="LiveId" clId="{4F950DD0-DA71-4B37-994C-78696E1FAFBA}" dt="2023-09-27T10:41:36.215" v="711" actId="478"/>
          <ac:cxnSpMkLst>
            <pc:docMk/>
            <pc:sldMk cId="2279358774" sldId="275"/>
            <ac:cxnSpMk id="21" creationId="{A86CD351-4C01-E091-4F69-88FD02D36458}"/>
          </ac:cxnSpMkLst>
        </pc:cxnChg>
        <pc:cxnChg chg="add del mod">
          <ac:chgData name="V GOPI SINGH" userId="a0da2673f70b0cd0" providerId="LiveId" clId="{4F950DD0-DA71-4B37-994C-78696E1FAFBA}" dt="2023-09-29T09:23:25.512" v="772" actId="478"/>
          <ac:cxnSpMkLst>
            <pc:docMk/>
            <pc:sldMk cId="2279358774" sldId="275"/>
            <ac:cxnSpMk id="22" creationId="{93C7C1AE-E33E-8E10-E3DA-77A51EABBD3B}"/>
          </ac:cxnSpMkLst>
        </pc:cxnChg>
        <pc:cxnChg chg="add mod">
          <ac:chgData name="V GOPI SINGH" userId="a0da2673f70b0cd0" providerId="LiveId" clId="{4F950DD0-DA71-4B37-994C-78696E1FAFBA}" dt="2023-09-29T09:26:44.142" v="800" actId="1076"/>
          <ac:cxnSpMkLst>
            <pc:docMk/>
            <pc:sldMk cId="2279358774" sldId="275"/>
            <ac:cxnSpMk id="23" creationId="{B5D4B5C2-60C9-A547-8ACA-ACD8BD0F6F45}"/>
          </ac:cxnSpMkLst>
        </pc:cxnChg>
        <pc:cxnChg chg="add del mod">
          <ac:chgData name="V GOPI SINGH" userId="a0da2673f70b0cd0" providerId="LiveId" clId="{4F950DD0-DA71-4B37-994C-78696E1FAFBA}" dt="2023-09-29T09:23:31.338" v="773" actId="478"/>
          <ac:cxnSpMkLst>
            <pc:docMk/>
            <pc:sldMk cId="2279358774" sldId="275"/>
            <ac:cxnSpMk id="24" creationId="{6C222A14-DCEF-2867-B07E-B3971018D514}"/>
          </ac:cxnSpMkLst>
        </pc:cxnChg>
        <pc:cxnChg chg="add mod">
          <ac:chgData name="V GOPI SINGH" userId="a0da2673f70b0cd0" providerId="LiveId" clId="{4F950DD0-DA71-4B37-994C-78696E1FAFBA}" dt="2023-09-29T09:35:20.618" v="884" actId="1076"/>
          <ac:cxnSpMkLst>
            <pc:docMk/>
            <pc:sldMk cId="2279358774" sldId="275"/>
            <ac:cxnSpMk id="25" creationId="{691AB489-61D3-C282-A34E-FD043813001C}"/>
          </ac:cxnSpMkLst>
        </pc:cxnChg>
        <pc:cxnChg chg="add mod">
          <ac:chgData name="V GOPI SINGH" userId="a0da2673f70b0cd0" providerId="LiveId" clId="{4F950DD0-DA71-4B37-994C-78696E1FAFBA}" dt="2023-09-29T09:35:25.701" v="885" actId="1076"/>
          <ac:cxnSpMkLst>
            <pc:docMk/>
            <pc:sldMk cId="2279358774" sldId="275"/>
            <ac:cxnSpMk id="52" creationId="{BCB364BD-B060-E28B-5E3F-94D4CDE3B9D1}"/>
          </ac:cxnSpMkLst>
        </pc:cxnChg>
        <pc:cxnChg chg="add mod">
          <ac:chgData name="V GOPI SINGH" userId="a0da2673f70b0cd0" providerId="LiveId" clId="{4F950DD0-DA71-4B37-994C-78696E1FAFBA}" dt="2023-09-29T09:37:03.204" v="946" actId="1076"/>
          <ac:cxnSpMkLst>
            <pc:docMk/>
            <pc:sldMk cId="2279358774" sldId="275"/>
            <ac:cxnSpMk id="2050" creationId="{2CC7D5D9-C69B-791E-09F5-7CB58CA111D3}"/>
          </ac:cxnSpMkLst>
        </pc:cxnChg>
      </pc:sldChg>
      <pc:sldChg chg="addSp delSp modSp mod">
        <pc:chgData name="V GOPI SINGH" userId="a0da2673f70b0cd0" providerId="LiveId" clId="{4F950DD0-DA71-4B37-994C-78696E1FAFBA}" dt="2023-11-06T07:23:00.687" v="1005" actId="1076"/>
        <pc:sldMkLst>
          <pc:docMk/>
          <pc:sldMk cId="3273169584" sldId="276"/>
        </pc:sldMkLst>
        <pc:picChg chg="add mod">
          <ac:chgData name="V GOPI SINGH" userId="a0da2673f70b0cd0" providerId="LiveId" clId="{4F950DD0-DA71-4B37-994C-78696E1FAFBA}" dt="2023-11-06T07:23:00.687" v="1005" actId="1076"/>
          <ac:picMkLst>
            <pc:docMk/>
            <pc:sldMk cId="3273169584" sldId="276"/>
            <ac:picMk id="2" creationId="{729D6E30-FABF-F797-754A-F57DDDBA8312}"/>
          </ac:picMkLst>
        </pc:picChg>
        <pc:picChg chg="del mod">
          <ac:chgData name="V GOPI SINGH" userId="a0da2673f70b0cd0" providerId="LiveId" clId="{4F950DD0-DA71-4B37-994C-78696E1FAFBA}" dt="2023-11-06T07:22:46.243" v="999" actId="478"/>
          <ac:picMkLst>
            <pc:docMk/>
            <pc:sldMk cId="3273169584" sldId="276"/>
            <ac:picMk id="4" creationId="{00000000-0000-0000-0000-000000000000}"/>
          </ac:picMkLst>
        </pc:picChg>
      </pc:sldChg>
      <pc:sldChg chg="addSp delSp modSp mod">
        <pc:chgData name="V GOPI SINGH" userId="a0da2673f70b0cd0" providerId="LiveId" clId="{4F950DD0-DA71-4B37-994C-78696E1FAFBA}" dt="2023-09-27T10:30:33.455" v="549" actId="1076"/>
        <pc:sldMkLst>
          <pc:docMk/>
          <pc:sldMk cId="3940659050" sldId="277"/>
        </pc:sldMkLst>
        <pc:picChg chg="del mod">
          <ac:chgData name="V GOPI SINGH" userId="a0da2673f70b0cd0" providerId="LiveId" clId="{4F950DD0-DA71-4B37-994C-78696E1FAFBA}" dt="2023-09-27T10:29:37.360" v="541" actId="478"/>
          <ac:picMkLst>
            <pc:docMk/>
            <pc:sldMk cId="3940659050" sldId="277"/>
            <ac:picMk id="4" creationId="{00000000-0000-0000-0000-000000000000}"/>
          </ac:picMkLst>
        </pc:picChg>
        <pc:picChg chg="add del mod">
          <ac:chgData name="V GOPI SINGH" userId="a0da2673f70b0cd0" providerId="LiveId" clId="{4F950DD0-DA71-4B37-994C-78696E1FAFBA}" dt="2023-09-27T10:29:58.141" v="543" actId="478"/>
          <ac:picMkLst>
            <pc:docMk/>
            <pc:sldMk cId="3940659050" sldId="277"/>
            <ac:picMk id="5" creationId="{CD52E3DE-A162-D701-287F-0DB36B3B2068}"/>
          </ac:picMkLst>
        </pc:picChg>
        <pc:picChg chg="add mod">
          <ac:chgData name="V GOPI SINGH" userId="a0da2673f70b0cd0" providerId="LiveId" clId="{4F950DD0-DA71-4B37-994C-78696E1FAFBA}" dt="2023-09-27T10:30:33.455" v="549" actId="1076"/>
          <ac:picMkLst>
            <pc:docMk/>
            <pc:sldMk cId="3940659050" sldId="277"/>
            <ac:picMk id="7" creationId="{F19C5214-EA08-30F1-C2C2-A43AFEAC39D9}"/>
          </ac:picMkLst>
        </pc:picChg>
      </pc:sldChg>
      <pc:sldChg chg="del">
        <pc:chgData name="V GOPI SINGH" userId="a0da2673f70b0cd0" providerId="LiveId" clId="{4F950DD0-DA71-4B37-994C-78696E1FAFBA}" dt="2023-09-18T10:28:01.256" v="468" actId="47"/>
        <pc:sldMkLst>
          <pc:docMk/>
          <pc:sldMk cId="490743766" sldId="278"/>
        </pc:sldMkLst>
      </pc:sldChg>
      <pc:sldChg chg="modSp mod">
        <pc:chgData name="V GOPI SINGH" userId="a0da2673f70b0cd0" providerId="LiveId" clId="{4F950DD0-DA71-4B37-994C-78696E1FAFBA}" dt="2023-09-18T10:34:28.955" v="501" actId="1076"/>
        <pc:sldMkLst>
          <pc:docMk/>
          <pc:sldMk cId="2142004743" sldId="279"/>
        </pc:sldMkLst>
        <pc:picChg chg="mod">
          <ac:chgData name="V GOPI SINGH" userId="a0da2673f70b0cd0" providerId="LiveId" clId="{4F950DD0-DA71-4B37-994C-78696E1FAFBA}" dt="2023-09-18T10:34:28.955" v="501" actId="1076"/>
          <ac:picMkLst>
            <pc:docMk/>
            <pc:sldMk cId="2142004743" sldId="279"/>
            <ac:picMk id="4" creationId="{00000000-0000-0000-0000-000000000000}"/>
          </ac:picMkLst>
        </pc:picChg>
      </pc:sldChg>
      <pc:sldChg chg="addSp delSp modSp mod">
        <pc:chgData name="V GOPI SINGH" userId="a0da2673f70b0cd0" providerId="LiveId" clId="{4F950DD0-DA71-4B37-994C-78696E1FAFBA}" dt="2023-11-06T07:22:24.941" v="998" actId="14100"/>
        <pc:sldMkLst>
          <pc:docMk/>
          <pc:sldMk cId="3482450042" sldId="280"/>
        </pc:sldMkLst>
        <pc:spChg chg="mod">
          <ac:chgData name="V GOPI SINGH" userId="a0da2673f70b0cd0" providerId="LiveId" clId="{4F950DD0-DA71-4B37-994C-78696E1FAFBA}" dt="2023-09-18T10:34:16.262" v="499" actId="207"/>
          <ac:spMkLst>
            <pc:docMk/>
            <pc:sldMk cId="3482450042" sldId="280"/>
            <ac:spMk id="2" creationId="{00000000-0000-0000-0000-000000000000}"/>
          </ac:spMkLst>
        </pc:spChg>
        <pc:picChg chg="add mod">
          <ac:chgData name="V GOPI SINGH" userId="a0da2673f70b0cd0" providerId="LiveId" clId="{4F950DD0-DA71-4B37-994C-78696E1FAFBA}" dt="2023-11-06T07:22:24.941" v="998" actId="14100"/>
          <ac:picMkLst>
            <pc:docMk/>
            <pc:sldMk cId="3482450042" sldId="280"/>
            <ac:picMk id="3" creationId="{C3BBCB47-BB7E-9F8D-C17D-FF81B47A652F}"/>
          </ac:picMkLst>
        </pc:picChg>
        <pc:picChg chg="del mod">
          <ac:chgData name="V GOPI SINGH" userId="a0da2673f70b0cd0" providerId="LiveId" clId="{4F950DD0-DA71-4B37-994C-78696E1FAFBA}" dt="2023-11-06T07:22:16.814" v="996" actId="478"/>
          <ac:picMkLst>
            <pc:docMk/>
            <pc:sldMk cId="3482450042" sldId="280"/>
            <ac:picMk id="4" creationId="{00000000-0000-0000-0000-000000000000}"/>
          </ac:picMkLst>
        </pc:picChg>
      </pc:sldChg>
      <pc:sldChg chg="modSp add mod">
        <pc:chgData name="V GOPI SINGH" userId="a0da2673f70b0cd0" providerId="LiveId" clId="{4F950DD0-DA71-4B37-994C-78696E1FAFBA}" dt="2023-09-18T10:37:08.084" v="531" actId="27636"/>
        <pc:sldMkLst>
          <pc:docMk/>
          <pc:sldMk cId="1813232372" sldId="281"/>
        </pc:sldMkLst>
        <pc:spChg chg="mod">
          <ac:chgData name="V GOPI SINGH" userId="a0da2673f70b0cd0" providerId="LiveId" clId="{4F950DD0-DA71-4B37-994C-78696E1FAFBA}" dt="2023-09-18T10:37:08.084" v="531" actId="27636"/>
          <ac:spMkLst>
            <pc:docMk/>
            <pc:sldMk cId="1813232372" sldId="281"/>
            <ac:spMk id="2" creationId="{00000000-0000-0000-0000-000000000000}"/>
          </ac:spMkLst>
        </pc:spChg>
        <pc:picChg chg="mod">
          <ac:chgData name="V GOPI SINGH" userId="a0da2673f70b0cd0" providerId="LiveId" clId="{4F950DD0-DA71-4B37-994C-78696E1FAFBA}" dt="2023-09-18T10:30:26.700" v="479" actId="14100"/>
          <ac:picMkLst>
            <pc:docMk/>
            <pc:sldMk cId="1813232372" sldId="281"/>
            <ac:picMk id="5" creationId="{00000000-0000-0000-0000-000000000000}"/>
          </ac:picMkLst>
        </pc:picChg>
      </pc:sldChg>
      <pc:sldChg chg="modSp mod">
        <pc:chgData name="V GOPI SINGH" userId="a0da2673f70b0cd0" providerId="LiveId" clId="{4F950DD0-DA71-4B37-994C-78696E1FAFBA}" dt="2023-09-18T10:29:12.687" v="473" actId="1076"/>
        <pc:sldMkLst>
          <pc:docMk/>
          <pc:sldMk cId="4274510720" sldId="291"/>
        </pc:sldMkLst>
        <pc:spChg chg="mod">
          <ac:chgData name="V GOPI SINGH" userId="a0da2673f70b0cd0" providerId="LiveId" clId="{4F950DD0-DA71-4B37-994C-78696E1FAFBA}" dt="2023-09-18T10:29:12.687" v="473" actId="1076"/>
          <ac:spMkLst>
            <pc:docMk/>
            <pc:sldMk cId="4274510720" sldId="291"/>
            <ac:spMk id="3" creationId="{00000000-0000-0000-0000-000000000000}"/>
          </ac:spMkLst>
        </pc:spChg>
      </pc:sldChg>
      <pc:sldChg chg="modSp add mod">
        <pc:chgData name="V GOPI SINGH" userId="a0da2673f70b0cd0" providerId="LiveId" clId="{4F950DD0-DA71-4B37-994C-78696E1FAFBA}" dt="2023-09-18T10:37:08.115" v="536" actId="27636"/>
        <pc:sldMkLst>
          <pc:docMk/>
          <pc:sldMk cId="301231211" sldId="292"/>
        </pc:sldMkLst>
        <pc:spChg chg="mod">
          <ac:chgData name="V GOPI SINGH" userId="a0da2673f70b0cd0" providerId="LiveId" clId="{4F950DD0-DA71-4B37-994C-78696E1FAFBA}" dt="2023-09-18T10:37:08.115" v="536" actId="27636"/>
          <ac:spMkLst>
            <pc:docMk/>
            <pc:sldMk cId="301231211" sldId="292"/>
            <ac:spMk id="2" creationId="{00000000-0000-0000-0000-000000000000}"/>
          </ac:spMkLst>
        </pc:spChg>
        <pc:spChg chg="mod">
          <ac:chgData name="V GOPI SINGH" userId="a0da2673f70b0cd0" providerId="LiveId" clId="{4F950DD0-DA71-4B37-994C-78696E1FAFBA}" dt="2023-09-18T10:09:15.017" v="324" actId="2711"/>
          <ac:spMkLst>
            <pc:docMk/>
            <pc:sldMk cId="301231211" sldId="292"/>
            <ac:spMk id="3" creationId="{00000000-0000-0000-0000-000000000000}"/>
          </ac:spMkLst>
        </pc:spChg>
        <pc:picChg chg="mod">
          <ac:chgData name="V GOPI SINGH" userId="a0da2673f70b0cd0" providerId="LiveId" clId="{4F950DD0-DA71-4B37-994C-78696E1FAFBA}" dt="2023-09-18T10:31:22.104" v="489" actId="14100"/>
          <ac:picMkLst>
            <pc:docMk/>
            <pc:sldMk cId="301231211" sldId="292"/>
            <ac:picMk id="4" creationId="{00000000-0000-0000-0000-000000000000}"/>
          </ac:picMkLst>
        </pc:picChg>
      </pc:sldChg>
      <pc:sldChg chg="modSp add mod">
        <pc:chgData name="V GOPI SINGH" userId="a0da2673f70b0cd0" providerId="LiveId" clId="{4F950DD0-DA71-4B37-994C-78696E1FAFBA}" dt="2023-09-18T10:37:08.099" v="535" actId="27636"/>
        <pc:sldMkLst>
          <pc:docMk/>
          <pc:sldMk cId="1514272104" sldId="293"/>
        </pc:sldMkLst>
        <pc:spChg chg="mod">
          <ac:chgData name="V GOPI SINGH" userId="a0da2673f70b0cd0" providerId="LiveId" clId="{4F950DD0-DA71-4B37-994C-78696E1FAFBA}" dt="2023-09-18T10:37:08.099" v="535" actId="27636"/>
          <ac:spMkLst>
            <pc:docMk/>
            <pc:sldMk cId="1514272104" sldId="293"/>
            <ac:spMk id="2" creationId="{00000000-0000-0000-0000-000000000000}"/>
          </ac:spMkLst>
        </pc:spChg>
        <pc:spChg chg="mod">
          <ac:chgData name="V GOPI SINGH" userId="a0da2673f70b0cd0" providerId="LiveId" clId="{4F950DD0-DA71-4B37-994C-78696E1FAFBA}" dt="2023-09-18T10:10:22.918" v="334" actId="404"/>
          <ac:spMkLst>
            <pc:docMk/>
            <pc:sldMk cId="1514272104" sldId="293"/>
            <ac:spMk id="3" creationId="{00000000-0000-0000-0000-000000000000}"/>
          </ac:spMkLst>
        </pc:spChg>
        <pc:picChg chg="mod">
          <ac:chgData name="V GOPI SINGH" userId="a0da2673f70b0cd0" providerId="LiveId" clId="{4F950DD0-DA71-4B37-994C-78696E1FAFBA}" dt="2023-09-18T10:31:13.611" v="488" actId="14100"/>
          <ac:picMkLst>
            <pc:docMk/>
            <pc:sldMk cId="1514272104" sldId="293"/>
            <ac:picMk id="4" creationId="{00000000-0000-0000-0000-000000000000}"/>
          </ac:picMkLst>
        </pc:picChg>
      </pc:sldChg>
      <pc:sldChg chg="modSp add mod">
        <pc:chgData name="V GOPI SINGH" userId="a0da2673f70b0cd0" providerId="LiveId" clId="{4F950DD0-DA71-4B37-994C-78696E1FAFBA}" dt="2023-09-18T10:37:08.099" v="534" actId="27636"/>
        <pc:sldMkLst>
          <pc:docMk/>
          <pc:sldMk cId="843439260" sldId="294"/>
        </pc:sldMkLst>
        <pc:spChg chg="mod">
          <ac:chgData name="V GOPI SINGH" userId="a0da2673f70b0cd0" providerId="LiveId" clId="{4F950DD0-DA71-4B37-994C-78696E1FAFBA}" dt="2023-09-18T10:37:08.099" v="534" actId="27636"/>
          <ac:spMkLst>
            <pc:docMk/>
            <pc:sldMk cId="843439260" sldId="294"/>
            <ac:spMk id="2" creationId="{00000000-0000-0000-0000-000000000000}"/>
          </ac:spMkLst>
        </pc:spChg>
        <pc:spChg chg="mod">
          <ac:chgData name="V GOPI SINGH" userId="a0da2673f70b0cd0" providerId="LiveId" clId="{4F950DD0-DA71-4B37-994C-78696E1FAFBA}" dt="2023-09-18T10:10:11.257" v="332" actId="404"/>
          <ac:spMkLst>
            <pc:docMk/>
            <pc:sldMk cId="843439260" sldId="294"/>
            <ac:spMk id="3" creationId="{00000000-0000-0000-0000-000000000000}"/>
          </ac:spMkLst>
        </pc:spChg>
        <pc:picChg chg="mod">
          <ac:chgData name="V GOPI SINGH" userId="a0da2673f70b0cd0" providerId="LiveId" clId="{4F950DD0-DA71-4B37-994C-78696E1FAFBA}" dt="2023-09-18T10:31:02.602" v="487" actId="14100"/>
          <ac:picMkLst>
            <pc:docMk/>
            <pc:sldMk cId="843439260" sldId="294"/>
            <ac:picMk id="4" creationId="{00000000-0000-0000-0000-000000000000}"/>
          </ac:picMkLst>
        </pc:picChg>
      </pc:sldChg>
      <pc:sldChg chg="modSp add mod">
        <pc:chgData name="V GOPI SINGH" userId="a0da2673f70b0cd0" providerId="LiveId" clId="{4F950DD0-DA71-4B37-994C-78696E1FAFBA}" dt="2023-09-18T10:37:08.084" v="533" actId="27636"/>
        <pc:sldMkLst>
          <pc:docMk/>
          <pc:sldMk cId="375878729" sldId="295"/>
        </pc:sldMkLst>
        <pc:spChg chg="mod">
          <ac:chgData name="V GOPI SINGH" userId="a0da2673f70b0cd0" providerId="LiveId" clId="{4F950DD0-DA71-4B37-994C-78696E1FAFBA}" dt="2023-09-18T10:37:08.084" v="533" actId="27636"/>
          <ac:spMkLst>
            <pc:docMk/>
            <pc:sldMk cId="375878729" sldId="295"/>
            <ac:spMk id="2" creationId="{00000000-0000-0000-0000-000000000000}"/>
          </ac:spMkLst>
        </pc:spChg>
        <pc:spChg chg="mod">
          <ac:chgData name="V GOPI SINGH" userId="a0da2673f70b0cd0" providerId="LiveId" clId="{4F950DD0-DA71-4B37-994C-78696E1FAFBA}" dt="2023-09-18T10:09:58.492" v="330" actId="2711"/>
          <ac:spMkLst>
            <pc:docMk/>
            <pc:sldMk cId="375878729" sldId="295"/>
            <ac:spMk id="3" creationId="{00000000-0000-0000-0000-000000000000}"/>
          </ac:spMkLst>
        </pc:spChg>
        <pc:picChg chg="mod">
          <ac:chgData name="V GOPI SINGH" userId="a0da2673f70b0cd0" providerId="LiveId" clId="{4F950DD0-DA71-4B37-994C-78696E1FAFBA}" dt="2023-09-18T10:30:53.495" v="485" actId="14100"/>
          <ac:picMkLst>
            <pc:docMk/>
            <pc:sldMk cId="375878729" sldId="295"/>
            <ac:picMk id="4" creationId="{00000000-0000-0000-0000-000000000000}"/>
          </ac:picMkLst>
        </pc:picChg>
      </pc:sldChg>
      <pc:sldChg chg="modSp add mod">
        <pc:chgData name="V GOPI SINGH" userId="a0da2673f70b0cd0" providerId="LiveId" clId="{4F950DD0-DA71-4B37-994C-78696E1FAFBA}" dt="2023-09-18T10:37:08.084" v="532" actId="27636"/>
        <pc:sldMkLst>
          <pc:docMk/>
          <pc:sldMk cId="1682554623" sldId="296"/>
        </pc:sldMkLst>
        <pc:spChg chg="mod">
          <ac:chgData name="V GOPI SINGH" userId="a0da2673f70b0cd0" providerId="LiveId" clId="{4F950DD0-DA71-4B37-994C-78696E1FAFBA}" dt="2023-09-18T10:37:08.084" v="532" actId="27636"/>
          <ac:spMkLst>
            <pc:docMk/>
            <pc:sldMk cId="1682554623" sldId="296"/>
            <ac:spMk id="2" creationId="{00000000-0000-0000-0000-000000000000}"/>
          </ac:spMkLst>
        </pc:spChg>
        <pc:spChg chg="mod">
          <ac:chgData name="V GOPI SINGH" userId="a0da2673f70b0cd0" providerId="LiveId" clId="{4F950DD0-DA71-4B37-994C-78696E1FAFBA}" dt="2023-09-18T10:09:44.781" v="328" actId="404"/>
          <ac:spMkLst>
            <pc:docMk/>
            <pc:sldMk cId="1682554623" sldId="296"/>
            <ac:spMk id="3" creationId="{00000000-0000-0000-0000-000000000000}"/>
          </ac:spMkLst>
        </pc:spChg>
        <pc:picChg chg="mod">
          <ac:chgData name="V GOPI SINGH" userId="a0da2673f70b0cd0" providerId="LiveId" clId="{4F950DD0-DA71-4B37-994C-78696E1FAFBA}" dt="2023-09-18T10:30:40.644" v="482" actId="14100"/>
          <ac:picMkLst>
            <pc:docMk/>
            <pc:sldMk cId="1682554623" sldId="296"/>
            <ac:picMk id="4" creationId="{00000000-0000-0000-0000-000000000000}"/>
          </ac:picMkLst>
        </pc:picChg>
      </pc:sldChg>
      <pc:sldChg chg="modSp add mod">
        <pc:chgData name="V GOPI SINGH" userId="a0da2673f70b0cd0" providerId="LiveId" clId="{4F950DD0-DA71-4B37-994C-78696E1FAFBA}" dt="2023-09-18T10:37:08.115" v="537" actId="27636"/>
        <pc:sldMkLst>
          <pc:docMk/>
          <pc:sldMk cId="1303610461" sldId="297"/>
        </pc:sldMkLst>
        <pc:spChg chg="mod">
          <ac:chgData name="V GOPI SINGH" userId="a0da2673f70b0cd0" providerId="LiveId" clId="{4F950DD0-DA71-4B37-994C-78696E1FAFBA}" dt="2023-09-18T10:37:08.115" v="537" actId="27636"/>
          <ac:spMkLst>
            <pc:docMk/>
            <pc:sldMk cId="1303610461" sldId="297"/>
            <ac:spMk id="2" creationId="{00000000-0000-0000-0000-000000000000}"/>
          </ac:spMkLst>
        </pc:spChg>
        <pc:spChg chg="mod">
          <ac:chgData name="V GOPI SINGH" userId="a0da2673f70b0cd0" providerId="LiveId" clId="{4F950DD0-DA71-4B37-994C-78696E1FAFBA}" dt="2023-09-18T10:09:23.309" v="325" actId="2711"/>
          <ac:spMkLst>
            <pc:docMk/>
            <pc:sldMk cId="1303610461" sldId="297"/>
            <ac:spMk id="3" creationId="{00000000-0000-0000-0000-000000000000}"/>
          </ac:spMkLst>
        </pc:spChg>
        <pc:picChg chg="mod">
          <ac:chgData name="V GOPI SINGH" userId="a0da2673f70b0cd0" providerId="LiveId" clId="{4F950DD0-DA71-4B37-994C-78696E1FAFBA}" dt="2023-09-18T10:31:27.808" v="490" actId="14100"/>
          <ac:picMkLst>
            <pc:docMk/>
            <pc:sldMk cId="1303610461" sldId="297"/>
            <ac:picMk id="5" creationId="{00000000-0000-0000-0000-000000000000}"/>
          </ac:picMkLst>
        </pc:picChg>
      </pc:sldChg>
      <pc:sldChg chg="modSp add mod">
        <pc:chgData name="V GOPI SINGH" userId="a0da2673f70b0cd0" providerId="LiveId" clId="{4F950DD0-DA71-4B37-994C-78696E1FAFBA}" dt="2023-09-18T10:37:08.130" v="538" actId="27636"/>
        <pc:sldMkLst>
          <pc:docMk/>
          <pc:sldMk cId="2389572458" sldId="298"/>
        </pc:sldMkLst>
        <pc:spChg chg="mod">
          <ac:chgData name="V GOPI SINGH" userId="a0da2673f70b0cd0" providerId="LiveId" clId="{4F950DD0-DA71-4B37-994C-78696E1FAFBA}" dt="2023-09-18T10:37:08.130" v="538" actId="27636"/>
          <ac:spMkLst>
            <pc:docMk/>
            <pc:sldMk cId="2389572458" sldId="298"/>
            <ac:spMk id="2" creationId="{00000000-0000-0000-0000-000000000000}"/>
          </ac:spMkLst>
        </pc:spChg>
        <pc:spChg chg="mod">
          <ac:chgData name="V GOPI SINGH" userId="a0da2673f70b0cd0" providerId="LiveId" clId="{4F950DD0-DA71-4B37-994C-78696E1FAFBA}" dt="2023-09-18T10:10:38.459" v="335" actId="2711"/>
          <ac:spMkLst>
            <pc:docMk/>
            <pc:sldMk cId="2389572458" sldId="298"/>
            <ac:spMk id="3" creationId="{00000000-0000-0000-0000-000000000000}"/>
          </ac:spMkLst>
        </pc:spChg>
        <pc:picChg chg="mod">
          <ac:chgData name="V GOPI SINGH" userId="a0da2673f70b0cd0" providerId="LiveId" clId="{4F950DD0-DA71-4B37-994C-78696E1FAFBA}" dt="2023-09-18T10:31:37.707" v="492" actId="14100"/>
          <ac:picMkLst>
            <pc:docMk/>
            <pc:sldMk cId="2389572458" sldId="298"/>
            <ac:picMk id="4" creationId="{00000000-0000-0000-0000-000000000000}"/>
          </ac:picMkLst>
        </pc:picChg>
      </pc:sldChg>
      <pc:sldChg chg="modSp mod">
        <pc:chgData name="V GOPI SINGH" userId="a0da2673f70b0cd0" providerId="LiveId" clId="{4F950DD0-DA71-4B37-994C-78696E1FAFBA}" dt="2023-09-18T10:37:08.037" v="529" actId="27636"/>
        <pc:sldMkLst>
          <pc:docMk/>
          <pc:sldMk cId="3750703553" sldId="299"/>
        </pc:sldMkLst>
        <pc:spChg chg="mod">
          <ac:chgData name="V GOPI SINGH" userId="a0da2673f70b0cd0" providerId="LiveId" clId="{4F950DD0-DA71-4B37-994C-78696E1FAFBA}" dt="2023-09-18T10:37:08.037" v="529" actId="27636"/>
          <ac:spMkLst>
            <pc:docMk/>
            <pc:sldMk cId="3750703553" sldId="299"/>
            <ac:spMk id="2" creationId="{00000000-0000-0000-0000-000000000000}"/>
          </ac:spMkLst>
        </pc:spChg>
      </pc:sldChg>
      <pc:sldChg chg="addSp delSp modSp mod">
        <pc:chgData name="V GOPI SINGH" userId="a0da2673f70b0cd0" providerId="LiveId" clId="{4F950DD0-DA71-4B37-994C-78696E1FAFBA}" dt="2023-09-27T10:37:52.734" v="633" actId="1076"/>
        <pc:sldMkLst>
          <pc:docMk/>
          <pc:sldMk cId="95077586" sldId="301"/>
        </pc:sldMkLst>
        <pc:picChg chg="add mod">
          <ac:chgData name="V GOPI SINGH" userId="a0da2673f70b0cd0" providerId="LiveId" clId="{4F950DD0-DA71-4B37-994C-78696E1FAFBA}" dt="2023-09-27T10:37:52.734" v="633" actId="1076"/>
          <ac:picMkLst>
            <pc:docMk/>
            <pc:sldMk cId="95077586" sldId="301"/>
            <ac:picMk id="4" creationId="{3111426C-193C-42A3-4846-F60FB7667048}"/>
          </ac:picMkLst>
        </pc:picChg>
        <pc:picChg chg="del mod">
          <ac:chgData name="V GOPI SINGH" userId="a0da2673f70b0cd0" providerId="LiveId" clId="{4F950DD0-DA71-4B37-994C-78696E1FAFBA}" dt="2023-09-27T10:37:14.724" v="630" actId="478"/>
          <ac:picMkLst>
            <pc:docMk/>
            <pc:sldMk cId="95077586" sldId="301"/>
            <ac:picMk id="5" creationId="{00000000-0000-0000-0000-000000000000}"/>
          </ac:picMkLst>
        </pc:picChg>
      </pc:sldChg>
      <pc:sldChg chg="addSp delSp modSp mod">
        <pc:chgData name="V GOPI SINGH" userId="a0da2673f70b0cd0" providerId="LiveId" clId="{4F950DD0-DA71-4B37-994C-78696E1FAFBA}" dt="2023-09-18T09:54:40.939" v="264" actId="1076"/>
        <pc:sldMkLst>
          <pc:docMk/>
          <pc:sldMk cId="2662473071" sldId="302"/>
        </pc:sldMkLst>
        <pc:grpChg chg="del">
          <ac:chgData name="V GOPI SINGH" userId="a0da2673f70b0cd0" providerId="LiveId" clId="{4F950DD0-DA71-4B37-994C-78696E1FAFBA}" dt="2023-09-18T09:54:08.615" v="259" actId="478"/>
          <ac:grpSpMkLst>
            <pc:docMk/>
            <pc:sldMk cId="2662473071" sldId="302"/>
            <ac:grpSpMk id="9" creationId="{E1083E1B-2938-1449-1666-E3791B794FB5}"/>
          </ac:grpSpMkLst>
        </pc:grpChg>
        <pc:picChg chg="add mod">
          <ac:chgData name="V GOPI SINGH" userId="a0da2673f70b0cd0" providerId="LiveId" clId="{4F950DD0-DA71-4B37-994C-78696E1FAFBA}" dt="2023-09-18T09:54:40.939" v="264" actId="1076"/>
          <ac:picMkLst>
            <pc:docMk/>
            <pc:sldMk cId="2662473071" sldId="302"/>
            <ac:picMk id="2" creationId="{15326461-B72E-592A-17F2-A2F9F6ACFC1A}"/>
          </ac:picMkLst>
        </pc:picChg>
        <pc:picChg chg="del">
          <ac:chgData name="V GOPI SINGH" userId="a0da2673f70b0cd0" providerId="LiveId" clId="{4F950DD0-DA71-4B37-994C-78696E1FAFBA}" dt="2023-09-18T09:54:03.876" v="258" actId="478"/>
          <ac:picMkLst>
            <pc:docMk/>
            <pc:sldMk cId="2662473071" sldId="302"/>
            <ac:picMk id="5" creationId="{1A4235A5-8D96-98E9-83B4-4CA514735E95}"/>
          </ac:picMkLst>
        </pc:picChg>
      </pc:sldChg>
      <pc:sldChg chg="modSp">
        <pc:chgData name="V GOPI SINGH" userId="a0da2673f70b0cd0" providerId="LiveId" clId="{4F950DD0-DA71-4B37-994C-78696E1FAFBA}" dt="2023-09-18T10:37:07.786" v="527"/>
        <pc:sldMkLst>
          <pc:docMk/>
          <pc:sldMk cId="2958085389" sldId="303"/>
        </pc:sldMkLst>
        <pc:spChg chg="mod">
          <ac:chgData name="V GOPI SINGH" userId="a0da2673f70b0cd0" providerId="LiveId" clId="{4F950DD0-DA71-4B37-994C-78696E1FAFBA}" dt="2023-09-18T10:37:07.786" v="527"/>
          <ac:spMkLst>
            <pc:docMk/>
            <pc:sldMk cId="2958085389" sldId="303"/>
            <ac:spMk id="2" creationId="{7F5D828B-C3EB-8B9F-91A8-4F165803A0D9}"/>
          </ac:spMkLst>
        </pc:spChg>
      </pc:sldChg>
      <pc:sldChg chg="modSp new mod">
        <pc:chgData name="V GOPI SINGH" userId="a0da2673f70b0cd0" providerId="LiveId" clId="{4F950DD0-DA71-4B37-994C-78696E1FAFBA}" dt="2023-09-27T10:34:53.880" v="600" actId="2711"/>
        <pc:sldMkLst>
          <pc:docMk/>
          <pc:sldMk cId="4200594348" sldId="304"/>
        </pc:sldMkLst>
        <pc:spChg chg="mod">
          <ac:chgData name="V GOPI SINGH" userId="a0da2673f70b0cd0" providerId="LiveId" clId="{4F950DD0-DA71-4B37-994C-78696E1FAFBA}" dt="2023-09-18T10:37:07.786" v="527"/>
          <ac:spMkLst>
            <pc:docMk/>
            <pc:sldMk cId="4200594348" sldId="304"/>
            <ac:spMk id="2" creationId="{CC816F13-9828-C917-D3A6-837466CB964C}"/>
          </ac:spMkLst>
        </pc:spChg>
        <pc:spChg chg="mod">
          <ac:chgData name="V GOPI SINGH" userId="a0da2673f70b0cd0" providerId="LiveId" clId="{4F950DD0-DA71-4B37-994C-78696E1FAFBA}" dt="2023-09-27T10:34:53.880" v="600" actId="2711"/>
          <ac:spMkLst>
            <pc:docMk/>
            <pc:sldMk cId="4200594348" sldId="304"/>
            <ac:spMk id="3" creationId="{1A861C85-65FA-A0A4-2896-2E5F21A2FA62}"/>
          </ac:spMkLst>
        </pc:spChg>
      </pc:sldChg>
      <pc:sldChg chg="modSp new mod">
        <pc:chgData name="V GOPI SINGH" userId="a0da2673f70b0cd0" providerId="LiveId" clId="{4F950DD0-DA71-4B37-994C-78696E1FAFBA}" dt="2023-09-27T10:36:50.772" v="629" actId="403"/>
        <pc:sldMkLst>
          <pc:docMk/>
          <pc:sldMk cId="3814709026" sldId="305"/>
        </pc:sldMkLst>
        <pc:spChg chg="mod">
          <ac:chgData name="V GOPI SINGH" userId="a0da2673f70b0cd0" providerId="LiveId" clId="{4F950DD0-DA71-4B37-994C-78696E1FAFBA}" dt="2023-09-18T10:37:07.786" v="527"/>
          <ac:spMkLst>
            <pc:docMk/>
            <pc:sldMk cId="3814709026" sldId="305"/>
            <ac:spMk id="2" creationId="{8F51D136-31B8-14C0-22E6-FE9BC55B3D5F}"/>
          </ac:spMkLst>
        </pc:spChg>
        <pc:spChg chg="mod">
          <ac:chgData name="V GOPI SINGH" userId="a0da2673f70b0cd0" providerId="LiveId" clId="{4F950DD0-DA71-4B37-994C-78696E1FAFBA}" dt="2023-09-27T10:36:50.772" v="629" actId="403"/>
          <ac:spMkLst>
            <pc:docMk/>
            <pc:sldMk cId="3814709026" sldId="305"/>
            <ac:spMk id="3" creationId="{E6104989-8AE3-8F4E-FD2D-FCE795F26225}"/>
          </ac:spMkLst>
        </pc:spChg>
      </pc:sldChg>
      <pc:sldChg chg="modSp new">
        <pc:chgData name="V GOPI SINGH" userId="a0da2673f70b0cd0" providerId="LiveId" clId="{4F950DD0-DA71-4B37-994C-78696E1FAFBA}" dt="2023-09-18T10:37:07.786" v="527"/>
        <pc:sldMkLst>
          <pc:docMk/>
          <pc:sldMk cId="1732253896" sldId="306"/>
        </pc:sldMkLst>
        <pc:spChg chg="mod">
          <ac:chgData name="V GOPI SINGH" userId="a0da2673f70b0cd0" providerId="LiveId" clId="{4F950DD0-DA71-4B37-994C-78696E1FAFBA}" dt="2023-09-18T10:37:07.786" v="527"/>
          <ac:spMkLst>
            <pc:docMk/>
            <pc:sldMk cId="1732253896" sldId="306"/>
            <ac:spMk id="2" creationId="{7DF3290E-5628-FF28-F6BD-FD67AD7DA19B}"/>
          </ac:spMkLst>
        </pc:spChg>
        <pc:spChg chg="mod">
          <ac:chgData name="V GOPI SINGH" userId="a0da2673f70b0cd0" providerId="LiveId" clId="{4F950DD0-DA71-4B37-994C-78696E1FAFBA}" dt="2023-09-18T10:37:07.786" v="527"/>
          <ac:spMkLst>
            <pc:docMk/>
            <pc:sldMk cId="1732253896" sldId="306"/>
            <ac:spMk id="3" creationId="{5045FDBC-E4B8-9909-EB17-8F815B47F8B7}"/>
          </ac:spMkLst>
        </pc:spChg>
      </pc:sldChg>
      <pc:sldChg chg="modSp new del mod">
        <pc:chgData name="V GOPI SINGH" userId="a0da2673f70b0cd0" providerId="LiveId" clId="{4F950DD0-DA71-4B37-994C-78696E1FAFBA}" dt="2023-09-18T09:59:52.655" v="265" actId="47"/>
        <pc:sldMkLst>
          <pc:docMk/>
          <pc:sldMk cId="17106813" sldId="307"/>
        </pc:sldMkLst>
        <pc:spChg chg="mod">
          <ac:chgData name="V GOPI SINGH" userId="a0da2673f70b0cd0" providerId="LiveId" clId="{4F950DD0-DA71-4B37-994C-78696E1FAFBA}" dt="2023-09-15T18:21:51.310" v="167" actId="14100"/>
          <ac:spMkLst>
            <pc:docMk/>
            <pc:sldMk cId="17106813" sldId="307"/>
            <ac:spMk id="2" creationId="{EA08F016-DB73-1632-308F-A6CB328E7503}"/>
          </ac:spMkLst>
        </pc:spChg>
      </pc:sldChg>
      <pc:sldChg chg="modSp new del mod">
        <pc:chgData name="V GOPI SINGH" userId="a0da2673f70b0cd0" providerId="LiveId" clId="{4F950DD0-DA71-4B37-994C-78696E1FAFBA}" dt="2023-09-15T18:24:18.426" v="197" actId="47"/>
        <pc:sldMkLst>
          <pc:docMk/>
          <pc:sldMk cId="80359334" sldId="308"/>
        </pc:sldMkLst>
        <pc:spChg chg="mod">
          <ac:chgData name="V GOPI SINGH" userId="a0da2673f70b0cd0" providerId="LiveId" clId="{4F950DD0-DA71-4B37-994C-78696E1FAFBA}" dt="2023-09-15T18:23:30.111" v="195" actId="20577"/>
          <ac:spMkLst>
            <pc:docMk/>
            <pc:sldMk cId="80359334" sldId="308"/>
            <ac:spMk id="2" creationId="{A5621082-B4EB-6AAC-AD24-8D14207DC965}"/>
          </ac:spMkLst>
        </pc:spChg>
      </pc:sldChg>
      <pc:sldChg chg="modSp new mod">
        <pc:chgData name="V GOPI SINGH" userId="a0da2673f70b0cd0" providerId="LiveId" clId="{4F950DD0-DA71-4B37-994C-78696E1FAFBA}" dt="2023-09-18T10:37:07.786" v="527"/>
        <pc:sldMkLst>
          <pc:docMk/>
          <pc:sldMk cId="3334943622" sldId="308"/>
        </pc:sldMkLst>
        <pc:spChg chg="mod">
          <ac:chgData name="V GOPI SINGH" userId="a0da2673f70b0cd0" providerId="LiveId" clId="{4F950DD0-DA71-4B37-994C-78696E1FAFBA}" dt="2023-09-18T10:37:07.786" v="527"/>
          <ac:spMkLst>
            <pc:docMk/>
            <pc:sldMk cId="3334943622" sldId="308"/>
            <ac:spMk id="2" creationId="{E14752BA-6779-4A9F-47DE-2D1466DE0092}"/>
          </ac:spMkLst>
        </pc:spChg>
        <pc:spChg chg="mod">
          <ac:chgData name="V GOPI SINGH" userId="a0da2673f70b0cd0" providerId="LiveId" clId="{4F950DD0-DA71-4B37-994C-78696E1FAFBA}" dt="2023-09-18T10:37:07.786" v="527"/>
          <ac:spMkLst>
            <pc:docMk/>
            <pc:sldMk cId="3334943622" sldId="308"/>
            <ac:spMk id="3" creationId="{C67AE49B-01A1-A1BF-ECC0-BFDB548BCACD}"/>
          </ac:spMkLst>
        </pc:spChg>
      </pc:sldChg>
      <pc:sldChg chg="new del">
        <pc:chgData name="V GOPI SINGH" userId="a0da2673f70b0cd0" providerId="LiveId" clId="{4F950DD0-DA71-4B37-994C-78696E1FAFBA}" dt="2023-09-15T18:24:14.905" v="196" actId="47"/>
        <pc:sldMkLst>
          <pc:docMk/>
          <pc:sldMk cId="1032322489" sldId="309"/>
        </pc:sldMkLst>
      </pc:sldChg>
      <pc:sldChg chg="modSp new mod">
        <pc:chgData name="V GOPI SINGH" userId="a0da2673f70b0cd0" providerId="LiveId" clId="{4F950DD0-DA71-4B37-994C-78696E1FAFBA}" dt="2023-09-18T10:37:08.162" v="539" actId="27636"/>
        <pc:sldMkLst>
          <pc:docMk/>
          <pc:sldMk cId="3339994924" sldId="309"/>
        </pc:sldMkLst>
        <pc:spChg chg="mod">
          <ac:chgData name="V GOPI SINGH" userId="a0da2673f70b0cd0" providerId="LiveId" clId="{4F950DD0-DA71-4B37-994C-78696E1FAFBA}" dt="2023-09-18T10:37:07.786" v="527"/>
          <ac:spMkLst>
            <pc:docMk/>
            <pc:sldMk cId="3339994924" sldId="309"/>
            <ac:spMk id="2" creationId="{14137008-0581-94E3-8E57-D559C948B5BA}"/>
          </ac:spMkLst>
        </pc:spChg>
        <pc:spChg chg="mod">
          <ac:chgData name="V GOPI SINGH" userId="a0da2673f70b0cd0" providerId="LiveId" clId="{4F950DD0-DA71-4B37-994C-78696E1FAFBA}" dt="2023-09-18T10:37:08.162" v="539" actId="27636"/>
          <ac:spMkLst>
            <pc:docMk/>
            <pc:sldMk cId="3339994924" sldId="309"/>
            <ac:spMk id="3" creationId="{5BACE1AC-CE82-92F1-3F6D-DD92B852F793}"/>
          </ac:spMkLst>
        </pc:spChg>
      </pc:sldChg>
    </pc:docChg>
  </pc:docChgLst>
  <pc:docChgLst>
    <pc:chgData name="V GOPI SINGH" userId="a0da2673f70b0cd0" providerId="LiveId" clId="{2CE744E8-F151-4E38-B18B-5C9CF440BE50}"/>
    <pc:docChg chg="undo custSel addSld delSld modSld">
      <pc:chgData name="V GOPI SINGH" userId="a0da2673f70b0cd0" providerId="LiveId" clId="{2CE744E8-F151-4E38-B18B-5C9CF440BE50}" dt="2023-07-18T17:46:46.133" v="167" actId="2710"/>
      <pc:docMkLst>
        <pc:docMk/>
      </pc:docMkLst>
      <pc:sldChg chg="modSp mod">
        <pc:chgData name="V GOPI SINGH" userId="a0da2673f70b0cd0" providerId="LiveId" clId="{2CE744E8-F151-4E38-B18B-5C9CF440BE50}" dt="2023-07-18T15:11:08.820" v="164" actId="20577"/>
        <pc:sldMkLst>
          <pc:docMk/>
          <pc:sldMk cId="1528282574" sldId="256"/>
        </pc:sldMkLst>
        <pc:spChg chg="mod">
          <ac:chgData name="V GOPI SINGH" userId="a0da2673f70b0cd0" providerId="LiveId" clId="{2CE744E8-F151-4E38-B18B-5C9CF440BE50}" dt="2023-07-18T15:11:08.820" v="164" actId="20577"/>
          <ac:spMkLst>
            <pc:docMk/>
            <pc:sldMk cId="1528282574" sldId="256"/>
            <ac:spMk id="3" creationId="{00000000-0000-0000-0000-000000000000}"/>
          </ac:spMkLst>
        </pc:spChg>
        <pc:picChg chg="mod">
          <ac:chgData name="V GOPI SINGH" userId="a0da2673f70b0cd0" providerId="LiveId" clId="{2CE744E8-F151-4E38-B18B-5C9CF440BE50}" dt="2023-07-18T15:10:38.427" v="149" actId="1076"/>
          <ac:picMkLst>
            <pc:docMk/>
            <pc:sldMk cId="1528282574" sldId="256"/>
            <ac:picMk id="16" creationId="{F53D2FF4-7AA9-B52D-2489-760139F93BD5}"/>
          </ac:picMkLst>
        </pc:picChg>
      </pc:sldChg>
      <pc:sldChg chg="modSp mod">
        <pc:chgData name="V GOPI SINGH" userId="a0da2673f70b0cd0" providerId="LiveId" clId="{2CE744E8-F151-4E38-B18B-5C9CF440BE50}" dt="2023-07-18T17:44:11.391" v="166" actId="404"/>
        <pc:sldMkLst>
          <pc:docMk/>
          <pc:sldMk cId="791694948" sldId="257"/>
        </pc:sldMkLst>
        <pc:spChg chg="mod">
          <ac:chgData name="V GOPI SINGH" userId="a0da2673f70b0cd0" providerId="LiveId" clId="{2CE744E8-F151-4E38-B18B-5C9CF440BE50}" dt="2023-07-18T15:10:36.941" v="147" actId="1076"/>
          <ac:spMkLst>
            <pc:docMk/>
            <pc:sldMk cId="791694948" sldId="257"/>
            <ac:spMk id="2" creationId="{00000000-0000-0000-0000-000000000000}"/>
          </ac:spMkLst>
        </pc:spChg>
        <pc:spChg chg="mod">
          <ac:chgData name="V GOPI SINGH" userId="a0da2673f70b0cd0" providerId="LiveId" clId="{2CE744E8-F151-4E38-B18B-5C9CF440BE50}" dt="2023-07-18T17:44:11.391" v="166" actId="404"/>
          <ac:spMkLst>
            <pc:docMk/>
            <pc:sldMk cId="791694948" sldId="257"/>
            <ac:spMk id="3" creationId="{00000000-0000-0000-0000-000000000000}"/>
          </ac:spMkLst>
        </pc:spChg>
      </pc:sldChg>
      <pc:sldChg chg="modSp mod">
        <pc:chgData name="V GOPI SINGH" userId="a0da2673f70b0cd0" providerId="LiveId" clId="{2CE744E8-F151-4E38-B18B-5C9CF440BE50}" dt="2023-07-18T14:34:28.958" v="94" actId="20577"/>
        <pc:sldMkLst>
          <pc:docMk/>
          <pc:sldMk cId="2041066871" sldId="258"/>
        </pc:sldMkLst>
        <pc:spChg chg="mod">
          <ac:chgData name="V GOPI SINGH" userId="a0da2673f70b0cd0" providerId="LiveId" clId="{2CE744E8-F151-4E38-B18B-5C9CF440BE50}" dt="2023-07-12T17:27:45.467" v="6" actId="1076"/>
          <ac:spMkLst>
            <pc:docMk/>
            <pc:sldMk cId="2041066871" sldId="258"/>
            <ac:spMk id="2" creationId="{00000000-0000-0000-0000-000000000000}"/>
          </ac:spMkLst>
        </pc:spChg>
        <pc:spChg chg="mod">
          <ac:chgData name="V GOPI SINGH" userId="a0da2673f70b0cd0" providerId="LiveId" clId="{2CE744E8-F151-4E38-B18B-5C9CF440BE50}" dt="2023-07-18T14:34:28.958" v="94" actId="20577"/>
          <ac:spMkLst>
            <pc:docMk/>
            <pc:sldMk cId="2041066871" sldId="258"/>
            <ac:spMk id="3" creationId="{00000000-0000-0000-0000-000000000000}"/>
          </ac:spMkLst>
        </pc:spChg>
      </pc:sldChg>
      <pc:sldChg chg="modSp mod">
        <pc:chgData name="V GOPI SINGH" userId="a0da2673f70b0cd0" providerId="LiveId" clId="{2CE744E8-F151-4E38-B18B-5C9CF440BE50}" dt="2023-07-12T17:47:57.677" v="77" actId="1076"/>
        <pc:sldMkLst>
          <pc:docMk/>
          <pc:sldMk cId="595893425" sldId="259"/>
        </pc:sldMkLst>
        <pc:spChg chg="mod">
          <ac:chgData name="V GOPI SINGH" userId="a0da2673f70b0cd0" providerId="LiveId" clId="{2CE744E8-F151-4E38-B18B-5C9CF440BE50}" dt="2023-07-12T17:47:52.421" v="76" actId="1076"/>
          <ac:spMkLst>
            <pc:docMk/>
            <pc:sldMk cId="595893425" sldId="259"/>
            <ac:spMk id="2" creationId="{00000000-0000-0000-0000-000000000000}"/>
          </ac:spMkLst>
        </pc:spChg>
        <pc:spChg chg="mod">
          <ac:chgData name="V GOPI SINGH" userId="a0da2673f70b0cd0" providerId="LiveId" clId="{2CE744E8-F151-4E38-B18B-5C9CF440BE50}" dt="2023-07-12T17:47:57.677" v="77" actId="1076"/>
          <ac:spMkLst>
            <pc:docMk/>
            <pc:sldMk cId="595893425" sldId="259"/>
            <ac:spMk id="3" creationId="{00000000-0000-0000-0000-000000000000}"/>
          </ac:spMkLst>
        </pc:spChg>
      </pc:sldChg>
      <pc:sldChg chg="modSp mod">
        <pc:chgData name="V GOPI SINGH" userId="a0da2673f70b0cd0" providerId="LiveId" clId="{2CE744E8-F151-4E38-B18B-5C9CF440BE50}" dt="2023-07-18T17:46:46.133" v="167" actId="2710"/>
        <pc:sldMkLst>
          <pc:docMk/>
          <pc:sldMk cId="3620491027" sldId="260"/>
        </pc:sldMkLst>
        <pc:spChg chg="mod">
          <ac:chgData name="V GOPI SINGH" userId="a0da2673f70b0cd0" providerId="LiveId" clId="{2CE744E8-F151-4E38-B18B-5C9CF440BE50}" dt="2023-07-18T17:46:46.133" v="167" actId="2710"/>
          <ac:spMkLst>
            <pc:docMk/>
            <pc:sldMk cId="3620491027" sldId="260"/>
            <ac:spMk id="3" creationId="{00000000-0000-0000-0000-000000000000}"/>
          </ac:spMkLst>
        </pc:spChg>
      </pc:sldChg>
      <pc:sldChg chg="modSp mod">
        <pc:chgData name="V GOPI SINGH" userId="a0da2673f70b0cd0" providerId="LiveId" clId="{2CE744E8-F151-4E38-B18B-5C9CF440BE50}" dt="2023-07-18T15:10:40.164" v="154"/>
        <pc:sldMkLst>
          <pc:docMk/>
          <pc:sldMk cId="524316400" sldId="261"/>
        </pc:sldMkLst>
        <pc:spChg chg="mod">
          <ac:chgData name="V GOPI SINGH" userId="a0da2673f70b0cd0" providerId="LiveId" clId="{2CE744E8-F151-4E38-B18B-5C9CF440BE50}" dt="2023-07-18T15:10:40.164" v="154"/>
          <ac:spMkLst>
            <pc:docMk/>
            <pc:sldMk cId="524316400" sldId="261"/>
            <ac:spMk id="2" creationId="{00000000-0000-0000-0000-000000000000}"/>
          </ac:spMkLst>
        </pc:spChg>
        <pc:spChg chg="mod">
          <ac:chgData name="V GOPI SINGH" userId="a0da2673f70b0cd0" providerId="LiveId" clId="{2CE744E8-F151-4E38-B18B-5C9CF440BE50}" dt="2023-07-12T17:28:13.657" v="8" actId="2710"/>
          <ac:spMkLst>
            <pc:docMk/>
            <pc:sldMk cId="524316400" sldId="261"/>
            <ac:spMk id="3" creationId="{00000000-0000-0000-0000-000000000000}"/>
          </ac:spMkLst>
        </pc:spChg>
      </pc:sldChg>
      <pc:sldChg chg="modSp mod">
        <pc:chgData name="V GOPI SINGH" userId="a0da2673f70b0cd0" providerId="LiveId" clId="{2CE744E8-F151-4E38-B18B-5C9CF440BE50}" dt="2023-07-18T15:10:40.164" v="154"/>
        <pc:sldMkLst>
          <pc:docMk/>
          <pc:sldMk cId="2521723409" sldId="263"/>
        </pc:sldMkLst>
        <pc:spChg chg="mod">
          <ac:chgData name="V GOPI SINGH" userId="a0da2673f70b0cd0" providerId="LiveId" clId="{2CE744E8-F151-4E38-B18B-5C9CF440BE50}" dt="2023-07-18T15:10:40.164" v="154"/>
          <ac:spMkLst>
            <pc:docMk/>
            <pc:sldMk cId="2521723409" sldId="263"/>
            <ac:spMk id="2" creationId="{00000000-0000-0000-0000-000000000000}"/>
          </ac:spMkLst>
        </pc:spChg>
        <pc:spChg chg="mod">
          <ac:chgData name="V GOPI SINGH" userId="a0da2673f70b0cd0" providerId="LiveId" clId="{2CE744E8-F151-4E38-B18B-5C9CF440BE50}" dt="2023-07-12T17:45:04.990" v="69" actId="1076"/>
          <ac:spMkLst>
            <pc:docMk/>
            <pc:sldMk cId="2521723409" sldId="263"/>
            <ac:spMk id="3" creationId="{00000000-0000-0000-0000-000000000000}"/>
          </ac:spMkLst>
        </pc:spChg>
      </pc:sldChg>
      <pc:sldChg chg="modSp mod">
        <pc:chgData name="V GOPI SINGH" userId="a0da2673f70b0cd0" providerId="LiveId" clId="{2CE744E8-F151-4E38-B18B-5C9CF440BE50}" dt="2023-07-18T15:10:40.164" v="154"/>
        <pc:sldMkLst>
          <pc:docMk/>
          <pc:sldMk cId="3582856516" sldId="264"/>
        </pc:sldMkLst>
        <pc:spChg chg="mod">
          <ac:chgData name="V GOPI SINGH" userId="a0da2673f70b0cd0" providerId="LiveId" clId="{2CE744E8-F151-4E38-B18B-5C9CF440BE50}" dt="2023-07-18T15:10:40.164" v="154"/>
          <ac:spMkLst>
            <pc:docMk/>
            <pc:sldMk cId="3582856516" sldId="264"/>
            <ac:spMk id="2" creationId="{99619938-B4FE-903D-B0A9-A29525D8BD9F}"/>
          </ac:spMkLst>
        </pc:spChg>
        <pc:spChg chg="mod">
          <ac:chgData name="V GOPI SINGH" userId="a0da2673f70b0cd0" providerId="LiveId" clId="{2CE744E8-F151-4E38-B18B-5C9CF440BE50}" dt="2023-07-12T17:45:27.328" v="71" actId="1076"/>
          <ac:spMkLst>
            <pc:docMk/>
            <pc:sldMk cId="3582856516" sldId="264"/>
            <ac:spMk id="3" creationId="{34563A22-D181-5CEF-A259-6C76E0C7E2B7}"/>
          </ac:spMkLst>
        </pc:spChg>
      </pc:sldChg>
      <pc:sldChg chg="modSp mod">
        <pc:chgData name="V GOPI SINGH" userId="a0da2673f70b0cd0" providerId="LiveId" clId="{2CE744E8-F151-4E38-B18B-5C9CF440BE50}" dt="2023-07-12T17:29:46.090" v="17" actId="2710"/>
        <pc:sldMkLst>
          <pc:docMk/>
          <pc:sldMk cId="504182268" sldId="265"/>
        </pc:sldMkLst>
        <pc:spChg chg="mod">
          <ac:chgData name="V GOPI SINGH" userId="a0da2673f70b0cd0" providerId="LiveId" clId="{2CE744E8-F151-4E38-B18B-5C9CF440BE50}" dt="2023-07-12T17:29:46.090" v="17" actId="2710"/>
          <ac:spMkLst>
            <pc:docMk/>
            <pc:sldMk cId="504182268" sldId="265"/>
            <ac:spMk id="3" creationId="{00000000-0000-0000-0000-000000000000}"/>
          </ac:spMkLst>
        </pc:spChg>
      </pc:sldChg>
      <pc:sldChg chg="modSp mod">
        <pc:chgData name="V GOPI SINGH" userId="a0da2673f70b0cd0" providerId="LiveId" clId="{2CE744E8-F151-4E38-B18B-5C9CF440BE50}" dt="2023-07-12T17:32:41.740" v="49" actId="948"/>
        <pc:sldMkLst>
          <pc:docMk/>
          <pc:sldMk cId="3823009234" sldId="267"/>
        </pc:sldMkLst>
        <pc:spChg chg="mod">
          <ac:chgData name="V GOPI SINGH" userId="a0da2673f70b0cd0" providerId="LiveId" clId="{2CE744E8-F151-4E38-B18B-5C9CF440BE50}" dt="2023-07-12T17:31:15.411" v="42" actId="1076"/>
          <ac:spMkLst>
            <pc:docMk/>
            <pc:sldMk cId="3823009234" sldId="267"/>
            <ac:spMk id="2" creationId="{00000000-0000-0000-0000-000000000000}"/>
          </ac:spMkLst>
        </pc:spChg>
        <pc:spChg chg="mod">
          <ac:chgData name="V GOPI SINGH" userId="a0da2673f70b0cd0" providerId="LiveId" clId="{2CE744E8-F151-4E38-B18B-5C9CF440BE50}" dt="2023-07-12T17:32:41.740" v="49" actId="948"/>
          <ac:spMkLst>
            <pc:docMk/>
            <pc:sldMk cId="3823009234" sldId="267"/>
            <ac:spMk id="3" creationId="{00000000-0000-0000-0000-000000000000}"/>
          </ac:spMkLst>
        </pc:spChg>
      </pc:sldChg>
      <pc:sldChg chg="modSp mod">
        <pc:chgData name="V GOPI SINGH" userId="a0da2673f70b0cd0" providerId="LiveId" clId="{2CE744E8-F151-4E38-B18B-5C9CF440BE50}" dt="2023-07-18T15:06:21.241" v="123" actId="27636"/>
        <pc:sldMkLst>
          <pc:docMk/>
          <pc:sldMk cId="2279358774" sldId="275"/>
        </pc:sldMkLst>
        <pc:spChg chg="mod">
          <ac:chgData name="V GOPI SINGH" userId="a0da2673f70b0cd0" providerId="LiveId" clId="{2CE744E8-F151-4E38-B18B-5C9CF440BE50}" dt="2023-07-18T15:06:21.241" v="123" actId="27636"/>
          <ac:spMkLst>
            <pc:docMk/>
            <pc:sldMk cId="2279358774" sldId="275"/>
            <ac:spMk id="3" creationId="{00000000-0000-0000-0000-000000000000}"/>
          </ac:spMkLst>
        </pc:spChg>
      </pc:sldChg>
      <pc:sldChg chg="add del">
        <pc:chgData name="V GOPI SINGH" userId="a0da2673f70b0cd0" providerId="LiveId" clId="{2CE744E8-F151-4E38-B18B-5C9CF440BE50}" dt="2023-07-18T14:59:56.209" v="99" actId="2696"/>
        <pc:sldMkLst>
          <pc:docMk/>
          <pc:sldMk cId="490743766" sldId="278"/>
        </pc:sldMkLst>
      </pc:sldChg>
      <pc:sldChg chg="modSp mod">
        <pc:chgData name="V GOPI SINGH" userId="a0da2673f70b0cd0" providerId="LiveId" clId="{2CE744E8-F151-4E38-B18B-5C9CF440BE50}" dt="2023-07-12T17:48:45.693" v="78" actId="113"/>
        <pc:sldMkLst>
          <pc:docMk/>
          <pc:sldMk cId="492974679" sldId="288"/>
        </pc:sldMkLst>
        <pc:spChg chg="mod">
          <ac:chgData name="V GOPI SINGH" userId="a0da2673f70b0cd0" providerId="LiveId" clId="{2CE744E8-F151-4E38-B18B-5C9CF440BE50}" dt="2023-07-12T17:48:45.693" v="78" actId="113"/>
          <ac:spMkLst>
            <pc:docMk/>
            <pc:sldMk cId="492974679" sldId="288"/>
            <ac:spMk id="5" creationId="{CCE85CC4-344F-90CD-08A6-0F711FDC42CA}"/>
          </ac:spMkLst>
        </pc:spChg>
      </pc:sldChg>
      <pc:sldChg chg="modSp mod">
        <pc:chgData name="V GOPI SINGH" userId="a0da2673f70b0cd0" providerId="LiveId" clId="{2CE744E8-F151-4E38-B18B-5C9CF440BE50}" dt="2023-07-12T17:28:42.387" v="13" actId="14100"/>
        <pc:sldMkLst>
          <pc:docMk/>
          <pc:sldMk cId="4274510720" sldId="291"/>
        </pc:sldMkLst>
        <pc:spChg chg="mod">
          <ac:chgData name="V GOPI SINGH" userId="a0da2673f70b0cd0" providerId="LiveId" clId="{2CE744E8-F151-4E38-B18B-5C9CF440BE50}" dt="2023-07-12T17:28:42.387" v="13" actId="14100"/>
          <ac:spMkLst>
            <pc:docMk/>
            <pc:sldMk cId="4274510720" sldId="291"/>
            <ac:spMk id="3" creationId="{00000000-0000-0000-0000-000000000000}"/>
          </ac:spMkLst>
        </pc:spChg>
      </pc:sldChg>
      <pc:sldChg chg="modSp mod">
        <pc:chgData name="V GOPI SINGH" userId="a0da2673f70b0cd0" providerId="LiveId" clId="{2CE744E8-F151-4E38-B18B-5C9CF440BE50}" dt="2023-07-18T15:01:52.109" v="103" actId="27636"/>
        <pc:sldMkLst>
          <pc:docMk/>
          <pc:sldMk cId="3750703553" sldId="299"/>
        </pc:sldMkLst>
        <pc:spChg chg="mod">
          <ac:chgData name="V GOPI SINGH" userId="a0da2673f70b0cd0" providerId="LiveId" clId="{2CE744E8-F151-4E38-B18B-5C9CF440BE50}" dt="2023-07-18T15:01:52.109" v="103" actId="27636"/>
          <ac:spMkLst>
            <pc:docMk/>
            <pc:sldMk cId="3750703553" sldId="299"/>
            <ac:spMk id="2" creationId="{00000000-0000-0000-0000-000000000000}"/>
          </ac:spMkLst>
        </pc:spChg>
        <pc:spChg chg="mod">
          <ac:chgData name="V GOPI SINGH" userId="a0da2673f70b0cd0" providerId="LiveId" clId="{2CE744E8-F151-4E38-B18B-5C9CF440BE50}" dt="2023-07-12T17:29:07.731" v="15" actId="2710"/>
          <ac:spMkLst>
            <pc:docMk/>
            <pc:sldMk cId="3750703553" sldId="299"/>
            <ac:spMk id="3" creationId="{00000000-0000-0000-0000-000000000000}"/>
          </ac:spMkLst>
        </pc:spChg>
      </pc:sldChg>
      <pc:sldChg chg="modSp mod">
        <pc:chgData name="V GOPI SINGH" userId="a0da2673f70b0cd0" providerId="LiveId" clId="{2CE744E8-F151-4E38-B18B-5C9CF440BE50}" dt="2023-07-18T15:10:40.164" v="154"/>
        <pc:sldMkLst>
          <pc:docMk/>
          <pc:sldMk cId="3635940696" sldId="300"/>
        </pc:sldMkLst>
        <pc:spChg chg="mod">
          <ac:chgData name="V GOPI SINGH" userId="a0da2673f70b0cd0" providerId="LiveId" clId="{2CE744E8-F151-4E38-B18B-5C9CF440BE50}" dt="2023-07-18T15:10:40.164" v="154"/>
          <ac:spMkLst>
            <pc:docMk/>
            <pc:sldMk cId="3635940696" sldId="300"/>
            <ac:spMk id="3" creationId="{00000000-0000-0000-0000-000000000000}"/>
          </ac:spMkLst>
        </pc:spChg>
      </pc:sldChg>
      <pc:sldChg chg="modSp mod">
        <pc:chgData name="V GOPI SINGH" userId="a0da2673f70b0cd0" providerId="LiveId" clId="{2CE744E8-F151-4E38-B18B-5C9CF440BE50}" dt="2023-07-18T15:10:40.164" v="154"/>
        <pc:sldMkLst>
          <pc:docMk/>
          <pc:sldMk cId="2958085389" sldId="303"/>
        </pc:sldMkLst>
        <pc:spChg chg="mod">
          <ac:chgData name="V GOPI SINGH" userId="a0da2673f70b0cd0" providerId="LiveId" clId="{2CE744E8-F151-4E38-B18B-5C9CF440BE50}" dt="2023-07-18T15:10:40.164" v="154"/>
          <ac:spMkLst>
            <pc:docMk/>
            <pc:sldMk cId="2958085389" sldId="303"/>
            <ac:spMk id="2" creationId="{7F5D828B-C3EB-8B9F-91A8-4F165803A0D9}"/>
          </ac:spMkLst>
        </pc:spChg>
        <pc:spChg chg="mod">
          <ac:chgData name="V GOPI SINGH" userId="a0da2673f70b0cd0" providerId="LiveId" clId="{2CE744E8-F151-4E38-B18B-5C9CF440BE50}" dt="2023-07-12T17:44:49.767" v="68" actId="1076"/>
          <ac:spMkLst>
            <pc:docMk/>
            <pc:sldMk cId="2958085389" sldId="303"/>
            <ac:spMk id="3" creationId="{BD4D09CC-BEA9-3615-E267-4E172687FD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CD065-2245-49FF-879A-1776E9FD0BC9}"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16956-753A-4253-B506-C7BFF38A9FA5}" type="slidenum">
              <a:rPr lang="en-IN" smtClean="0"/>
              <a:t>‹#›</a:t>
            </a:fld>
            <a:endParaRPr lang="en-IN"/>
          </a:p>
        </p:txBody>
      </p:sp>
    </p:spTree>
    <p:extLst>
      <p:ext uri="{BB962C8B-B14F-4D97-AF65-F5344CB8AC3E}">
        <p14:creationId xmlns:p14="http://schemas.microsoft.com/office/powerpoint/2010/main" val="323584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216956-753A-4253-B506-C7BFF38A9FA5}" type="slidenum">
              <a:rPr lang="en-IN" smtClean="0"/>
              <a:t>3</a:t>
            </a:fld>
            <a:endParaRPr lang="en-IN"/>
          </a:p>
        </p:txBody>
      </p:sp>
    </p:spTree>
    <p:extLst>
      <p:ext uri="{BB962C8B-B14F-4D97-AF65-F5344CB8AC3E}">
        <p14:creationId xmlns:p14="http://schemas.microsoft.com/office/powerpoint/2010/main" val="226471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24</a:t>
            </a:fld>
            <a:endParaRPr lang="en-IN"/>
          </a:p>
        </p:txBody>
      </p:sp>
    </p:spTree>
    <p:extLst>
      <p:ext uri="{BB962C8B-B14F-4D97-AF65-F5344CB8AC3E}">
        <p14:creationId xmlns:p14="http://schemas.microsoft.com/office/powerpoint/2010/main" val="240919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25</a:t>
            </a:fld>
            <a:endParaRPr lang="en-IN"/>
          </a:p>
        </p:txBody>
      </p:sp>
    </p:spTree>
    <p:extLst>
      <p:ext uri="{BB962C8B-B14F-4D97-AF65-F5344CB8AC3E}">
        <p14:creationId xmlns:p14="http://schemas.microsoft.com/office/powerpoint/2010/main" val="394615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26</a:t>
            </a:fld>
            <a:endParaRPr lang="en-IN"/>
          </a:p>
        </p:txBody>
      </p:sp>
    </p:spTree>
    <p:extLst>
      <p:ext uri="{BB962C8B-B14F-4D97-AF65-F5344CB8AC3E}">
        <p14:creationId xmlns:p14="http://schemas.microsoft.com/office/powerpoint/2010/main" val="408676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27</a:t>
            </a:fld>
            <a:endParaRPr lang="en-IN"/>
          </a:p>
        </p:txBody>
      </p:sp>
    </p:spTree>
    <p:extLst>
      <p:ext uri="{BB962C8B-B14F-4D97-AF65-F5344CB8AC3E}">
        <p14:creationId xmlns:p14="http://schemas.microsoft.com/office/powerpoint/2010/main" val="242413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28</a:t>
            </a:fld>
            <a:endParaRPr lang="en-IN"/>
          </a:p>
        </p:txBody>
      </p:sp>
    </p:spTree>
    <p:extLst>
      <p:ext uri="{BB962C8B-B14F-4D97-AF65-F5344CB8AC3E}">
        <p14:creationId xmlns:p14="http://schemas.microsoft.com/office/powerpoint/2010/main" val="59372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29</a:t>
            </a:fld>
            <a:endParaRPr lang="en-IN"/>
          </a:p>
        </p:txBody>
      </p:sp>
    </p:spTree>
    <p:extLst>
      <p:ext uri="{BB962C8B-B14F-4D97-AF65-F5344CB8AC3E}">
        <p14:creationId xmlns:p14="http://schemas.microsoft.com/office/powerpoint/2010/main" val="21550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14</a:t>
            </a:fld>
            <a:endParaRPr lang="en-IN"/>
          </a:p>
        </p:txBody>
      </p:sp>
    </p:spTree>
    <p:extLst>
      <p:ext uri="{BB962C8B-B14F-4D97-AF65-F5344CB8AC3E}">
        <p14:creationId xmlns:p14="http://schemas.microsoft.com/office/powerpoint/2010/main" val="120056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15</a:t>
            </a:fld>
            <a:endParaRPr lang="en-IN"/>
          </a:p>
        </p:txBody>
      </p:sp>
    </p:spTree>
    <p:extLst>
      <p:ext uri="{BB962C8B-B14F-4D97-AF65-F5344CB8AC3E}">
        <p14:creationId xmlns:p14="http://schemas.microsoft.com/office/powerpoint/2010/main" val="115700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16</a:t>
            </a:fld>
            <a:endParaRPr lang="en-IN"/>
          </a:p>
        </p:txBody>
      </p:sp>
    </p:spTree>
    <p:extLst>
      <p:ext uri="{BB962C8B-B14F-4D97-AF65-F5344CB8AC3E}">
        <p14:creationId xmlns:p14="http://schemas.microsoft.com/office/powerpoint/2010/main" val="217656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17</a:t>
            </a:fld>
            <a:endParaRPr lang="en-IN"/>
          </a:p>
        </p:txBody>
      </p:sp>
    </p:spTree>
    <p:extLst>
      <p:ext uri="{BB962C8B-B14F-4D97-AF65-F5344CB8AC3E}">
        <p14:creationId xmlns:p14="http://schemas.microsoft.com/office/powerpoint/2010/main" val="398452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18</a:t>
            </a:fld>
            <a:endParaRPr lang="en-IN"/>
          </a:p>
        </p:txBody>
      </p:sp>
    </p:spTree>
    <p:extLst>
      <p:ext uri="{BB962C8B-B14F-4D97-AF65-F5344CB8AC3E}">
        <p14:creationId xmlns:p14="http://schemas.microsoft.com/office/powerpoint/2010/main" val="63526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19</a:t>
            </a:fld>
            <a:endParaRPr lang="en-IN"/>
          </a:p>
        </p:txBody>
      </p:sp>
    </p:spTree>
    <p:extLst>
      <p:ext uri="{BB962C8B-B14F-4D97-AF65-F5344CB8AC3E}">
        <p14:creationId xmlns:p14="http://schemas.microsoft.com/office/powerpoint/2010/main" val="428676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22</a:t>
            </a:fld>
            <a:endParaRPr lang="en-IN"/>
          </a:p>
        </p:txBody>
      </p:sp>
    </p:spTree>
    <p:extLst>
      <p:ext uri="{BB962C8B-B14F-4D97-AF65-F5344CB8AC3E}">
        <p14:creationId xmlns:p14="http://schemas.microsoft.com/office/powerpoint/2010/main" val="185767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23</a:t>
            </a:fld>
            <a:endParaRPr lang="en-IN"/>
          </a:p>
        </p:txBody>
      </p:sp>
    </p:spTree>
    <p:extLst>
      <p:ext uri="{BB962C8B-B14F-4D97-AF65-F5344CB8AC3E}">
        <p14:creationId xmlns:p14="http://schemas.microsoft.com/office/powerpoint/2010/main" val="261474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39E9-4DF6-63DB-054E-81A85E8804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950BE1-6080-9515-1DFF-1417B2ECD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9C00E7-A3BA-4DAF-8708-3DAD58B807FC}"/>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5" name="Footer Placeholder 4">
            <a:extLst>
              <a:ext uri="{FF2B5EF4-FFF2-40B4-BE49-F238E27FC236}">
                <a16:creationId xmlns:a16="http://schemas.microsoft.com/office/drawing/2014/main" id="{128ED149-CB42-FADC-9BB7-AA0CCBCD18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7B60B-1D8D-64AB-0BAD-5C438A3C4BA9}"/>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88411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68C0-9948-57F7-C20B-00A9317D8F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14C192-11AE-14A1-6A3F-09D5155BA3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40BAC-ADA9-88E6-F8C6-EA510A584C2C}"/>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5" name="Footer Placeholder 4">
            <a:extLst>
              <a:ext uri="{FF2B5EF4-FFF2-40B4-BE49-F238E27FC236}">
                <a16:creationId xmlns:a16="http://schemas.microsoft.com/office/drawing/2014/main" id="{FDEEC98F-696F-583B-39DE-6E474C594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6D958-479C-3BE6-1D72-4107AD5B45CE}"/>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77563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51FD-85FF-B993-4DDE-31A30E40F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2AB44E-1A29-7C43-21C7-C0F515D14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1B14F-4733-45C8-B076-A993E1C0AA64}"/>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5" name="Footer Placeholder 4">
            <a:extLst>
              <a:ext uri="{FF2B5EF4-FFF2-40B4-BE49-F238E27FC236}">
                <a16:creationId xmlns:a16="http://schemas.microsoft.com/office/drawing/2014/main" id="{87D71580-EFEA-BC7A-1CD6-ACD1E1A2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5E329-53DE-BDAA-58E5-7718F267993D}"/>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46833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CA5A-7324-DBE7-36C3-0563814A0E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D689EA-05F2-5EAC-1420-2F2879E54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67E45-7D19-1AD7-BF8C-5BC833D9994B}"/>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5" name="Footer Placeholder 4">
            <a:extLst>
              <a:ext uri="{FF2B5EF4-FFF2-40B4-BE49-F238E27FC236}">
                <a16:creationId xmlns:a16="http://schemas.microsoft.com/office/drawing/2014/main" id="{8089FEDA-471A-8E18-D024-5D6E9D207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B1409-4851-EA47-F164-F490775561EC}"/>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16860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1322-5D85-93AB-B220-5A9E43FDAA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18AA5B-CFAE-A442-DEA1-E04008C0E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5D221-311A-46AB-D057-AFC4D914DB06}"/>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5" name="Footer Placeholder 4">
            <a:extLst>
              <a:ext uri="{FF2B5EF4-FFF2-40B4-BE49-F238E27FC236}">
                <a16:creationId xmlns:a16="http://schemas.microsoft.com/office/drawing/2014/main" id="{1AA0D9C9-AF40-862A-6C19-B034631F2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71C0C-DE83-1DED-8DB9-3040D8D59F2C}"/>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95454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3B79-484E-F056-67E2-0270B629B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E18029-C819-2224-F685-97C105CD5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1E3B3F-2335-D88D-222E-BE5EBA4FB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72D18D-8F96-3FB3-A488-DD1CABB30BAB}"/>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6" name="Footer Placeholder 5">
            <a:extLst>
              <a:ext uri="{FF2B5EF4-FFF2-40B4-BE49-F238E27FC236}">
                <a16:creationId xmlns:a16="http://schemas.microsoft.com/office/drawing/2014/main" id="{1C9BACB5-68C4-EE8D-2161-830C7EEEA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687528-E637-BEDE-C64E-369DFBB23ED2}"/>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02025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0E62-CEE7-6E79-F4B3-3E90AFA924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B9F1EC-E3C3-E901-FC2F-885976F88A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CE75F-2E83-60C5-12BB-77862F0D39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059943-967F-A0D5-524E-FA107F29C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90001-2518-72DE-4DB9-8A805D6E98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1E7B4A-661F-0297-0E19-D11DDC4B1582}"/>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8" name="Footer Placeholder 7">
            <a:extLst>
              <a:ext uri="{FF2B5EF4-FFF2-40B4-BE49-F238E27FC236}">
                <a16:creationId xmlns:a16="http://schemas.microsoft.com/office/drawing/2014/main" id="{D28F3110-D2B3-7EE8-F19F-8857B6EE0C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7AB344-11A2-CEF6-1B2F-5E962F6B485A}"/>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420496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65FD-F1B4-D21A-0984-BF51988C79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A82C02-C763-454B-0B5B-6A635C001B7F}"/>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4" name="Footer Placeholder 3">
            <a:extLst>
              <a:ext uri="{FF2B5EF4-FFF2-40B4-BE49-F238E27FC236}">
                <a16:creationId xmlns:a16="http://schemas.microsoft.com/office/drawing/2014/main" id="{5CBF7903-42C5-3B33-5C60-035046111A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6C4D1D-9684-90FA-14CD-6257D861F6DA}"/>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156852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FEC62-C60B-8F72-1382-92C4AC63D2CA}"/>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3" name="Footer Placeholder 2">
            <a:extLst>
              <a:ext uri="{FF2B5EF4-FFF2-40B4-BE49-F238E27FC236}">
                <a16:creationId xmlns:a16="http://schemas.microsoft.com/office/drawing/2014/main" id="{D6A92BBA-C9CE-F6C2-8997-B6945D0505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7761B0-349B-5FE3-F712-DEAA4D045C40}"/>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44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E944-B36B-9AE1-9DE2-601B50258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96034B-07C3-DBA4-006D-14D8A693E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625DFE-2B16-BC73-BA35-C6BBD2A70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A6C85-BFDE-0078-77E8-B5F60048E9E4}"/>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6" name="Footer Placeholder 5">
            <a:extLst>
              <a:ext uri="{FF2B5EF4-FFF2-40B4-BE49-F238E27FC236}">
                <a16:creationId xmlns:a16="http://schemas.microsoft.com/office/drawing/2014/main" id="{DA1F0ED2-BC14-D42E-45AE-6405CF305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E5FC5-B9FD-B3E7-53DE-CBCECBBBC8B1}"/>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67694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3E2E-23DD-92BF-AA42-004D45595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B9F224-F0AD-2B09-B016-B1240E089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03F9FA-FDB3-E6D8-4458-E43025D99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7615C-DA66-7462-70EC-79667ADEE155}"/>
              </a:ext>
            </a:extLst>
          </p:cNvPr>
          <p:cNvSpPr>
            <a:spLocks noGrp="1"/>
          </p:cNvSpPr>
          <p:nvPr>
            <p:ph type="dt" sz="half" idx="10"/>
          </p:nvPr>
        </p:nvSpPr>
        <p:spPr/>
        <p:txBody>
          <a:bodyPr/>
          <a:lstStyle/>
          <a:p>
            <a:fld id="{70A7E55E-26A2-421B-8383-88F5786E0BAA}" type="datetimeFigureOut">
              <a:rPr lang="en-IN" smtClean="0"/>
              <a:t>06-11-2023</a:t>
            </a:fld>
            <a:endParaRPr lang="en-IN"/>
          </a:p>
        </p:txBody>
      </p:sp>
      <p:sp>
        <p:nvSpPr>
          <p:cNvPr id="6" name="Footer Placeholder 5">
            <a:extLst>
              <a:ext uri="{FF2B5EF4-FFF2-40B4-BE49-F238E27FC236}">
                <a16:creationId xmlns:a16="http://schemas.microsoft.com/office/drawing/2014/main" id="{C7159015-95BC-58B2-D335-C0A752B3DC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E91EC-6272-9924-8F9A-AF24C27FC052}"/>
              </a:ext>
            </a:extLst>
          </p:cNvPr>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33561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013C4-B94F-DC3C-315E-518FF1A1F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9B6A0-06F3-6DC3-305B-FCFC149C7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6174D-9A09-6F4C-88C9-0B865A617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7E55E-26A2-421B-8383-88F5786E0BAA}" type="datetimeFigureOut">
              <a:rPr lang="en-IN" smtClean="0"/>
              <a:t>06-11-2023</a:t>
            </a:fld>
            <a:endParaRPr lang="en-IN"/>
          </a:p>
        </p:txBody>
      </p:sp>
      <p:sp>
        <p:nvSpPr>
          <p:cNvPr id="5" name="Footer Placeholder 4">
            <a:extLst>
              <a:ext uri="{FF2B5EF4-FFF2-40B4-BE49-F238E27FC236}">
                <a16:creationId xmlns:a16="http://schemas.microsoft.com/office/drawing/2014/main" id="{4C4FBA55-6F08-282C-994E-8E0334979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71405E-9D0E-4AE7-15E5-9D61FAF97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891A9-1D32-42DF-B8D9-68F9ED4142F0}" type="slidenum">
              <a:rPr lang="en-IN" smtClean="0"/>
              <a:t>‹#›</a:t>
            </a:fld>
            <a:endParaRPr lang="en-IN"/>
          </a:p>
        </p:txBody>
      </p:sp>
    </p:spTree>
    <p:extLst>
      <p:ext uri="{BB962C8B-B14F-4D97-AF65-F5344CB8AC3E}">
        <p14:creationId xmlns:p14="http://schemas.microsoft.com/office/powerpoint/2010/main" val="1897229339"/>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09372" y="4774222"/>
            <a:ext cx="8054975" cy="1854200"/>
          </a:xfrm>
        </p:spPr>
        <p:txBody>
          <a:bodyPr>
            <a:normAutofit/>
          </a:bodyPr>
          <a:lstStyle/>
          <a:p>
            <a:pPr marL="0" indent="0">
              <a:buNone/>
            </a:pPr>
            <a:r>
              <a:rPr lang="en-IN" sz="1800" b="1" dirty="0">
                <a:latin typeface="Arial" panose="020B0604020202020204" pitchFamily="34" charset="0"/>
                <a:cs typeface="Arial" panose="020B0604020202020204" pitchFamily="34" charset="0"/>
              </a:rPr>
              <a:t>    </a:t>
            </a:r>
            <a:r>
              <a:rPr lang="en-IN" sz="1800" b="1" dirty="0">
                <a:solidFill>
                  <a:schemeClr val="tx1"/>
                </a:solidFill>
                <a:latin typeface="Arial" panose="020B0604020202020204" pitchFamily="34" charset="0"/>
                <a:cs typeface="Arial" panose="020B0604020202020204" pitchFamily="34" charset="0"/>
              </a:rPr>
              <a:t>Presented by :-</a:t>
            </a:r>
          </a:p>
          <a:p>
            <a:pPr marL="0" indent="0">
              <a:buNone/>
            </a:pPr>
            <a:r>
              <a:rPr lang="en-IN" sz="1600" dirty="0">
                <a:latin typeface="Arial" panose="020B0604020202020204" pitchFamily="34" charset="0"/>
                <a:ea typeface="Calibri" panose="020F0502020204030204" pitchFamily="34" charset="0"/>
                <a:cs typeface="Arial" panose="020B0604020202020204" pitchFamily="34" charset="0"/>
              </a:rPr>
              <a:t>     </a:t>
            </a:r>
            <a:r>
              <a:rPr lang="en-IN" sz="1600" dirty="0">
                <a:solidFill>
                  <a:schemeClr val="tx1"/>
                </a:solidFill>
                <a:latin typeface="Arial" panose="020B0604020202020204" pitchFamily="34" charset="0"/>
                <a:ea typeface="Calibri" panose="020F0502020204030204" pitchFamily="34" charset="0"/>
                <a:cs typeface="Arial" panose="020B0604020202020204" pitchFamily="34" charset="0"/>
              </a:rPr>
              <a:t>V GOPI SINGH			217R5A0523</a:t>
            </a:r>
          </a:p>
          <a:p>
            <a:pPr marL="0" indent="0" algn="l">
              <a:buNone/>
            </a:pP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THIPPAMOLA MAHESH		207R1A05P3</a:t>
            </a:r>
          </a:p>
          <a:p>
            <a:pPr marL="0" indent="0" algn="l">
              <a:buNone/>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PATHURI SHRUTHI REDDY	207R1A05M7</a:t>
            </a:r>
          </a:p>
        </p:txBody>
      </p:sp>
      <p:pic>
        <p:nvPicPr>
          <p:cNvPr id="4" name="Picture 3">
            <a:extLst>
              <a:ext uri="{FF2B5EF4-FFF2-40B4-BE49-F238E27FC236}">
                <a16:creationId xmlns:a16="http://schemas.microsoft.com/office/drawing/2014/main" id="{A1833653-1AD6-985F-DE3D-981679BF30E3}"/>
              </a:ext>
            </a:extLst>
          </p:cNvPr>
          <p:cNvPicPr>
            <a:picLocks noChangeAspect="1"/>
          </p:cNvPicPr>
          <p:nvPr/>
        </p:nvPicPr>
        <p:blipFill>
          <a:blip r:embed="rId2"/>
          <a:stretch>
            <a:fillRect/>
          </a:stretch>
        </p:blipFill>
        <p:spPr>
          <a:xfrm>
            <a:off x="9873920" y="229578"/>
            <a:ext cx="1380619" cy="1380619"/>
          </a:xfrm>
          <a:prstGeom prst="rect">
            <a:avLst/>
          </a:prstGeom>
        </p:spPr>
      </p:pic>
      <p:sp>
        <p:nvSpPr>
          <p:cNvPr id="7" name="Title 1">
            <a:extLst>
              <a:ext uri="{FF2B5EF4-FFF2-40B4-BE49-F238E27FC236}">
                <a16:creationId xmlns:a16="http://schemas.microsoft.com/office/drawing/2014/main" id="{CF0462CB-2D31-B9DF-2200-55B7F3BC251C}"/>
              </a:ext>
            </a:extLst>
          </p:cNvPr>
          <p:cNvSpPr txBox="1">
            <a:spLocks/>
          </p:cNvSpPr>
          <p:nvPr/>
        </p:nvSpPr>
        <p:spPr>
          <a:xfrm>
            <a:off x="1017142" y="1849348"/>
            <a:ext cx="9431676" cy="10587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rgbClr val="92D05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08939B4-97C0-C079-CFBC-77A42839B72B}"/>
              </a:ext>
            </a:extLst>
          </p:cNvPr>
          <p:cNvSpPr txBox="1"/>
          <p:nvPr/>
        </p:nvSpPr>
        <p:spPr>
          <a:xfrm>
            <a:off x="-513708" y="753424"/>
            <a:ext cx="12493376" cy="923330"/>
          </a:xfrm>
          <a:prstGeom prst="rect">
            <a:avLst/>
          </a:prstGeom>
          <a:noFill/>
        </p:spPr>
        <p:txBody>
          <a:bodyPr wrap="square">
            <a:spAutoFit/>
          </a:bodyPr>
          <a:lstStyle/>
          <a:p>
            <a:pPr marL="6350" marR="5080" indent="-6350" algn="ctr"/>
            <a:r>
              <a:rPr lang="en-IN" sz="1800" b="1" kern="100" dirty="0">
                <a:solidFill>
                  <a:srgbClr val="000000"/>
                </a:solidFill>
                <a:effectLst/>
                <a:latin typeface="Times New Roman" panose="02020603050405020304" pitchFamily="18" charset="0"/>
                <a:ea typeface="Times New Roman" panose="02020603050405020304" pitchFamily="18" charset="0"/>
              </a:rPr>
              <a:t>DEPARTMENT OF COMPUTER SCIENCE AND ENGINEERING </a:t>
            </a:r>
            <a:endParaRPr lang="en-IN" sz="1600" kern="100" dirty="0">
              <a:solidFill>
                <a:srgbClr val="000000"/>
              </a:solidFill>
              <a:effectLst/>
              <a:latin typeface="Calibri" panose="020F0502020204030204" pitchFamily="34" charset="0"/>
              <a:ea typeface="Calibri" panose="020F0502020204030204" pitchFamily="34" charset="0"/>
            </a:endParaRPr>
          </a:p>
          <a:p>
            <a:pPr marL="6350" marR="3810" indent="-6350" algn="ctr"/>
            <a:r>
              <a:rPr lang="en-IN" sz="1800" b="1" kern="100" dirty="0">
                <a:solidFill>
                  <a:srgbClr val="4472C4"/>
                </a:solidFill>
                <a:effectLst/>
                <a:latin typeface="Times New Roman" panose="02020603050405020304" pitchFamily="18" charset="0"/>
                <a:ea typeface="Times New Roman" panose="02020603050405020304" pitchFamily="18" charset="0"/>
              </a:rPr>
              <a:t>CMR TECHNICAL CAMPUS </a:t>
            </a:r>
            <a:endParaRPr lang="en-IN" sz="1600" kern="100" dirty="0">
              <a:solidFill>
                <a:srgbClr val="000000"/>
              </a:solidFill>
              <a:effectLst/>
              <a:latin typeface="Calibri" panose="020F0502020204030204" pitchFamily="34" charset="0"/>
              <a:ea typeface="Calibri" panose="020F0502020204030204" pitchFamily="34" charset="0"/>
            </a:endParaRPr>
          </a:p>
          <a:p>
            <a:pPr marL="6350" marR="3810" indent="-6350" algn="ctr"/>
            <a:r>
              <a:rPr lang="en-IN" sz="1800" b="1" kern="100" dirty="0">
                <a:solidFill>
                  <a:srgbClr val="000000"/>
                </a:solidFill>
                <a:effectLst/>
                <a:latin typeface="Times New Roman" panose="02020603050405020304" pitchFamily="18" charset="0"/>
                <a:ea typeface="Times New Roman" panose="02020603050405020304" pitchFamily="18" charset="0"/>
              </a:rPr>
              <a:t>UGC AUTONOMOUS </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356BA1F2-3F1A-FF3B-2CA4-2E06AC0107AA}"/>
              </a:ext>
            </a:extLst>
          </p:cNvPr>
          <p:cNvSpPr txBox="1"/>
          <p:nvPr/>
        </p:nvSpPr>
        <p:spPr>
          <a:xfrm>
            <a:off x="190872" y="1983434"/>
            <a:ext cx="11579885" cy="1508105"/>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A MINI PROJECT ON</a:t>
            </a:r>
          </a:p>
          <a:p>
            <a:pPr algn="ctr"/>
            <a:br>
              <a:rPr lang="en-US" sz="2000" dirty="0">
                <a:latin typeface="Times New Roman" panose="02020603050405020304" pitchFamily="18" charset="0"/>
                <a:cs typeface="Times New Roman" panose="02020603050405020304" pitchFamily="18" charset="0"/>
              </a:rPr>
            </a:br>
            <a:r>
              <a:rPr lang="en-US" sz="2000" b="1" dirty="0">
                <a:solidFill>
                  <a:srgbClr val="FF0000"/>
                </a:solidFill>
                <a:latin typeface="Arial" panose="020B0604020202020204" pitchFamily="34" charset="0"/>
                <a:cs typeface="Arial" panose="020B0604020202020204" pitchFamily="34" charset="0"/>
              </a:rPr>
              <a:t>ANDROID MALWARE DETECTION USING MACHINE LEARNING TECHNIQUES</a:t>
            </a:r>
            <a:br>
              <a:rPr lang="en-US" sz="1600" b="1" dirty="0">
                <a:latin typeface="Arial" panose="020B0604020202020204" pitchFamily="34" charset="0"/>
                <a:cs typeface="Arial" panose="020B0604020202020204" pitchFamily="34" charset="0"/>
              </a:rPr>
            </a:br>
            <a:br>
              <a:rPr lang="en-US" sz="1600" dirty="0"/>
            </a:br>
            <a:endParaRPr lang="en-IN" dirty="0"/>
          </a:p>
        </p:txBody>
      </p:sp>
      <p:sp>
        <p:nvSpPr>
          <p:cNvPr id="14" name="TextBox 13">
            <a:extLst>
              <a:ext uri="{FF2B5EF4-FFF2-40B4-BE49-F238E27FC236}">
                <a16:creationId xmlns:a16="http://schemas.microsoft.com/office/drawing/2014/main" id="{FB84ED45-5F55-907F-C4C5-AA74B8DC86D2}"/>
              </a:ext>
            </a:extLst>
          </p:cNvPr>
          <p:cNvSpPr txBox="1"/>
          <p:nvPr/>
        </p:nvSpPr>
        <p:spPr>
          <a:xfrm>
            <a:off x="2972656" y="3089502"/>
            <a:ext cx="6246688" cy="1371786"/>
          </a:xfrm>
          <a:prstGeom prst="rect">
            <a:avLst/>
          </a:prstGeom>
          <a:noFill/>
        </p:spPr>
        <p:txBody>
          <a:bodyPr wrap="square">
            <a:spAutoFit/>
          </a:bodyPr>
          <a:lstStyle/>
          <a:p>
            <a:pPr marL="6350" marR="5080" indent="-6350" algn="ctr">
              <a:lnSpc>
                <a:spcPct val="107000"/>
              </a:lnSpc>
              <a:spcAft>
                <a:spcPts val="1200"/>
              </a:spcAft>
            </a:pPr>
            <a:r>
              <a:rPr lang="en-IN" sz="2000" kern="100" dirty="0">
                <a:solidFill>
                  <a:srgbClr val="000000"/>
                </a:solidFill>
                <a:effectLst/>
                <a:latin typeface="Times New Roman" panose="02020603050405020304" pitchFamily="18" charset="0"/>
                <a:ea typeface="Times New Roman" panose="02020603050405020304" pitchFamily="18" charset="0"/>
              </a:rPr>
              <a:t>Under the Guidance of </a:t>
            </a:r>
            <a:endParaRPr lang="en-IN" sz="1600" kern="100" dirty="0">
              <a:solidFill>
                <a:srgbClr val="000000"/>
              </a:solidFill>
              <a:effectLst/>
              <a:latin typeface="Calibri" panose="020F0502020204030204" pitchFamily="34" charset="0"/>
              <a:ea typeface="Calibri" panose="020F0502020204030204" pitchFamily="34" charset="0"/>
            </a:endParaRPr>
          </a:p>
          <a:p>
            <a:pPr marL="6350" marR="5715" indent="-6350" algn="ctr">
              <a:lnSpc>
                <a:spcPct val="107000"/>
              </a:lnSpc>
              <a:spcAft>
                <a:spcPts val="1200"/>
              </a:spcAft>
            </a:pPr>
            <a:r>
              <a:rPr lang="en-IN" sz="2000" b="1" kern="100" dirty="0">
                <a:solidFill>
                  <a:srgbClr val="000000"/>
                </a:solidFill>
                <a:effectLst/>
                <a:latin typeface="Times New Roman" panose="02020603050405020304" pitchFamily="18" charset="0"/>
                <a:ea typeface="Times New Roman" panose="02020603050405020304" pitchFamily="18" charset="0"/>
              </a:rPr>
              <a:t>RANJITH REDDY K </a:t>
            </a:r>
            <a:endParaRPr lang="en-IN" sz="1600" kern="100" dirty="0">
              <a:solidFill>
                <a:srgbClr val="000000"/>
              </a:solidFill>
              <a:effectLst/>
              <a:latin typeface="Calibri" panose="020F0502020204030204" pitchFamily="34" charset="0"/>
              <a:ea typeface="Calibri" panose="020F0502020204030204" pitchFamily="34" charset="0"/>
            </a:endParaRPr>
          </a:p>
          <a:p>
            <a:pPr marL="6350" marR="3810" indent="-6350" algn="ctr">
              <a:lnSpc>
                <a:spcPct val="107000"/>
              </a:lnSpc>
              <a:spcAft>
                <a:spcPts val="1200"/>
              </a:spcAft>
            </a:pPr>
            <a:r>
              <a:rPr lang="en-IN" sz="2000" kern="100" dirty="0">
                <a:solidFill>
                  <a:srgbClr val="000000"/>
                </a:solidFill>
                <a:effectLst/>
                <a:latin typeface="Times New Roman" panose="02020603050405020304" pitchFamily="18" charset="0"/>
                <a:ea typeface="Times New Roman" panose="02020603050405020304" pitchFamily="18" charset="0"/>
              </a:rPr>
              <a:t>(Assistant Professor) </a:t>
            </a:r>
            <a:endParaRPr lang="en-IN" sz="1600" kern="100" dirty="0">
              <a:solidFill>
                <a:srgbClr val="000000"/>
              </a:solidFill>
              <a:effectLst/>
              <a:latin typeface="Calibri" panose="020F0502020204030204" pitchFamily="34" charset="0"/>
              <a:ea typeface="Calibri" panose="020F0502020204030204" pitchFamily="34" charset="0"/>
            </a:endParaRPr>
          </a:p>
        </p:txBody>
      </p:sp>
      <p:pic>
        <p:nvPicPr>
          <p:cNvPr id="15" name="Picture 14">
            <a:extLst>
              <a:ext uri="{FF2B5EF4-FFF2-40B4-BE49-F238E27FC236}">
                <a16:creationId xmlns:a16="http://schemas.microsoft.com/office/drawing/2014/main" id="{85B2CCA7-3560-B3E8-2B03-03E37062D00D}"/>
              </a:ext>
            </a:extLst>
          </p:cNvPr>
          <p:cNvPicPr>
            <a:picLocks noChangeAspect="1"/>
          </p:cNvPicPr>
          <p:nvPr/>
        </p:nvPicPr>
        <p:blipFill>
          <a:blip r:embed="rId2"/>
          <a:stretch>
            <a:fillRect/>
          </a:stretch>
        </p:blipFill>
        <p:spPr>
          <a:xfrm>
            <a:off x="502176" y="229578"/>
            <a:ext cx="1380619" cy="1380619"/>
          </a:xfrm>
          <a:prstGeom prst="rect">
            <a:avLst/>
          </a:prstGeom>
        </p:spPr>
      </p:pic>
      <p:pic>
        <p:nvPicPr>
          <p:cNvPr id="16" name="Picture 15">
            <a:extLst>
              <a:ext uri="{FF2B5EF4-FFF2-40B4-BE49-F238E27FC236}">
                <a16:creationId xmlns:a16="http://schemas.microsoft.com/office/drawing/2014/main" id="{F53D2FF4-7AA9-B52D-2489-760139F93BD5}"/>
              </a:ext>
            </a:extLst>
          </p:cNvPr>
          <p:cNvPicPr>
            <a:picLocks noChangeAspect="1"/>
          </p:cNvPicPr>
          <p:nvPr/>
        </p:nvPicPr>
        <p:blipFill>
          <a:blip r:embed="rId3"/>
          <a:stretch>
            <a:fillRect/>
          </a:stretch>
        </p:blipFill>
        <p:spPr>
          <a:xfrm>
            <a:off x="8843197" y="3798219"/>
            <a:ext cx="2639431" cy="2672433"/>
          </a:xfrm>
          <a:prstGeom prst="rect">
            <a:avLst/>
          </a:prstGeom>
        </p:spPr>
      </p:pic>
    </p:spTree>
    <p:extLst>
      <p:ext uri="{BB962C8B-B14F-4D97-AF65-F5344CB8AC3E}">
        <p14:creationId xmlns:p14="http://schemas.microsoft.com/office/powerpoint/2010/main" val="152828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767"/>
          </a:xfrm>
        </p:spPr>
        <p:txBody>
          <a:bodyPr>
            <a:normAutofit fontScale="90000"/>
          </a:bodyPr>
          <a:lstStyle/>
          <a:p>
            <a:r>
              <a:rPr lang="en-US" b="1" dirty="0">
                <a:solidFill>
                  <a:srgbClr val="FF0000"/>
                </a:solidFill>
                <a:latin typeface="Arial" panose="020B0604020202020204" pitchFamily="34" charset="0"/>
                <a:cs typeface="Arial" panose="020B0604020202020204" pitchFamily="34" charset="0"/>
              </a:rPr>
              <a:t>SOFTWARE REQUIREMENTS –</a:t>
            </a:r>
            <a:br>
              <a:rPr lang="en-US" b="1" dirty="0"/>
            </a:br>
            <a:endParaRPr lang="en-IN" dirty="0"/>
          </a:p>
        </p:txBody>
      </p:sp>
      <p:sp>
        <p:nvSpPr>
          <p:cNvPr id="3" name="Content Placeholder 2"/>
          <p:cNvSpPr>
            <a:spLocks noGrp="1"/>
          </p:cNvSpPr>
          <p:nvPr>
            <p:ph idx="1"/>
          </p:nvPr>
        </p:nvSpPr>
        <p:spPr>
          <a:xfrm>
            <a:off x="677334" y="1224158"/>
            <a:ext cx="8596668" cy="4621995"/>
          </a:xfrm>
        </p:spPr>
        <p:txBody>
          <a:bodyPr>
            <a:normAutofit/>
          </a:bodyPr>
          <a:lstStyle/>
          <a:p>
            <a:pPr lvl="0">
              <a:lnSpc>
                <a:spcPct val="150000"/>
              </a:lnSpc>
            </a:pPr>
            <a:r>
              <a:rPr lang="en-US" sz="2000" dirty="0">
                <a:latin typeface="Arial" panose="020B0604020202020204" pitchFamily="34" charset="0"/>
                <a:cs typeface="Arial" panose="020B0604020202020204" pitchFamily="34" charset="0"/>
              </a:rPr>
              <a:t> For developing the Application</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1.  Python</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2. Django</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3. MySQL</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4. MySQL client</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5. Wamp Server 2.4</a:t>
            </a:r>
            <a:endParaRPr lang="en-US" sz="2000" b="1" dirty="0">
              <a:latin typeface="Arial" panose="020B0604020202020204" pitchFamily="34" charset="0"/>
              <a:cs typeface="Arial" panose="020B0604020202020204" pitchFamily="34" charset="0"/>
            </a:endParaRPr>
          </a:p>
          <a:p>
            <a:pPr lvl="0">
              <a:lnSpc>
                <a:spcPct val="150000"/>
              </a:lnSpc>
            </a:pPr>
            <a:r>
              <a:rPr lang="en-US" sz="2000" dirty="0">
                <a:latin typeface="Arial" panose="020B0604020202020204" pitchFamily="34" charset="0"/>
                <a:cs typeface="Arial" panose="020B0604020202020204" pitchFamily="34" charset="0"/>
              </a:rPr>
              <a:t>Technologies and  Languages used to Develop </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  Python  </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94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9938-B4FE-903D-B0A9-A29525D8BD9F}"/>
              </a:ext>
            </a:extLst>
          </p:cNvPr>
          <p:cNvSpPr>
            <a:spLocks noGrp="1"/>
          </p:cNvSpPr>
          <p:nvPr>
            <p:ph type="title"/>
          </p:nvPr>
        </p:nvSpPr>
        <p:spPr/>
        <p:txBody>
          <a:bodyPr>
            <a:normAutofit/>
          </a:bodyPr>
          <a:lstStyle/>
          <a:p>
            <a:r>
              <a:rPr lang="en-IN" b="1" dirty="0">
                <a:solidFill>
                  <a:srgbClr val="FF0000"/>
                </a:solidFill>
                <a:latin typeface="Arial" panose="020B0604020202020204" pitchFamily="34" charset="0"/>
                <a:cs typeface="Arial" panose="020B0604020202020204" pitchFamily="34" charset="0"/>
              </a:rPr>
              <a:t>Novelty of Project</a:t>
            </a:r>
          </a:p>
        </p:txBody>
      </p:sp>
      <p:sp>
        <p:nvSpPr>
          <p:cNvPr id="3" name="Content Placeholder 2">
            <a:extLst>
              <a:ext uri="{FF2B5EF4-FFF2-40B4-BE49-F238E27FC236}">
                <a16:creationId xmlns:a16="http://schemas.microsoft.com/office/drawing/2014/main" id="{34563A22-D181-5CEF-A259-6C76E0C7E2B7}"/>
              </a:ext>
            </a:extLst>
          </p:cNvPr>
          <p:cNvSpPr>
            <a:spLocks noGrp="1"/>
          </p:cNvSpPr>
          <p:nvPr>
            <p:ph idx="1"/>
          </p:nvPr>
        </p:nvSpPr>
        <p:spPr>
          <a:xfrm>
            <a:off x="693050" y="1600075"/>
            <a:ext cx="10515600" cy="4087811"/>
          </a:xfrm>
        </p:spPr>
        <p:txBody>
          <a:bodyPr>
            <a:normAutofit/>
          </a:bodyPr>
          <a:lstStyle/>
          <a:p>
            <a:pPr algn="just">
              <a:lnSpc>
                <a:spcPct val="150000"/>
              </a:lnSpc>
            </a:pPr>
            <a:r>
              <a:rPr lang="en-US" sz="2000" b="0" i="0" dirty="0">
                <a:effectLst/>
                <a:latin typeface="Arial" panose="020B0604020202020204" pitchFamily="34" charset="0"/>
                <a:cs typeface="Arial" panose="020B0604020202020204" pitchFamily="34" charset="0"/>
              </a:rPr>
              <a:t>The novelty of this project lies in its combination of permission-based and semantic analysis for Android malware detection. While permission-based analysis is a commonly used technique, this project integrates semantic analysis to provide a more comprehensive understanding of an application's behavior and intent.</a:t>
            </a:r>
          </a:p>
          <a:p>
            <a:pPr algn="just">
              <a:lnSpc>
                <a:spcPct val="150000"/>
              </a:lnSpc>
            </a:pPr>
            <a:r>
              <a:rPr lang="en-US" sz="2000" b="0" i="0" dirty="0">
                <a:effectLst/>
                <a:latin typeface="Arial" panose="020B0604020202020204" pitchFamily="34" charset="0"/>
                <a:cs typeface="Arial" panose="020B0604020202020204" pitchFamily="34" charset="0"/>
              </a:rPr>
              <a:t>Additional features like a user-friendly web-based interface and admin panel, makes this project innovative in the field of Android malware detection and analysis.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85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971D6-224E-357B-1B96-5968A6D127EB}"/>
              </a:ext>
            </a:extLst>
          </p:cNvPr>
          <p:cNvSpPr>
            <a:spLocks noGrp="1"/>
          </p:cNvSpPr>
          <p:nvPr>
            <p:ph type="title"/>
          </p:nvPr>
        </p:nvSpPr>
        <p:spPr>
          <a:xfrm>
            <a:off x="838200" y="324028"/>
            <a:ext cx="10515600" cy="1325563"/>
          </a:xfrm>
        </p:spPr>
        <p:txBody>
          <a:bodyPr>
            <a:normAutofit/>
          </a:bodyPr>
          <a:lstStyle/>
          <a:p>
            <a:r>
              <a:rPr lang="en-US" b="1" dirty="0">
                <a:solidFill>
                  <a:srgbClr val="FF0000"/>
                </a:solidFill>
                <a:latin typeface="Arial" panose="020B0604020202020204" pitchFamily="34" charset="0"/>
                <a:cs typeface="Arial" panose="020B0604020202020204" pitchFamily="34" charset="0"/>
              </a:rPr>
              <a:t>Architecture</a:t>
            </a:r>
            <a:endParaRPr lang="en-IN" b="1" dirty="0">
              <a:solidFill>
                <a:srgbClr val="FF00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5326461-B72E-592A-17F2-A2F9F6ACF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23" y="1787260"/>
            <a:ext cx="6670632" cy="4072822"/>
          </a:xfrm>
          <a:prstGeom prst="rect">
            <a:avLst/>
          </a:prstGeom>
        </p:spPr>
      </p:pic>
    </p:spTree>
    <p:extLst>
      <p:ext uri="{BB962C8B-B14F-4D97-AF65-F5344CB8AC3E}">
        <p14:creationId xmlns:p14="http://schemas.microsoft.com/office/powerpoint/2010/main" val="266247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6"/>
            <a:ext cx="10515600" cy="1325563"/>
          </a:xfrm>
        </p:spPr>
        <p:txBody>
          <a:bodyPr/>
          <a:lstStyle/>
          <a:p>
            <a:r>
              <a:rPr lang="en-IN" b="1" dirty="0">
                <a:solidFill>
                  <a:srgbClr val="FF0000"/>
                </a:solidFill>
                <a:latin typeface="Arial" panose="020B0604020202020204" pitchFamily="34" charset="0"/>
                <a:cs typeface="Arial" panose="020B0604020202020204" pitchFamily="34" charset="0"/>
              </a:rPr>
              <a:t>Modules</a:t>
            </a:r>
            <a:endParaRPr lang="en-IN" dirty="0">
              <a:solidFill>
                <a:srgbClr val="FF0000"/>
              </a:solidFill>
            </a:endParaRPr>
          </a:p>
        </p:txBody>
      </p:sp>
      <p:sp>
        <p:nvSpPr>
          <p:cNvPr id="3" name="Content Placeholder 2"/>
          <p:cNvSpPr>
            <a:spLocks noGrp="1"/>
          </p:cNvSpPr>
          <p:nvPr>
            <p:ph idx="1"/>
          </p:nvPr>
        </p:nvSpPr>
        <p:spPr>
          <a:xfrm>
            <a:off x="749253" y="1439561"/>
            <a:ext cx="8596668" cy="4621995"/>
          </a:xfrm>
        </p:spPr>
        <p:txBody>
          <a:bodyPr>
            <a:normAutofit/>
          </a:bodyPr>
          <a:lstStyle/>
          <a:p>
            <a:pPr lvl="0">
              <a:lnSpc>
                <a:spcPct val="150000"/>
              </a:lnSpc>
            </a:pPr>
            <a:r>
              <a:rPr lang="en-IN" sz="2000" dirty="0">
                <a:solidFill>
                  <a:schemeClr val="tx1"/>
                </a:solidFill>
                <a:latin typeface="Arial" panose="020B0604020202020204" pitchFamily="34" charset="0"/>
                <a:cs typeface="Arial" panose="020B0604020202020204" pitchFamily="34" charset="0"/>
              </a:rPr>
              <a:t>Upload Android dataset</a:t>
            </a:r>
          </a:p>
          <a:p>
            <a:pPr lvl="0">
              <a:lnSpc>
                <a:spcPct val="150000"/>
              </a:lnSpc>
            </a:pPr>
            <a:r>
              <a:rPr lang="en-IN" sz="2000" dirty="0">
                <a:solidFill>
                  <a:schemeClr val="tx1"/>
                </a:solidFill>
                <a:latin typeface="Arial" panose="020B0604020202020204" pitchFamily="34" charset="0"/>
                <a:cs typeface="Arial" panose="020B0604020202020204" pitchFamily="34" charset="0"/>
              </a:rPr>
              <a:t>Generate Train &amp; test model</a:t>
            </a:r>
          </a:p>
          <a:p>
            <a:pPr lvl="0">
              <a:lnSpc>
                <a:spcPct val="150000"/>
              </a:lnSpc>
            </a:pPr>
            <a:r>
              <a:rPr lang="en-IN" sz="2000" dirty="0">
                <a:solidFill>
                  <a:schemeClr val="tx1"/>
                </a:solidFill>
                <a:latin typeface="Arial" panose="020B0604020202020204" pitchFamily="34" charset="0"/>
                <a:cs typeface="Arial" panose="020B0604020202020204" pitchFamily="34" charset="0"/>
              </a:rPr>
              <a:t>Pre-processing</a:t>
            </a:r>
          </a:p>
          <a:p>
            <a:pPr lvl="0">
              <a:lnSpc>
                <a:spcPct val="150000"/>
              </a:lnSpc>
            </a:pPr>
            <a:r>
              <a:rPr lang="en-IN" sz="2000" dirty="0">
                <a:solidFill>
                  <a:schemeClr val="tx1"/>
                </a:solidFill>
                <a:latin typeface="Arial" panose="020B0604020202020204" pitchFamily="34" charset="0"/>
                <a:cs typeface="Arial" panose="020B0604020202020204" pitchFamily="34" charset="0"/>
              </a:rPr>
              <a:t>Run SVM &amp; Neural network algorithm</a:t>
            </a:r>
          </a:p>
          <a:p>
            <a:pPr lvl="0">
              <a:lnSpc>
                <a:spcPct val="150000"/>
              </a:lnSpc>
            </a:pPr>
            <a:r>
              <a:rPr lang="en-IN" sz="2000" dirty="0">
                <a:solidFill>
                  <a:schemeClr val="tx1"/>
                </a:solidFill>
                <a:latin typeface="Arial" panose="020B0604020202020204" pitchFamily="34" charset="0"/>
                <a:cs typeface="Arial" panose="020B0604020202020204" pitchFamily="34" charset="0"/>
              </a:rPr>
              <a:t>Display Accuracy Graph</a:t>
            </a:r>
          </a:p>
        </p:txBody>
      </p:sp>
    </p:spTree>
    <p:extLst>
      <p:ext uri="{BB962C8B-B14F-4D97-AF65-F5344CB8AC3E}">
        <p14:creationId xmlns:p14="http://schemas.microsoft.com/office/powerpoint/2010/main" val="50418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589052"/>
            <a:ext cx="8629233" cy="633046"/>
          </a:xfrm>
        </p:spPr>
        <p:txBody>
          <a:bodyPr>
            <a:normAutofit fontScale="90000"/>
          </a:bodyPr>
          <a:lstStyle/>
          <a:p>
            <a:pPr algn="ctr"/>
            <a:r>
              <a:rPr lang="en-IN" b="1" dirty="0">
                <a:solidFill>
                  <a:srgbClr val="FF0000"/>
                </a:solidFill>
                <a:latin typeface="Arial" panose="020B0604020202020204" pitchFamily="34" charset="0"/>
                <a:cs typeface="Arial" panose="020B0604020202020204" pitchFamily="34" charset="0"/>
              </a:rPr>
              <a:t>UML DIAGRAMS</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190729" y="1430754"/>
            <a:ext cx="3794843" cy="487843"/>
          </a:xfrm>
        </p:spPr>
        <p:txBody>
          <a:bodyPr>
            <a:normAutofit fontScale="77500" lnSpcReduction="20000"/>
          </a:bodyPr>
          <a:lstStyle/>
          <a:p>
            <a:pPr marL="0" indent="0">
              <a:buNone/>
            </a:pPr>
            <a:r>
              <a:rPr lang="en-US" sz="3900" b="1" dirty="0">
                <a:solidFill>
                  <a:schemeClr val="accent1">
                    <a:lumMod val="75000"/>
                  </a:schemeClr>
                </a:solidFill>
                <a:latin typeface="Arial" panose="020B0604020202020204" pitchFamily="34" charset="0"/>
                <a:cs typeface="Arial" panose="020B0604020202020204" pitchFamily="34" charset="0"/>
              </a:rPr>
              <a:t>Use case Diagram:- </a:t>
            </a:r>
          </a:p>
          <a:p>
            <a:endParaRPr lang="en-US" b="1" dirty="0"/>
          </a:p>
        </p:txBody>
      </p:sp>
      <p:pic>
        <p:nvPicPr>
          <p:cNvPr id="2051" name="Picture 1">
            <a:extLst>
              <a:ext uri="{FF2B5EF4-FFF2-40B4-BE49-F238E27FC236}">
                <a16:creationId xmlns:a16="http://schemas.microsoft.com/office/drawing/2014/main" id="{5A8A8C05-C131-D8C2-8D48-68DC5A4F2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6448" y="2819400"/>
            <a:ext cx="762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16">
            <a:extLst>
              <a:ext uri="{FF2B5EF4-FFF2-40B4-BE49-F238E27FC236}">
                <a16:creationId xmlns:a16="http://schemas.microsoft.com/office/drawing/2014/main" id="{EB8727D6-683E-1438-E4EB-7C4EE495C33B}"/>
              </a:ext>
            </a:extLst>
          </p:cNvPr>
          <p:cNvSpPr>
            <a:spLocks noChangeArrowheads="1"/>
          </p:cNvSpPr>
          <p:nvPr/>
        </p:nvSpPr>
        <p:spPr bwMode="auto">
          <a:xfrm>
            <a:off x="3876793" y="2359328"/>
            <a:ext cx="2251075" cy="581025"/>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Generate Train and Test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Oval 17">
            <a:extLst>
              <a:ext uri="{FF2B5EF4-FFF2-40B4-BE49-F238E27FC236}">
                <a16:creationId xmlns:a16="http://schemas.microsoft.com/office/drawing/2014/main" id="{42526616-85A2-FF47-F921-0CDCFB180763}"/>
              </a:ext>
            </a:extLst>
          </p:cNvPr>
          <p:cNvSpPr>
            <a:spLocks noChangeArrowheads="1"/>
          </p:cNvSpPr>
          <p:nvPr/>
        </p:nvSpPr>
        <p:spPr bwMode="auto">
          <a:xfrm>
            <a:off x="3864756" y="3096588"/>
            <a:ext cx="2298700" cy="581025"/>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Display records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Oval 18">
            <a:extLst>
              <a:ext uri="{FF2B5EF4-FFF2-40B4-BE49-F238E27FC236}">
                <a16:creationId xmlns:a16="http://schemas.microsoft.com/office/drawing/2014/main" id="{5410F986-C199-C7FF-5E99-EAF443BD5A7D}"/>
              </a:ext>
            </a:extLst>
          </p:cNvPr>
          <p:cNvSpPr>
            <a:spLocks noChangeArrowheads="1"/>
          </p:cNvSpPr>
          <p:nvPr/>
        </p:nvSpPr>
        <p:spPr bwMode="auto">
          <a:xfrm>
            <a:off x="4088727" y="3776278"/>
            <a:ext cx="2384425" cy="467493"/>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Run SVM Alg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Oval 19">
            <a:extLst>
              <a:ext uri="{FF2B5EF4-FFF2-40B4-BE49-F238E27FC236}">
                <a16:creationId xmlns:a16="http://schemas.microsoft.com/office/drawing/2014/main" id="{1B42C3B5-3F05-3961-AF7E-E74D5CBB9070}"/>
              </a:ext>
            </a:extLst>
          </p:cNvPr>
          <p:cNvSpPr>
            <a:spLocks noChangeArrowheads="1"/>
          </p:cNvSpPr>
          <p:nvPr/>
        </p:nvSpPr>
        <p:spPr bwMode="auto">
          <a:xfrm>
            <a:off x="3961161" y="4357070"/>
            <a:ext cx="2479675" cy="588962"/>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Run Neural Network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20">
            <a:extLst>
              <a:ext uri="{FF2B5EF4-FFF2-40B4-BE49-F238E27FC236}">
                <a16:creationId xmlns:a16="http://schemas.microsoft.com/office/drawing/2014/main" id="{80D1FBD3-26D5-34E2-2C93-52C65234FFB7}"/>
              </a:ext>
            </a:extLst>
          </p:cNvPr>
          <p:cNvSpPr>
            <a:spLocks noChangeArrowheads="1"/>
          </p:cNvSpPr>
          <p:nvPr/>
        </p:nvSpPr>
        <p:spPr bwMode="auto">
          <a:xfrm>
            <a:off x="3864756" y="1801750"/>
            <a:ext cx="2162175" cy="476250"/>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Upload android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Oval 21">
            <a:extLst>
              <a:ext uri="{FF2B5EF4-FFF2-40B4-BE49-F238E27FC236}">
                <a16:creationId xmlns:a16="http://schemas.microsoft.com/office/drawing/2014/main" id="{3359C8C4-341B-2D4F-73C0-C07F0B05D64A}"/>
              </a:ext>
            </a:extLst>
          </p:cNvPr>
          <p:cNvSpPr>
            <a:spLocks noChangeArrowheads="1"/>
          </p:cNvSpPr>
          <p:nvPr/>
        </p:nvSpPr>
        <p:spPr bwMode="auto">
          <a:xfrm>
            <a:off x="4054823" y="5670070"/>
            <a:ext cx="2386013" cy="523875"/>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Arial" panose="020B0604020202020204" pitchFamily="34" charset="0"/>
              </a:rPr>
              <a:t>Receive Data 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 name="Straight Connector 10">
            <a:extLst>
              <a:ext uri="{FF2B5EF4-FFF2-40B4-BE49-F238E27FC236}">
                <a16:creationId xmlns:a16="http://schemas.microsoft.com/office/drawing/2014/main" id="{45BE9B7B-64B1-C0DE-7119-482C8DBB7DA4}"/>
              </a:ext>
            </a:extLst>
          </p:cNvPr>
          <p:cNvCxnSpPr>
            <a:cxnSpLocks/>
            <a:stCxn id="2051" idx="1"/>
            <a:endCxn id="8" idx="2"/>
          </p:cNvCxnSpPr>
          <p:nvPr/>
        </p:nvCxnSpPr>
        <p:spPr>
          <a:xfrm>
            <a:off x="2188448" y="3429000"/>
            <a:ext cx="1772713" cy="122255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E4C79E6-2E10-7481-3AC6-A6643CC19DD0}"/>
              </a:ext>
            </a:extLst>
          </p:cNvPr>
          <p:cNvCxnSpPr>
            <a:cxnSpLocks/>
            <a:stCxn id="2051" idx="1"/>
            <a:endCxn id="5" idx="2"/>
          </p:cNvCxnSpPr>
          <p:nvPr/>
        </p:nvCxnSpPr>
        <p:spPr>
          <a:xfrm flipV="1">
            <a:off x="2188448" y="2649841"/>
            <a:ext cx="1688345" cy="77915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5654B71-C549-0BAA-DB68-37EF6A76FA69}"/>
              </a:ext>
            </a:extLst>
          </p:cNvPr>
          <p:cNvCxnSpPr>
            <a:cxnSpLocks/>
            <a:stCxn id="2051" idx="1"/>
            <a:endCxn id="6" idx="2"/>
          </p:cNvCxnSpPr>
          <p:nvPr/>
        </p:nvCxnSpPr>
        <p:spPr>
          <a:xfrm flipV="1">
            <a:off x="2188448" y="3387101"/>
            <a:ext cx="1676308" cy="4189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42B69F2-5576-F9F3-6FCD-7E165600B793}"/>
              </a:ext>
            </a:extLst>
          </p:cNvPr>
          <p:cNvCxnSpPr>
            <a:cxnSpLocks/>
            <a:stCxn id="2051" idx="1"/>
            <a:endCxn id="7" idx="2"/>
          </p:cNvCxnSpPr>
          <p:nvPr/>
        </p:nvCxnSpPr>
        <p:spPr>
          <a:xfrm>
            <a:off x="2188448" y="3429000"/>
            <a:ext cx="1900279" cy="58102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0831F7D-09D5-B07C-2D79-6243838E981A}"/>
              </a:ext>
            </a:extLst>
          </p:cNvPr>
          <p:cNvCxnSpPr>
            <a:cxnSpLocks/>
            <a:stCxn id="2051" idx="1"/>
            <a:endCxn id="34" idx="2"/>
          </p:cNvCxnSpPr>
          <p:nvPr/>
        </p:nvCxnSpPr>
        <p:spPr>
          <a:xfrm>
            <a:off x="2188448" y="3429000"/>
            <a:ext cx="1797124" cy="18846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5D4B5C2-60C9-A547-8ACA-ACD8BD0F6F45}"/>
              </a:ext>
            </a:extLst>
          </p:cNvPr>
          <p:cNvCxnSpPr>
            <a:cxnSpLocks/>
            <a:stCxn id="9" idx="6"/>
            <a:endCxn id="32" idx="3"/>
          </p:cNvCxnSpPr>
          <p:nvPr/>
        </p:nvCxnSpPr>
        <p:spPr>
          <a:xfrm>
            <a:off x="6026931" y="2039875"/>
            <a:ext cx="2583560" cy="143106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91AB489-61D3-C282-A34E-FD043813001C}"/>
              </a:ext>
            </a:extLst>
          </p:cNvPr>
          <p:cNvCxnSpPr>
            <a:cxnSpLocks/>
            <a:stCxn id="34" idx="6"/>
            <a:endCxn id="32" idx="3"/>
          </p:cNvCxnSpPr>
          <p:nvPr/>
        </p:nvCxnSpPr>
        <p:spPr>
          <a:xfrm flipV="1">
            <a:off x="6371585" y="3470938"/>
            <a:ext cx="2238906" cy="1842679"/>
          </a:xfrm>
          <a:prstGeom prst="line">
            <a:avLst/>
          </a:prstGeom>
        </p:spPr>
        <p:style>
          <a:lnRef idx="1">
            <a:schemeClr val="dk1"/>
          </a:lnRef>
          <a:fillRef idx="0">
            <a:schemeClr val="dk1"/>
          </a:fillRef>
          <a:effectRef idx="0">
            <a:schemeClr val="dk1"/>
          </a:effectRef>
          <a:fontRef idx="minor">
            <a:schemeClr val="tx1"/>
          </a:fontRef>
        </p:style>
      </p:cxnSp>
      <p:sp>
        <p:nvSpPr>
          <p:cNvPr id="26" name="Rectangle 23">
            <a:extLst>
              <a:ext uri="{FF2B5EF4-FFF2-40B4-BE49-F238E27FC236}">
                <a16:creationId xmlns:a16="http://schemas.microsoft.com/office/drawing/2014/main" id="{E820E1FD-2D85-87EA-40B8-C72A3EE85D5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26">
            <a:extLst>
              <a:ext uri="{FF2B5EF4-FFF2-40B4-BE49-F238E27FC236}">
                <a16:creationId xmlns:a16="http://schemas.microsoft.com/office/drawing/2014/main" id="{06BD16A8-C224-7615-8730-2E33DABD3D36}"/>
              </a:ext>
            </a:extLst>
          </p:cNvPr>
          <p:cNvSpPr>
            <a:spLocks noChangeArrowheads="1"/>
          </p:cNvSpPr>
          <p:nvPr/>
        </p:nvSpPr>
        <p:spPr bwMode="auto">
          <a:xfrm>
            <a:off x="1809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9">
            <a:extLst>
              <a:ext uri="{FF2B5EF4-FFF2-40B4-BE49-F238E27FC236}">
                <a16:creationId xmlns:a16="http://schemas.microsoft.com/office/drawing/2014/main" id="{D6604F66-D7BD-557A-AEB7-B2238B22A54B}"/>
              </a:ext>
            </a:extLst>
          </p:cNvPr>
          <p:cNvSpPr>
            <a:spLocks noChangeArrowheads="1"/>
          </p:cNvSpPr>
          <p:nvPr/>
        </p:nvSpPr>
        <p:spPr bwMode="auto">
          <a:xfrm>
            <a:off x="1809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0">
            <a:extLst>
              <a:ext uri="{FF2B5EF4-FFF2-40B4-BE49-F238E27FC236}">
                <a16:creationId xmlns:a16="http://schemas.microsoft.com/office/drawing/2014/main" id="{87F0EBA2-A6BE-C92F-6107-EEFC2576D6D4}"/>
              </a:ext>
            </a:extLst>
          </p:cNvPr>
          <p:cNvSpPr>
            <a:spLocks noChangeArrowheads="1"/>
          </p:cNvSpPr>
          <p:nvPr/>
        </p:nvSpPr>
        <p:spPr bwMode="auto">
          <a:xfrm>
            <a:off x="1321710" y="3952641"/>
            <a:ext cx="81628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System                                                                                                                                                                 User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2">
            <a:extLst>
              <a:ext uri="{FF2B5EF4-FFF2-40B4-BE49-F238E27FC236}">
                <a16:creationId xmlns:a16="http://schemas.microsoft.com/office/drawing/2014/main" id="{C4E105E3-B39A-193C-13FF-FC51A547CE49}"/>
              </a:ext>
            </a:extLst>
          </p:cNvPr>
          <p:cNvSpPr>
            <a:spLocks noChangeArrowheads="1"/>
          </p:cNvSpPr>
          <p:nvPr/>
        </p:nvSpPr>
        <p:spPr bwMode="auto">
          <a:xfrm>
            <a:off x="180975" y="167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4">
            <a:extLst>
              <a:ext uri="{FF2B5EF4-FFF2-40B4-BE49-F238E27FC236}">
                <a16:creationId xmlns:a16="http://schemas.microsoft.com/office/drawing/2014/main" id="{146C44AF-31EA-5DB0-413C-26DF5B27AC16}"/>
              </a:ext>
            </a:extLst>
          </p:cNvPr>
          <p:cNvSpPr>
            <a:spLocks noChangeArrowheads="1"/>
          </p:cNvSpPr>
          <p:nvPr/>
        </p:nvSpPr>
        <p:spPr bwMode="auto">
          <a:xfrm>
            <a:off x="1106488" y="167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2" name="Picture 1">
            <a:extLst>
              <a:ext uri="{FF2B5EF4-FFF2-40B4-BE49-F238E27FC236}">
                <a16:creationId xmlns:a16="http://schemas.microsoft.com/office/drawing/2014/main" id="{FE5995B4-D17B-2B36-9FC6-A5E5F8BEA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610491" y="2861338"/>
            <a:ext cx="762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4" name="Oval 21">
            <a:extLst>
              <a:ext uri="{FF2B5EF4-FFF2-40B4-BE49-F238E27FC236}">
                <a16:creationId xmlns:a16="http://schemas.microsoft.com/office/drawing/2014/main" id="{D477978A-D9EE-C2EB-2B20-BA5BEF1AC95E}"/>
              </a:ext>
            </a:extLst>
          </p:cNvPr>
          <p:cNvSpPr>
            <a:spLocks noChangeArrowheads="1"/>
          </p:cNvSpPr>
          <p:nvPr/>
        </p:nvSpPr>
        <p:spPr bwMode="auto">
          <a:xfrm>
            <a:off x="3985572" y="5051679"/>
            <a:ext cx="2386013" cy="523875"/>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Display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View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Accuracy graph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2" name="Straight Connector 51">
            <a:extLst>
              <a:ext uri="{FF2B5EF4-FFF2-40B4-BE49-F238E27FC236}">
                <a16:creationId xmlns:a16="http://schemas.microsoft.com/office/drawing/2014/main" id="{BCB364BD-B060-E28B-5E3F-94D4CDE3B9D1}"/>
              </a:ext>
            </a:extLst>
          </p:cNvPr>
          <p:cNvCxnSpPr>
            <a:cxnSpLocks/>
            <a:stCxn id="2051" idx="1"/>
            <a:endCxn id="10" idx="2"/>
          </p:cNvCxnSpPr>
          <p:nvPr/>
        </p:nvCxnSpPr>
        <p:spPr>
          <a:xfrm>
            <a:off x="2188448" y="3429000"/>
            <a:ext cx="1866375" cy="2503008"/>
          </a:xfrm>
          <a:prstGeom prst="line">
            <a:avLst/>
          </a:prstGeom>
        </p:spPr>
        <p:style>
          <a:lnRef idx="1">
            <a:schemeClr val="dk1"/>
          </a:lnRef>
          <a:fillRef idx="0">
            <a:schemeClr val="dk1"/>
          </a:fillRef>
          <a:effectRef idx="0">
            <a:schemeClr val="dk1"/>
          </a:effectRef>
          <a:fontRef idx="minor">
            <a:schemeClr val="tx1"/>
          </a:fontRef>
        </p:style>
      </p:cxnSp>
      <p:sp>
        <p:nvSpPr>
          <p:cNvPr id="56" name="Oval 21">
            <a:extLst>
              <a:ext uri="{FF2B5EF4-FFF2-40B4-BE49-F238E27FC236}">
                <a16:creationId xmlns:a16="http://schemas.microsoft.com/office/drawing/2014/main" id="{2879BE13-1C04-8DE6-FD56-74412D7FA78D}"/>
              </a:ext>
            </a:extLst>
          </p:cNvPr>
          <p:cNvSpPr>
            <a:spLocks noChangeArrowheads="1"/>
          </p:cNvSpPr>
          <p:nvPr/>
        </p:nvSpPr>
        <p:spPr bwMode="auto">
          <a:xfrm>
            <a:off x="3777443" y="1213399"/>
            <a:ext cx="2386013" cy="523875"/>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Arial" panose="020B0604020202020204" pitchFamily="34" charset="0"/>
              </a:rPr>
              <a:t>System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050" name="Straight Connector 2049">
            <a:extLst>
              <a:ext uri="{FF2B5EF4-FFF2-40B4-BE49-F238E27FC236}">
                <a16:creationId xmlns:a16="http://schemas.microsoft.com/office/drawing/2014/main" id="{2CC7D5D9-C69B-791E-09F5-7CB58CA111D3}"/>
              </a:ext>
            </a:extLst>
          </p:cNvPr>
          <p:cNvCxnSpPr>
            <a:cxnSpLocks/>
            <a:stCxn id="56" idx="6"/>
            <a:endCxn id="32" idx="3"/>
          </p:cNvCxnSpPr>
          <p:nvPr/>
        </p:nvCxnSpPr>
        <p:spPr>
          <a:xfrm>
            <a:off x="6163456" y="1475337"/>
            <a:ext cx="2447035" cy="19956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935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6D6C25-BACE-C0ED-FCD0-4746E6BBD9F9}"/>
              </a:ext>
            </a:extLst>
          </p:cNvPr>
          <p:cNvSpPr>
            <a:spLocks noGrp="1"/>
          </p:cNvSpPr>
          <p:nvPr>
            <p:ph type="title"/>
          </p:nvPr>
        </p:nvSpPr>
        <p:spPr>
          <a:xfrm>
            <a:off x="540249" y="221287"/>
            <a:ext cx="10515600" cy="1325563"/>
          </a:xfrm>
        </p:spPr>
        <p:txBody>
          <a:bodyPr/>
          <a:lstStyle/>
          <a:p>
            <a:r>
              <a:rPr lang="en-US" sz="3600" b="1" dirty="0">
                <a:solidFill>
                  <a:schemeClr val="accent1">
                    <a:lumMod val="75000"/>
                  </a:schemeClr>
                </a:solidFill>
                <a:latin typeface="Aril"/>
              </a:rPr>
              <a:t>Class Diagram :-</a:t>
            </a:r>
            <a:endParaRPr lang="en-IN" dirty="0">
              <a:solidFill>
                <a:schemeClr val="accent1">
                  <a:lumMod val="75000"/>
                </a:schemeClr>
              </a:solidFill>
            </a:endParaRPr>
          </a:p>
        </p:txBody>
      </p:sp>
      <p:pic>
        <p:nvPicPr>
          <p:cNvPr id="2" name="Picture 1">
            <a:extLst>
              <a:ext uri="{FF2B5EF4-FFF2-40B4-BE49-F238E27FC236}">
                <a16:creationId xmlns:a16="http://schemas.microsoft.com/office/drawing/2014/main" id="{729D6E30-FABF-F797-754A-F57DDDBA8312}"/>
              </a:ext>
            </a:extLst>
          </p:cNvPr>
          <p:cNvPicPr>
            <a:picLocks noChangeAspect="1"/>
          </p:cNvPicPr>
          <p:nvPr/>
        </p:nvPicPr>
        <p:blipFill>
          <a:blip r:embed="rId3"/>
          <a:stretch>
            <a:fillRect/>
          </a:stretch>
        </p:blipFill>
        <p:spPr>
          <a:xfrm>
            <a:off x="2551484" y="2312204"/>
            <a:ext cx="6832836" cy="2769802"/>
          </a:xfrm>
          <a:prstGeom prst="rect">
            <a:avLst/>
          </a:prstGeom>
        </p:spPr>
      </p:pic>
    </p:spTree>
    <p:extLst>
      <p:ext uri="{BB962C8B-B14F-4D97-AF65-F5344CB8AC3E}">
        <p14:creationId xmlns:p14="http://schemas.microsoft.com/office/powerpoint/2010/main" val="327316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US" sz="4000" b="1" dirty="0">
                <a:solidFill>
                  <a:schemeClr val="accent1">
                    <a:lumMod val="75000"/>
                  </a:schemeClr>
                </a:solidFill>
                <a:latin typeface="Arial" panose="020B0604020202020204" pitchFamily="34" charset="0"/>
                <a:cs typeface="Arial" panose="020B0604020202020204" pitchFamily="34" charset="0"/>
              </a:rPr>
              <a:t>Sequence Diagram </a:t>
            </a:r>
            <a:r>
              <a:rPr lang="en-US" sz="4000" b="1" dirty="0">
                <a:latin typeface="Arial" panose="020B0604020202020204" pitchFamily="34" charset="0"/>
                <a:cs typeface="Arial" panose="020B0604020202020204" pitchFamily="34" charset="0"/>
              </a:rPr>
              <a:t>:-</a:t>
            </a:r>
            <a:br>
              <a:rPr lang="en-IN" b="1" dirty="0">
                <a:latin typeface="Arial" panose="020B0604020202020204" pitchFamily="34" charset="0"/>
                <a:cs typeface="Arial" panose="020B0604020202020204" pitchFamily="34" charset="0"/>
              </a:rPr>
            </a:br>
            <a:endParaRPr lang="en-IN" dirty="0"/>
          </a:p>
        </p:txBody>
      </p:sp>
      <p:pic>
        <p:nvPicPr>
          <p:cNvPr id="4" name="Picture 3">
            <a:extLst>
              <a:ext uri="{FF2B5EF4-FFF2-40B4-BE49-F238E27FC236}">
                <a16:creationId xmlns:a16="http://schemas.microsoft.com/office/drawing/2014/main" id="{3111426C-193C-42A3-4846-F60FB7667048}"/>
              </a:ext>
            </a:extLst>
          </p:cNvPr>
          <p:cNvPicPr>
            <a:picLocks noChangeAspect="1"/>
          </p:cNvPicPr>
          <p:nvPr/>
        </p:nvPicPr>
        <p:blipFill>
          <a:blip r:embed="rId3"/>
          <a:stretch>
            <a:fillRect/>
          </a:stretch>
        </p:blipFill>
        <p:spPr>
          <a:xfrm>
            <a:off x="1636589" y="937329"/>
            <a:ext cx="8918821" cy="4983341"/>
          </a:xfrm>
          <a:prstGeom prst="rect">
            <a:avLst/>
          </a:prstGeom>
        </p:spPr>
      </p:pic>
    </p:spTree>
    <p:extLst>
      <p:ext uri="{BB962C8B-B14F-4D97-AF65-F5344CB8AC3E}">
        <p14:creationId xmlns:p14="http://schemas.microsoft.com/office/powerpoint/2010/main" val="9507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US" sz="4000" b="1" dirty="0">
                <a:solidFill>
                  <a:schemeClr val="accent1">
                    <a:lumMod val="75000"/>
                  </a:schemeClr>
                </a:solidFill>
                <a:latin typeface="Arial" panose="020B0604020202020204" pitchFamily="34" charset="0"/>
                <a:cs typeface="Arial" panose="020B0604020202020204" pitchFamily="34" charset="0"/>
              </a:rPr>
              <a:t>Activity Diagram :-</a:t>
            </a:r>
            <a:br>
              <a:rPr lang="en-IN" b="1" dirty="0">
                <a:latin typeface="Arial" panose="020B0604020202020204" pitchFamily="34" charset="0"/>
                <a:cs typeface="Arial" panose="020B0604020202020204" pitchFamily="34" charset="0"/>
              </a:rPr>
            </a:br>
            <a:endParaRPr lang="en-IN" dirty="0"/>
          </a:p>
        </p:txBody>
      </p:sp>
      <p:pic>
        <p:nvPicPr>
          <p:cNvPr id="7" name="Picture 6">
            <a:extLst>
              <a:ext uri="{FF2B5EF4-FFF2-40B4-BE49-F238E27FC236}">
                <a16:creationId xmlns:a16="http://schemas.microsoft.com/office/drawing/2014/main" id="{F19C5214-EA08-30F1-C2C2-A43AFEAC3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1532"/>
            <a:ext cx="1619809" cy="6110707"/>
          </a:xfrm>
          <a:prstGeom prst="rect">
            <a:avLst/>
          </a:prstGeom>
        </p:spPr>
      </p:pic>
    </p:spTree>
    <p:extLst>
      <p:ext uri="{BB962C8B-B14F-4D97-AF65-F5344CB8AC3E}">
        <p14:creationId xmlns:p14="http://schemas.microsoft.com/office/powerpoint/2010/main" val="394065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9341712" cy="633046"/>
          </a:xfrm>
        </p:spPr>
        <p:txBody>
          <a:bodyPr>
            <a:normAutofit fontScale="90000"/>
          </a:bodyPr>
          <a:lstStyle/>
          <a:p>
            <a:r>
              <a:rPr lang="en-US" sz="4000" b="1" dirty="0">
                <a:solidFill>
                  <a:schemeClr val="accent1">
                    <a:lumMod val="75000"/>
                  </a:schemeClr>
                </a:solidFill>
                <a:latin typeface="Arial" panose="020B0604020202020204" pitchFamily="34" charset="0"/>
                <a:cs typeface="Arial" panose="020B0604020202020204" pitchFamily="34" charset="0"/>
              </a:rPr>
              <a:t>Component Diagram :-</a:t>
            </a:r>
            <a:br>
              <a:rPr lang="en-IN" b="1" dirty="0">
                <a:latin typeface="Arial" panose="020B0604020202020204" pitchFamily="34" charset="0"/>
                <a:cs typeface="Arial" panose="020B0604020202020204" pitchFamily="34" charset="0"/>
              </a:rPr>
            </a:br>
            <a:endParaRPr lang="en-IN" dirty="0"/>
          </a:p>
        </p:txBody>
      </p:sp>
      <p:pic>
        <p:nvPicPr>
          <p:cNvPr id="4" name="Picture 3"/>
          <p:cNvPicPr>
            <a:picLocks noChangeAspect="1"/>
          </p:cNvPicPr>
          <p:nvPr/>
        </p:nvPicPr>
        <p:blipFill>
          <a:blip r:embed="rId3"/>
          <a:stretch>
            <a:fillRect/>
          </a:stretch>
        </p:blipFill>
        <p:spPr>
          <a:xfrm>
            <a:off x="1315776" y="1422400"/>
            <a:ext cx="9043714" cy="4932024"/>
          </a:xfrm>
          <a:prstGeom prst="rect">
            <a:avLst/>
          </a:prstGeom>
        </p:spPr>
      </p:pic>
    </p:spTree>
    <p:extLst>
      <p:ext uri="{BB962C8B-B14F-4D97-AF65-F5344CB8AC3E}">
        <p14:creationId xmlns:p14="http://schemas.microsoft.com/office/powerpoint/2010/main" val="214200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53" y="544529"/>
            <a:ext cx="8582621" cy="577673"/>
          </a:xfrm>
        </p:spPr>
        <p:txBody>
          <a:bodyPr>
            <a:normAutofit fontScale="90000"/>
          </a:bodyPr>
          <a:lstStyle/>
          <a:p>
            <a:r>
              <a:rPr lang="en-US" sz="4000" b="1" dirty="0">
                <a:solidFill>
                  <a:schemeClr val="accent1">
                    <a:lumMod val="75000"/>
                  </a:schemeClr>
                </a:solidFill>
                <a:latin typeface="Arial" panose="020B0604020202020204" pitchFamily="34" charset="0"/>
                <a:cs typeface="Arial" panose="020B0604020202020204" pitchFamily="34" charset="0"/>
              </a:rPr>
              <a:t>Deployment Diagram :-</a:t>
            </a:r>
            <a:br>
              <a:rPr lang="en-IN" b="1" dirty="0">
                <a:latin typeface="Arial" panose="020B0604020202020204" pitchFamily="34" charset="0"/>
                <a:cs typeface="Arial" panose="020B0604020202020204" pitchFamily="34" charset="0"/>
              </a:rPr>
            </a:br>
            <a:endParaRPr lang="en-IN" dirty="0"/>
          </a:p>
        </p:txBody>
      </p:sp>
      <p:pic>
        <p:nvPicPr>
          <p:cNvPr id="3" name="Picture 2">
            <a:extLst>
              <a:ext uri="{FF2B5EF4-FFF2-40B4-BE49-F238E27FC236}">
                <a16:creationId xmlns:a16="http://schemas.microsoft.com/office/drawing/2014/main" id="{C3BBCB47-BB7E-9F8D-C17D-FF81B47A652F}"/>
              </a:ext>
            </a:extLst>
          </p:cNvPr>
          <p:cNvPicPr>
            <a:picLocks noChangeAspect="1"/>
          </p:cNvPicPr>
          <p:nvPr/>
        </p:nvPicPr>
        <p:blipFill>
          <a:blip r:embed="rId3"/>
          <a:stretch>
            <a:fillRect/>
          </a:stretch>
        </p:blipFill>
        <p:spPr>
          <a:xfrm>
            <a:off x="2147977" y="1063307"/>
            <a:ext cx="7009997" cy="4998673"/>
          </a:xfrm>
          <a:prstGeom prst="rect">
            <a:avLst/>
          </a:prstGeom>
        </p:spPr>
      </p:pic>
    </p:spTree>
    <p:extLst>
      <p:ext uri="{BB962C8B-B14F-4D97-AF65-F5344CB8AC3E}">
        <p14:creationId xmlns:p14="http://schemas.microsoft.com/office/powerpoint/2010/main" val="348245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758" y="0"/>
            <a:ext cx="3935413" cy="868166"/>
          </a:xfrm>
        </p:spPr>
        <p:txBody>
          <a:bodyPr>
            <a:normAutofit/>
          </a:bodyPr>
          <a:lstStyle/>
          <a:p>
            <a:r>
              <a:rPr lang="en-IN" sz="4000" b="1" dirty="0">
                <a:solidFill>
                  <a:srgbClr val="FF0000"/>
                </a:solidFill>
                <a:latin typeface="Arial" panose="020B0604020202020204" pitchFamily="34" charset="0"/>
                <a:cs typeface="Arial" panose="020B0604020202020204" pitchFamily="34" charset="0"/>
              </a:rPr>
              <a:t>Content</a:t>
            </a:r>
            <a:endParaRPr lang="en-IN" sz="4000" dirty="0">
              <a:solidFill>
                <a:srgbClr val="FF0000"/>
              </a:solidFill>
            </a:endParaRPr>
          </a:p>
        </p:txBody>
      </p:sp>
      <p:sp>
        <p:nvSpPr>
          <p:cNvPr id="4" name="Text Placeholder 3">
            <a:extLst>
              <a:ext uri="{FF2B5EF4-FFF2-40B4-BE49-F238E27FC236}">
                <a16:creationId xmlns:a16="http://schemas.microsoft.com/office/drawing/2014/main" id="{9D582FDC-54D4-A1EF-DCAD-C03C62F9B6B4}"/>
              </a:ext>
            </a:extLst>
          </p:cNvPr>
          <p:cNvSpPr>
            <a:spLocks noGrp="1"/>
          </p:cNvSpPr>
          <p:nvPr>
            <p:ph type="body" sz="half" idx="2"/>
          </p:nvPr>
        </p:nvSpPr>
        <p:spPr>
          <a:xfrm>
            <a:off x="656493" y="985668"/>
            <a:ext cx="3858678" cy="5550551"/>
          </a:xfrm>
        </p:spPr>
        <p:txBody>
          <a:bodyPr>
            <a:normAutofit/>
          </a:bodyPr>
          <a:lstStyle/>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Introduction [Abstract]</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Existing System</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Disadvantages</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Proposed System</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Advantages</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Hardware requirements</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Software requirements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Novelty of project</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Architecture</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Modules</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Conclusion</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Future Scope</a:t>
            </a:r>
          </a:p>
          <a:p>
            <a:pPr>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79169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6F13-9828-C917-D3A6-837466CB964C}"/>
              </a:ext>
            </a:extLst>
          </p:cNvPr>
          <p:cNvSpPr>
            <a:spLocks noGrp="1"/>
          </p:cNvSpPr>
          <p:nvPr>
            <p:ph type="title"/>
          </p:nvPr>
        </p:nvSpPr>
        <p:spPr/>
        <p:txBody>
          <a:bodyPr/>
          <a:lstStyle/>
          <a:p>
            <a:r>
              <a:rPr lang="en-IN" b="1" dirty="0">
                <a:solidFill>
                  <a:srgbClr val="FF0000"/>
                </a:solidFill>
                <a:latin typeface="Arial" panose="020B0604020202020204" pitchFamily="34" charset="0"/>
                <a:cs typeface="Arial" panose="020B0604020202020204" pitchFamily="34" charset="0"/>
              </a:rPr>
              <a:t>Sample Code</a:t>
            </a:r>
          </a:p>
        </p:txBody>
      </p:sp>
      <p:sp>
        <p:nvSpPr>
          <p:cNvPr id="3" name="Content Placeholder 2">
            <a:extLst>
              <a:ext uri="{FF2B5EF4-FFF2-40B4-BE49-F238E27FC236}">
                <a16:creationId xmlns:a16="http://schemas.microsoft.com/office/drawing/2014/main" id="{1A861C85-65FA-A0A4-2896-2E5F21A2FA62}"/>
              </a:ext>
            </a:extLst>
          </p:cNvPr>
          <p:cNvSpPr>
            <a:spLocks noGrp="1"/>
          </p:cNvSpPr>
          <p:nvPr>
            <p:ph idx="1"/>
          </p:nvPr>
        </p:nvSpPr>
        <p:spPr/>
        <p:txBody>
          <a:bodyPr>
            <a:normAutofit fontScale="25000" lnSpcReduction="20000"/>
          </a:bodyPr>
          <a:lstStyle/>
          <a:p>
            <a:r>
              <a:rPr lang="en-IN" sz="7200" b="0" dirty="0">
                <a:effectLst/>
                <a:latin typeface="Consolas" panose="020B0609020204030204" pitchFamily="49" charset="0"/>
              </a:rPr>
              <a:t>def runNNGenetic():</a:t>
            </a:r>
          </a:p>
          <a:p>
            <a:r>
              <a:rPr lang="en-IN" sz="7200" b="0" dirty="0">
                <a:effectLst/>
                <a:latin typeface="Consolas" panose="020B0609020204030204" pitchFamily="49" charset="0"/>
              </a:rPr>
              <a:t>    global annga_acc</a:t>
            </a:r>
          </a:p>
          <a:p>
            <a:r>
              <a:rPr lang="en-IN" sz="7200" b="0" dirty="0">
                <a:effectLst/>
                <a:latin typeface="Consolas" panose="020B0609020204030204" pitchFamily="49" charset="0"/>
              </a:rPr>
              <a:t>    global nnga_time</a:t>
            </a:r>
          </a:p>
          <a:p>
            <a:r>
              <a:rPr lang="en-IN" sz="7200" b="0" dirty="0">
                <a:effectLst/>
                <a:latin typeface="Consolas" panose="020B0609020204030204" pitchFamily="49" charset="0"/>
              </a:rPr>
              <a:t>    text.delete('1.0', END)</a:t>
            </a:r>
          </a:p>
          <a:p>
            <a:r>
              <a:rPr lang="en-IN" sz="7200" b="0" dirty="0">
                <a:effectLst/>
                <a:latin typeface="Consolas" panose="020B0609020204030204" pitchFamily="49" charset="0"/>
              </a:rPr>
              <a:t>    train = pd.read_csv(filename)</a:t>
            </a:r>
          </a:p>
          <a:p>
            <a:r>
              <a:rPr lang="en-IN" sz="7200" b="0" dirty="0">
                <a:effectLst/>
                <a:latin typeface="Consolas" panose="020B0609020204030204" pitchFamily="49" charset="0"/>
              </a:rPr>
              <a:t>    rows = train.shape[0]  # gives number of row count</a:t>
            </a:r>
          </a:p>
          <a:p>
            <a:r>
              <a:rPr lang="en-IN" sz="7200" b="0" dirty="0">
                <a:effectLst/>
                <a:latin typeface="Consolas" panose="020B0609020204030204" pitchFamily="49" charset="0"/>
              </a:rPr>
              <a:t>    cols = train.shape[1]  # gives number of col count</a:t>
            </a:r>
          </a:p>
          <a:p>
            <a:r>
              <a:rPr lang="en-IN" sz="7200" b="0" dirty="0">
                <a:effectLst/>
                <a:latin typeface="Consolas" panose="020B0609020204030204" pitchFamily="49" charset="0"/>
              </a:rPr>
              <a:t>    features = cols - 1</a:t>
            </a:r>
          </a:p>
          <a:p>
            <a:r>
              <a:rPr lang="en-IN" sz="7200" b="0" dirty="0">
                <a:effectLst/>
                <a:latin typeface="Consolas" panose="020B0609020204030204" pitchFamily="49" charset="0"/>
              </a:rPr>
              <a:t>    print(features)</a:t>
            </a:r>
          </a:p>
          <a:p>
            <a:r>
              <a:rPr lang="en-IN" sz="7200" b="0" dirty="0">
                <a:effectLst/>
                <a:latin typeface="Consolas" panose="020B0609020204030204" pitchFamily="49" charset="0"/>
              </a:rPr>
              <a:t>    X = train.values[:, 0:100] </a:t>
            </a:r>
          </a:p>
          <a:p>
            <a:r>
              <a:rPr lang="en-IN" sz="7200" b="0" dirty="0">
                <a:effectLst/>
                <a:latin typeface="Consolas" panose="020B0609020204030204" pitchFamily="49" charset="0"/>
              </a:rPr>
              <a:t>    Y = train.values[:, features]</a:t>
            </a:r>
          </a:p>
          <a:p>
            <a:r>
              <a:rPr lang="en-IN" sz="7200" b="0" dirty="0">
                <a:effectLst/>
                <a:latin typeface="Consolas" panose="020B0609020204030204" pitchFamily="49" charset="0"/>
              </a:rPr>
              <a:t>    print(Y)</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59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04989-8AE3-8F4E-FD2D-FCE795F26225}"/>
              </a:ext>
            </a:extLst>
          </p:cNvPr>
          <p:cNvSpPr>
            <a:spLocks noGrp="1"/>
          </p:cNvSpPr>
          <p:nvPr>
            <p:ph idx="1"/>
          </p:nvPr>
        </p:nvSpPr>
        <p:spPr>
          <a:xfrm>
            <a:off x="1177247" y="1106435"/>
            <a:ext cx="10515600" cy="4351338"/>
          </a:xfrm>
        </p:spPr>
        <p:txBody>
          <a:bodyPr>
            <a:normAutofit fontScale="32500" lnSpcReduction="20000"/>
          </a:bodyPr>
          <a:lstStyle/>
          <a:p>
            <a:r>
              <a:rPr lang="en-IN" sz="4900" b="0" dirty="0">
                <a:effectLst/>
                <a:latin typeface="Consolas" panose="020B0609020204030204" pitchFamily="49" charset="0"/>
              </a:rPr>
              <a:t>  X_train1, X_test1, y_train1, y_test1 = train_test_split(X, Y, test_size = 0.2, random_state = 0)</a:t>
            </a:r>
          </a:p>
          <a:p>
            <a:r>
              <a:rPr lang="en-IN" sz="4900" b="0" dirty="0">
                <a:effectLst/>
                <a:latin typeface="Consolas" panose="020B0609020204030204" pitchFamily="49" charset="0"/>
              </a:rPr>
              <a:t>    model = Sequential()</a:t>
            </a:r>
          </a:p>
          <a:p>
            <a:r>
              <a:rPr lang="en-IN" sz="4900" b="0" dirty="0">
                <a:effectLst/>
                <a:latin typeface="Consolas" panose="020B0609020204030204" pitchFamily="49" charset="0"/>
              </a:rPr>
              <a:t>    model.add(Dense(4, input_dim=100, activation='</a:t>
            </a:r>
            <a:r>
              <a:rPr lang="en-IN" sz="4900" b="0" dirty="0" err="1">
                <a:effectLst/>
                <a:latin typeface="Consolas" panose="020B0609020204030204" pitchFamily="49" charset="0"/>
              </a:rPr>
              <a:t>relu</a:t>
            </a:r>
            <a:r>
              <a:rPr lang="en-IN" sz="4900" b="0" dirty="0">
                <a:effectLst/>
                <a:latin typeface="Consolas" panose="020B0609020204030204" pitchFamily="49" charset="0"/>
              </a:rPr>
              <a:t>'))</a:t>
            </a:r>
          </a:p>
          <a:p>
            <a:r>
              <a:rPr lang="en-IN" sz="4900" b="0" dirty="0">
                <a:effectLst/>
                <a:latin typeface="Consolas" panose="020B0609020204030204" pitchFamily="49" charset="0"/>
              </a:rPr>
              <a:t>    model.add(Dense(100, activation='</a:t>
            </a:r>
            <a:r>
              <a:rPr lang="en-IN" sz="4900" b="0" dirty="0" err="1">
                <a:effectLst/>
                <a:latin typeface="Consolas" panose="020B0609020204030204" pitchFamily="49" charset="0"/>
              </a:rPr>
              <a:t>relu</a:t>
            </a:r>
            <a:r>
              <a:rPr lang="en-IN" sz="4900" b="0" dirty="0">
                <a:effectLst/>
                <a:latin typeface="Consolas" panose="020B0609020204030204" pitchFamily="49" charset="0"/>
              </a:rPr>
              <a:t>'))</a:t>
            </a:r>
          </a:p>
          <a:p>
            <a:r>
              <a:rPr lang="en-IN" sz="4900" b="0" dirty="0">
                <a:effectLst/>
                <a:latin typeface="Consolas" panose="020B0609020204030204" pitchFamily="49" charset="0"/>
              </a:rPr>
              <a:t>    model.add(Dense(1, activation='sigmoid'))</a:t>
            </a:r>
          </a:p>
          <a:p>
            <a:r>
              <a:rPr lang="en-IN" sz="4900" b="0" dirty="0">
                <a:effectLst/>
                <a:latin typeface="Consolas" panose="020B0609020204030204" pitchFamily="49" charset="0"/>
              </a:rPr>
              <a:t>    model.compile(loss='binary_crossentropy', optimizer='</a:t>
            </a:r>
            <a:r>
              <a:rPr lang="en-IN" sz="4900" b="0" dirty="0" err="1">
                <a:effectLst/>
                <a:latin typeface="Consolas" panose="020B0609020204030204" pitchFamily="49" charset="0"/>
              </a:rPr>
              <a:t>adam</a:t>
            </a:r>
            <a:r>
              <a:rPr lang="en-IN" sz="4900" b="0" dirty="0">
                <a:effectLst/>
                <a:latin typeface="Consolas" panose="020B0609020204030204" pitchFamily="49" charset="0"/>
              </a:rPr>
              <a:t>', metrics=['accuracy'])</a:t>
            </a:r>
          </a:p>
          <a:p>
            <a:r>
              <a:rPr lang="en-IN" sz="4900" b="0" dirty="0">
                <a:effectLst/>
                <a:latin typeface="Consolas" panose="020B0609020204030204" pitchFamily="49" charset="0"/>
              </a:rPr>
              <a:t>    start_time = time.time()</a:t>
            </a:r>
          </a:p>
          <a:p>
            <a:r>
              <a:rPr lang="en-IN" sz="4900" b="0" dirty="0">
                <a:effectLst/>
                <a:latin typeface="Consolas" panose="020B0609020204030204" pitchFamily="49" charset="0"/>
              </a:rPr>
              <a:t>    model.fit(X_train1, y_train1)</a:t>
            </a:r>
          </a:p>
          <a:p>
            <a:r>
              <a:rPr lang="en-IN" sz="4900" b="0" dirty="0">
                <a:effectLst/>
                <a:latin typeface="Consolas" panose="020B0609020204030204" pitchFamily="49" charset="0"/>
              </a:rPr>
              <a:t>    nnga_time = (time.time() - start_time)</a:t>
            </a:r>
          </a:p>
          <a:p>
            <a:r>
              <a:rPr lang="en-IN" sz="4900" b="0" dirty="0">
                <a:effectLst/>
                <a:latin typeface="Consolas" panose="020B0609020204030204" pitchFamily="49" charset="0"/>
              </a:rPr>
              <a:t>    _, ann_acc = model.evaluate(X_test1, y_test1)</a:t>
            </a:r>
          </a:p>
          <a:p>
            <a:r>
              <a:rPr lang="en-IN" sz="4900" b="0" dirty="0">
                <a:effectLst/>
                <a:latin typeface="Consolas" panose="020B0609020204030204" pitchFamily="49" charset="0"/>
              </a:rPr>
              <a:t>    annga_acc = ann_acc*100</a:t>
            </a:r>
          </a:p>
          <a:p>
            <a:r>
              <a:rPr lang="en-IN" sz="4900" b="0" dirty="0">
                <a:effectLst/>
                <a:latin typeface="Consolas" panose="020B0609020204030204" pitchFamily="49" charset="0"/>
              </a:rPr>
              <a:t>    text.insert(END,"ANN with Genetic Algorithm Accuracy : "+str(annga_acc)+"\n\n")    </a:t>
            </a:r>
          </a:p>
          <a:p>
            <a:pPr marL="0" indent="0">
              <a:buNone/>
            </a:pPr>
            <a:endParaRPr lang="en-IN" dirty="0"/>
          </a:p>
        </p:txBody>
      </p:sp>
    </p:spTree>
    <p:extLst>
      <p:ext uri="{BB962C8B-B14F-4D97-AF65-F5344CB8AC3E}">
        <p14:creationId xmlns:p14="http://schemas.microsoft.com/office/powerpoint/2010/main" val="381470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solidFill>
                  <a:srgbClr val="FF0000"/>
                </a:solidFill>
                <a:latin typeface="Arial" panose="020B0604020202020204" pitchFamily="34" charset="0"/>
                <a:cs typeface="Arial" panose="020B0604020202020204" pitchFamily="34" charset="0"/>
              </a:rPr>
              <a:t>Results</a:t>
            </a:r>
            <a:endParaRPr lang="en-IN" dirty="0"/>
          </a:p>
        </p:txBody>
      </p:sp>
      <p:pic>
        <p:nvPicPr>
          <p:cNvPr id="5" name="Content Placeholder 4"/>
          <p:cNvPicPr>
            <a:picLocks noGrp="1"/>
          </p:cNvPicPr>
          <p:nvPr>
            <p:ph idx="1"/>
          </p:nvPr>
        </p:nvPicPr>
        <p:blipFill>
          <a:blip r:embed="rId3"/>
          <a:stretch>
            <a:fillRect/>
          </a:stretch>
        </p:blipFill>
        <p:spPr>
          <a:xfrm>
            <a:off x="1606055" y="1696565"/>
            <a:ext cx="8414245" cy="4335935"/>
          </a:xfrm>
          <a:prstGeom prst="rect">
            <a:avLst/>
          </a:prstGeom>
        </p:spPr>
      </p:pic>
    </p:spTree>
    <p:extLst>
      <p:ext uri="{BB962C8B-B14F-4D97-AF65-F5344CB8AC3E}">
        <p14:creationId xmlns:p14="http://schemas.microsoft.com/office/powerpoint/2010/main" val="181323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79465" y="1488613"/>
            <a:ext cx="8596668" cy="3880773"/>
          </a:xfrm>
        </p:spPr>
        <p:txBody>
          <a:bodyPr/>
          <a:lstStyle/>
          <a:p>
            <a:r>
              <a:rPr lang="en-IN" sz="2400" dirty="0">
                <a:latin typeface="Arial" panose="020B0604020202020204" pitchFamily="34" charset="0"/>
                <a:cs typeface="Arial" panose="020B0604020202020204" pitchFamily="34" charset="0"/>
              </a:rPr>
              <a:t>I am uploading ‘AndroidDataset.csv’ file and after upload will get below screen</a:t>
            </a:r>
            <a:endParaRPr lang="en-US" sz="2400" dirty="0">
              <a:latin typeface="Arial" panose="020B0604020202020204" pitchFamily="34" charset="0"/>
              <a:cs typeface="Arial" panose="020B0604020202020204" pitchFamily="34" charset="0"/>
            </a:endParaRPr>
          </a:p>
          <a:p>
            <a:pPr marL="0" indent="0">
              <a:buNone/>
            </a:pPr>
            <a:r>
              <a:rPr lang="en-IN" dirty="0"/>
              <a:t> </a:t>
            </a:r>
            <a:endParaRPr lang="en-US" dirty="0"/>
          </a:p>
          <a:p>
            <a:endParaRPr lang="en-US" dirty="0"/>
          </a:p>
        </p:txBody>
      </p:sp>
      <p:pic>
        <p:nvPicPr>
          <p:cNvPr id="4" name="Picture 3"/>
          <p:cNvPicPr/>
          <p:nvPr/>
        </p:nvPicPr>
        <p:blipFill>
          <a:blip r:embed="rId3"/>
          <a:stretch>
            <a:fillRect/>
          </a:stretch>
        </p:blipFill>
        <p:spPr>
          <a:xfrm>
            <a:off x="1663700" y="2336800"/>
            <a:ext cx="7610302" cy="3746500"/>
          </a:xfrm>
          <a:prstGeom prst="rect">
            <a:avLst/>
          </a:prstGeom>
        </p:spPr>
      </p:pic>
    </p:spTree>
    <p:extLst>
      <p:ext uri="{BB962C8B-B14F-4D97-AF65-F5344CB8AC3E}">
        <p14:creationId xmlns:p14="http://schemas.microsoft.com/office/powerpoint/2010/main" val="168255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38200" y="1479116"/>
            <a:ext cx="10515600" cy="4351338"/>
          </a:xfrm>
        </p:spPr>
        <p:txBody>
          <a:bodyPr>
            <a:normAutofit/>
          </a:bodyPr>
          <a:lstStyle/>
          <a:p>
            <a:pPr algn="just"/>
            <a:r>
              <a:rPr lang="en-IN" sz="2400" dirty="0">
                <a:latin typeface="Arial" panose="020B0604020202020204" pitchFamily="34" charset="0"/>
                <a:cs typeface="Arial" panose="020B0604020202020204" pitchFamily="34" charset="0"/>
              </a:rPr>
              <a:t>Generate Train &amp; Test Model’ button to split dataset into train and test part. All machine learning algorithms will take 80% dataset for training and 20% dataset to test accuracy of trained model. </a:t>
            </a:r>
            <a:endParaRPr lang="en-US" sz="2400"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2006600" y="2628900"/>
            <a:ext cx="7467600" cy="3619500"/>
          </a:xfrm>
          <a:prstGeom prst="rect">
            <a:avLst/>
          </a:prstGeom>
        </p:spPr>
      </p:pic>
    </p:spTree>
    <p:extLst>
      <p:ext uri="{BB962C8B-B14F-4D97-AF65-F5344CB8AC3E}">
        <p14:creationId xmlns:p14="http://schemas.microsoft.com/office/powerpoint/2010/main" val="375878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38200" y="1253331"/>
            <a:ext cx="10515600" cy="4351338"/>
          </a:xfrm>
        </p:spPr>
        <p:txBody>
          <a:bodyPr>
            <a:normAutofit/>
          </a:bodyPr>
          <a:lstStyle/>
          <a:p>
            <a:r>
              <a:rPr lang="en-IN" sz="2400" dirty="0">
                <a:latin typeface="Arial" panose="020B0604020202020204" pitchFamily="34" charset="0"/>
                <a:cs typeface="Arial" panose="020B0604020202020204" pitchFamily="34" charset="0"/>
              </a:rPr>
              <a:t>we can see there are total 3799 android app records are there and application using 3039 records for training and 760 records for testing. Now we have both train and test model and now </a:t>
            </a:r>
            <a:endParaRPr lang="en-US" sz="2400"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2065106" y="2681556"/>
            <a:ext cx="6964594" cy="3566844"/>
          </a:xfrm>
          <a:prstGeom prst="rect">
            <a:avLst/>
          </a:prstGeom>
        </p:spPr>
      </p:pic>
    </p:spTree>
    <p:extLst>
      <p:ext uri="{BB962C8B-B14F-4D97-AF65-F5344CB8AC3E}">
        <p14:creationId xmlns:p14="http://schemas.microsoft.com/office/powerpoint/2010/main" val="84343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38200" y="1424933"/>
            <a:ext cx="10515600" cy="4351338"/>
          </a:xfrm>
        </p:spPr>
        <p:txBody>
          <a:bodyPr/>
          <a:lstStyle/>
          <a:p>
            <a:pPr algn="just"/>
            <a:r>
              <a:rPr lang="en-IN" sz="2400" dirty="0">
                <a:latin typeface="Arial" panose="020B0604020202020204" pitchFamily="34" charset="0"/>
                <a:cs typeface="Arial" panose="020B0604020202020204" pitchFamily="34" charset="0"/>
              </a:rPr>
              <a:t>we got 98% accuracy for SVM and now click on ‘Run SVM with Genetic Algorithm’ button to choose optimize features and then run SVM on optimize features to get accuracy</a:t>
            </a:r>
            <a:endParaRPr lang="en-US" sz="2400" dirty="0">
              <a:latin typeface="Arial" panose="020B0604020202020204" pitchFamily="34" charset="0"/>
              <a:cs typeface="Arial" panose="020B0604020202020204" pitchFamily="34" charset="0"/>
            </a:endParaRPr>
          </a:p>
          <a:p>
            <a:endParaRPr lang="en-US" dirty="0"/>
          </a:p>
        </p:txBody>
      </p:sp>
      <p:pic>
        <p:nvPicPr>
          <p:cNvPr id="4" name="Picture 3"/>
          <p:cNvPicPr/>
          <p:nvPr/>
        </p:nvPicPr>
        <p:blipFill>
          <a:blip r:embed="rId3"/>
          <a:stretch>
            <a:fillRect/>
          </a:stretch>
        </p:blipFill>
        <p:spPr>
          <a:xfrm>
            <a:off x="2321959" y="2732315"/>
            <a:ext cx="6580741" cy="3516085"/>
          </a:xfrm>
          <a:prstGeom prst="rect">
            <a:avLst/>
          </a:prstGeom>
        </p:spPr>
      </p:pic>
    </p:spTree>
    <p:extLst>
      <p:ext uri="{BB962C8B-B14F-4D97-AF65-F5344CB8AC3E}">
        <p14:creationId xmlns:p14="http://schemas.microsoft.com/office/powerpoint/2010/main" val="151427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38200" y="1325111"/>
            <a:ext cx="10515600" cy="4351338"/>
          </a:xfrm>
        </p:spPr>
        <p:txBody>
          <a:bodyPr/>
          <a:lstStyle/>
          <a:p>
            <a:pPr algn="just"/>
            <a:r>
              <a:rPr lang="en-IN" sz="2400" dirty="0">
                <a:latin typeface="Arial" panose="020B0604020202020204" pitchFamily="34" charset="0"/>
                <a:cs typeface="Arial" panose="020B0604020202020204" pitchFamily="34" charset="0"/>
              </a:rPr>
              <a:t>screen SVM with Genetic algorithm got 93% accuracy. Genetic with SVM accuracy is less but its execution time will be less which we can see at the time of comparison graph. </a:t>
            </a:r>
            <a:endParaRPr lang="en-US" sz="2400" dirty="0">
              <a:latin typeface="Arial" panose="020B0604020202020204" pitchFamily="34" charset="0"/>
              <a:cs typeface="Arial" panose="020B0604020202020204" pitchFamily="34" charset="0"/>
            </a:endParaRPr>
          </a:p>
          <a:p>
            <a:endParaRPr lang="en-US" dirty="0"/>
          </a:p>
        </p:txBody>
      </p:sp>
      <p:pic>
        <p:nvPicPr>
          <p:cNvPr id="4" name="Picture 3"/>
          <p:cNvPicPr/>
          <p:nvPr/>
        </p:nvPicPr>
        <p:blipFill>
          <a:blip r:embed="rId3"/>
          <a:stretch>
            <a:fillRect/>
          </a:stretch>
        </p:blipFill>
        <p:spPr>
          <a:xfrm>
            <a:off x="2198442" y="2720396"/>
            <a:ext cx="7075560" cy="3426404"/>
          </a:xfrm>
          <a:prstGeom prst="rect">
            <a:avLst/>
          </a:prstGeom>
        </p:spPr>
      </p:pic>
    </p:spTree>
    <p:extLst>
      <p:ext uri="{BB962C8B-B14F-4D97-AF65-F5344CB8AC3E}">
        <p14:creationId xmlns:p14="http://schemas.microsoft.com/office/powerpoint/2010/main" val="301231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38200" y="1421364"/>
            <a:ext cx="10515600" cy="4351338"/>
          </a:xfrm>
        </p:spPr>
        <p:txBody>
          <a:bodyPr/>
          <a:lstStyle/>
          <a:p>
            <a:r>
              <a:rPr lang="en-IN" sz="2400" dirty="0">
                <a:latin typeface="Arial" panose="020B0604020202020204" pitchFamily="34" charset="0"/>
                <a:cs typeface="Arial" panose="020B0604020202020204" pitchFamily="34" charset="0"/>
              </a:rPr>
              <a:t>In above console we can see genetic algorithm chooses 40 features from all dataset features.</a:t>
            </a:r>
            <a:endParaRPr lang="en-US" sz="2400" dirty="0">
              <a:latin typeface="Arial" panose="020B0604020202020204" pitchFamily="34" charset="0"/>
              <a:cs typeface="Arial" panose="020B0604020202020204" pitchFamily="34" charset="0"/>
            </a:endParaRPr>
          </a:p>
          <a:p>
            <a:endParaRPr lang="en-US" dirty="0"/>
          </a:p>
        </p:txBody>
      </p:sp>
      <p:pic>
        <p:nvPicPr>
          <p:cNvPr id="5" name="Picture 4"/>
          <p:cNvPicPr/>
          <p:nvPr/>
        </p:nvPicPr>
        <p:blipFill>
          <a:blip r:embed="rId3"/>
          <a:stretch>
            <a:fillRect/>
          </a:stretch>
        </p:blipFill>
        <p:spPr>
          <a:xfrm>
            <a:off x="2093629" y="2375975"/>
            <a:ext cx="6720171" cy="3770825"/>
          </a:xfrm>
          <a:prstGeom prst="rect">
            <a:avLst/>
          </a:prstGeom>
        </p:spPr>
      </p:pic>
    </p:spTree>
    <p:extLst>
      <p:ext uri="{BB962C8B-B14F-4D97-AF65-F5344CB8AC3E}">
        <p14:creationId xmlns:p14="http://schemas.microsoft.com/office/powerpoint/2010/main" val="1303610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SCREENSHOTS</a:t>
            </a:r>
          </a:p>
        </p:txBody>
      </p:sp>
      <p:sp>
        <p:nvSpPr>
          <p:cNvPr id="3" name="Content Placeholder 2"/>
          <p:cNvSpPr>
            <a:spLocks noGrp="1"/>
          </p:cNvSpPr>
          <p:nvPr>
            <p:ph idx="1"/>
          </p:nvPr>
        </p:nvSpPr>
        <p:spPr>
          <a:xfrm>
            <a:off x="838200" y="1440615"/>
            <a:ext cx="10515600" cy="4351338"/>
          </a:xfrm>
        </p:spPr>
        <p:txBody>
          <a:bodyPr/>
          <a:lstStyle/>
          <a:p>
            <a:r>
              <a:rPr lang="en-IN" sz="2400" dirty="0">
                <a:latin typeface="Arial" panose="020B0604020202020204" pitchFamily="34" charset="0"/>
                <a:cs typeface="Arial" panose="020B0604020202020204" pitchFamily="34" charset="0"/>
              </a:rPr>
              <a:t>above graph x-axis represents algorithm name and y-axis represents accuracy and in all SVM got high accuracy. Now click on ‘Execution Time Graph’ button to get execution time of all algorithm</a:t>
            </a:r>
          </a:p>
          <a:p>
            <a:endParaRPr lang="en-US" dirty="0"/>
          </a:p>
        </p:txBody>
      </p:sp>
      <p:pic>
        <p:nvPicPr>
          <p:cNvPr id="4" name="Picture 3"/>
          <p:cNvPicPr/>
          <p:nvPr/>
        </p:nvPicPr>
        <p:blipFill>
          <a:blip r:embed="rId3"/>
          <a:stretch>
            <a:fillRect/>
          </a:stretch>
        </p:blipFill>
        <p:spPr>
          <a:xfrm>
            <a:off x="2302197" y="2818737"/>
            <a:ext cx="5825804" cy="3340763"/>
          </a:xfrm>
          <a:prstGeom prst="rect">
            <a:avLst/>
          </a:prstGeom>
        </p:spPr>
      </p:pic>
    </p:spTree>
    <p:extLst>
      <p:ext uri="{BB962C8B-B14F-4D97-AF65-F5344CB8AC3E}">
        <p14:creationId xmlns:p14="http://schemas.microsoft.com/office/powerpoint/2010/main" val="238957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18" y="249237"/>
            <a:ext cx="10515600" cy="1325563"/>
          </a:xfrm>
        </p:spPr>
        <p:txBody>
          <a:bodyPr>
            <a:normAutofit/>
          </a:bodyPr>
          <a:lstStyle/>
          <a:p>
            <a:r>
              <a:rPr lang="en-IN" b="1" dirty="0">
                <a:solidFill>
                  <a:srgbClr val="FF0000"/>
                </a:solidFill>
                <a:latin typeface="Arial" panose="020B0604020202020204" pitchFamily="34" charset="0"/>
                <a:cs typeface="Arial" panose="020B0604020202020204" pitchFamily="34" charset="0"/>
              </a:rPr>
              <a:t>Introduction to Project [Abstract]</a:t>
            </a:r>
            <a:endParaRPr lang="en-IN" dirty="0">
              <a:solidFill>
                <a:srgbClr val="FF0000"/>
              </a:solidFill>
            </a:endParaRPr>
          </a:p>
        </p:txBody>
      </p:sp>
      <p:sp>
        <p:nvSpPr>
          <p:cNvPr id="3" name="Content Placeholder 2"/>
          <p:cNvSpPr>
            <a:spLocks noGrp="1"/>
          </p:cNvSpPr>
          <p:nvPr>
            <p:ph idx="1"/>
          </p:nvPr>
        </p:nvSpPr>
        <p:spPr>
          <a:xfrm>
            <a:off x="693018" y="1402993"/>
            <a:ext cx="10648081" cy="5345470"/>
          </a:xfrm>
        </p:spPr>
        <p:txBody>
          <a:bodyPr>
            <a:noAutofit/>
          </a:bodyPr>
          <a:lstStyle/>
          <a:p>
            <a:pPr marL="0" indent="0" algn="just">
              <a:lnSpc>
                <a:spcPct val="150000"/>
              </a:lnSpc>
              <a:spcBef>
                <a:spcPts val="1200"/>
              </a:spcBef>
              <a:buNone/>
            </a:pPr>
            <a:r>
              <a:rPr lang="en-US" sz="2000" dirty="0">
                <a:solidFill>
                  <a:schemeClr val="tx1"/>
                </a:solidFill>
                <a:latin typeface="Arial" panose="020B0604020202020204" pitchFamily="34" charset="0"/>
                <a:cs typeface="Arial" panose="020B0604020202020204" pitchFamily="34" charset="0"/>
              </a:rPr>
              <a:t>	Android Apps are freely available on Google Play store, as well as third-party app stores. Due to its open source nature and popularity, malware writers are increasing day by day. Malware writers find their way to mass market and cause harm to users by misusing personal information or else take control of the phones remotely.</a:t>
            </a:r>
          </a:p>
          <a:p>
            <a:pPr marL="0" indent="0" algn="just">
              <a:lnSpc>
                <a:spcPct val="150000"/>
              </a:lnSpc>
              <a:spcBef>
                <a:spcPts val="1200"/>
              </a:spcBef>
              <a:buNone/>
            </a:pPr>
            <a:r>
              <a:rPr lang="en-US" sz="2000" dirty="0">
                <a:solidFill>
                  <a:schemeClr val="tx1"/>
                </a:solidFill>
                <a:latin typeface="Arial" panose="020B0604020202020204" pitchFamily="34" charset="0"/>
                <a:cs typeface="Arial" panose="020B0604020202020204" pitchFamily="34" charset="0"/>
              </a:rPr>
              <a:t>	 Therefore, there is need to perform malware analysis or reverse-engineering of such malicious applications which pose serious threat to Android platforms. </a:t>
            </a:r>
            <a:r>
              <a:rPr lang="en-US" sz="2000" dirty="0">
                <a:latin typeface="Arial" panose="020B0604020202020204" pitchFamily="34" charset="0"/>
                <a:cs typeface="Arial" panose="020B0604020202020204" pitchFamily="34" charset="0"/>
              </a:rPr>
              <a:t>This project proposes an effectual machine-learning based approach for Android Malware Detection making use of evolutionary Genetic algorithm for discriminatory feature selection. Selected features from Genetic algorithm are used to train machine learning classifiers and their capability in identification of Malware before and after feature selection is compared.</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893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857" y="195209"/>
            <a:ext cx="10515600" cy="1325563"/>
          </a:xfrm>
        </p:spPr>
        <p:txBody>
          <a:bodyPr>
            <a:normAutofit/>
          </a:bodyPr>
          <a:lstStyle/>
          <a:p>
            <a:r>
              <a:rPr lang="en-IN" sz="3600" b="1" dirty="0">
                <a:solidFill>
                  <a:srgbClr val="FF0000"/>
                </a:solidFill>
                <a:latin typeface="Arial" panose="020B0604020202020204" pitchFamily="34" charset="0"/>
                <a:cs typeface="Arial" panose="020B0604020202020204" pitchFamily="34" charset="0"/>
              </a:rPr>
              <a:t>CONCLUSION</a:t>
            </a:r>
            <a:endParaRPr lang="en-IN" sz="3600" dirty="0">
              <a:solidFill>
                <a:srgbClr val="FF0000"/>
              </a:solidFill>
            </a:endParaRPr>
          </a:p>
        </p:txBody>
      </p:sp>
      <p:sp>
        <p:nvSpPr>
          <p:cNvPr id="3" name="Content Placeholder 2"/>
          <p:cNvSpPr>
            <a:spLocks noGrp="1"/>
          </p:cNvSpPr>
          <p:nvPr>
            <p:ph idx="1"/>
          </p:nvPr>
        </p:nvSpPr>
        <p:spPr>
          <a:xfrm>
            <a:off x="643991" y="1438781"/>
            <a:ext cx="10676466" cy="4411951"/>
          </a:xfrm>
        </p:spPr>
        <p:txBody>
          <a:bodyPr>
            <a:noAutofit/>
          </a:bodyPr>
          <a:lstStyle/>
          <a:p>
            <a:pPr marL="0" indent="0" algn="just">
              <a:lnSpc>
                <a:spcPct val="140000"/>
              </a:lnSpc>
              <a:buNone/>
            </a:pPr>
            <a:r>
              <a:rPr lang="en-US" sz="2000" dirty="0">
                <a:latin typeface="Arial" panose="020B0604020202020204" pitchFamily="34" charset="0"/>
                <a:cs typeface="Arial" panose="020B0604020202020204" pitchFamily="34" charset="0"/>
              </a:rPr>
              <a:t>	As the number of threats posed to Android platforms is increasing day to day, spreading mainly through malicious applications or malwares, therefore it is very important to design a framework which can detect such malwares with accurate results. Where signature-based approach fails to detect new variants of malware posing zero-day threats, machine learning based approaches are being used. The proposed methodology attempts to make use of evolutionary Genetic Algorithm to get most optimized feature subset which can be used to train machine learning algorithms in most efficient way. </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009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52BA-6779-4A9F-47DE-2D1466DE0092}"/>
              </a:ext>
            </a:extLst>
          </p:cNvPr>
          <p:cNvSpPr>
            <a:spLocks noGrp="1"/>
          </p:cNvSpPr>
          <p:nvPr>
            <p:ph type="title"/>
          </p:nvPr>
        </p:nvSpPr>
        <p:spPr/>
        <p:txBody>
          <a:bodyPr/>
          <a:lstStyle/>
          <a:p>
            <a:r>
              <a:rPr lang="en-US" b="1" dirty="0">
                <a:solidFill>
                  <a:srgbClr val="FF0000"/>
                </a:solidFill>
                <a:latin typeface="Arial" panose="020B0604020202020204" pitchFamily="34" charset="0"/>
                <a:cs typeface="Arial" panose="020B0604020202020204" pitchFamily="34" charset="0"/>
              </a:rPr>
              <a:t>Future scope</a:t>
            </a:r>
            <a:endParaRPr lang="en-IN"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7AE49B-01A1-A1BF-ECC0-BFDB548BCACD}"/>
              </a:ext>
            </a:extLst>
          </p:cNvPr>
          <p:cNvSpPr>
            <a:spLocks noGrp="1"/>
          </p:cNvSpPr>
          <p:nvPr>
            <p:ph idx="1"/>
          </p:nvPr>
        </p:nvSpPr>
        <p:spPr/>
        <p:txBody>
          <a:bodyPr>
            <a:normAutofit/>
          </a:bodyPr>
          <a:lstStyle/>
          <a:p>
            <a:pPr marL="0" indent="0">
              <a:lnSpc>
                <a:spcPct val="150000"/>
              </a:lnSpc>
              <a:buNone/>
            </a:pPr>
            <a:r>
              <a:rPr lang="en-US" sz="2000" dirty="0">
                <a:latin typeface="Arial" panose="020B0604020202020204" pitchFamily="34" charset="0"/>
                <a:cs typeface="Arial" panose="020B0604020202020204" pitchFamily="34" charset="0"/>
              </a:rPr>
              <a:t>	From this project, it can be seen that a decent classification accuracy of more than 94% is maintained using Support Vector Machine and Neural Network classifiers while working on lower dimension feature-set, thereby reducing the training complexity of the classifiers Further work can be enhanced using larger datasets for improved results and analyzing the effect on other machine learning algorithms when used in conjunction with Genetic Algorithm.</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943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7008-0581-94E3-8E57-D559C948B5BA}"/>
              </a:ext>
            </a:extLst>
          </p:cNvPr>
          <p:cNvSpPr>
            <a:spLocks noGrp="1"/>
          </p:cNvSpPr>
          <p:nvPr>
            <p:ph type="title"/>
          </p:nvPr>
        </p:nvSpPr>
        <p:spPr/>
        <p:txBody>
          <a:bodyPr/>
          <a:lstStyle/>
          <a:p>
            <a:r>
              <a:rPr lang="en-US" b="1" dirty="0">
                <a:solidFill>
                  <a:srgbClr val="FF0000"/>
                </a:solidFill>
                <a:latin typeface="Arial" panose="020B0604020202020204" pitchFamily="34" charset="0"/>
                <a:cs typeface="Arial" panose="020B0604020202020204" pitchFamily="34" charset="0"/>
              </a:rPr>
              <a:t>References</a:t>
            </a:r>
            <a:endParaRPr lang="en-IN"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BACE1AC-CE82-92F1-3F6D-DD92B852F793}"/>
              </a:ext>
            </a:extLst>
          </p:cNvPr>
          <p:cNvSpPr>
            <a:spLocks noGrp="1"/>
          </p:cNvSpPr>
          <p:nvPr>
            <p:ph idx="1"/>
          </p:nvPr>
        </p:nvSpPr>
        <p:spPr/>
        <p:txBody>
          <a:bodyPr>
            <a:normAutofit lnSpcReduction="10000"/>
          </a:bodyPr>
          <a:lstStyle/>
          <a:p>
            <a:r>
              <a:rPr lang="en-IN" sz="2000" dirty="0">
                <a:latin typeface="Arial" panose="020B0604020202020204" pitchFamily="34" charset="0"/>
                <a:cs typeface="Arial" panose="020B0604020202020204" pitchFamily="34" charset="0"/>
              </a:rPr>
              <a:t>D. Arp, M. Spreitzenbarth, M. Hübner, H. Gascon, and K. Rieck, ―Drebin: Effective and Explainable Detection of Android Malware in Your Pocket,‖ in Proceedings 2014 Network and Distributed System Security Symposium, 2014.</a:t>
            </a:r>
          </a:p>
          <a:p>
            <a:r>
              <a:rPr lang="en-IN" sz="2000" dirty="0">
                <a:latin typeface="Arial" panose="020B0604020202020204" pitchFamily="34" charset="0"/>
                <a:cs typeface="Arial" panose="020B0604020202020204" pitchFamily="34" charset="0"/>
              </a:rPr>
              <a:t> [2] N. Milosevic, A. Dehghantanha, and K. K. R. Choo, ―Machine learning aided Android malware classification,‖ Comput. Electr. Eng., vol. 61, pp. 266–274, 2017. </a:t>
            </a:r>
          </a:p>
          <a:p>
            <a:r>
              <a:rPr lang="en-IN" sz="2000" dirty="0">
                <a:latin typeface="Arial" panose="020B0604020202020204" pitchFamily="34" charset="0"/>
                <a:cs typeface="Arial" panose="020B0604020202020204" pitchFamily="34" charset="0"/>
              </a:rPr>
              <a:t>[3] J. Li, L. Sun, Q. Yan, Z. Li, W. Srisa-An, and H. Ye, ―Significant Permission Identification for Machine-Learning-Based Android Malware Detection,‖ IEEE Trans. Ind. Informatics, vol. 14, no. 7, pp. 3216–3225, 2018.</a:t>
            </a:r>
          </a:p>
          <a:p>
            <a:r>
              <a:rPr lang="en-IN" sz="2000" dirty="0">
                <a:latin typeface="Arial" panose="020B0604020202020204" pitchFamily="34" charset="0"/>
                <a:cs typeface="Arial" panose="020B0604020202020204" pitchFamily="34" charset="0"/>
              </a:rPr>
              <a:t> [4] A. Saracino, D. Sgandurra, G. Dini, and F. Martinelli, ―MADAM: Effective and Efficient Behavior based Android Malware Detection and Prevention,‖ IEEE Trans. Dependable Secur. Comput., vol. 15, no. 1, pp. 83–97, 2018. </a:t>
            </a:r>
          </a:p>
          <a:p>
            <a:r>
              <a:rPr lang="en-IN" sz="2000" dirty="0">
                <a:latin typeface="Arial" panose="020B0604020202020204" pitchFamily="34" charset="0"/>
                <a:cs typeface="Arial" panose="020B0604020202020204" pitchFamily="34" charset="0"/>
              </a:rPr>
              <a:t>[5] S. Arshad, M. A. Shah, A. Wahid, A. Mehmood, H. Song, and H. Yu, ―SAMADroid: A Novel 3 Level Hybrid Malware Detection Model for Android Operating System,‖ IEEE Access, vol. 6, pp. 4321–4339, 2018. </a:t>
            </a:r>
          </a:p>
        </p:txBody>
      </p:sp>
    </p:spTree>
    <p:extLst>
      <p:ext uri="{BB962C8B-B14F-4D97-AF65-F5344CB8AC3E}">
        <p14:creationId xmlns:p14="http://schemas.microsoft.com/office/powerpoint/2010/main" val="3339994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E85CC4-344F-90CD-08A6-0F711FDC42CA}"/>
              </a:ext>
            </a:extLst>
          </p:cNvPr>
          <p:cNvSpPr>
            <a:spLocks noGrp="1"/>
          </p:cNvSpPr>
          <p:nvPr>
            <p:ph type="title"/>
          </p:nvPr>
        </p:nvSpPr>
        <p:spPr>
          <a:xfrm>
            <a:off x="673813" y="2861745"/>
            <a:ext cx="10515600" cy="1325563"/>
          </a:xfrm>
        </p:spPr>
        <p:txBody>
          <a:bodyPr>
            <a:normAutofit/>
          </a:bodyPr>
          <a:lstStyle/>
          <a:p>
            <a:pPr algn="ctr"/>
            <a:r>
              <a:rPr lang="en-US" sz="5400" b="1" dirty="0">
                <a:solidFill>
                  <a:srgbClr val="FF0000"/>
                </a:solidFill>
                <a:latin typeface="Arial" panose="020B0604020202020204" pitchFamily="34" charset="0"/>
                <a:cs typeface="Arial" panose="020B0604020202020204" pitchFamily="34" charset="0"/>
              </a:rPr>
              <a:t>THANK YOU!</a:t>
            </a:r>
            <a:endParaRPr lang="en-IN" sz="5400" b="1" dirty="0">
              <a:solidFill>
                <a:srgbClr val="FF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23429C7-B6DB-6764-ED70-E6241434110C}"/>
              </a:ext>
            </a:extLst>
          </p:cNvPr>
          <p:cNvPicPr>
            <a:picLocks noChangeAspect="1"/>
          </p:cNvPicPr>
          <p:nvPr/>
        </p:nvPicPr>
        <p:blipFill>
          <a:blip r:embed="rId2"/>
          <a:stretch>
            <a:fillRect/>
          </a:stretch>
        </p:blipFill>
        <p:spPr>
          <a:xfrm>
            <a:off x="1559848" y="2825442"/>
            <a:ext cx="1207113" cy="1207113"/>
          </a:xfrm>
          <a:prstGeom prst="rect">
            <a:avLst/>
          </a:prstGeom>
        </p:spPr>
      </p:pic>
      <p:pic>
        <p:nvPicPr>
          <p:cNvPr id="7" name="Picture 6">
            <a:extLst>
              <a:ext uri="{FF2B5EF4-FFF2-40B4-BE49-F238E27FC236}">
                <a16:creationId xmlns:a16="http://schemas.microsoft.com/office/drawing/2014/main" id="{0CE63EF9-24D1-9873-436F-1A78B2CB71EB}"/>
              </a:ext>
            </a:extLst>
          </p:cNvPr>
          <p:cNvPicPr>
            <a:picLocks noChangeAspect="1"/>
          </p:cNvPicPr>
          <p:nvPr/>
        </p:nvPicPr>
        <p:blipFill>
          <a:blip r:embed="rId2"/>
          <a:stretch>
            <a:fillRect/>
          </a:stretch>
        </p:blipFill>
        <p:spPr>
          <a:xfrm>
            <a:off x="9078819" y="2825443"/>
            <a:ext cx="1207113" cy="1207113"/>
          </a:xfrm>
          <a:prstGeom prst="rect">
            <a:avLst/>
          </a:prstGeom>
        </p:spPr>
      </p:pic>
    </p:spTree>
    <p:extLst>
      <p:ext uri="{BB962C8B-B14F-4D97-AF65-F5344CB8AC3E}">
        <p14:creationId xmlns:p14="http://schemas.microsoft.com/office/powerpoint/2010/main" val="49297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390"/>
            <a:ext cx="10515600" cy="1325563"/>
          </a:xfrm>
        </p:spPr>
        <p:txBody>
          <a:bodyPr/>
          <a:lstStyle/>
          <a:p>
            <a:r>
              <a:rPr lang="en-IN" b="1" dirty="0">
                <a:solidFill>
                  <a:srgbClr val="FF0000"/>
                </a:solidFill>
                <a:latin typeface="Arial" panose="020B0604020202020204" pitchFamily="34" charset="0"/>
                <a:cs typeface="Arial" panose="020B0604020202020204" pitchFamily="34" charset="0"/>
              </a:rPr>
              <a:t>Existing System</a:t>
            </a:r>
            <a:endParaRPr lang="en-IN" dirty="0">
              <a:solidFill>
                <a:srgbClr val="FF0000"/>
              </a:solidFill>
            </a:endParaRPr>
          </a:p>
        </p:txBody>
      </p:sp>
      <p:sp>
        <p:nvSpPr>
          <p:cNvPr id="3" name="Content Placeholder 2"/>
          <p:cNvSpPr>
            <a:spLocks noGrp="1"/>
          </p:cNvSpPr>
          <p:nvPr>
            <p:ph idx="1"/>
          </p:nvPr>
        </p:nvSpPr>
        <p:spPr>
          <a:xfrm>
            <a:off x="677334" y="1480859"/>
            <a:ext cx="10676466" cy="4056911"/>
          </a:xfrm>
        </p:spPr>
        <p:txBody>
          <a:bodyPr>
            <a:noAutofit/>
          </a:bodyPr>
          <a:lstStyle/>
          <a:p>
            <a:pPr algn="just">
              <a:lnSpc>
                <a:spcPct val="150000"/>
              </a:lnSpc>
              <a:buFont typeface="+mj-lt"/>
              <a:buAutoNum type="arabicPeriod"/>
            </a:pPr>
            <a:r>
              <a:rPr lang="en-US" sz="2000" b="1" i="0" dirty="0">
                <a:effectLst/>
                <a:latin typeface="Arial" panose="020B0604020202020204" pitchFamily="34" charset="0"/>
                <a:cs typeface="Arial" panose="020B0604020202020204" pitchFamily="34" charset="0"/>
              </a:rPr>
              <a:t>Signature-based Detection: </a:t>
            </a:r>
            <a:r>
              <a:rPr lang="en-US" sz="2000" b="0" i="0" dirty="0">
                <a:effectLst/>
                <a:latin typeface="Arial" panose="020B0604020202020204" pitchFamily="34" charset="0"/>
                <a:cs typeface="Arial" panose="020B0604020202020204" pitchFamily="34" charset="0"/>
              </a:rPr>
              <a:t>The signature-based detection technique uses a database of known malware signatures to detect and block malware. However, this technique is ineffective against unknown or zero-day malware.</a:t>
            </a:r>
          </a:p>
          <a:p>
            <a:pPr algn="just">
              <a:lnSpc>
                <a:spcPct val="150000"/>
              </a:lnSpc>
              <a:buFont typeface="+mj-lt"/>
              <a:buAutoNum type="arabicPeriod"/>
            </a:pPr>
            <a:r>
              <a:rPr lang="en-US" sz="2000" b="1" i="0" dirty="0">
                <a:effectLst/>
                <a:latin typeface="Arial" panose="020B0604020202020204" pitchFamily="34" charset="0"/>
                <a:cs typeface="Arial" panose="020B0604020202020204" pitchFamily="34" charset="0"/>
              </a:rPr>
              <a:t>Dynamic Analysis: </a:t>
            </a:r>
            <a:r>
              <a:rPr lang="en-US" sz="2000" b="0" i="0" dirty="0">
                <a:effectLst/>
                <a:latin typeface="Arial" panose="020B0604020202020204" pitchFamily="34" charset="0"/>
                <a:cs typeface="Arial" panose="020B0604020202020204" pitchFamily="34" charset="0"/>
              </a:rPr>
              <a:t>The dynamic analysis technique executes an application in a controlled environment to detect malicious activities. This technique can detect known and unknown malware but requires more computational resources.</a:t>
            </a:r>
          </a:p>
        </p:txBody>
      </p:sp>
    </p:spTree>
    <p:extLst>
      <p:ext uri="{BB962C8B-B14F-4D97-AF65-F5344CB8AC3E}">
        <p14:creationId xmlns:p14="http://schemas.microsoft.com/office/powerpoint/2010/main" val="362049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828B-C3EB-8B9F-91A8-4F165803A0D9}"/>
              </a:ext>
            </a:extLst>
          </p:cNvPr>
          <p:cNvSpPr>
            <a:spLocks noGrp="1"/>
          </p:cNvSpPr>
          <p:nvPr>
            <p:ph type="title"/>
          </p:nvPr>
        </p:nvSpPr>
        <p:spPr/>
        <p:txBody>
          <a:bodyPr>
            <a:normAutofit/>
          </a:bodyPr>
          <a:lstStyle/>
          <a:p>
            <a:r>
              <a:rPr lang="en-IN" b="1" dirty="0">
                <a:solidFill>
                  <a:srgbClr val="FF0000"/>
                </a:solidFill>
                <a:latin typeface="Arial" panose="020B0604020202020204" pitchFamily="34" charset="0"/>
                <a:cs typeface="Arial" panose="020B0604020202020204" pitchFamily="34" charset="0"/>
              </a:rPr>
              <a:t>Disadvantages</a:t>
            </a:r>
          </a:p>
        </p:txBody>
      </p:sp>
      <p:sp>
        <p:nvSpPr>
          <p:cNvPr id="3" name="Content Placeholder 2">
            <a:extLst>
              <a:ext uri="{FF2B5EF4-FFF2-40B4-BE49-F238E27FC236}">
                <a16:creationId xmlns:a16="http://schemas.microsoft.com/office/drawing/2014/main" id="{BD4D09CC-BEA9-3615-E267-4E172687FD2D}"/>
              </a:ext>
            </a:extLst>
          </p:cNvPr>
          <p:cNvSpPr>
            <a:spLocks noGrp="1"/>
          </p:cNvSpPr>
          <p:nvPr>
            <p:ph idx="1"/>
          </p:nvPr>
        </p:nvSpPr>
        <p:spPr>
          <a:xfrm>
            <a:off x="838200" y="1609867"/>
            <a:ext cx="10515600" cy="4351338"/>
          </a:xfrm>
        </p:spPr>
        <p:txBody>
          <a:bodyPr>
            <a:normAutofit/>
          </a:bodyPr>
          <a:lstStyle/>
          <a:p>
            <a:pPr algn="just">
              <a:lnSpc>
                <a:spcPct val="150000"/>
              </a:lnSpc>
            </a:pPr>
            <a:r>
              <a:rPr lang="en-IN" sz="2000" dirty="0">
                <a:effectLst/>
                <a:latin typeface="Arial" panose="020B0604020202020204" pitchFamily="34" charset="0"/>
                <a:ea typeface="Calibri" panose="020F0502020204030204" pitchFamily="34" charset="0"/>
                <a:cs typeface="Arial" panose="020B0604020202020204" pitchFamily="34" charset="0"/>
              </a:rPr>
              <a:t>In the existing system, the application permissions are extracted to detect the malware and executed through the command prompt. </a:t>
            </a:r>
          </a:p>
          <a:p>
            <a:pPr algn="just">
              <a:lnSpc>
                <a:spcPct val="150000"/>
              </a:lnSpc>
            </a:pPr>
            <a:r>
              <a:rPr lang="en-IN" sz="2000" dirty="0">
                <a:effectLst/>
                <a:latin typeface="Arial" panose="020B0604020202020204" pitchFamily="34" charset="0"/>
                <a:ea typeface="Calibri" panose="020F0502020204030204" pitchFamily="34" charset="0"/>
                <a:cs typeface="Arial" panose="020B0604020202020204" pitchFamily="34" charset="0"/>
              </a:rPr>
              <a:t>A proper GUI was not provided to execute the tasks. </a:t>
            </a:r>
          </a:p>
          <a:p>
            <a:pPr algn="just">
              <a:lnSpc>
                <a:spcPct val="150000"/>
              </a:lnSpc>
            </a:pPr>
            <a:r>
              <a:rPr lang="en-IN" sz="2000" dirty="0">
                <a:effectLst/>
                <a:latin typeface="Arial" panose="020B0604020202020204" pitchFamily="34" charset="0"/>
                <a:ea typeface="Calibri" panose="020F0502020204030204" pitchFamily="34" charset="0"/>
                <a:cs typeface="Arial" panose="020B0604020202020204" pitchFamily="34" charset="0"/>
              </a:rPr>
              <a:t>All the commands were run through the command prompt. It was difficult for the non-technical user to use the system.</a:t>
            </a:r>
          </a:p>
          <a:p>
            <a:pPr algn="just">
              <a:lnSpc>
                <a:spcPct val="150000"/>
              </a:lnSpc>
            </a:pPr>
            <a:r>
              <a:rPr lang="en-IN" sz="2000" dirty="0">
                <a:effectLst/>
                <a:latin typeface="Arial" panose="020B0604020202020204" pitchFamily="34" charset="0"/>
                <a:ea typeface="Calibri" panose="020F0502020204030204" pitchFamily="34" charset="0"/>
                <a:cs typeface="Arial" panose="020B0604020202020204" pitchFamily="34" charset="0"/>
              </a:rPr>
              <a:t> And also Semantic analysis was not implemented.</a:t>
            </a:r>
          </a:p>
          <a:p>
            <a:endParaRPr lang="en-IN" dirty="0"/>
          </a:p>
        </p:txBody>
      </p:sp>
    </p:spTree>
    <p:extLst>
      <p:ext uri="{BB962C8B-B14F-4D97-AF65-F5344CB8AC3E}">
        <p14:creationId xmlns:p14="http://schemas.microsoft.com/office/powerpoint/2010/main" val="295808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Arial" panose="020B0604020202020204" pitchFamily="34" charset="0"/>
                <a:cs typeface="Arial" panose="020B0604020202020204" pitchFamily="34" charset="0"/>
              </a:rPr>
              <a:t>Proposed System</a:t>
            </a:r>
            <a:endParaRPr lang="en-IN" dirty="0">
              <a:solidFill>
                <a:srgbClr val="FF0000"/>
              </a:solidFill>
            </a:endParaRPr>
          </a:p>
        </p:txBody>
      </p:sp>
      <p:sp>
        <p:nvSpPr>
          <p:cNvPr id="3" name="Content Placeholder 2"/>
          <p:cNvSpPr>
            <a:spLocks noGrp="1"/>
          </p:cNvSpPr>
          <p:nvPr>
            <p:ph idx="1"/>
          </p:nvPr>
        </p:nvSpPr>
        <p:spPr>
          <a:xfrm>
            <a:off x="838200" y="1596789"/>
            <a:ext cx="5531778" cy="3766321"/>
          </a:xfrm>
        </p:spPr>
        <p:txBody>
          <a:bodyPr>
            <a:noAutofit/>
          </a:bodyPr>
          <a:lstStyle/>
          <a:p>
            <a:pPr algn="just">
              <a:lnSpc>
                <a:spcPct val="150000"/>
              </a:lnSpc>
            </a:pPr>
            <a:r>
              <a:rPr lang="en-US" sz="2000" dirty="0">
                <a:latin typeface="Arial" panose="020B0604020202020204" pitchFamily="34" charset="0"/>
                <a:cs typeface="Arial" panose="020B0604020202020204" pitchFamily="34" charset="0"/>
              </a:rPr>
              <a:t>Two set of Android Apps or APKs: Malware/Goodware are reverse engineered to extract features such as permissions and count of App Components such as Activity, Services, Content Providers, etc. These features are used as feature vector with class labels as Malware and Goodware represented by 0 and 1 respectively in CSV format.</a:t>
            </a:r>
          </a:p>
          <a:p>
            <a:pPr algn="just"/>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462445" y="739466"/>
            <a:ext cx="5352836" cy="5928461"/>
          </a:xfrm>
          <a:prstGeom prst="rect">
            <a:avLst/>
          </a:prstGeom>
        </p:spPr>
      </p:pic>
    </p:spTree>
    <p:extLst>
      <p:ext uri="{BB962C8B-B14F-4D97-AF65-F5344CB8AC3E}">
        <p14:creationId xmlns:p14="http://schemas.microsoft.com/office/powerpoint/2010/main" val="52431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742" y="1050878"/>
            <a:ext cx="10863765" cy="4444574"/>
          </a:xfrm>
        </p:spPr>
        <p:txBody>
          <a:bodyPr>
            <a:noAutofit/>
          </a:bodyPr>
          <a:lstStyle/>
          <a:p>
            <a:pPr algn="just">
              <a:lnSpc>
                <a:spcPct val="150000"/>
              </a:lnSpc>
            </a:pPr>
            <a:r>
              <a:rPr lang="en-US" sz="2000" dirty="0">
                <a:latin typeface="Arial" panose="020B0604020202020204" pitchFamily="34" charset="0"/>
                <a:cs typeface="Arial" panose="020B0604020202020204" pitchFamily="34" charset="0"/>
              </a:rPr>
              <a:t>To reduce dimensionality of feature-set, the CSV is fed to Genetic Algorithm to select the most optimized set of features. The optimized set of features obtained is used for training two machine learning classifiers: Support Vector Machine and Neural Network. </a:t>
            </a:r>
          </a:p>
          <a:p>
            <a:pPr algn="just">
              <a:lnSpc>
                <a:spcPct val="150000"/>
              </a:lnSpc>
            </a:pPr>
            <a:r>
              <a:rPr lang="en-US" sz="2000" dirty="0">
                <a:latin typeface="Arial" panose="020B0604020202020204" pitchFamily="34" charset="0"/>
                <a:cs typeface="Arial" panose="020B0604020202020204" pitchFamily="34" charset="0"/>
              </a:rPr>
              <a:t>In the proposed methodology, static features are obtained from AndroidManifest.xml which contains all the important information needed by any Android platform about the Apps. Androguard tool has been used for disassembling of the APKs and getting the static features. </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51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Arial" panose="020B0604020202020204" pitchFamily="34" charset="0"/>
                <a:cs typeface="Arial" panose="020B0604020202020204" pitchFamily="34" charset="0"/>
              </a:rPr>
              <a:t>Advantages</a:t>
            </a:r>
            <a:endParaRPr lang="en-IN" dirty="0">
              <a:solidFill>
                <a:srgbClr val="FF0000"/>
              </a:solidFill>
            </a:endParaRPr>
          </a:p>
        </p:txBody>
      </p:sp>
      <p:sp>
        <p:nvSpPr>
          <p:cNvPr id="3" name="Content Placeholder 2"/>
          <p:cNvSpPr>
            <a:spLocks noGrp="1"/>
          </p:cNvSpPr>
          <p:nvPr>
            <p:ph idx="1"/>
          </p:nvPr>
        </p:nvSpPr>
        <p:spPr>
          <a:xfrm>
            <a:off x="677334" y="1487147"/>
            <a:ext cx="8596668" cy="4430926"/>
          </a:xfrm>
        </p:spPr>
        <p:txBody>
          <a:bodyPr>
            <a:normAutofit/>
          </a:bodyPr>
          <a:lstStyle/>
          <a:p>
            <a:pPr algn="just">
              <a:lnSpc>
                <a:spcPct val="150000"/>
              </a:lnSpc>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Security</a:t>
            </a:r>
          </a:p>
          <a:p>
            <a:pPr algn="just">
              <a:lnSpc>
                <a:spcPct val="150000"/>
              </a:lnSpc>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Proposed a novel and efficient algorithm for feature selection to improve overall detection accuracy. </a:t>
            </a:r>
          </a:p>
          <a:p>
            <a:pPr algn="just">
              <a:lnSpc>
                <a:spcPct val="150000"/>
              </a:lnSpc>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Machine-learning based approach in combination with static and dynamic analysis can be used to detect new variants of Android Malware posing zero-day threats.</a:t>
            </a:r>
          </a:p>
          <a:p>
            <a:pPr algn="just">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72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9051"/>
            <a:ext cx="8596668" cy="659642"/>
          </a:xfrm>
        </p:spPr>
        <p:txBody>
          <a:bodyPr>
            <a:normAutofit fontScale="90000"/>
          </a:bodyPr>
          <a:lstStyle/>
          <a:p>
            <a:r>
              <a:rPr lang="en-IN" dirty="0"/>
              <a:t> </a:t>
            </a:r>
            <a:r>
              <a:rPr lang="en-IN" b="1" dirty="0">
                <a:solidFill>
                  <a:srgbClr val="FF0000"/>
                </a:solidFill>
                <a:latin typeface="Arial" panose="020B0604020202020204" pitchFamily="34" charset="0"/>
                <a:cs typeface="Arial" panose="020B0604020202020204" pitchFamily="34" charset="0"/>
              </a:rPr>
              <a:t>HARDWARE REQUIREMENTS</a:t>
            </a:r>
          </a:p>
        </p:txBody>
      </p:sp>
      <p:sp>
        <p:nvSpPr>
          <p:cNvPr id="3" name="Content Placeholder 2"/>
          <p:cNvSpPr>
            <a:spLocks noGrp="1"/>
          </p:cNvSpPr>
          <p:nvPr>
            <p:ph idx="1"/>
          </p:nvPr>
        </p:nvSpPr>
        <p:spPr>
          <a:xfrm>
            <a:off x="677334" y="1419367"/>
            <a:ext cx="8596668" cy="4621995"/>
          </a:xfrm>
        </p:spPr>
        <p:txBody>
          <a:bodyPr>
            <a:normAutofit/>
          </a:bodyPr>
          <a:lstStyle/>
          <a:p>
            <a:pPr lvl="0">
              <a:lnSpc>
                <a:spcPct val="150000"/>
              </a:lnSpc>
            </a:pP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Operating System supported by</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1. Windows 7</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2. Windows  XP</a:t>
            </a:r>
            <a:endParaRPr lang="en-US" sz="2000" b="1"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3 . Windows 8</a:t>
            </a:r>
            <a:endParaRPr lang="en-US" sz="2000" b="1" dirty="0">
              <a:latin typeface="Arial" panose="020B0604020202020204" pitchFamily="34" charset="0"/>
              <a:cs typeface="Arial" panose="020B0604020202020204" pitchFamily="34" charset="0"/>
            </a:endParaRPr>
          </a:p>
          <a:p>
            <a:pPr lvl="0">
              <a:lnSpc>
                <a:spcPct val="150000"/>
              </a:lnSpc>
            </a:pPr>
            <a:r>
              <a:rPr lang="en-US" sz="2000" dirty="0">
                <a:latin typeface="Arial" panose="020B0604020202020204" pitchFamily="34" charset="0"/>
                <a:cs typeface="Arial" panose="020B0604020202020204" pitchFamily="34" charset="0"/>
              </a:rPr>
              <a:t>Processor – Pentium IV or higher</a:t>
            </a:r>
            <a:endParaRPr lang="en-US" sz="2000" b="1" dirty="0">
              <a:latin typeface="Arial" panose="020B0604020202020204" pitchFamily="34" charset="0"/>
              <a:cs typeface="Arial" panose="020B0604020202020204" pitchFamily="34" charset="0"/>
            </a:endParaRPr>
          </a:p>
          <a:p>
            <a:pPr lvl="0">
              <a:lnSpc>
                <a:spcPct val="150000"/>
              </a:lnSpc>
            </a:pPr>
            <a:r>
              <a:rPr lang="en-US" sz="2000" dirty="0">
                <a:latin typeface="Arial" panose="020B0604020202020204" pitchFamily="34" charset="0"/>
                <a:cs typeface="Arial" panose="020B0604020202020204" pitchFamily="34" charset="0"/>
              </a:rPr>
              <a:t>RAM         -- 256 MB </a:t>
            </a:r>
            <a:endParaRPr lang="en-US" sz="2000" b="1" dirty="0">
              <a:latin typeface="Arial" panose="020B0604020202020204" pitchFamily="34" charset="0"/>
              <a:cs typeface="Arial" panose="020B0604020202020204" pitchFamily="34" charset="0"/>
            </a:endParaRPr>
          </a:p>
          <a:p>
            <a:pPr lvl="0">
              <a:lnSpc>
                <a:spcPct val="150000"/>
              </a:lnSpc>
            </a:pPr>
            <a:r>
              <a:rPr lang="en-US" sz="2000" dirty="0">
                <a:latin typeface="Arial" panose="020B0604020202020204" pitchFamily="34" charset="0"/>
                <a:cs typeface="Arial" panose="020B0604020202020204" pitchFamily="34" charset="0"/>
              </a:rPr>
              <a:t>Space on Hard Disk --  Minimum 512  MB</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70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1026</TotalTime>
  <Words>1752</Words>
  <Application>Microsoft Office PowerPoint</Application>
  <PresentationFormat>Widescreen</PresentationFormat>
  <Paragraphs>164</Paragraphs>
  <Slides>33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Aril</vt:lpstr>
      <vt:lpstr>Calibri</vt:lpstr>
      <vt:lpstr>Calibri Light</vt:lpstr>
      <vt:lpstr>Consolas</vt:lpstr>
      <vt:lpstr>Times New Roman</vt:lpstr>
      <vt:lpstr>Wingdings</vt:lpstr>
      <vt:lpstr>Office Theme</vt:lpstr>
      <vt:lpstr>PowerPoint Presentation</vt:lpstr>
      <vt:lpstr>Content</vt:lpstr>
      <vt:lpstr>Introduction to Project [Abstract]</vt:lpstr>
      <vt:lpstr>Existing System</vt:lpstr>
      <vt:lpstr>Disadvantages</vt:lpstr>
      <vt:lpstr>Proposed System</vt:lpstr>
      <vt:lpstr>PowerPoint Presentation</vt:lpstr>
      <vt:lpstr>Advantages</vt:lpstr>
      <vt:lpstr> HARDWARE REQUIREMENTS</vt:lpstr>
      <vt:lpstr>SOFTWARE REQUIREMENTS – </vt:lpstr>
      <vt:lpstr>Novelty of Project</vt:lpstr>
      <vt:lpstr>Architecture</vt:lpstr>
      <vt:lpstr>Modules</vt:lpstr>
      <vt:lpstr>UML DIAGRAMS </vt:lpstr>
      <vt:lpstr>Class Diagram :-</vt:lpstr>
      <vt:lpstr>Sequence Diagram :- </vt:lpstr>
      <vt:lpstr>Activity Diagram :- </vt:lpstr>
      <vt:lpstr>Component Diagram :- </vt:lpstr>
      <vt:lpstr>Deployment Diagram :- </vt:lpstr>
      <vt:lpstr>Sample Code</vt:lpstr>
      <vt:lpstr>PowerPoint Presentation</vt:lpstr>
      <vt:lpstr>Results</vt:lpstr>
      <vt:lpstr>SCREENSHOTS</vt:lpstr>
      <vt:lpstr>SCREENSHOTS</vt:lpstr>
      <vt:lpstr>SCREENSHOTS</vt:lpstr>
      <vt:lpstr>SCREENSHOTS</vt:lpstr>
      <vt:lpstr>SCREENSHOTS</vt:lpstr>
      <vt:lpstr>SCREENSHOTS</vt:lpstr>
      <vt:lpstr>SCREENSHOTS</vt:lpstr>
      <vt:lpstr>CONCLUSION</vt:lpstr>
      <vt:lpstr>Future scope</vt:lpstr>
      <vt:lpstr>References</vt:lpstr>
      <vt:lpstr>THANK YOU!</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Project Report</dc:title>
  <dc:creator>ARAVINDESWARA KUMAR</dc:creator>
  <cp:lastModifiedBy>V GOPI SINGH</cp:lastModifiedBy>
  <cp:revision>37</cp:revision>
  <dcterms:created xsi:type="dcterms:W3CDTF">2020-01-26T06:28:38Z</dcterms:created>
  <dcterms:modified xsi:type="dcterms:W3CDTF">2023-11-06T07:29:23Z</dcterms:modified>
</cp:coreProperties>
</file>