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77" r:id="rId2"/>
    <p:sldId id="276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56" r:id="rId11"/>
    <p:sldId id="262" r:id="rId12"/>
    <p:sldId id="264" r:id="rId13"/>
    <p:sldId id="260" r:id="rId14"/>
    <p:sldId id="261" r:id="rId15"/>
    <p:sldId id="263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8EB4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2D3A-5FFE-42F6-815A-3CE01E8CEC86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8406-5075-424E-81FD-20014DBAA9D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8406-5075-424E-81FD-20014DBAA9D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Life Game</a:t>
            </a:r>
            <a:b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Design Document</a:t>
            </a:r>
            <a:endParaRPr kumimoji="1" lang="ja-JP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1628800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732240" y="4653136"/>
            <a:ext cx="1944216" cy="504056"/>
          </a:xfrm>
          <a:prstGeom prst="wedgeRectCallout">
            <a:avLst>
              <a:gd name="adj1" fmla="val -42583"/>
              <a:gd name="adj2" fmla="val -16769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CANVAS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55776" y="11967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41293" y="22768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259632" y="98072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407822" y="19888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975774" y="23779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156176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444208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32240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020272" y="30689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1561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4442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7322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20272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156176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444208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732240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020272" y="364502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959166" y="4797152"/>
            <a:ext cx="180020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528917" y="442782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640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1404880" y="522920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480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39952" y="2852936"/>
            <a:ext cx="144016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6530864" y="344932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396658" y="2535876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686774" y="2276872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2411760" y="6309320"/>
            <a:ext cx="11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</a:t>
            </a:r>
            <a:endParaRPr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4427984" y="4005064"/>
            <a:ext cx="1224136" cy="115212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Coordinate Systems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2771800" y="3429000"/>
            <a:ext cx="1440160" cy="504056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posY</a:t>
            </a:r>
            <a:endParaRPr lang="en-US" altLang="ja-JP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900 x 500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516216" y="26996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5868144" y="32849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3203848" y="2348880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4572000" y="5445224"/>
            <a:ext cx="2448272" cy="576064"/>
          </a:xfrm>
          <a:prstGeom prst="wedgeRectCallout">
            <a:avLst>
              <a:gd name="adj1" fmla="val -40197"/>
              <a:gd name="adj2" fmla="val -12305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drawScale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160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stretch to draw canvas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798556" y="147027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27118" y="4725144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5220072" y="284364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43" name="四角形吹き出し 42"/>
          <p:cNvSpPr/>
          <p:nvPr/>
        </p:nvSpPr>
        <p:spPr>
          <a:xfrm>
            <a:off x="1115616" y="6309320"/>
            <a:ext cx="720080" cy="288032"/>
          </a:xfrm>
          <a:prstGeom prst="wedgeRectCallout">
            <a:avLst>
              <a:gd name="adj1" fmla="val 38406"/>
              <a:gd name="adj2" fmla="val -12809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see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四角形吹き出し 43"/>
          <p:cNvSpPr/>
          <p:nvPr/>
        </p:nvSpPr>
        <p:spPr>
          <a:xfrm>
            <a:off x="3635896" y="1268760"/>
            <a:ext cx="1728192" cy="288032"/>
          </a:xfrm>
          <a:prstGeom prst="wedgeRectCallout">
            <a:avLst>
              <a:gd name="adj1" fmla="val -37702"/>
              <a:gd name="adj2" fmla="val 10874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1920x1080 lives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308304" y="377974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804922" y="64886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numbers are example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323528" y="2924944"/>
            <a:ext cx="936104" cy="216024"/>
          </a:xfrm>
          <a:prstGeom prst="wedgeRectCallout">
            <a:avLst>
              <a:gd name="adj1" fmla="val -7700"/>
              <a:gd name="adj2" fmla="val -18352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四角形吹き出し 47"/>
          <p:cNvSpPr/>
          <p:nvPr/>
        </p:nvSpPr>
        <p:spPr>
          <a:xfrm>
            <a:off x="179512" y="5301208"/>
            <a:ext cx="936104" cy="216024"/>
          </a:xfrm>
          <a:prstGeom prst="wedgeRectCallout">
            <a:avLst>
              <a:gd name="adj1" fmla="val 85330"/>
              <a:gd name="adj2" fmla="val -8838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resize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四角形吹き出し 53"/>
          <p:cNvSpPr/>
          <p:nvPr/>
        </p:nvSpPr>
        <p:spPr>
          <a:xfrm>
            <a:off x="1547664" y="3573016"/>
            <a:ext cx="936104" cy="216024"/>
          </a:xfrm>
          <a:prstGeom prst="wedgeRectCallout">
            <a:avLst>
              <a:gd name="adj1" fmla="val 82229"/>
              <a:gd name="adj2" fmla="val -102902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四角形吹き出し 54"/>
          <p:cNvSpPr/>
          <p:nvPr/>
        </p:nvSpPr>
        <p:spPr>
          <a:xfrm>
            <a:off x="7596336" y="3356992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四角形吹き出し 55"/>
          <p:cNvSpPr/>
          <p:nvPr/>
        </p:nvSpPr>
        <p:spPr>
          <a:xfrm>
            <a:off x="7740352" y="1988840"/>
            <a:ext cx="1403648" cy="720080"/>
          </a:xfrm>
          <a:prstGeom prst="wedgeRectCallout">
            <a:avLst>
              <a:gd name="adj1" fmla="val -108477"/>
              <a:gd name="adj2" fmla="val 69100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</a:t>
            </a:r>
          </a:p>
          <a:p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depends on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posZ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canvas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Events related to view 1 - Focused Area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23528" y="4077072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scroll)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1187624" y="4653136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899592" y="5661248"/>
            <a:ext cx="1368152" cy="95770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上下矢印 45"/>
          <p:cNvSpPr/>
          <p:nvPr/>
        </p:nvSpPr>
        <p:spPr>
          <a:xfrm>
            <a:off x="1403648" y="5157192"/>
            <a:ext cx="288032" cy="43204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1907705" y="4799474"/>
            <a:ext cx="15121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 changes</a:t>
            </a:r>
          </a:p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,but keep aspect</a:t>
            </a:r>
            <a:endParaRPr lang="ja-JP" altLang="en-US" sz="16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419872" y="4150821"/>
            <a:ext cx="1409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pos change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(mouse drag)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995936" y="4797152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572000" y="5445224"/>
            <a:ext cx="1512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moves</a:t>
            </a:r>
            <a:endParaRPr lang="ja-JP" altLang="en-US" dirty="0"/>
          </a:p>
        </p:txBody>
      </p:sp>
      <p:sp>
        <p:nvSpPr>
          <p:cNvPr id="59" name="円/楕円 58"/>
          <p:cNvSpPr/>
          <p:nvPr/>
        </p:nvSpPr>
        <p:spPr>
          <a:xfrm>
            <a:off x="4231726" y="498996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635896" y="580526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円/楕円 60"/>
          <p:cNvSpPr/>
          <p:nvPr/>
        </p:nvSpPr>
        <p:spPr>
          <a:xfrm>
            <a:off x="3871686" y="599807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>
            <a:off x="406794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705389" y="4150821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resize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(window resize)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7020272" y="472514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444208" y="5877272"/>
            <a:ext cx="720080" cy="792088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7452320" y="5445224"/>
            <a:ext cx="1691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aspect changes</a:t>
            </a:r>
            <a:endParaRPr lang="ja-JP" altLang="en-US" dirty="0"/>
          </a:p>
        </p:txBody>
      </p:sp>
      <p:cxnSp>
        <p:nvCxnSpPr>
          <p:cNvPr id="68" name="直線矢印コネクタ 67"/>
          <p:cNvCxnSpPr/>
          <p:nvPr/>
        </p:nvCxnSpPr>
        <p:spPr>
          <a:xfrm flipH="1">
            <a:off x="6948264" y="5445224"/>
            <a:ext cx="144016" cy="2880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吹き出し 68"/>
          <p:cNvSpPr/>
          <p:nvPr/>
        </p:nvSpPr>
        <p:spPr>
          <a:xfrm>
            <a:off x="4860032" y="3212976"/>
            <a:ext cx="1872208" cy="108012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x0, x1, y0, y1=</a:t>
            </a:r>
          </a:p>
          <a:p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(width/2 )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(height/2 - 0.1)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poxY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(height/2 )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1979712" y="3933056"/>
            <a:ext cx="864096" cy="360040"/>
          </a:xfrm>
          <a:prstGeom prst="wedgeRectCallout">
            <a:avLst>
              <a:gd name="adj1" fmla="val -47004"/>
              <a:gd name="adj2" fmla="val 84554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next page</a:t>
            </a:r>
            <a:endParaRPr lang="ja-JP" alt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259632" y="1700808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55776" y="13262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541293" y="234888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1259632" y="11102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3407822" y="20608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2975774" y="244991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3396658" y="2607884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203848" y="2420888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98556" y="154227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0,0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5940152" y="1268760"/>
            <a:ext cx="2808312" cy="576064"/>
          </a:xfrm>
          <a:prstGeom prst="wedgeRectCallout">
            <a:avLst>
              <a:gd name="adj1" fmla="val -31123"/>
              <a:gd name="adj2" fmla="val 4928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events affect focused area</a:t>
            </a:r>
            <a:endParaRPr lang="ja-JP" alt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Events related to view 2 - Variables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>
            <a:stCxn id="32" idx="3"/>
            <a:endCxn id="31" idx="1"/>
          </p:cNvCxnSpPr>
          <p:nvPr/>
        </p:nvCxnSpPr>
        <p:spPr>
          <a:xfrm>
            <a:off x="2123728" y="253354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71800" y="4293096"/>
            <a:ext cx="144016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Canvas Size</a:t>
            </a:r>
            <a:endParaRPr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4355976" y="3212976"/>
            <a:ext cx="208823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Size </a:t>
            </a:r>
            <a:r>
              <a:rPr lang="en-US" altLang="ja-JP" dirty="0" smtClean="0"/>
              <a:t>/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Scale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6948264" y="2924944"/>
            <a:ext cx="208823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Rect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987824" y="2348880"/>
            <a:ext cx="108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467544" y="2348880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67544" y="3356992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Scroll</a:t>
            </a:r>
            <a:endParaRPr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39552" y="4293096"/>
            <a:ext cx="16561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Window Resize</a:t>
            </a:r>
            <a:endParaRPr lang="ja-JP" altLang="en-US" dirty="0"/>
          </a:p>
        </p:txBody>
      </p:sp>
      <p:cxnSp>
        <p:nvCxnSpPr>
          <p:cNvPr id="38" name="直線矢印コネクタ 37"/>
          <p:cNvCxnSpPr>
            <a:stCxn id="33" idx="3"/>
            <a:endCxn id="55" idx="1"/>
          </p:cNvCxnSpPr>
          <p:nvPr/>
        </p:nvCxnSpPr>
        <p:spPr>
          <a:xfrm>
            <a:off x="2123728" y="3541658"/>
            <a:ext cx="720080" cy="838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4" idx="3"/>
            <a:endCxn id="64" idx="1"/>
          </p:cNvCxnSpPr>
          <p:nvPr/>
        </p:nvCxnSpPr>
        <p:spPr>
          <a:xfrm>
            <a:off x="2195736" y="447776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31" idx="3"/>
            <a:endCxn id="30" idx="1"/>
          </p:cNvCxnSpPr>
          <p:nvPr/>
        </p:nvCxnSpPr>
        <p:spPr>
          <a:xfrm>
            <a:off x="4067944" y="2533546"/>
            <a:ext cx="2880320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7" idx="3"/>
            <a:endCxn id="30" idx="1"/>
          </p:cNvCxnSpPr>
          <p:nvPr/>
        </p:nvCxnSpPr>
        <p:spPr>
          <a:xfrm flipV="1">
            <a:off x="6444208" y="3109610"/>
            <a:ext cx="504056" cy="4265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64" idx="0"/>
            <a:endCxn id="67" idx="2"/>
          </p:cNvCxnSpPr>
          <p:nvPr/>
        </p:nvCxnSpPr>
        <p:spPr>
          <a:xfrm flipV="1">
            <a:off x="3491880" y="3859307"/>
            <a:ext cx="1908212" cy="43378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827584" y="1556792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User Events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4067944" y="1556792"/>
            <a:ext cx="1901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Affected Variables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16216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04248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92280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380312" y="551723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516216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804248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092280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380312" y="58052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516216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804248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7092280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380312" y="609329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円/楕円 40"/>
          <p:cNvSpPr/>
          <p:nvPr/>
        </p:nvSpPr>
        <p:spPr>
          <a:xfrm>
            <a:off x="6890904" y="5897600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046814" y="4725144"/>
            <a:ext cx="190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876256" y="51479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28184" y="57332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7668344" y="622802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902, 501</a:t>
            </a:r>
            <a:endParaRPr lang="ja-JP" altLang="en-US" dirty="0"/>
          </a:p>
        </p:txBody>
      </p:sp>
      <p:sp>
        <p:nvSpPr>
          <p:cNvPr id="47" name="四角形吹き出し 46"/>
          <p:cNvSpPr/>
          <p:nvPr/>
        </p:nvSpPr>
        <p:spPr>
          <a:xfrm>
            <a:off x="7956376" y="5805264"/>
            <a:ext cx="936104" cy="216024"/>
          </a:xfrm>
          <a:prstGeom prst="wedgeRectCallout">
            <a:avLst>
              <a:gd name="adj1" fmla="val -51114"/>
              <a:gd name="adj2" fmla="val 1188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580112" y="522920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899, 499</a:t>
            </a:r>
            <a:endParaRPr lang="ja-JP" altLang="en-US" dirty="0"/>
          </a:p>
        </p:txBody>
      </p:sp>
      <p:sp>
        <p:nvSpPr>
          <p:cNvPr id="50" name="四角形吹き出し 49"/>
          <p:cNvSpPr/>
          <p:nvPr/>
        </p:nvSpPr>
        <p:spPr>
          <a:xfrm>
            <a:off x="7812360" y="5157192"/>
            <a:ext cx="864096" cy="288032"/>
          </a:xfrm>
          <a:prstGeom prst="wedgeRectCallout">
            <a:avLst>
              <a:gd name="adj1" fmla="val -137037"/>
              <a:gd name="adj2" fmla="val 204485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/Y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四角形吹き出し 50"/>
          <p:cNvSpPr/>
          <p:nvPr/>
        </p:nvSpPr>
        <p:spPr>
          <a:xfrm>
            <a:off x="4355976" y="5877272"/>
            <a:ext cx="1440160" cy="288032"/>
          </a:xfrm>
          <a:prstGeom prst="wedgeRectCallout">
            <a:avLst>
              <a:gd name="adj1" fmla="val 76622"/>
              <a:gd name="adj2" fmla="val -474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Size</a:t>
            </a:r>
            <a:endParaRPr kumimoji="1" lang="ja-JP" alt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843808" y="3365376"/>
            <a:ext cx="86409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poxZ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直線矢印コネクタ 59"/>
          <p:cNvCxnSpPr>
            <a:stCxn id="55" idx="3"/>
            <a:endCxn id="67" idx="1"/>
          </p:cNvCxnSpPr>
          <p:nvPr/>
        </p:nvCxnSpPr>
        <p:spPr>
          <a:xfrm flipV="1">
            <a:off x="3707904" y="3536142"/>
            <a:ext cx="648072" cy="139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467544" y="5661248"/>
            <a:ext cx="25597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0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posX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/Y &lt; Field Size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 &lt;=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posZ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&lt;= 100 [%]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802539" y="2084645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47111" y="1532292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316891" y="2329135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76057" y="2972452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02539" y="1819022"/>
            <a:ext cx="1513909" cy="1416237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直線矢印コネクタ 31"/>
          <p:cNvCxnSpPr>
            <a:stCxn id="43" idx="4"/>
          </p:cNvCxnSpPr>
          <p:nvPr/>
        </p:nvCxnSpPr>
        <p:spPr>
          <a:xfrm>
            <a:off x="1317126" y="1628800"/>
            <a:ext cx="1080120" cy="15841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915816" y="162880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 to detect Focused Area Size 1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0" name="四角形吹き出し 49"/>
          <p:cNvSpPr/>
          <p:nvPr/>
        </p:nvSpPr>
        <p:spPr>
          <a:xfrm>
            <a:off x="7020272" y="1916832"/>
            <a:ext cx="1944216" cy="1440160"/>
          </a:xfrm>
          <a:prstGeom prst="wedgeRectCallout">
            <a:avLst>
              <a:gd name="adj1" fmla="val -67161"/>
              <a:gd name="adj2" fmla="val 1987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1920x1080 field area 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aspect as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 Area = 1920 x 2133 (aspect = 0.90)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338042" y="3212976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2987824" y="2348880"/>
            <a:ext cx="955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z=100%</a:t>
            </a:r>
            <a:endParaRPr lang="ja-JP" altLang="en-US" dirty="0"/>
          </a:p>
        </p:txBody>
      </p:sp>
      <p:sp>
        <p:nvSpPr>
          <p:cNvPr id="43" name="スマイル 42"/>
          <p:cNvSpPr/>
          <p:nvPr/>
        </p:nvSpPr>
        <p:spPr>
          <a:xfrm>
            <a:off x="1173110" y="1340768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矢印コネクタ 44"/>
          <p:cNvCxnSpPr>
            <a:stCxn id="43" idx="4"/>
          </p:cNvCxnSpPr>
          <p:nvPr/>
        </p:nvCxnSpPr>
        <p:spPr>
          <a:xfrm flipH="1">
            <a:off x="323528" y="1628800"/>
            <a:ext cx="993598" cy="161031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683568" y="3284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 x 1080</a:t>
            </a:r>
            <a:endParaRPr lang="ja-JP" altLang="en-US" dirty="0"/>
          </a:p>
        </p:txBody>
      </p:sp>
      <p:cxnSp>
        <p:nvCxnSpPr>
          <p:cNvPr id="73" name="直線矢印コネクタ 72"/>
          <p:cNvCxnSpPr>
            <a:stCxn id="78" idx="4"/>
          </p:cNvCxnSpPr>
          <p:nvPr/>
        </p:nvCxnSpPr>
        <p:spPr>
          <a:xfrm>
            <a:off x="1441535" y="5635112"/>
            <a:ext cx="339056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>
            <a:off x="2901437" y="5646057"/>
            <a:ext cx="14379" cy="51924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>
            <a:off x="462451" y="6165304"/>
            <a:ext cx="208823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3112233" y="5651956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z=1%</a:t>
            </a:r>
            <a:endParaRPr lang="ja-JP" altLang="en-US" dirty="0"/>
          </a:p>
        </p:txBody>
      </p:sp>
      <p:sp>
        <p:nvSpPr>
          <p:cNvPr id="78" name="スマイル 77"/>
          <p:cNvSpPr/>
          <p:nvPr/>
        </p:nvSpPr>
        <p:spPr>
          <a:xfrm>
            <a:off x="1297519" y="5347080"/>
            <a:ext cx="288032" cy="288032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>
            <a:stCxn id="78" idx="4"/>
          </p:cNvCxnSpPr>
          <p:nvPr/>
        </p:nvCxnSpPr>
        <p:spPr>
          <a:xfrm flipH="1">
            <a:off x="1127448" y="5635112"/>
            <a:ext cx="314087" cy="5334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/>
          <p:cNvSpPr/>
          <p:nvPr/>
        </p:nvSpPr>
        <p:spPr>
          <a:xfrm>
            <a:off x="793463" y="616530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 x 10 (const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focusedMinSize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5004049" y="3265239"/>
            <a:ext cx="11376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 x 2133</a:t>
            </a:r>
            <a:endParaRPr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4874547" y="2156653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35" name="正方形/長方形 34"/>
          <p:cNvSpPr/>
          <p:nvPr/>
        </p:nvSpPr>
        <p:spPr>
          <a:xfrm>
            <a:off x="5560968" y="980728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canvas = 90 x 100 (aspect = 0.90)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四角形吹き出し 38"/>
          <p:cNvSpPr/>
          <p:nvPr/>
        </p:nvSpPr>
        <p:spPr>
          <a:xfrm>
            <a:off x="2411760" y="3356992"/>
            <a:ext cx="1728192" cy="792088"/>
          </a:xfrm>
          <a:prstGeom prst="wedgeRectCallout">
            <a:avLst>
              <a:gd name="adj1" fmla="val -30097"/>
              <a:gd name="adj2" fmla="val -6302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all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z=100%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786283" y="5307754"/>
            <a:ext cx="1513909" cy="82576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4858291" y="5379762"/>
            <a:ext cx="5860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050" dirty="0"/>
          </a:p>
        </p:txBody>
      </p:sp>
      <p:sp>
        <p:nvSpPr>
          <p:cNvPr id="46" name="正方形/長方形 45"/>
          <p:cNvSpPr/>
          <p:nvPr/>
        </p:nvSpPr>
        <p:spPr>
          <a:xfrm>
            <a:off x="5724128" y="5589240"/>
            <a:ext cx="244179" cy="293015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156176" y="6438346"/>
            <a:ext cx="82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10x11</a:t>
            </a:r>
            <a:endParaRPr lang="ja-JP" altLang="en-US" sz="1400" dirty="0"/>
          </a:p>
        </p:txBody>
      </p:sp>
      <p:sp>
        <p:nvSpPr>
          <p:cNvPr id="75" name="四角形吹き出し 74"/>
          <p:cNvSpPr/>
          <p:nvPr/>
        </p:nvSpPr>
        <p:spPr>
          <a:xfrm>
            <a:off x="6804248" y="3933056"/>
            <a:ext cx="2160240" cy="1440160"/>
          </a:xfrm>
          <a:prstGeom prst="wedgeRectCallout">
            <a:avLst>
              <a:gd name="adj1" fmla="val -57045"/>
              <a:gd name="adj2" fmla="val 8275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 includes 10x10 field area and the same aspect as canvas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-&gt; Focused Area = 10 x 11 (aspect = 0.90)</a:t>
            </a:r>
            <a:endParaRPr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四角形吹き出し 52"/>
          <p:cNvSpPr/>
          <p:nvPr/>
        </p:nvSpPr>
        <p:spPr>
          <a:xfrm>
            <a:off x="2447256" y="4437112"/>
            <a:ext cx="1728192" cy="864096"/>
          </a:xfrm>
          <a:prstGeom prst="wedgeRectCallout">
            <a:avLst>
              <a:gd name="adj1" fmla="val -47005"/>
              <a:gd name="adj2" fmla="val 8873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 Area includes 10x10 of field area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z=1%</a:t>
            </a:r>
            <a:endParaRPr kumimoji="1" lang="ja-JP" alt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9552" y="2924944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5" name="正方形/長方形 54"/>
          <p:cNvSpPr/>
          <p:nvPr/>
        </p:nvSpPr>
        <p:spPr>
          <a:xfrm>
            <a:off x="209493" y="5888305"/>
            <a:ext cx="864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sz="12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194299" y="4978441"/>
            <a:ext cx="703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4139952" y="5589240"/>
            <a:ext cx="576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1080</a:t>
            </a:r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5861154" y="5801193"/>
            <a:ext cx="295022" cy="5801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6156176" y="6165304"/>
            <a:ext cx="1296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Focused Area</a:t>
            </a:r>
            <a:endParaRPr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ja-JP" sz="3600" dirty="0" smtClean="0">
                <a:latin typeface="Times New Roman" pitchFamily="18" charset="0"/>
                <a:cs typeface="Times New Roman" pitchFamily="18" charset="0"/>
              </a:rPr>
              <a:t>How to detect Focused Area Size 2</a:t>
            </a:r>
            <a:endParaRPr lang="ja-JP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547664" y="5723964"/>
            <a:ext cx="39604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16009" y="2915652"/>
            <a:ext cx="1736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FieldWidth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(or 1080 Height)</a:t>
            </a:r>
            <a:endParaRPr lang="ja-JP" altLang="en-US" dirty="0"/>
          </a:p>
        </p:txBody>
      </p:sp>
      <p:cxnSp>
        <p:nvCxnSpPr>
          <p:cNvPr id="36" name="直線矢印コネクタ 35"/>
          <p:cNvCxnSpPr/>
          <p:nvPr/>
        </p:nvCxnSpPr>
        <p:spPr>
          <a:xfrm flipH="1" flipV="1">
            <a:off x="1763688" y="1979548"/>
            <a:ext cx="8384" cy="40408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979712" y="3131676"/>
            <a:ext cx="3096344" cy="18722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1979712" y="500388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>
            <a:off x="5076056" y="3131676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 flipV="1">
            <a:off x="1763688" y="3131676"/>
            <a:ext cx="3248744" cy="83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1763688" y="500388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93812" y="4643844"/>
            <a:ext cx="1526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=Focused Min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1835696" y="5795972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1%</a:t>
            </a:r>
            <a:endParaRPr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4485184" y="579597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z = 100%</a:t>
            </a:r>
            <a:endParaRPr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83" y="1981289"/>
            <a:ext cx="17138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Focused Area Size</a:t>
            </a:r>
          </a:p>
          <a:p>
            <a:pPr algn="r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(Width or Height)</a:t>
            </a:r>
            <a:endParaRPr lang="ja-JP" altLang="en-US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129792" y="1196752"/>
            <a:ext cx="58348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&gt; Canvas Aspect, calc Width then calc Height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if Field Aspect &lt; Canvas Aspect, calc Height then calc Width</a:t>
            </a:r>
          </a:p>
          <a:p>
            <a:pPr algn="r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using Canvas Aspect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364088" y="3347700"/>
            <a:ext cx="36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(y = ax + b)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 W = (Field W - Focused Min) / (100 - 1) + b</a:t>
            </a:r>
          </a:p>
          <a:p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 = 1920 - (1920-10)/(100-1)   (e.g.)</a:t>
            </a:r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59632" y="3356992"/>
            <a:ext cx="3168352" cy="17281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7668344" y="5733256"/>
            <a:ext cx="720080" cy="288032"/>
          </a:xfrm>
          <a:prstGeom prst="wedgeRectCallout">
            <a:avLst>
              <a:gd name="adj1" fmla="val -48555"/>
              <a:gd name="adj2" fmla="val -23391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555776" y="292494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1920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95536" y="40050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1080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55576" y="292494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FIELD</a:t>
            </a:r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15934" y="442782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3707904" y="501317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588224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876256" y="43651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164288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7452320" y="4365104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88224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876256" y="46531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164288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452320" y="4653136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588224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76256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164288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7452320" y="4941168"/>
            <a:ext cx="288032" cy="288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円/楕円 33"/>
          <p:cNvSpPr/>
          <p:nvPr/>
        </p:nvSpPr>
        <p:spPr>
          <a:xfrm>
            <a:off x="6962912" y="4745472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4283968" y="4941168"/>
            <a:ext cx="109736" cy="109736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856044" y="386104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FOCUSED</a:t>
            </a:r>
            <a:endParaRPr lang="ja-JP" altLang="en-US" dirty="0"/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Border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8264" y="39957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300192" y="458112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4024402" y="4768124"/>
            <a:ext cx="720080" cy="504056"/>
          </a:xfrm>
          <a:prstGeom prst="rect">
            <a:avLst/>
          </a:prstGeom>
          <a:solidFill>
            <a:srgbClr val="8EB4E3">
              <a:alpha val="3098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707904" y="5456257"/>
            <a:ext cx="1176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Times New Roman" pitchFamily="18" charset="0"/>
                <a:cs typeface="Times New Roman" pitchFamily="18" charset="0"/>
              </a:rPr>
              <a:t>pos=1919, 1079</a:t>
            </a:r>
            <a:endParaRPr lang="ja-JP" altLang="en-US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1259632" y="1412776"/>
            <a:ext cx="5976664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 to show out of field, but do not use these blocks</a:t>
            </a:r>
            <a:endParaRPr kumimoji="1" lang="ja-JP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8864" y="1052736"/>
            <a:ext cx="8229600" cy="5733256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About this document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Basic design document for life game</a:t>
            </a:r>
          </a:p>
          <a:p>
            <a:pPr lvl="1"/>
            <a:r>
              <a:rPr kumimoji="1" lang="en-US" altLang="ja-JP" sz="2400" dirty="0" smtClean="0">
                <a:latin typeface="Times New Roman" pitchFamily="18" charset="0"/>
                <a:cs typeface="Times New Roman" pitchFamily="18" charset="0"/>
              </a:rPr>
              <a:t>main focus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Software design (modules, threads)</a:t>
            </a:r>
          </a:p>
          <a:p>
            <a:pPr lvl="2"/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UI, View</a:t>
            </a:r>
          </a:p>
          <a:p>
            <a:pPr lvl="2"/>
            <a:endParaRPr kumimoji="1"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HTML5, CSS, </a:t>
            </a:r>
            <a:r>
              <a:rPr lang="en-US" altLang="ja-JP" sz="2400" smtClean="0">
                <a:latin typeface="Times New Roman" pitchFamily="18" charset="0"/>
                <a:cs typeface="Times New Roman" pitchFamily="18" charset="0"/>
              </a:rPr>
              <a:t>and JavaScript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APIs, Events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File APIs, Web Worker, Key, Mouse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 Chrome or need special authority (below)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"chrome.exe" --allow-file-access-from-files</a:t>
            </a:r>
          </a:p>
          <a:p>
            <a:pPr lvl="3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do not support</a:t>
            </a:r>
            <a:r>
              <a:rPr kumimoji="1" lang="en-US" altLang="ja-JP" sz="1800" dirty="0" smtClean="0">
                <a:latin typeface="Times New Roman" pitchFamily="18" charset="0"/>
                <a:cs typeface="Times New Roman" pitchFamily="18" charset="0"/>
              </a:rPr>
              <a:t> Smart phones</a:t>
            </a:r>
          </a:p>
          <a:p>
            <a:pPr lvl="4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need to implement touch input</a:t>
            </a:r>
            <a:endParaRPr kumimoji="1"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kumimoji="1" lang="ja-JP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Introduction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Functions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by mouse / keyboard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move, zoom, set life, game start/stop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Controls on screen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game start/stop, allocate/clear life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wait time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Show information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graph, text  areas on footer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Menu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map configure: field size, save/load field, field shape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view configure: grid, decimate, color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select information to show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life algorithm configure: select algorithm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 rot="19258892">
            <a:off x="6192701" y="4764990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 rot="19258892">
            <a:off x="6052784" y="5900142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 rot="19258892">
            <a:off x="5976677" y="5396086"/>
            <a:ext cx="714939" cy="369332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09634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information: 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lifeMatrix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alive / dead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logic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check 8 x 8 aside blocks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birth: 3 lives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death: &lt;=1 or &gt;=4 lives except for me</a:t>
            </a:r>
          </a:p>
          <a:p>
            <a:pPr lvl="3"/>
            <a:endParaRPr lang="en-US" altLang="ja-JP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9552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827584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115616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39552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82758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115616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3955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758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115616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2123728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411760" y="475252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269979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123728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2411760" y="5040560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9979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3728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41176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69979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円/楕円 56"/>
          <p:cNvSpPr/>
          <p:nvPr/>
        </p:nvSpPr>
        <p:spPr>
          <a:xfrm>
            <a:off x="2339752" y="49685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右矢印 57"/>
          <p:cNvSpPr/>
          <p:nvPr/>
        </p:nvSpPr>
        <p:spPr>
          <a:xfrm>
            <a:off x="1619672" y="4968552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1503045" y="567934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birth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349188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779912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067944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91880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779912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4067944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349188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79912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4067944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076056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5364088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5652120" y="453650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076056" y="482453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364088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5652120" y="48245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5076056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5364088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5652120" y="511256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円/楕円 77"/>
          <p:cNvSpPr/>
          <p:nvPr/>
        </p:nvSpPr>
        <p:spPr>
          <a:xfrm>
            <a:off x="5292080" y="47525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4572000" y="4752528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427984" y="6516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death</a:t>
            </a:r>
            <a:endParaRPr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349188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3779912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4067944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3491880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3779912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4067944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349188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3779912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4067944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5076056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5364088" y="554461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5652120" y="5544616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076056" y="5832648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364088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5652120" y="583264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5076056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5364088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5652120" y="612068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円/楕円 98"/>
          <p:cNvSpPr/>
          <p:nvPr/>
        </p:nvSpPr>
        <p:spPr>
          <a:xfrm>
            <a:off x="5292080" y="576064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右矢印 99"/>
          <p:cNvSpPr/>
          <p:nvPr/>
        </p:nvSpPr>
        <p:spPr>
          <a:xfrm>
            <a:off x="4572000" y="5760640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6876256" y="568863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keep previous status</a:t>
            </a:r>
            <a:endParaRPr lang="ja-JP" altLang="en-US" dirty="0"/>
          </a:p>
        </p:txBody>
      </p:sp>
      <p:sp>
        <p:nvSpPr>
          <p:cNvPr id="122" name="正方形/長方形 121"/>
          <p:cNvSpPr/>
          <p:nvPr/>
        </p:nvSpPr>
        <p:spPr>
          <a:xfrm>
            <a:off x="6732240" y="438319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ja-JP" altLang="en-US" dirty="0"/>
          </a:p>
        </p:txBody>
      </p:sp>
      <p:sp>
        <p:nvSpPr>
          <p:cNvPr id="123" name="正方形/長方形 122"/>
          <p:cNvSpPr/>
          <p:nvPr/>
        </p:nvSpPr>
        <p:spPr>
          <a:xfrm>
            <a:off x="7092280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正方形/長方形 123"/>
          <p:cNvSpPr/>
          <p:nvPr/>
        </p:nvSpPr>
        <p:spPr>
          <a:xfrm>
            <a:off x="7380312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7668344" y="475252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7092280" y="5040560"/>
            <a:ext cx="288032" cy="2880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7380312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127"/>
          <p:cNvSpPr/>
          <p:nvPr/>
        </p:nvSpPr>
        <p:spPr>
          <a:xfrm>
            <a:off x="7668344" y="5040560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7092280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正方形/長方形 129"/>
          <p:cNvSpPr/>
          <p:nvPr/>
        </p:nvSpPr>
        <p:spPr>
          <a:xfrm>
            <a:off x="7380312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7668344" y="53285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5277515" y="2211597"/>
            <a:ext cx="288032" cy="288032"/>
          </a:xfrm>
          <a:prstGeom prst="rect">
            <a:avLst/>
          </a:prstGeom>
          <a:solidFill>
            <a:schemeClr val="accent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5965800" y="220486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808960" y="249289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dead</a:t>
            </a:r>
            <a:endParaRPr lang="ja-JP" altLang="en-US" dirty="0"/>
          </a:p>
        </p:txBody>
      </p:sp>
      <p:sp>
        <p:nvSpPr>
          <p:cNvPr id="104" name="正方形/長方形 103"/>
          <p:cNvSpPr/>
          <p:nvPr/>
        </p:nvSpPr>
        <p:spPr>
          <a:xfrm>
            <a:off x="5148064" y="249962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alive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Inherit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check 8x8 aside blocks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move randomly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: live or dead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A (option)</a:t>
            </a:r>
          </a:p>
          <a:p>
            <a:pPr lvl="3"/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[3]: DNAs B (option)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hp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lvl="3"/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behaviors depends on group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Community</a:t>
            </a:r>
          </a:p>
          <a:p>
            <a:pPr lvl="1"/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lvl="2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birth: only one male and female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6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Specifications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588224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76256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164288" y="213285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88224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76256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164288" y="263691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588224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876256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164288" y="3659538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588224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876256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64288" y="4163594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56376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44408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532440" y="2852936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956376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244408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532440" y="3356992"/>
            <a:ext cx="288032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23092" y="208987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637606" y="261310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623092" y="36165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DNA_A</a:t>
            </a:r>
            <a:endParaRPr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5637606" y="413978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DNA_B</a:t>
            </a:r>
            <a:endParaRPr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 rot="18000000">
            <a:off x="6426521" y="1556069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speed</a:t>
            </a:r>
            <a:endParaRPr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 rot="18000000">
            <a:off x="6862028" y="15990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hp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 rot="18000000">
            <a:off x="7032915" y="16039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child</a:t>
            </a:r>
            <a:endParaRPr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7956376" y="3933056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use mean</a:t>
            </a:r>
            <a:endParaRPr lang="ja-JP" altLang="en-US" dirty="0"/>
          </a:p>
        </p:txBody>
      </p:sp>
      <p:sp>
        <p:nvSpPr>
          <p:cNvPr id="33" name="円/楕円 32"/>
          <p:cNvSpPr/>
          <p:nvPr/>
        </p:nvSpPr>
        <p:spPr>
          <a:xfrm>
            <a:off x="8430842" y="2708920"/>
            <a:ext cx="640588" cy="122413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5292080" y="177281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mother</a:t>
            </a:r>
            <a:endParaRPr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5389493" y="3255956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father</a:t>
            </a:r>
            <a:endParaRPr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 rot="19258892">
            <a:off x="3133429" y="1261602"/>
            <a:ext cx="2777299" cy="1446550"/>
          </a:xfrm>
          <a:prstGeom prst="rect">
            <a:avLst/>
          </a:prstGeom>
          <a:solidFill>
            <a:srgbClr val="BFBFBF">
              <a:alpha val="67059"/>
            </a:srgb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8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endParaRPr lang="ja-JP" altLang="en-US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19672" y="1916832"/>
            <a:ext cx="1656184" cy="331236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controllers</a:t>
            </a:r>
          </a:p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(change parameters)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Elements on html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619672" y="1484784"/>
            <a:ext cx="6624736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75856" y="1916832"/>
            <a:ext cx="4968552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canvas (draw life game field)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75856" y="4293096"/>
            <a:ext cx="2736304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canvas (draw graph)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619672" y="5229200"/>
            <a:ext cx="6624736" cy="72008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footer (show information)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012160" y="4293096"/>
            <a:ext cx="2232248" cy="9361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message text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(show info.)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31840" y="1124744"/>
            <a:ext cx="2016224" cy="8640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[Main]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wrappers (</a:t>
            </a:r>
            <a:r>
              <a:rPr kumimoji="1"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from/to access html components)</a:t>
            </a:r>
          </a:p>
          <a:p>
            <a:r>
              <a:rPr lang="en-US" altLang="ja-JP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global functions</a:t>
            </a:r>
            <a:endParaRPr kumimoji="1" lang="ja-JP" altLang="en-US" sz="1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線矢印コネクタ 6"/>
          <p:cNvCxnSpPr>
            <a:stCxn id="11" idx="1"/>
            <a:endCxn id="82" idx="3"/>
          </p:cNvCxnSpPr>
          <p:nvPr/>
        </p:nvCxnSpPr>
        <p:spPr>
          <a:xfrm flipH="1">
            <a:off x="4716016" y="5697252"/>
            <a:ext cx="1152128" cy="4903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Modules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59832" y="2924944"/>
            <a:ext cx="2160240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ControllerMain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Input for Main Canvas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view</a:t>
            </a: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setKeyEventListner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5496" y="3501008"/>
            <a:ext cx="2304256" cy="23762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ViewMain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Main Canvas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posX,Y,Z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focusedAreaRect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changePos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XY/Z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convertCanvasToField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setGridDraw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kumimoji="1"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showLifeMatrix</a:t>
            </a:r>
            <a:endParaRPr kumimoji="1" lang="ja-JP" altLang="en-US" sz="1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868144" y="4797152"/>
            <a:ext cx="2736304" cy="1800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Contain Matrix, Control Thread</a:t>
            </a:r>
            <a:endParaRPr kumimoji="1" lang="en-US" altLang="ja-JP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Uint32Array: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Worker: worker</a:t>
            </a:r>
          </a:p>
          <a:p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startThread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stopThread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setLifeInfo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getLifeInfo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23528" y="1124744"/>
            <a:ext cx="1512168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[html]</a:t>
            </a: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 handlers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52120" y="1124744"/>
            <a:ext cx="20162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[Menu]</a:t>
            </a:r>
          </a:p>
        </p:txBody>
      </p:sp>
      <p:cxnSp>
        <p:nvCxnSpPr>
          <p:cNvPr id="14" name="直線矢印コネクタ 13"/>
          <p:cNvCxnSpPr>
            <a:stCxn id="9" idx="1"/>
            <a:endCxn id="10" idx="3"/>
          </p:cNvCxnSpPr>
          <p:nvPr/>
        </p:nvCxnSpPr>
        <p:spPr>
          <a:xfrm flipH="1">
            <a:off x="2339752" y="3609020"/>
            <a:ext cx="720080" cy="108012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339752" y="3501008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37" name="直線矢印コネクタ 36"/>
          <p:cNvCxnSpPr>
            <a:stCxn id="9" idx="3"/>
            <a:endCxn id="11" idx="1"/>
          </p:cNvCxnSpPr>
          <p:nvPr/>
        </p:nvCxnSpPr>
        <p:spPr>
          <a:xfrm>
            <a:off x="5220072" y="3609020"/>
            <a:ext cx="648072" cy="208823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0" idx="3"/>
            <a:endCxn id="11" idx="1"/>
          </p:cNvCxnSpPr>
          <p:nvPr/>
        </p:nvCxnSpPr>
        <p:spPr>
          <a:xfrm>
            <a:off x="2339752" y="4689140"/>
            <a:ext cx="3528392" cy="100811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092280" y="4293096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50" name="フリーフォーム 49"/>
          <p:cNvSpPr/>
          <p:nvPr/>
        </p:nvSpPr>
        <p:spPr>
          <a:xfrm>
            <a:off x="2950564" y="2460250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3463700" y="2348880"/>
            <a:ext cx="1468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key/mouse events</a:t>
            </a:r>
            <a:endParaRPr lang="ja-JP" altLang="en-US" sz="1400" dirty="0"/>
          </a:p>
        </p:txBody>
      </p:sp>
      <p:sp>
        <p:nvSpPr>
          <p:cNvPr id="52" name="フリーフォーム 51"/>
          <p:cNvSpPr/>
          <p:nvPr/>
        </p:nvSpPr>
        <p:spPr>
          <a:xfrm>
            <a:off x="539552" y="3036314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107504" y="2780928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724128" y="2852936"/>
            <a:ext cx="2376264" cy="1368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ViewMessage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Draw Graph, Analyze Info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clearGraph</a:t>
            </a:r>
            <a:endParaRPr kumimoji="1"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timerHandlerDraw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showAnalysisInfo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直線矢印コネクタ 60"/>
          <p:cNvCxnSpPr>
            <a:stCxn id="57" idx="2"/>
            <a:endCxn id="11" idx="0"/>
          </p:cNvCxnSpPr>
          <p:nvPr/>
        </p:nvCxnSpPr>
        <p:spPr>
          <a:xfrm>
            <a:off x="6912260" y="4221088"/>
            <a:ext cx="324036" cy="576064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リーフォーム 67"/>
          <p:cNvSpPr/>
          <p:nvPr/>
        </p:nvSpPr>
        <p:spPr>
          <a:xfrm>
            <a:off x="6804248" y="2420888"/>
            <a:ext cx="577121" cy="464694"/>
          </a:xfrm>
          <a:custGeom>
            <a:avLst/>
            <a:gdLst>
              <a:gd name="connsiteX0" fmla="*/ 182380 w 577121"/>
              <a:gd name="connsiteY0" fmla="*/ 464694 h 464694"/>
              <a:gd name="connsiteX1" fmla="*/ 17488 w 577121"/>
              <a:gd name="connsiteY1" fmla="*/ 224852 h 464694"/>
              <a:gd name="connsiteX2" fmla="*/ 287311 w 577121"/>
              <a:gd name="connsiteY2" fmla="*/ 74950 h 464694"/>
              <a:gd name="connsiteX3" fmla="*/ 512164 w 577121"/>
              <a:gd name="connsiteY3" fmla="*/ 44970 h 464694"/>
              <a:gd name="connsiteX4" fmla="*/ 572124 w 577121"/>
              <a:gd name="connsiteY4" fmla="*/ 344773 h 464694"/>
              <a:gd name="connsiteX5" fmla="*/ 482183 w 577121"/>
              <a:gd name="connsiteY5" fmla="*/ 404733 h 46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121" h="464694">
                <a:moveTo>
                  <a:pt x="182380" y="464694"/>
                </a:moveTo>
                <a:cubicBezTo>
                  <a:pt x="91190" y="377251"/>
                  <a:pt x="0" y="289809"/>
                  <a:pt x="17488" y="224852"/>
                </a:cubicBezTo>
                <a:cubicBezTo>
                  <a:pt x="34976" y="159895"/>
                  <a:pt x="204865" y="104930"/>
                  <a:pt x="287311" y="74950"/>
                </a:cubicBezTo>
                <a:cubicBezTo>
                  <a:pt x="369757" y="44970"/>
                  <a:pt x="464695" y="0"/>
                  <a:pt x="512164" y="44970"/>
                </a:cubicBezTo>
                <a:cubicBezTo>
                  <a:pt x="559633" y="89940"/>
                  <a:pt x="577121" y="284813"/>
                  <a:pt x="572124" y="344773"/>
                </a:cubicBezTo>
                <a:cubicBezTo>
                  <a:pt x="567127" y="404733"/>
                  <a:pt x="437213" y="464694"/>
                  <a:pt x="482183" y="404733"/>
                </a:cubicBezTo>
              </a:path>
            </a:pathLst>
          </a:cu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377170" y="2348880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draw Canvas by timer</a:t>
            </a:r>
            <a:endParaRPr lang="ja-JP" altLang="en-US" sz="1400" dirty="0"/>
          </a:p>
        </p:txBody>
      </p:sp>
      <p:sp>
        <p:nvSpPr>
          <p:cNvPr id="79" name="正方形/長方形 78"/>
          <p:cNvSpPr/>
          <p:nvPr/>
        </p:nvSpPr>
        <p:spPr>
          <a:xfrm>
            <a:off x="3131840" y="4602614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refer</a:t>
            </a:r>
            <a:endParaRPr lang="ja-JP" altLang="en-US" sz="1600" dirty="0"/>
          </a:p>
        </p:txBody>
      </p:sp>
      <p:sp>
        <p:nvSpPr>
          <p:cNvPr id="82" name="正方形/長方形 81"/>
          <p:cNvSpPr/>
          <p:nvPr/>
        </p:nvSpPr>
        <p:spPr>
          <a:xfrm>
            <a:off x="2699792" y="5661248"/>
            <a:ext cx="2016224" cy="10527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1"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</a:t>
            </a:r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altLang="ja-JP" sz="1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LifeGame</a:t>
            </a:r>
            <a:r>
              <a:rPr lang="en-US" altLang="ja-JP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lifeWorldThreadMain</a:t>
            </a:r>
            <a:endParaRPr lang="en-US" altLang="ja-JP" sz="1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lifeCheck</a:t>
            </a:r>
            <a:endParaRPr kumimoji="1" lang="en-US" altLang="ja-JP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860032" y="6021288"/>
            <a:ext cx="90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endParaRPr lang="ja-JP" altLang="en-US" sz="1600" dirty="0"/>
          </a:p>
        </p:txBody>
      </p:sp>
      <p:sp>
        <p:nvSpPr>
          <p:cNvPr id="88" name="角丸四角形 87"/>
          <p:cNvSpPr/>
          <p:nvPr/>
        </p:nvSpPr>
        <p:spPr>
          <a:xfrm>
            <a:off x="2872836" y="908720"/>
            <a:ext cx="5083540" cy="125204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5580112" y="1722294"/>
            <a:ext cx="3114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can (be) access(</a:t>
            </a:r>
            <a:r>
              <a:rPr lang="en-US" altLang="ja-JP" sz="16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 by) any modules</a:t>
            </a:r>
            <a:endParaRPr lang="ja-JP" altLang="en-US" sz="1600" dirty="0"/>
          </a:p>
        </p:txBody>
      </p:sp>
      <p:sp>
        <p:nvSpPr>
          <p:cNvPr id="98" name="正方形/長方形 97"/>
          <p:cNvSpPr/>
          <p:nvPr/>
        </p:nvSpPr>
        <p:spPr>
          <a:xfrm>
            <a:off x="5004048" y="4509120"/>
            <a:ext cx="1440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event</a:t>
            </a:r>
            <a:endParaRPr lang="ja-JP" altLang="en-US" sz="1600" dirty="0"/>
          </a:p>
        </p:txBody>
      </p:sp>
      <p:cxnSp>
        <p:nvCxnSpPr>
          <p:cNvPr id="29" name="直線矢印コネクタ 28"/>
          <p:cNvCxnSpPr>
            <a:stCxn id="12" idx="3"/>
            <a:endCxn id="88" idx="1"/>
          </p:cNvCxnSpPr>
          <p:nvPr/>
        </p:nvCxnSpPr>
        <p:spPr>
          <a:xfrm>
            <a:off x="1835696" y="1448780"/>
            <a:ext cx="1037140" cy="859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四角形吹き出し 114"/>
          <p:cNvSpPr/>
          <p:nvPr/>
        </p:nvSpPr>
        <p:spPr>
          <a:xfrm>
            <a:off x="1043608" y="6353944"/>
            <a:ext cx="1403648" cy="504056"/>
          </a:xfrm>
          <a:prstGeom prst="wedgeRectCallout">
            <a:avLst>
              <a:gd name="adj1" fmla="val 70412"/>
              <a:gd name="adj2" fmla="val -25924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algorithm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四角形吹き出し 115"/>
          <p:cNvSpPr/>
          <p:nvPr/>
        </p:nvSpPr>
        <p:spPr>
          <a:xfrm>
            <a:off x="0" y="5877272"/>
            <a:ext cx="1620688" cy="504056"/>
          </a:xfrm>
          <a:prstGeom prst="wedgeRectCallout">
            <a:avLst>
              <a:gd name="adj1" fmla="val 22947"/>
              <a:gd name="adj2" fmla="val -6911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change how to show lives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四角形吹き出し 116"/>
          <p:cNvSpPr/>
          <p:nvPr/>
        </p:nvSpPr>
        <p:spPr>
          <a:xfrm>
            <a:off x="7523312" y="3356992"/>
            <a:ext cx="1620688" cy="720080"/>
          </a:xfrm>
          <a:prstGeom prst="wedgeRectCallout">
            <a:avLst>
              <a:gd name="adj1" fmla="val -61236"/>
              <a:gd name="adj2" fmla="val 31377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2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 this to </a:t>
            </a:r>
            <a:r>
              <a:rPr lang="en-US" altLang="ja-JP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 how to analyze and show information</a:t>
            </a:r>
            <a:endParaRPr kumimoji="1" lang="ja-JP" altLang="en-US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正方形/長方形 117"/>
          <p:cNvSpPr/>
          <p:nvPr/>
        </p:nvSpPr>
        <p:spPr>
          <a:xfrm>
            <a:off x="6732240" y="0"/>
            <a:ext cx="2411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details and basic functions are omitted</a:t>
            </a:r>
            <a:endParaRPr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/>
          <p:cNvSpPr/>
          <p:nvPr/>
        </p:nvSpPr>
        <p:spPr>
          <a:xfrm>
            <a:off x="4211960" y="3850700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323528" y="1297226"/>
            <a:ext cx="1296144" cy="57606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kumimoji="1"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97160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90770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直線コネクタ 40"/>
          <p:cNvCxnSpPr>
            <a:stCxn id="40" idx="2"/>
          </p:cNvCxnSpPr>
          <p:nvPr/>
        </p:nvCxnSpPr>
        <p:spPr>
          <a:xfrm>
            <a:off x="255577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3563888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</a:t>
            </a:r>
          </a:p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直線コネクタ 42"/>
          <p:cNvCxnSpPr>
            <a:stCxn id="42" idx="2"/>
          </p:cNvCxnSpPr>
          <p:nvPr/>
        </p:nvCxnSpPr>
        <p:spPr>
          <a:xfrm>
            <a:off x="4211960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148064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timer_MessageCanvas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線コネクタ 44"/>
          <p:cNvCxnSpPr>
            <a:stCxn id="44" idx="2"/>
          </p:cNvCxnSpPr>
          <p:nvPr/>
        </p:nvCxnSpPr>
        <p:spPr>
          <a:xfrm>
            <a:off x="5796136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6876256" y="1297226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直線コネクタ 46"/>
          <p:cNvCxnSpPr>
            <a:stCxn id="46" idx="2"/>
          </p:cNvCxnSpPr>
          <p:nvPr/>
        </p:nvCxnSpPr>
        <p:spPr>
          <a:xfrm>
            <a:off x="7524328" y="1873290"/>
            <a:ext cx="0" cy="4896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971600" y="2708920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7466327" y="424955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do life game logic</a:t>
            </a:r>
            <a:endParaRPr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1115616" y="234888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mouse move</a:t>
            </a:r>
            <a:endParaRPr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2699792" y="2563847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position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2555776" y="2707863"/>
            <a:ext cx="216024" cy="289089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5796137" y="3313450"/>
            <a:ext cx="201509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355976" y="377974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6012160" y="3212976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cxnSp>
        <p:nvCxnSpPr>
          <p:cNvPr id="62" name="直線矢印コネクタ 61"/>
          <p:cNvCxnSpPr/>
          <p:nvPr/>
        </p:nvCxnSpPr>
        <p:spPr>
          <a:xfrm>
            <a:off x="971600" y="4384278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1115616" y="402423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2771800" y="4321562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create thread / send "start" with matrix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2555776" y="4379056"/>
            <a:ext cx="216024" cy="432048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2771800" y="4681602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7524328" y="4681602"/>
            <a:ext cx="216024" cy="1800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785752" y="4758832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71800" y="511365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2771800" y="5617706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2816760" y="5263450"/>
            <a:ext cx="342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send "notify" with modified matrix</a:t>
            </a:r>
          </a:p>
        </p:txBody>
      </p:sp>
      <p:sp>
        <p:nvSpPr>
          <p:cNvPr id="73" name="正方形/長方形 72"/>
          <p:cNvSpPr/>
          <p:nvPr/>
        </p:nvSpPr>
        <p:spPr>
          <a:xfrm>
            <a:off x="2555776" y="511365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2555776" y="5589240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1423608" y="4969634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sp>
        <p:nvSpPr>
          <p:cNvPr id="76" name="正方形/長方形 75"/>
          <p:cNvSpPr/>
          <p:nvPr/>
        </p:nvSpPr>
        <p:spPr>
          <a:xfrm>
            <a:off x="1403648" y="5392390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update mat</a:t>
            </a:r>
          </a:p>
        </p:txBody>
      </p:sp>
      <p:cxnSp>
        <p:nvCxnSpPr>
          <p:cNvPr id="77" name="直線矢印コネクタ 76"/>
          <p:cNvCxnSpPr/>
          <p:nvPr/>
        </p:nvCxnSpPr>
        <p:spPr>
          <a:xfrm>
            <a:off x="986114" y="6323272"/>
            <a:ext cx="15841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1130130" y="596323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stop</a:t>
            </a:r>
            <a:endParaRPr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2555776" y="6337786"/>
            <a:ext cx="216024" cy="216024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2800266" y="6112470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terminate thread</a:t>
            </a:r>
          </a:p>
        </p:txBody>
      </p:sp>
      <p:cxnSp>
        <p:nvCxnSpPr>
          <p:cNvPr id="81" name="直線矢印コネクタ 80"/>
          <p:cNvCxnSpPr/>
          <p:nvPr/>
        </p:nvCxnSpPr>
        <p:spPr>
          <a:xfrm>
            <a:off x="2800266" y="6472510"/>
            <a:ext cx="47525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右中かっこ 81"/>
          <p:cNvSpPr/>
          <p:nvPr/>
        </p:nvSpPr>
        <p:spPr>
          <a:xfrm>
            <a:off x="7740352" y="4681602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中かっこ 82"/>
          <p:cNvSpPr/>
          <p:nvPr/>
        </p:nvSpPr>
        <p:spPr>
          <a:xfrm>
            <a:off x="7740352" y="5113650"/>
            <a:ext cx="288032" cy="432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013870" y="4739096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5" name="正方形/長方形 84"/>
          <p:cNvSpPr/>
          <p:nvPr/>
        </p:nvSpPr>
        <p:spPr>
          <a:xfrm>
            <a:off x="8013870" y="5207144"/>
            <a:ext cx="67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Times New Roman" pitchFamily="18" charset="0"/>
                <a:cs typeface="Times New Roman" pitchFamily="18" charset="0"/>
              </a:rPr>
              <a:t>1 step</a:t>
            </a:r>
            <a:endParaRPr lang="ja-JP" altLang="en-US" sz="1600" dirty="0"/>
          </a:p>
        </p:txBody>
      </p:sp>
      <p:sp>
        <p:nvSpPr>
          <p:cNvPr id="86" name="右大かっこ 85"/>
          <p:cNvSpPr/>
          <p:nvPr/>
        </p:nvSpPr>
        <p:spPr>
          <a:xfrm rot="16200000">
            <a:off x="3981422" y="-1092428"/>
            <a:ext cx="360040" cy="479550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1449684" y="76470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UI thread</a:t>
            </a:r>
          </a:p>
        </p:txBody>
      </p:sp>
      <p:sp>
        <p:nvSpPr>
          <p:cNvPr id="88" name="稲妻 87"/>
          <p:cNvSpPr/>
          <p:nvPr/>
        </p:nvSpPr>
        <p:spPr>
          <a:xfrm flipH="1">
            <a:off x="4211960" y="3563724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稲妻 88"/>
          <p:cNvSpPr/>
          <p:nvPr/>
        </p:nvSpPr>
        <p:spPr>
          <a:xfrm flipH="1">
            <a:off x="5796136" y="2996952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 rot="5400000">
            <a:off x="7781727" y="5713367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sp>
        <p:nvSpPr>
          <p:cNvPr id="91" name="正方形/長方形 90"/>
          <p:cNvSpPr/>
          <p:nvPr/>
        </p:nvSpPr>
        <p:spPr>
          <a:xfrm>
            <a:off x="4211960" y="2266524"/>
            <a:ext cx="216024" cy="28803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正方形/長方形 91"/>
          <p:cNvSpPr/>
          <p:nvPr/>
        </p:nvSpPr>
        <p:spPr>
          <a:xfrm>
            <a:off x="4355976" y="2195572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draw canvas</a:t>
            </a:r>
          </a:p>
        </p:txBody>
      </p:sp>
      <p:sp>
        <p:nvSpPr>
          <p:cNvPr id="93" name="稲妻 92"/>
          <p:cNvSpPr/>
          <p:nvPr/>
        </p:nvSpPr>
        <p:spPr>
          <a:xfrm flipH="1">
            <a:off x="4211960" y="1979548"/>
            <a:ext cx="288032" cy="288032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/>
        </p:nvSpPr>
        <p:spPr>
          <a:xfrm>
            <a:off x="899592" y="2420888"/>
            <a:ext cx="216024" cy="2448272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タイトル 1"/>
          <p:cNvSpPr txBox="1">
            <a:spLocks/>
          </p:cNvSpPr>
          <p:nvPr/>
        </p:nvSpPr>
        <p:spPr>
          <a:xfrm>
            <a:off x="457200" y="-273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Messages b/w threads</a:t>
            </a:r>
            <a:endParaRPr kumimoji="1" lang="ja-JP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1520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線コネクタ 3"/>
          <p:cNvCxnSpPr>
            <a:stCxn id="3" idx="2"/>
          </p:cNvCxnSpPr>
          <p:nvPr/>
        </p:nvCxnSpPr>
        <p:spPr>
          <a:xfrm>
            <a:off x="899592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3311352" y="1484784"/>
            <a:ext cx="1296144" cy="57606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thread_life</a:t>
            </a:r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線コネクタ 5"/>
          <p:cNvCxnSpPr>
            <a:stCxn id="5" idx="2"/>
          </p:cNvCxnSpPr>
          <p:nvPr/>
        </p:nvCxnSpPr>
        <p:spPr>
          <a:xfrm>
            <a:off x="3959424" y="2060848"/>
            <a:ext cx="0" cy="37800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899592" y="278092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043813" y="242088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228184" y="2060848"/>
            <a:ext cx="1872208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[H][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ja-JP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alive/dead</a:t>
            </a:r>
            <a:endParaRPr lang="en-US" altLang="ja-JP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uint8: sex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899592" y="3501008"/>
            <a:ext cx="307897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043813" y="306896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959424" y="2780928"/>
            <a:ext cx="216024" cy="20162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ja-JP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 rot="5400000">
            <a:off x="3907305" y="4993286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885078" y="4293096"/>
            <a:ext cx="3021482" cy="56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3029299" y="386161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notify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9" idx="1"/>
            <a:endCxn id="8" idx="3"/>
          </p:cNvCxnSpPr>
          <p:nvPr/>
        </p:nvCxnSpPr>
        <p:spPr>
          <a:xfrm flipH="1" flipV="1">
            <a:off x="3626024" y="2605554"/>
            <a:ext cx="2602160" cy="2473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3" idx="3"/>
            <a:endCxn id="9" idx="1"/>
          </p:cNvCxnSpPr>
          <p:nvPr/>
        </p:nvCxnSpPr>
        <p:spPr>
          <a:xfrm flipV="1">
            <a:off x="3779912" y="2852936"/>
            <a:ext cx="2448272" cy="4006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下矢印 44"/>
          <p:cNvSpPr/>
          <p:nvPr/>
        </p:nvSpPr>
        <p:spPr>
          <a:xfrm>
            <a:off x="6804248" y="3861048"/>
            <a:ext cx="504056" cy="50405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652120" y="4509120"/>
            <a:ext cx="2664296" cy="15841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US" altLang="ja-JP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lifeMatrix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[W*H*NUM_INFO]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alive/dead</a:t>
            </a:r>
            <a:endParaRPr lang="en-US" altLang="ja-JP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age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</a:t>
            </a:r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sex</a:t>
            </a:r>
            <a:endParaRPr lang="en-US" altLang="ja-JP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Uint32: other info.</a:t>
            </a:r>
          </a:p>
          <a:p>
            <a:r>
              <a:rPr lang="en-US" altLang="ja-JP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ja-JP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大波 54"/>
          <p:cNvSpPr/>
          <p:nvPr/>
        </p:nvSpPr>
        <p:spPr>
          <a:xfrm rot="16200000">
            <a:off x="450176" y="3429001"/>
            <a:ext cx="3960440" cy="216024"/>
          </a:xfrm>
          <a:prstGeom prst="wave">
            <a:avLst>
              <a:gd name="adj1" fmla="val 12500"/>
              <a:gd name="adj2" fmla="val -1000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右矢印 55"/>
          <p:cNvSpPr/>
          <p:nvPr/>
        </p:nvSpPr>
        <p:spPr>
          <a:xfrm>
            <a:off x="2034352" y="4797152"/>
            <a:ext cx="792088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1674312" y="5651956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Copy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6660232" y="169151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simple but heavy</a:t>
            </a:r>
            <a:endParaRPr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7596336" y="407707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light</a:t>
            </a:r>
            <a:endParaRPr lang="ja-JP" altLang="en-US" dirty="0"/>
          </a:p>
        </p:txBody>
      </p:sp>
      <p:sp>
        <p:nvSpPr>
          <p:cNvPr id="73" name="正方形/長方形 72"/>
          <p:cNvSpPr/>
          <p:nvPr/>
        </p:nvSpPr>
        <p:spPr>
          <a:xfrm rot="5400000">
            <a:off x="868959" y="4921279"/>
            <a:ext cx="4427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ja-JP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Microsoft Office PowerPoint</Application>
  <PresentationFormat>画面に合わせる (4:3)</PresentationFormat>
  <Paragraphs>359</Paragraphs>
  <Slides>15</Slides>
  <Notes>15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Life Game Basic Design Document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スライド 9</vt:lpstr>
      <vt:lpstr>スライド 10</vt:lpstr>
      <vt:lpstr>スライド 11</vt:lpstr>
      <vt:lpstr>スライド 12</vt:lpstr>
      <vt:lpstr>スライド 13</vt:lpstr>
      <vt:lpstr>スライド 14</vt:lpstr>
      <vt:lpstr>スライド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2015-08-25T02:13:44Z</dcterms:created>
  <dcterms:modified xsi:type="dcterms:W3CDTF">2015-08-25T03:35:18Z</dcterms:modified>
</cp:coreProperties>
</file>