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8" r:id="rId3"/>
    <p:sldId id="257" r:id="rId4"/>
    <p:sldId id="263" r:id="rId5"/>
    <p:sldId id="264" r:id="rId6"/>
    <p:sldId id="260" r:id="rId7"/>
    <p:sldId id="259" r:id="rId8"/>
    <p:sldId id="261" r:id="rId9"/>
    <p:sldId id="262"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96" d="100"/>
          <a:sy n="96" d="100"/>
        </p:scale>
        <p:origin x="132"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7E0D42-911B-43BB-960A-4FED2CABCEE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99CF60D-C45E-4AE0-8A0C-5529910919BA}">
      <dgm:prSet/>
      <dgm:spPr/>
      <dgm:t>
        <a:bodyPr/>
        <a:lstStyle/>
        <a:p>
          <a:r>
            <a:rPr lang="en-US" b="1" i="0" dirty="0"/>
            <a:t>Appropriate Dataset is collected and Pre-processing is implemented.</a:t>
          </a:r>
          <a:endParaRPr lang="en-US" dirty="0"/>
        </a:p>
      </dgm:t>
    </dgm:pt>
    <dgm:pt modelId="{1236CA4B-BB72-4768-A898-385108D565A5}" type="parTrans" cxnId="{EE4A8883-C843-408B-B810-1495656E0813}">
      <dgm:prSet/>
      <dgm:spPr/>
      <dgm:t>
        <a:bodyPr/>
        <a:lstStyle/>
        <a:p>
          <a:endParaRPr lang="en-US"/>
        </a:p>
      </dgm:t>
    </dgm:pt>
    <dgm:pt modelId="{4E310B58-F089-4524-AEF5-5F0BB952EE8D}" type="sibTrans" cxnId="{EE4A8883-C843-408B-B810-1495656E0813}">
      <dgm:prSet/>
      <dgm:spPr/>
      <dgm:t>
        <a:bodyPr/>
        <a:lstStyle/>
        <a:p>
          <a:endParaRPr lang="en-US"/>
        </a:p>
      </dgm:t>
    </dgm:pt>
    <dgm:pt modelId="{9911C8A0-1EE5-4AFC-BA1F-6C5281E04A84}">
      <dgm:prSet/>
      <dgm:spPr/>
      <dgm:t>
        <a:bodyPr/>
        <a:lstStyle/>
        <a:p>
          <a:r>
            <a:rPr lang="en-US" b="1" i="0"/>
            <a:t>The Dataset is loaded into MongoDB using Python with PyMongo Library.</a:t>
          </a:r>
          <a:endParaRPr lang="en-US"/>
        </a:p>
      </dgm:t>
    </dgm:pt>
    <dgm:pt modelId="{AB3AB810-A01B-46E1-AC13-ED1B779C62DF}" type="parTrans" cxnId="{6EE79254-75D2-41A4-A1D7-0099374E2DEA}">
      <dgm:prSet/>
      <dgm:spPr/>
      <dgm:t>
        <a:bodyPr/>
        <a:lstStyle/>
        <a:p>
          <a:endParaRPr lang="en-US"/>
        </a:p>
      </dgm:t>
    </dgm:pt>
    <dgm:pt modelId="{37EBB7BF-2D29-4342-AAA5-3DDAA11DC6D6}" type="sibTrans" cxnId="{6EE79254-75D2-41A4-A1D7-0099374E2DEA}">
      <dgm:prSet/>
      <dgm:spPr/>
      <dgm:t>
        <a:bodyPr/>
        <a:lstStyle/>
        <a:p>
          <a:endParaRPr lang="en-US"/>
        </a:p>
      </dgm:t>
    </dgm:pt>
    <dgm:pt modelId="{2301E4E5-44A9-4F74-9446-B5D16FE22EEF}">
      <dgm:prSet/>
      <dgm:spPr/>
      <dgm:t>
        <a:bodyPr/>
        <a:lstStyle/>
        <a:p>
          <a:r>
            <a:rPr lang="en-US" b="1" i="0"/>
            <a:t>The proper indexes are set to the MongoDB according to the requests. </a:t>
          </a:r>
          <a:endParaRPr lang="en-US"/>
        </a:p>
      </dgm:t>
    </dgm:pt>
    <dgm:pt modelId="{7F85F202-BE42-4CE1-81CB-057A4095E390}" type="parTrans" cxnId="{F675B269-E9D5-4710-A922-0F443214E3E7}">
      <dgm:prSet/>
      <dgm:spPr/>
      <dgm:t>
        <a:bodyPr/>
        <a:lstStyle/>
        <a:p>
          <a:endParaRPr lang="en-US"/>
        </a:p>
      </dgm:t>
    </dgm:pt>
    <dgm:pt modelId="{89F8B579-414A-46D4-A7E1-F15C9FE4C0EE}" type="sibTrans" cxnId="{F675B269-E9D5-4710-A922-0F443214E3E7}">
      <dgm:prSet/>
      <dgm:spPr/>
      <dgm:t>
        <a:bodyPr/>
        <a:lstStyle/>
        <a:p>
          <a:endParaRPr lang="en-US"/>
        </a:p>
      </dgm:t>
    </dgm:pt>
    <dgm:pt modelId="{8A388633-0B6C-41C9-8E29-E926A5DBEDF0}">
      <dgm:prSet/>
      <dgm:spPr/>
      <dgm:t>
        <a:bodyPr/>
        <a:lstStyle/>
        <a:p>
          <a:r>
            <a:rPr lang="en-US" b="1" i="0"/>
            <a:t>A server is created using Flask with appropriate endpoints and restful libraries that are connected with MongoDB. </a:t>
          </a:r>
          <a:endParaRPr lang="en-US"/>
        </a:p>
      </dgm:t>
    </dgm:pt>
    <dgm:pt modelId="{165D1ECF-937E-49A3-982C-1F1E210CA276}" type="parTrans" cxnId="{A90372DA-6343-4495-9ACA-36184DE3FD82}">
      <dgm:prSet/>
      <dgm:spPr/>
      <dgm:t>
        <a:bodyPr/>
        <a:lstStyle/>
        <a:p>
          <a:endParaRPr lang="en-US"/>
        </a:p>
      </dgm:t>
    </dgm:pt>
    <dgm:pt modelId="{4EE1DFDE-5BC6-4423-AE85-CFC7FD03B9E0}" type="sibTrans" cxnId="{A90372DA-6343-4495-9ACA-36184DE3FD82}">
      <dgm:prSet/>
      <dgm:spPr/>
      <dgm:t>
        <a:bodyPr/>
        <a:lstStyle/>
        <a:p>
          <a:endParaRPr lang="en-US"/>
        </a:p>
      </dgm:t>
    </dgm:pt>
    <dgm:pt modelId="{53C996D5-B37C-4579-A14C-98ED75D78648}">
      <dgm:prSet/>
      <dgm:spPr/>
      <dgm:t>
        <a:bodyPr/>
        <a:lstStyle/>
        <a:p>
          <a:r>
            <a:rPr lang="en-US" b="1" i="0"/>
            <a:t>As soon as we enter the command the results are fetched by the restful flask server by calling MongoDB and the results can be seen on the terminal. </a:t>
          </a:r>
          <a:endParaRPr lang="en-US"/>
        </a:p>
      </dgm:t>
    </dgm:pt>
    <dgm:pt modelId="{3B69AAEA-29D6-4D9B-BA90-0A815D479D20}" type="parTrans" cxnId="{FDE2E982-E851-430D-94E8-8290822B717C}">
      <dgm:prSet/>
      <dgm:spPr/>
      <dgm:t>
        <a:bodyPr/>
        <a:lstStyle/>
        <a:p>
          <a:endParaRPr lang="en-US"/>
        </a:p>
      </dgm:t>
    </dgm:pt>
    <dgm:pt modelId="{3BD5CC4D-18EF-4E9B-BF65-8581D6A172A9}" type="sibTrans" cxnId="{FDE2E982-E851-430D-94E8-8290822B717C}">
      <dgm:prSet/>
      <dgm:spPr/>
      <dgm:t>
        <a:bodyPr/>
        <a:lstStyle/>
        <a:p>
          <a:endParaRPr lang="en-US"/>
        </a:p>
      </dgm:t>
    </dgm:pt>
    <dgm:pt modelId="{825FF159-7F61-4126-BB2C-9565AB79F718}" type="pres">
      <dgm:prSet presAssocID="{097E0D42-911B-43BB-960A-4FED2CABCEE2}" presName="linear" presStyleCnt="0">
        <dgm:presLayoutVars>
          <dgm:animLvl val="lvl"/>
          <dgm:resizeHandles val="exact"/>
        </dgm:presLayoutVars>
      </dgm:prSet>
      <dgm:spPr/>
    </dgm:pt>
    <dgm:pt modelId="{8335D9CD-C7E3-4006-A0B0-D9E497FF29A4}" type="pres">
      <dgm:prSet presAssocID="{799CF60D-C45E-4AE0-8A0C-5529910919BA}" presName="parentText" presStyleLbl="node1" presStyleIdx="0" presStyleCnt="5">
        <dgm:presLayoutVars>
          <dgm:chMax val="0"/>
          <dgm:bulletEnabled val="1"/>
        </dgm:presLayoutVars>
      </dgm:prSet>
      <dgm:spPr/>
    </dgm:pt>
    <dgm:pt modelId="{E7221832-54FE-4B11-B6F8-3F6FD5503908}" type="pres">
      <dgm:prSet presAssocID="{4E310B58-F089-4524-AEF5-5F0BB952EE8D}" presName="spacer" presStyleCnt="0"/>
      <dgm:spPr/>
    </dgm:pt>
    <dgm:pt modelId="{6040322F-5061-4247-86F6-B54B79586857}" type="pres">
      <dgm:prSet presAssocID="{9911C8A0-1EE5-4AFC-BA1F-6C5281E04A84}" presName="parentText" presStyleLbl="node1" presStyleIdx="1" presStyleCnt="5">
        <dgm:presLayoutVars>
          <dgm:chMax val="0"/>
          <dgm:bulletEnabled val="1"/>
        </dgm:presLayoutVars>
      </dgm:prSet>
      <dgm:spPr/>
    </dgm:pt>
    <dgm:pt modelId="{3AB79E28-DF90-4D99-8B5D-80BF917F76E7}" type="pres">
      <dgm:prSet presAssocID="{37EBB7BF-2D29-4342-AAA5-3DDAA11DC6D6}" presName="spacer" presStyleCnt="0"/>
      <dgm:spPr/>
    </dgm:pt>
    <dgm:pt modelId="{81599A07-3522-4B9C-8DBD-2B0860DA29E3}" type="pres">
      <dgm:prSet presAssocID="{2301E4E5-44A9-4F74-9446-B5D16FE22EEF}" presName="parentText" presStyleLbl="node1" presStyleIdx="2" presStyleCnt="5">
        <dgm:presLayoutVars>
          <dgm:chMax val="0"/>
          <dgm:bulletEnabled val="1"/>
        </dgm:presLayoutVars>
      </dgm:prSet>
      <dgm:spPr/>
    </dgm:pt>
    <dgm:pt modelId="{427087EA-8A38-48F6-907C-35F97729DF82}" type="pres">
      <dgm:prSet presAssocID="{89F8B579-414A-46D4-A7E1-F15C9FE4C0EE}" presName="spacer" presStyleCnt="0"/>
      <dgm:spPr/>
    </dgm:pt>
    <dgm:pt modelId="{A1953F9E-19B9-493F-9D3E-99C52480FBCC}" type="pres">
      <dgm:prSet presAssocID="{8A388633-0B6C-41C9-8E29-E926A5DBEDF0}" presName="parentText" presStyleLbl="node1" presStyleIdx="3" presStyleCnt="5">
        <dgm:presLayoutVars>
          <dgm:chMax val="0"/>
          <dgm:bulletEnabled val="1"/>
        </dgm:presLayoutVars>
      </dgm:prSet>
      <dgm:spPr/>
    </dgm:pt>
    <dgm:pt modelId="{28280098-2D73-494B-A43F-1C9186FCC915}" type="pres">
      <dgm:prSet presAssocID="{4EE1DFDE-5BC6-4423-AE85-CFC7FD03B9E0}" presName="spacer" presStyleCnt="0"/>
      <dgm:spPr/>
    </dgm:pt>
    <dgm:pt modelId="{0C095E56-E009-40EF-9911-D24B4E3E62D0}" type="pres">
      <dgm:prSet presAssocID="{53C996D5-B37C-4579-A14C-98ED75D78648}" presName="parentText" presStyleLbl="node1" presStyleIdx="4" presStyleCnt="5">
        <dgm:presLayoutVars>
          <dgm:chMax val="0"/>
          <dgm:bulletEnabled val="1"/>
        </dgm:presLayoutVars>
      </dgm:prSet>
      <dgm:spPr/>
    </dgm:pt>
  </dgm:ptLst>
  <dgm:cxnLst>
    <dgm:cxn modelId="{CB500844-BBF4-4115-8BB7-AE7F5736D7DB}" type="presOf" srcId="{097E0D42-911B-43BB-960A-4FED2CABCEE2}" destId="{825FF159-7F61-4126-BB2C-9565AB79F718}" srcOrd="0" destOrd="0" presId="urn:microsoft.com/office/officeart/2005/8/layout/vList2"/>
    <dgm:cxn modelId="{F675B269-E9D5-4710-A922-0F443214E3E7}" srcId="{097E0D42-911B-43BB-960A-4FED2CABCEE2}" destId="{2301E4E5-44A9-4F74-9446-B5D16FE22EEF}" srcOrd="2" destOrd="0" parTransId="{7F85F202-BE42-4CE1-81CB-057A4095E390}" sibTransId="{89F8B579-414A-46D4-A7E1-F15C9FE4C0EE}"/>
    <dgm:cxn modelId="{6EE79254-75D2-41A4-A1D7-0099374E2DEA}" srcId="{097E0D42-911B-43BB-960A-4FED2CABCEE2}" destId="{9911C8A0-1EE5-4AFC-BA1F-6C5281E04A84}" srcOrd="1" destOrd="0" parTransId="{AB3AB810-A01B-46E1-AC13-ED1B779C62DF}" sibTransId="{37EBB7BF-2D29-4342-AAA5-3DDAA11DC6D6}"/>
    <dgm:cxn modelId="{FDE2E982-E851-430D-94E8-8290822B717C}" srcId="{097E0D42-911B-43BB-960A-4FED2CABCEE2}" destId="{53C996D5-B37C-4579-A14C-98ED75D78648}" srcOrd="4" destOrd="0" parTransId="{3B69AAEA-29D6-4D9B-BA90-0A815D479D20}" sibTransId="{3BD5CC4D-18EF-4E9B-BF65-8581D6A172A9}"/>
    <dgm:cxn modelId="{EE4A8883-C843-408B-B810-1495656E0813}" srcId="{097E0D42-911B-43BB-960A-4FED2CABCEE2}" destId="{799CF60D-C45E-4AE0-8A0C-5529910919BA}" srcOrd="0" destOrd="0" parTransId="{1236CA4B-BB72-4768-A898-385108D565A5}" sibTransId="{4E310B58-F089-4524-AEF5-5F0BB952EE8D}"/>
    <dgm:cxn modelId="{CB539A8B-6DD5-4C81-802A-7E0D66C06B20}" type="presOf" srcId="{8A388633-0B6C-41C9-8E29-E926A5DBEDF0}" destId="{A1953F9E-19B9-493F-9D3E-99C52480FBCC}" srcOrd="0" destOrd="0" presId="urn:microsoft.com/office/officeart/2005/8/layout/vList2"/>
    <dgm:cxn modelId="{5051FD8F-E59D-46B9-B78D-4B34BEED027F}" type="presOf" srcId="{9911C8A0-1EE5-4AFC-BA1F-6C5281E04A84}" destId="{6040322F-5061-4247-86F6-B54B79586857}" srcOrd="0" destOrd="0" presId="urn:microsoft.com/office/officeart/2005/8/layout/vList2"/>
    <dgm:cxn modelId="{91C10EC7-C10D-49F9-BB78-0809A0B7FA77}" type="presOf" srcId="{799CF60D-C45E-4AE0-8A0C-5529910919BA}" destId="{8335D9CD-C7E3-4006-A0B0-D9E497FF29A4}" srcOrd="0" destOrd="0" presId="urn:microsoft.com/office/officeart/2005/8/layout/vList2"/>
    <dgm:cxn modelId="{3464EFD1-354A-416D-8144-18B97A8C7331}" type="presOf" srcId="{53C996D5-B37C-4579-A14C-98ED75D78648}" destId="{0C095E56-E009-40EF-9911-D24B4E3E62D0}" srcOrd="0" destOrd="0" presId="urn:microsoft.com/office/officeart/2005/8/layout/vList2"/>
    <dgm:cxn modelId="{B60425D5-5855-498D-9801-6A3BC611C141}" type="presOf" srcId="{2301E4E5-44A9-4F74-9446-B5D16FE22EEF}" destId="{81599A07-3522-4B9C-8DBD-2B0860DA29E3}" srcOrd="0" destOrd="0" presId="urn:microsoft.com/office/officeart/2005/8/layout/vList2"/>
    <dgm:cxn modelId="{A90372DA-6343-4495-9ACA-36184DE3FD82}" srcId="{097E0D42-911B-43BB-960A-4FED2CABCEE2}" destId="{8A388633-0B6C-41C9-8E29-E926A5DBEDF0}" srcOrd="3" destOrd="0" parTransId="{165D1ECF-937E-49A3-982C-1F1E210CA276}" sibTransId="{4EE1DFDE-5BC6-4423-AE85-CFC7FD03B9E0}"/>
    <dgm:cxn modelId="{770F7DA9-E4C3-4FF0-AB67-AE8329352A55}" type="presParOf" srcId="{825FF159-7F61-4126-BB2C-9565AB79F718}" destId="{8335D9CD-C7E3-4006-A0B0-D9E497FF29A4}" srcOrd="0" destOrd="0" presId="urn:microsoft.com/office/officeart/2005/8/layout/vList2"/>
    <dgm:cxn modelId="{F5579B87-E33B-4280-BBC3-15494B691E90}" type="presParOf" srcId="{825FF159-7F61-4126-BB2C-9565AB79F718}" destId="{E7221832-54FE-4B11-B6F8-3F6FD5503908}" srcOrd="1" destOrd="0" presId="urn:microsoft.com/office/officeart/2005/8/layout/vList2"/>
    <dgm:cxn modelId="{9038B1C9-C371-40CC-845F-241ED956724B}" type="presParOf" srcId="{825FF159-7F61-4126-BB2C-9565AB79F718}" destId="{6040322F-5061-4247-86F6-B54B79586857}" srcOrd="2" destOrd="0" presId="urn:microsoft.com/office/officeart/2005/8/layout/vList2"/>
    <dgm:cxn modelId="{14F9A31B-28F3-432D-A082-198EBA52D29C}" type="presParOf" srcId="{825FF159-7F61-4126-BB2C-9565AB79F718}" destId="{3AB79E28-DF90-4D99-8B5D-80BF917F76E7}" srcOrd="3" destOrd="0" presId="urn:microsoft.com/office/officeart/2005/8/layout/vList2"/>
    <dgm:cxn modelId="{0EDCDE6C-D434-462A-AAD4-7014316E88A1}" type="presParOf" srcId="{825FF159-7F61-4126-BB2C-9565AB79F718}" destId="{81599A07-3522-4B9C-8DBD-2B0860DA29E3}" srcOrd="4" destOrd="0" presId="urn:microsoft.com/office/officeart/2005/8/layout/vList2"/>
    <dgm:cxn modelId="{65782C11-7BCF-4F98-93E4-0DC49B771388}" type="presParOf" srcId="{825FF159-7F61-4126-BB2C-9565AB79F718}" destId="{427087EA-8A38-48F6-907C-35F97729DF82}" srcOrd="5" destOrd="0" presId="urn:microsoft.com/office/officeart/2005/8/layout/vList2"/>
    <dgm:cxn modelId="{9D99816D-D1E3-4736-BA52-56CA6640B9FD}" type="presParOf" srcId="{825FF159-7F61-4126-BB2C-9565AB79F718}" destId="{A1953F9E-19B9-493F-9D3E-99C52480FBCC}" srcOrd="6" destOrd="0" presId="urn:microsoft.com/office/officeart/2005/8/layout/vList2"/>
    <dgm:cxn modelId="{6B5F808E-12D9-4CDB-9FC8-67EF6264E9BF}" type="presParOf" srcId="{825FF159-7F61-4126-BB2C-9565AB79F718}" destId="{28280098-2D73-494B-A43F-1C9186FCC915}" srcOrd="7" destOrd="0" presId="urn:microsoft.com/office/officeart/2005/8/layout/vList2"/>
    <dgm:cxn modelId="{16156BA4-2773-47E6-AA04-CCF85D4BBB46}" type="presParOf" srcId="{825FF159-7F61-4126-BB2C-9565AB79F718}" destId="{0C095E56-E009-40EF-9911-D24B4E3E62D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35D9CD-C7E3-4006-A0B0-D9E497FF29A4}">
      <dsp:nvSpPr>
        <dsp:cNvPr id="0" name=""/>
        <dsp:cNvSpPr/>
      </dsp:nvSpPr>
      <dsp:spPr>
        <a:xfrm>
          <a:off x="0" y="37267"/>
          <a:ext cx="6024561" cy="92985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dirty="0"/>
            <a:t>Appropriate Dataset is collected and Pre-processing is implemented.</a:t>
          </a:r>
          <a:endParaRPr lang="en-US" sz="1700" kern="1200" dirty="0"/>
        </a:p>
      </dsp:txBody>
      <dsp:txXfrm>
        <a:off x="45392" y="82659"/>
        <a:ext cx="5933777" cy="839073"/>
      </dsp:txXfrm>
    </dsp:sp>
    <dsp:sp modelId="{6040322F-5061-4247-86F6-B54B79586857}">
      <dsp:nvSpPr>
        <dsp:cNvPr id="0" name=""/>
        <dsp:cNvSpPr/>
      </dsp:nvSpPr>
      <dsp:spPr>
        <a:xfrm>
          <a:off x="0" y="1016084"/>
          <a:ext cx="6024561" cy="929857"/>
        </a:xfrm>
        <a:prstGeom prst="roundRect">
          <a:avLst/>
        </a:prstGeom>
        <a:solidFill>
          <a:schemeClr val="accent2">
            <a:hueOff val="-374486"/>
            <a:satOff val="-39"/>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a:t>The Dataset is loaded into MongoDB using Python with PyMongo Library.</a:t>
          </a:r>
          <a:endParaRPr lang="en-US" sz="1700" kern="1200"/>
        </a:p>
      </dsp:txBody>
      <dsp:txXfrm>
        <a:off x="45392" y="1061476"/>
        <a:ext cx="5933777" cy="839073"/>
      </dsp:txXfrm>
    </dsp:sp>
    <dsp:sp modelId="{81599A07-3522-4B9C-8DBD-2B0860DA29E3}">
      <dsp:nvSpPr>
        <dsp:cNvPr id="0" name=""/>
        <dsp:cNvSpPr/>
      </dsp:nvSpPr>
      <dsp:spPr>
        <a:xfrm>
          <a:off x="0" y="1994902"/>
          <a:ext cx="6024561" cy="929857"/>
        </a:xfrm>
        <a:prstGeom prst="roundRect">
          <a:avLst/>
        </a:prstGeom>
        <a:solidFill>
          <a:schemeClr val="accent2">
            <a:hueOff val="-748973"/>
            <a:satOff val="-7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a:t>The proper indexes are set to the MongoDB according to the requests. </a:t>
          </a:r>
          <a:endParaRPr lang="en-US" sz="1700" kern="1200"/>
        </a:p>
      </dsp:txBody>
      <dsp:txXfrm>
        <a:off x="45392" y="2040294"/>
        <a:ext cx="5933777" cy="839073"/>
      </dsp:txXfrm>
    </dsp:sp>
    <dsp:sp modelId="{A1953F9E-19B9-493F-9D3E-99C52480FBCC}">
      <dsp:nvSpPr>
        <dsp:cNvPr id="0" name=""/>
        <dsp:cNvSpPr/>
      </dsp:nvSpPr>
      <dsp:spPr>
        <a:xfrm>
          <a:off x="0" y="2973719"/>
          <a:ext cx="6024561" cy="929857"/>
        </a:xfrm>
        <a:prstGeom prst="roundRect">
          <a:avLst/>
        </a:prstGeom>
        <a:solidFill>
          <a:schemeClr val="accent2">
            <a:hueOff val="-1123459"/>
            <a:satOff val="-118"/>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a:t>A server is created using Flask with appropriate endpoints and restful libraries that are connected with MongoDB. </a:t>
          </a:r>
          <a:endParaRPr lang="en-US" sz="1700" kern="1200"/>
        </a:p>
      </dsp:txBody>
      <dsp:txXfrm>
        <a:off x="45392" y="3019111"/>
        <a:ext cx="5933777" cy="839073"/>
      </dsp:txXfrm>
    </dsp:sp>
    <dsp:sp modelId="{0C095E56-E009-40EF-9911-D24B4E3E62D0}">
      <dsp:nvSpPr>
        <dsp:cNvPr id="0" name=""/>
        <dsp:cNvSpPr/>
      </dsp:nvSpPr>
      <dsp:spPr>
        <a:xfrm>
          <a:off x="0" y="3952537"/>
          <a:ext cx="6024561" cy="929857"/>
        </a:xfrm>
        <a:prstGeom prst="roundRect">
          <a:avLst/>
        </a:prstGeom>
        <a:solidFill>
          <a:schemeClr val="accent2">
            <a:hueOff val="-1497946"/>
            <a:satOff val="-158"/>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a:t>As soon as we enter the command the results are fetched by the restful flask server by calling MongoDB and the results can be seen on the terminal. </a:t>
          </a:r>
          <a:endParaRPr lang="en-US" sz="1700" kern="1200"/>
        </a:p>
      </dsp:txBody>
      <dsp:txXfrm>
        <a:off x="45392" y="3997929"/>
        <a:ext cx="5933777" cy="83907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4/23/2023</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143639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4/23/2023</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521526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4/23/2023</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90996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4/23/2023</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385425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4/23/2023</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779583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4/23/2023</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299348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4/23/2023</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54783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4/23/2023</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485743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4/23/2023</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819605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4/23/2023</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96011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4/23/2023</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53090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4/23/2023</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321437957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dgomonov/new-york-city-airbnb-open-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2856439-F4E3-D54F-9416-42ABDCE1D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astel colors in gradient surface design">
            <a:extLst>
              <a:ext uri="{FF2B5EF4-FFF2-40B4-BE49-F238E27FC236}">
                <a16:creationId xmlns:a16="http://schemas.microsoft.com/office/drawing/2014/main" id="{25C68DB5-AB59-38B0-B374-26D3371ACD7F}"/>
              </a:ext>
            </a:extLst>
          </p:cNvPr>
          <p:cNvPicPr>
            <a:picLocks noChangeAspect="1"/>
          </p:cNvPicPr>
          <p:nvPr/>
        </p:nvPicPr>
        <p:blipFill rotWithShape="1">
          <a:blip r:embed="rId2"/>
          <a:srcRect t="5835" b="9896"/>
          <a:stretch/>
        </p:blipFill>
        <p:spPr>
          <a:xfrm>
            <a:off x="20" y="10"/>
            <a:ext cx="12191979" cy="6857989"/>
          </a:xfrm>
          <a:prstGeom prst="rect">
            <a:avLst/>
          </a:prstGeom>
        </p:spPr>
      </p:pic>
      <p:sp>
        <p:nvSpPr>
          <p:cNvPr id="18" name="Rectangle 17">
            <a:extLst>
              <a:ext uri="{FF2B5EF4-FFF2-40B4-BE49-F238E27FC236}">
                <a16:creationId xmlns:a16="http://schemas.microsoft.com/office/drawing/2014/main" id="{C364144C-8BB1-450F-812B-D7D09A795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485"/>
            <a:ext cx="12192000" cy="4604516"/>
          </a:xfrm>
          <a:prstGeom prst="rect">
            <a:avLst/>
          </a:prstGeom>
          <a:gradFill>
            <a:gsLst>
              <a:gs pos="7000">
                <a:srgbClr val="000000">
                  <a:alpha val="0"/>
                </a:srgbClr>
              </a:gs>
              <a:gs pos="56000">
                <a:srgbClr val="000000">
                  <a:alpha val="56000"/>
                </a:srgbClr>
              </a:gs>
              <a:gs pos="100000">
                <a:srgbClr val="000000">
                  <a:alpha val="63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7153BB-CCDE-42C2-5B9A-A6775FF51EE2}"/>
              </a:ext>
            </a:extLst>
          </p:cNvPr>
          <p:cNvSpPr>
            <a:spLocks noGrp="1"/>
          </p:cNvSpPr>
          <p:nvPr>
            <p:ph type="ctrTitle"/>
          </p:nvPr>
        </p:nvSpPr>
        <p:spPr>
          <a:xfrm>
            <a:off x="2101755" y="2253484"/>
            <a:ext cx="7983941" cy="2571001"/>
          </a:xfrm>
        </p:spPr>
        <p:txBody>
          <a:bodyPr>
            <a:noAutofit/>
          </a:bodyPr>
          <a:lstStyle/>
          <a:p>
            <a:pPr algn="ctr"/>
            <a:r>
              <a:rPr lang="en-US" sz="9600" b="1" dirty="0">
                <a:solidFill>
                  <a:srgbClr val="FFFFFF"/>
                </a:solidFill>
              </a:rPr>
              <a:t>EMULATING</a:t>
            </a:r>
            <a:br>
              <a:rPr lang="en-US" sz="9600" b="1" dirty="0">
                <a:solidFill>
                  <a:srgbClr val="FFFFFF"/>
                </a:solidFill>
              </a:rPr>
            </a:br>
            <a:r>
              <a:rPr lang="en-US" sz="9600" b="1" dirty="0">
                <a:solidFill>
                  <a:srgbClr val="FFFFFF"/>
                </a:solidFill>
              </a:rPr>
              <a:t>FIREBASE</a:t>
            </a:r>
          </a:p>
        </p:txBody>
      </p:sp>
    </p:spTree>
    <p:extLst>
      <p:ext uri="{BB962C8B-B14F-4D97-AF65-F5344CB8AC3E}">
        <p14:creationId xmlns:p14="http://schemas.microsoft.com/office/powerpoint/2010/main" val="1915938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E803-C681-A95C-C972-67CC3FA7082D}"/>
              </a:ext>
            </a:extLst>
          </p:cNvPr>
          <p:cNvSpPr>
            <a:spLocks noGrp="1"/>
          </p:cNvSpPr>
          <p:nvPr>
            <p:ph type="title"/>
          </p:nvPr>
        </p:nvSpPr>
        <p:spPr>
          <a:xfrm>
            <a:off x="966744" y="233571"/>
            <a:ext cx="9076329" cy="1008820"/>
          </a:xfrm>
        </p:spPr>
        <p:txBody>
          <a:bodyPr>
            <a:normAutofit/>
          </a:bodyPr>
          <a:lstStyle/>
          <a:p>
            <a:r>
              <a:rPr lang="en-US" sz="3600" b="1" dirty="0">
                <a:solidFill>
                  <a:schemeClr val="accent2">
                    <a:lumMod val="75000"/>
                  </a:schemeClr>
                </a:solidFill>
              </a:rPr>
              <a:t>DELETE</a:t>
            </a:r>
            <a:r>
              <a:rPr lang="en-US" sz="5400" b="1" dirty="0">
                <a:solidFill>
                  <a:schemeClr val="accent2">
                    <a:lumMod val="75000"/>
                  </a:schemeClr>
                </a:solidFill>
              </a:rPr>
              <a:t> </a:t>
            </a:r>
            <a:r>
              <a:rPr lang="en-US" sz="2800" b="1" dirty="0">
                <a:solidFill>
                  <a:schemeClr val="tx1"/>
                </a:solidFill>
              </a:rPr>
              <a:t>command implementation</a:t>
            </a:r>
            <a:endParaRPr lang="en-US" sz="2800" dirty="0"/>
          </a:p>
        </p:txBody>
      </p:sp>
      <p:pic>
        <p:nvPicPr>
          <p:cNvPr id="6" name="Content Placeholder 5">
            <a:extLst>
              <a:ext uri="{FF2B5EF4-FFF2-40B4-BE49-F238E27FC236}">
                <a16:creationId xmlns:a16="http://schemas.microsoft.com/office/drawing/2014/main" id="{2CD480D8-1C36-20ED-985E-BEBCEEB4C452}"/>
              </a:ext>
            </a:extLst>
          </p:cNvPr>
          <p:cNvPicPr>
            <a:picLocks noGrp="1" noChangeAspect="1"/>
          </p:cNvPicPr>
          <p:nvPr>
            <p:ph idx="1"/>
          </p:nvPr>
        </p:nvPicPr>
        <p:blipFill>
          <a:blip r:embed="rId2"/>
          <a:stretch>
            <a:fillRect/>
          </a:stretch>
        </p:blipFill>
        <p:spPr>
          <a:xfrm>
            <a:off x="1097117" y="1607577"/>
            <a:ext cx="7488300" cy="4656137"/>
          </a:xfrm>
        </p:spPr>
      </p:pic>
    </p:spTree>
    <p:extLst>
      <p:ext uri="{BB962C8B-B14F-4D97-AF65-F5344CB8AC3E}">
        <p14:creationId xmlns:p14="http://schemas.microsoft.com/office/powerpoint/2010/main" val="4088385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32AA07-73B0-B449-CBA7-6C5834D6112F}"/>
              </a:ext>
            </a:extLst>
          </p:cNvPr>
          <p:cNvSpPr>
            <a:spLocks noGrp="1"/>
          </p:cNvSpPr>
          <p:nvPr>
            <p:ph idx="1"/>
          </p:nvPr>
        </p:nvSpPr>
        <p:spPr>
          <a:xfrm>
            <a:off x="966744" y="1242391"/>
            <a:ext cx="9076329" cy="4656021"/>
          </a:xfrm>
        </p:spPr>
        <p:txBody>
          <a:bodyPr/>
          <a:lstStyle/>
          <a:p>
            <a:pPr marL="0" indent="0">
              <a:buNone/>
            </a:pPr>
            <a:endParaRPr lang="en-US" dirty="0"/>
          </a:p>
          <a:p>
            <a:pPr marL="0" indent="0" algn="ctr">
              <a:buNone/>
            </a:pPr>
            <a:endParaRPr lang="en-US" dirty="0"/>
          </a:p>
          <a:p>
            <a:pPr marL="0" indent="0" algn="ctr">
              <a:buNone/>
            </a:pPr>
            <a:endParaRPr lang="en-US" sz="3600" b="1" dirty="0">
              <a:solidFill>
                <a:schemeClr val="accent2">
                  <a:lumMod val="75000"/>
                </a:schemeClr>
              </a:solidFill>
            </a:endParaRPr>
          </a:p>
          <a:p>
            <a:pPr marL="0" indent="0" algn="ctr">
              <a:buNone/>
            </a:pPr>
            <a:r>
              <a:rPr lang="en-US" sz="5400" b="1" dirty="0">
                <a:solidFill>
                  <a:schemeClr val="accent2">
                    <a:lumMod val="75000"/>
                  </a:schemeClr>
                </a:solidFill>
              </a:rPr>
              <a:t>THANK YOU</a:t>
            </a:r>
          </a:p>
          <a:p>
            <a:pPr marL="0" indent="0" algn="ctr">
              <a:buNone/>
            </a:pPr>
            <a:r>
              <a:rPr lang="en-US" sz="2800" b="1" dirty="0">
                <a:solidFill>
                  <a:schemeClr val="accent2">
                    <a:lumMod val="75000"/>
                  </a:schemeClr>
                </a:solidFill>
              </a:rPr>
              <a:t>                                            </a:t>
            </a:r>
          </a:p>
          <a:p>
            <a:pPr marL="0" indent="0" algn="ctr">
              <a:buNone/>
            </a:pPr>
            <a:r>
              <a:rPr lang="en-US" sz="2800" b="1" dirty="0">
                <a:solidFill>
                  <a:schemeClr val="accent2">
                    <a:lumMod val="75000"/>
                  </a:schemeClr>
                </a:solidFill>
              </a:rPr>
              <a:t>                                                 </a:t>
            </a:r>
            <a:r>
              <a:rPr lang="en-US" sz="2800" b="1" dirty="0">
                <a:solidFill>
                  <a:schemeClr val="tx1"/>
                </a:solidFill>
              </a:rPr>
              <a:t>Vedanvita Gudavalli</a:t>
            </a:r>
          </a:p>
          <a:p>
            <a:pPr marL="0" indent="0" algn="ctr">
              <a:buNone/>
            </a:pPr>
            <a:r>
              <a:rPr lang="en-US" sz="2800" b="1" dirty="0">
                <a:solidFill>
                  <a:schemeClr val="tx1"/>
                </a:solidFill>
              </a:rPr>
              <a:t>                                                  (1741003325)</a:t>
            </a:r>
          </a:p>
        </p:txBody>
      </p:sp>
    </p:spTree>
    <p:extLst>
      <p:ext uri="{BB962C8B-B14F-4D97-AF65-F5344CB8AC3E}">
        <p14:creationId xmlns:p14="http://schemas.microsoft.com/office/powerpoint/2010/main" val="3623249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EC5B12-9FF3-41FE-B789-2696F5195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595391-27E9-EC08-FEB2-6F5FA9DF2B36}"/>
              </a:ext>
            </a:extLst>
          </p:cNvPr>
          <p:cNvSpPr>
            <a:spLocks noGrp="1"/>
          </p:cNvSpPr>
          <p:nvPr>
            <p:ph type="title"/>
          </p:nvPr>
        </p:nvSpPr>
        <p:spPr>
          <a:xfrm>
            <a:off x="427384" y="1581462"/>
            <a:ext cx="3662567" cy="3687580"/>
          </a:xfrm>
        </p:spPr>
        <p:txBody>
          <a:bodyPr>
            <a:normAutofit/>
          </a:bodyPr>
          <a:lstStyle/>
          <a:p>
            <a:pPr algn="ctr" rtl="0">
              <a:spcBef>
                <a:spcPts val="0"/>
              </a:spcBef>
              <a:spcAft>
                <a:spcPts val="0"/>
              </a:spcAft>
            </a:pPr>
            <a:r>
              <a:rPr lang="en-US" sz="2800" b="1" i="0" u="none" strike="noStrike" dirty="0">
                <a:solidFill>
                  <a:schemeClr val="accent2">
                    <a:lumMod val="75000"/>
                  </a:schemeClr>
                </a:solidFill>
                <a:effectLst/>
              </a:rPr>
              <a:t>PLANNED IMPLEMENTATION</a:t>
            </a:r>
            <a:br>
              <a:rPr lang="en-US" sz="2200" b="0" dirty="0">
                <a:effectLst/>
              </a:rPr>
            </a:br>
            <a:br>
              <a:rPr lang="en-US" sz="2200" dirty="0"/>
            </a:br>
            <a:endParaRPr lang="en-US" sz="2200" dirty="0"/>
          </a:p>
        </p:txBody>
      </p:sp>
      <p:cxnSp>
        <p:nvCxnSpPr>
          <p:cNvPr id="11" name="Straight Connector 10">
            <a:extLst>
              <a:ext uri="{FF2B5EF4-FFF2-40B4-BE49-F238E27FC236}">
                <a16:creationId xmlns:a16="http://schemas.microsoft.com/office/drawing/2014/main" id="{4FCEE13B-EFB1-46F2-BC11-110F05BFB6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9630" y="1852474"/>
            <a:ext cx="0" cy="3394558"/>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D31E818-8D8E-F9BE-2B54-D71E0E37075D}"/>
              </a:ext>
            </a:extLst>
          </p:cNvPr>
          <p:cNvGraphicFramePr>
            <a:graphicFrameLocks noGrp="1"/>
          </p:cNvGraphicFramePr>
          <p:nvPr>
            <p:ph idx="1"/>
            <p:extLst>
              <p:ext uri="{D42A27DB-BD31-4B8C-83A1-F6EECF244321}">
                <p14:modId xmlns:p14="http://schemas.microsoft.com/office/powerpoint/2010/main" val="272988532"/>
              </p:ext>
            </p:extLst>
          </p:nvPr>
        </p:nvGraphicFramePr>
        <p:xfrm>
          <a:off x="5214938" y="985838"/>
          <a:ext cx="6024561" cy="491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0568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95391-27E9-EC08-FEB2-6F5FA9DF2B36}"/>
              </a:ext>
            </a:extLst>
          </p:cNvPr>
          <p:cNvSpPr>
            <a:spLocks noGrp="1"/>
          </p:cNvSpPr>
          <p:nvPr>
            <p:ph type="title"/>
          </p:nvPr>
        </p:nvSpPr>
        <p:spPr/>
        <p:txBody>
          <a:bodyPr>
            <a:normAutofit fontScale="90000"/>
          </a:bodyPr>
          <a:lstStyle/>
          <a:p>
            <a:pPr rtl="0">
              <a:spcBef>
                <a:spcPts val="0"/>
              </a:spcBef>
              <a:spcAft>
                <a:spcPts val="0"/>
              </a:spcAft>
            </a:pPr>
            <a:r>
              <a:rPr lang="en-US" b="1" dirty="0">
                <a:solidFill>
                  <a:schemeClr val="accent2">
                    <a:lumMod val="75000"/>
                  </a:schemeClr>
                </a:solidFill>
                <a:effectLst/>
              </a:rPr>
              <a:t>DATASET</a:t>
            </a:r>
            <a:br>
              <a:rPr lang="en-US" b="0" dirty="0">
                <a:effectLst/>
              </a:rPr>
            </a:br>
            <a:br>
              <a:rPr lang="en-US" dirty="0"/>
            </a:br>
            <a:endParaRPr lang="en-US" dirty="0"/>
          </a:p>
        </p:txBody>
      </p:sp>
      <p:sp>
        <p:nvSpPr>
          <p:cNvPr id="3" name="Content Placeholder 2">
            <a:extLst>
              <a:ext uri="{FF2B5EF4-FFF2-40B4-BE49-F238E27FC236}">
                <a16:creationId xmlns:a16="http://schemas.microsoft.com/office/drawing/2014/main" id="{3DF0F29A-DD38-D035-BEFE-938A2815EDA0}"/>
              </a:ext>
            </a:extLst>
          </p:cNvPr>
          <p:cNvSpPr>
            <a:spLocks noGrp="1"/>
          </p:cNvSpPr>
          <p:nvPr>
            <p:ph idx="1"/>
          </p:nvPr>
        </p:nvSpPr>
        <p:spPr>
          <a:xfrm>
            <a:off x="966744" y="1729409"/>
            <a:ext cx="9076329" cy="4169004"/>
          </a:xfrm>
        </p:spPr>
        <p:txBody>
          <a:bodyPr/>
          <a:lstStyle/>
          <a:p>
            <a:pPr marL="0" indent="0">
              <a:buNone/>
            </a:pPr>
            <a:r>
              <a:rPr lang="en-US" sz="1800" b="1" dirty="0">
                <a:solidFill>
                  <a:srgbClr val="000000"/>
                </a:solidFill>
                <a:latin typeface="Arial" panose="020B0604020202020204" pitchFamily="34" charset="0"/>
              </a:rPr>
              <a:t>      </a:t>
            </a:r>
          </a:p>
          <a:p>
            <a:pPr marL="0" indent="0">
              <a:buNone/>
            </a:pPr>
            <a:r>
              <a:rPr lang="en-US" sz="1800" b="1" i="0" u="none" strike="noStrike" dirty="0">
                <a:solidFill>
                  <a:srgbClr val="000000"/>
                </a:solidFill>
                <a:effectLst/>
              </a:rPr>
              <a:t>      </a:t>
            </a:r>
            <a:r>
              <a:rPr lang="en-US" b="1" i="0" u="none" strike="noStrike" dirty="0">
                <a:solidFill>
                  <a:srgbClr val="000000"/>
                </a:solidFill>
                <a:effectLst/>
              </a:rPr>
              <a:t>The dataset used for my project is “New York City Airbnb Open Data” which          contains Airbnb listings and metrics in NYC for 2019. </a:t>
            </a:r>
          </a:p>
          <a:p>
            <a:pPr indent="0" rtl="0">
              <a:spcBef>
                <a:spcPts val="0"/>
              </a:spcBef>
              <a:spcAft>
                <a:spcPts val="0"/>
              </a:spcAft>
              <a:buNone/>
            </a:pPr>
            <a:r>
              <a:rPr lang="en-US" b="1" i="0" u="none" strike="noStrike" dirty="0">
                <a:solidFill>
                  <a:srgbClr val="000000"/>
                </a:solidFill>
                <a:effectLst/>
              </a:rPr>
              <a:t>   </a:t>
            </a:r>
          </a:p>
          <a:p>
            <a:pPr indent="0" rtl="0">
              <a:spcBef>
                <a:spcPts val="0"/>
              </a:spcBef>
              <a:spcAft>
                <a:spcPts val="0"/>
              </a:spcAft>
              <a:buNone/>
            </a:pPr>
            <a:r>
              <a:rPr lang="en-US" b="1" dirty="0">
                <a:solidFill>
                  <a:srgbClr val="000000"/>
                </a:solidFill>
              </a:rPr>
              <a:t>  </a:t>
            </a:r>
            <a:r>
              <a:rPr lang="en-US" b="1" i="0" u="none" strike="noStrike" dirty="0">
                <a:solidFill>
                  <a:srgbClr val="000000"/>
                </a:solidFill>
                <a:effectLst/>
              </a:rPr>
              <a:t>The dataset link : </a:t>
            </a:r>
            <a:r>
              <a:rPr lang="en-US" b="1" i="0" u="sng" strike="noStrike" dirty="0">
                <a:solidFill>
                  <a:srgbClr val="1155CC"/>
                </a:solidFill>
                <a:effectLst/>
                <a:hlinkClick r:id="rId2"/>
              </a:rPr>
              <a:t>https://www.kaggle.com/datasets/dgomonov/new-york-city-airbnb-open-data</a:t>
            </a:r>
            <a:endParaRPr lang="en-US" b="1" i="0" u="sng" strike="noStrike" dirty="0">
              <a:solidFill>
                <a:srgbClr val="1155CC"/>
              </a:solidFill>
              <a:effectLst/>
            </a:endParaRPr>
          </a:p>
          <a:p>
            <a:pPr indent="0" rtl="0">
              <a:spcBef>
                <a:spcPts val="0"/>
              </a:spcBef>
              <a:spcAft>
                <a:spcPts val="0"/>
              </a:spcAft>
              <a:buNone/>
            </a:pPr>
            <a:endParaRPr lang="en-US" b="1" i="0" u="sng" strike="noStrike" dirty="0">
              <a:solidFill>
                <a:srgbClr val="1155CC"/>
              </a:solidFill>
              <a:effectLst/>
            </a:endParaRPr>
          </a:p>
          <a:p>
            <a:pPr indent="0">
              <a:spcBef>
                <a:spcPts val="0"/>
              </a:spcBef>
              <a:buNone/>
            </a:pPr>
            <a:r>
              <a:rPr lang="en-US" b="1" i="0" u="none" strike="noStrike" dirty="0">
                <a:solidFill>
                  <a:srgbClr val="000000"/>
                </a:solidFill>
                <a:effectLst/>
              </a:rPr>
              <a:t>   This dataset includes information about listings, such as the name, host, location, room type, price, minimum nights, number of reviews, last review date, reviews per month, calculated host listings count, and availability.</a:t>
            </a:r>
          </a:p>
          <a:p>
            <a:pPr indent="0" rtl="0">
              <a:spcBef>
                <a:spcPts val="0"/>
              </a:spcBef>
              <a:spcAft>
                <a:spcPts val="0"/>
              </a:spcAft>
              <a:buNone/>
            </a:pPr>
            <a:endParaRPr lang="en-US" b="1" i="0" u="sng" strike="noStrike" dirty="0">
              <a:solidFill>
                <a:srgbClr val="1155CC"/>
              </a:solidFill>
              <a:effectLst/>
              <a:latin typeface="Arial" panose="020B0604020202020204" pitchFamily="34" charset="0"/>
            </a:endParaRPr>
          </a:p>
          <a:p>
            <a:pPr indent="0" rtl="0">
              <a:spcBef>
                <a:spcPts val="0"/>
              </a:spcBef>
              <a:spcAft>
                <a:spcPts val="0"/>
              </a:spcAft>
              <a:buNone/>
            </a:pPr>
            <a:endParaRPr lang="en-US" b="1" u="sng" dirty="0">
              <a:solidFill>
                <a:srgbClr val="1155CC"/>
              </a:solidFill>
              <a:latin typeface="Arial" panose="020B0604020202020204" pitchFamily="34" charset="0"/>
            </a:endParaRPr>
          </a:p>
          <a:p>
            <a:pPr indent="0" rtl="0">
              <a:spcBef>
                <a:spcPts val="0"/>
              </a:spcBef>
              <a:spcAft>
                <a:spcPts val="0"/>
              </a:spcAft>
              <a:buNone/>
            </a:pPr>
            <a:endParaRPr lang="en-US" sz="1800" b="1" i="0" u="sng" strike="noStrike" dirty="0">
              <a:solidFill>
                <a:srgbClr val="1155CC"/>
              </a:solidFill>
              <a:effectLst/>
              <a:latin typeface="Arial" panose="020B0604020202020204" pitchFamily="34" charset="0"/>
            </a:endParaRPr>
          </a:p>
          <a:p>
            <a:pPr indent="0" rtl="0">
              <a:spcBef>
                <a:spcPts val="0"/>
              </a:spcBef>
              <a:spcAft>
                <a:spcPts val="0"/>
              </a:spcAft>
              <a:buNone/>
            </a:pPr>
            <a:endParaRPr lang="en-US" sz="1800" b="1" u="sng" dirty="0">
              <a:solidFill>
                <a:srgbClr val="1155CC"/>
              </a:solidFill>
              <a:latin typeface="Arial" panose="020B0604020202020204" pitchFamily="34" charset="0"/>
            </a:endParaRPr>
          </a:p>
          <a:p>
            <a:pPr indent="0" rtl="0">
              <a:spcBef>
                <a:spcPts val="0"/>
              </a:spcBef>
              <a:spcAft>
                <a:spcPts val="0"/>
              </a:spcAft>
              <a:buNone/>
            </a:pPr>
            <a:endParaRPr lang="en-US" sz="1800" b="1" i="0" u="sng" strike="noStrike" dirty="0">
              <a:solidFill>
                <a:srgbClr val="1155CC"/>
              </a:solidFill>
              <a:latin typeface="Arial" panose="020B0604020202020204" pitchFamily="34" charset="0"/>
            </a:endParaRPr>
          </a:p>
          <a:p>
            <a:pPr indent="0" rtl="0">
              <a:spcBef>
                <a:spcPts val="0"/>
              </a:spcBef>
              <a:spcAft>
                <a:spcPts val="0"/>
              </a:spcAft>
              <a:buNone/>
            </a:pPr>
            <a:endParaRPr lang="en-US" sz="1800" b="1" i="0" u="sng" strike="noStrike" dirty="0">
              <a:solidFill>
                <a:srgbClr val="1155CC"/>
              </a:solidFill>
              <a:latin typeface="Arial" panose="020B0604020202020204" pitchFamily="34" charset="0"/>
            </a:endParaRPr>
          </a:p>
          <a:p>
            <a:pPr indent="0" rtl="0">
              <a:spcBef>
                <a:spcPts val="0"/>
              </a:spcBef>
              <a:spcAft>
                <a:spcPts val="0"/>
              </a:spcAft>
              <a:buNone/>
            </a:pPr>
            <a:endParaRPr lang="en-US" b="0" dirty="0">
              <a:effectLst/>
            </a:endParaRPr>
          </a:p>
        </p:txBody>
      </p:sp>
    </p:spTree>
    <p:extLst>
      <p:ext uri="{BB962C8B-B14F-4D97-AF65-F5344CB8AC3E}">
        <p14:creationId xmlns:p14="http://schemas.microsoft.com/office/powerpoint/2010/main" val="3307422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95391-27E9-EC08-FEB2-6F5FA9DF2B36}"/>
              </a:ext>
            </a:extLst>
          </p:cNvPr>
          <p:cNvSpPr>
            <a:spLocks noGrp="1"/>
          </p:cNvSpPr>
          <p:nvPr>
            <p:ph type="title"/>
          </p:nvPr>
        </p:nvSpPr>
        <p:spPr>
          <a:xfrm>
            <a:off x="966744" y="959587"/>
            <a:ext cx="9076329" cy="1064277"/>
          </a:xfrm>
        </p:spPr>
        <p:txBody>
          <a:bodyPr>
            <a:normAutofit fontScale="90000"/>
          </a:bodyPr>
          <a:lstStyle/>
          <a:p>
            <a:pPr>
              <a:spcBef>
                <a:spcPts val="0"/>
              </a:spcBef>
            </a:pPr>
            <a:r>
              <a:rPr lang="en-US" sz="4000" b="1" dirty="0">
                <a:solidFill>
                  <a:schemeClr val="accent2">
                    <a:lumMod val="75000"/>
                  </a:schemeClr>
                </a:solidFill>
              </a:rPr>
              <a:t>GET </a:t>
            </a:r>
            <a:r>
              <a:rPr lang="en-US" sz="3100" b="1" dirty="0">
                <a:solidFill>
                  <a:schemeClr val="tx1"/>
                </a:solidFill>
              </a:rPr>
              <a:t>command</a:t>
            </a:r>
            <a:r>
              <a:rPr lang="en-US" sz="4000" b="1" dirty="0">
                <a:solidFill>
                  <a:schemeClr val="tx1"/>
                </a:solidFill>
              </a:rPr>
              <a:t> </a:t>
            </a:r>
            <a:r>
              <a:rPr lang="en-US" sz="3100" b="1" dirty="0">
                <a:solidFill>
                  <a:schemeClr val="tx1"/>
                </a:solidFill>
              </a:rPr>
              <a:t>implementation</a:t>
            </a:r>
            <a:r>
              <a:rPr lang="en-US" sz="4000" b="1" dirty="0">
                <a:solidFill>
                  <a:schemeClr val="tx1"/>
                </a:solidFill>
              </a:rPr>
              <a:t> </a:t>
            </a:r>
            <a:br>
              <a:rPr lang="en-US" sz="4000" b="1" dirty="0">
                <a:solidFill>
                  <a:schemeClr val="tx1"/>
                </a:solidFill>
                <a:latin typeface="Arial" panose="020B0604020202020204" pitchFamily="34" charset="0"/>
              </a:rPr>
            </a:br>
            <a:br>
              <a:rPr lang="en-US" dirty="0"/>
            </a:br>
            <a:endParaRPr lang="en-US" dirty="0"/>
          </a:p>
        </p:txBody>
      </p:sp>
      <p:sp>
        <p:nvSpPr>
          <p:cNvPr id="3" name="Content Placeholder 2">
            <a:extLst>
              <a:ext uri="{FF2B5EF4-FFF2-40B4-BE49-F238E27FC236}">
                <a16:creationId xmlns:a16="http://schemas.microsoft.com/office/drawing/2014/main" id="{3DF0F29A-DD38-D035-BEFE-938A2815EDA0}"/>
              </a:ext>
            </a:extLst>
          </p:cNvPr>
          <p:cNvSpPr>
            <a:spLocks noGrp="1"/>
          </p:cNvSpPr>
          <p:nvPr>
            <p:ph idx="1"/>
          </p:nvPr>
        </p:nvSpPr>
        <p:spPr>
          <a:xfrm>
            <a:off x="966744" y="1694622"/>
            <a:ext cx="9076329" cy="4203791"/>
          </a:xfrm>
        </p:spPr>
        <p:txBody>
          <a:bodyPr/>
          <a:lstStyle/>
          <a:p>
            <a:pPr indent="0" rtl="0">
              <a:spcBef>
                <a:spcPts val="0"/>
              </a:spcBef>
              <a:spcAft>
                <a:spcPts val="0"/>
              </a:spcAft>
              <a:buNone/>
            </a:pPr>
            <a:endParaRPr lang="en-US" sz="1800" b="1" i="0" u="sng" strike="noStrike" dirty="0">
              <a:solidFill>
                <a:srgbClr val="1155CC"/>
              </a:solidFill>
              <a:effectLst/>
              <a:latin typeface="Arial" panose="020B0604020202020204" pitchFamily="34" charset="0"/>
            </a:endParaRPr>
          </a:p>
          <a:p>
            <a:pPr indent="0" rtl="0">
              <a:spcBef>
                <a:spcPts val="0"/>
              </a:spcBef>
              <a:spcAft>
                <a:spcPts val="0"/>
              </a:spcAft>
              <a:buNone/>
            </a:pPr>
            <a:endParaRPr lang="en-US" sz="1800" b="1" u="sng" dirty="0">
              <a:solidFill>
                <a:srgbClr val="1155CC"/>
              </a:solidFill>
              <a:latin typeface="Arial" panose="020B0604020202020204" pitchFamily="34" charset="0"/>
            </a:endParaRPr>
          </a:p>
          <a:p>
            <a:pPr indent="0" rtl="0">
              <a:spcBef>
                <a:spcPts val="0"/>
              </a:spcBef>
              <a:spcAft>
                <a:spcPts val="0"/>
              </a:spcAft>
              <a:buNone/>
            </a:pPr>
            <a:endParaRPr lang="en-US" sz="1800" b="1" i="0" u="sng" strike="noStrike" dirty="0">
              <a:solidFill>
                <a:srgbClr val="1155CC"/>
              </a:solidFill>
              <a:latin typeface="Arial" panose="020B0604020202020204" pitchFamily="34" charset="0"/>
            </a:endParaRPr>
          </a:p>
          <a:p>
            <a:pPr indent="0" rtl="0">
              <a:spcBef>
                <a:spcPts val="0"/>
              </a:spcBef>
              <a:spcAft>
                <a:spcPts val="0"/>
              </a:spcAft>
              <a:buNone/>
            </a:pPr>
            <a:endParaRPr lang="en-US" sz="1800" b="1" i="0" u="sng" strike="noStrike" dirty="0">
              <a:solidFill>
                <a:srgbClr val="1155CC"/>
              </a:solidFill>
              <a:latin typeface="Arial" panose="020B0604020202020204" pitchFamily="34" charset="0"/>
            </a:endParaRPr>
          </a:p>
          <a:p>
            <a:pPr indent="0" rtl="0">
              <a:spcBef>
                <a:spcPts val="0"/>
              </a:spcBef>
              <a:spcAft>
                <a:spcPts val="0"/>
              </a:spcAft>
              <a:buNone/>
            </a:pPr>
            <a:endParaRPr lang="en-US" b="0" dirty="0">
              <a:effectLst/>
            </a:endParaRPr>
          </a:p>
        </p:txBody>
      </p:sp>
      <p:pic>
        <p:nvPicPr>
          <p:cNvPr id="6" name="Picture 5">
            <a:extLst>
              <a:ext uri="{FF2B5EF4-FFF2-40B4-BE49-F238E27FC236}">
                <a16:creationId xmlns:a16="http://schemas.microsoft.com/office/drawing/2014/main" id="{77F892A5-D79D-464E-C1B6-EA2EA075E196}"/>
              </a:ext>
            </a:extLst>
          </p:cNvPr>
          <p:cNvPicPr>
            <a:picLocks noChangeAspect="1"/>
          </p:cNvPicPr>
          <p:nvPr/>
        </p:nvPicPr>
        <p:blipFill>
          <a:blip r:embed="rId2"/>
          <a:stretch>
            <a:fillRect/>
          </a:stretch>
        </p:blipFill>
        <p:spPr>
          <a:xfrm>
            <a:off x="966744" y="1715832"/>
            <a:ext cx="7902338" cy="3680921"/>
          </a:xfrm>
          <a:prstGeom prst="rect">
            <a:avLst/>
          </a:prstGeom>
        </p:spPr>
      </p:pic>
    </p:spTree>
    <p:extLst>
      <p:ext uri="{BB962C8B-B14F-4D97-AF65-F5344CB8AC3E}">
        <p14:creationId xmlns:p14="http://schemas.microsoft.com/office/powerpoint/2010/main" val="2803821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95391-27E9-EC08-FEB2-6F5FA9DF2B36}"/>
              </a:ext>
            </a:extLst>
          </p:cNvPr>
          <p:cNvSpPr>
            <a:spLocks noGrp="1"/>
          </p:cNvSpPr>
          <p:nvPr>
            <p:ph type="title"/>
          </p:nvPr>
        </p:nvSpPr>
        <p:spPr>
          <a:xfrm>
            <a:off x="966744" y="959587"/>
            <a:ext cx="9076329" cy="1064277"/>
          </a:xfrm>
        </p:spPr>
        <p:txBody>
          <a:bodyPr>
            <a:normAutofit fontScale="90000"/>
          </a:bodyPr>
          <a:lstStyle/>
          <a:p>
            <a:pPr>
              <a:spcBef>
                <a:spcPts val="0"/>
              </a:spcBef>
            </a:pPr>
            <a:r>
              <a:rPr lang="en-US" sz="4000" b="1" dirty="0">
                <a:solidFill>
                  <a:schemeClr val="accent2">
                    <a:lumMod val="75000"/>
                  </a:schemeClr>
                </a:solidFill>
              </a:rPr>
              <a:t>GET </a:t>
            </a:r>
            <a:r>
              <a:rPr lang="en-US" sz="3100" b="1" dirty="0">
                <a:solidFill>
                  <a:schemeClr val="tx1"/>
                </a:solidFill>
              </a:rPr>
              <a:t>command</a:t>
            </a:r>
            <a:r>
              <a:rPr lang="en-US" sz="4000" b="1" dirty="0">
                <a:solidFill>
                  <a:schemeClr val="tx1"/>
                </a:solidFill>
              </a:rPr>
              <a:t> </a:t>
            </a:r>
            <a:r>
              <a:rPr lang="en-US" sz="3100" b="1" dirty="0">
                <a:solidFill>
                  <a:schemeClr val="tx1"/>
                </a:solidFill>
              </a:rPr>
              <a:t>implementation</a:t>
            </a:r>
            <a:r>
              <a:rPr lang="en-US" sz="4000" b="1" dirty="0">
                <a:solidFill>
                  <a:schemeClr val="tx1"/>
                </a:solidFill>
              </a:rPr>
              <a:t> </a:t>
            </a:r>
            <a:br>
              <a:rPr lang="en-US" sz="4000" b="1" dirty="0">
                <a:solidFill>
                  <a:schemeClr val="tx1"/>
                </a:solidFill>
                <a:latin typeface="Arial" panose="020B0604020202020204" pitchFamily="34" charset="0"/>
              </a:rPr>
            </a:br>
            <a:br>
              <a:rPr lang="en-US" dirty="0"/>
            </a:br>
            <a:endParaRPr lang="en-US" dirty="0"/>
          </a:p>
        </p:txBody>
      </p:sp>
      <p:sp>
        <p:nvSpPr>
          <p:cNvPr id="3" name="Content Placeholder 2">
            <a:extLst>
              <a:ext uri="{FF2B5EF4-FFF2-40B4-BE49-F238E27FC236}">
                <a16:creationId xmlns:a16="http://schemas.microsoft.com/office/drawing/2014/main" id="{3DF0F29A-DD38-D035-BEFE-938A2815EDA0}"/>
              </a:ext>
            </a:extLst>
          </p:cNvPr>
          <p:cNvSpPr>
            <a:spLocks noGrp="1"/>
          </p:cNvSpPr>
          <p:nvPr>
            <p:ph idx="1"/>
          </p:nvPr>
        </p:nvSpPr>
        <p:spPr>
          <a:xfrm>
            <a:off x="966744" y="1694622"/>
            <a:ext cx="9076329" cy="4203791"/>
          </a:xfrm>
        </p:spPr>
        <p:txBody>
          <a:bodyPr/>
          <a:lstStyle/>
          <a:p>
            <a:pPr indent="0" rtl="0">
              <a:spcBef>
                <a:spcPts val="0"/>
              </a:spcBef>
              <a:spcAft>
                <a:spcPts val="0"/>
              </a:spcAft>
              <a:buNone/>
            </a:pPr>
            <a:endParaRPr lang="en-US" sz="1800" b="1" i="0" u="sng" strike="noStrike" dirty="0">
              <a:solidFill>
                <a:srgbClr val="1155CC"/>
              </a:solidFill>
              <a:effectLst/>
              <a:latin typeface="Arial" panose="020B0604020202020204" pitchFamily="34" charset="0"/>
            </a:endParaRPr>
          </a:p>
          <a:p>
            <a:pPr indent="0" rtl="0">
              <a:spcBef>
                <a:spcPts val="0"/>
              </a:spcBef>
              <a:spcAft>
                <a:spcPts val="0"/>
              </a:spcAft>
              <a:buNone/>
            </a:pPr>
            <a:endParaRPr lang="en-US" sz="1800" b="1" u="sng" dirty="0">
              <a:solidFill>
                <a:srgbClr val="1155CC"/>
              </a:solidFill>
              <a:latin typeface="Arial" panose="020B0604020202020204" pitchFamily="34" charset="0"/>
            </a:endParaRPr>
          </a:p>
          <a:p>
            <a:pPr indent="0" rtl="0">
              <a:spcBef>
                <a:spcPts val="0"/>
              </a:spcBef>
              <a:spcAft>
                <a:spcPts val="0"/>
              </a:spcAft>
              <a:buNone/>
            </a:pPr>
            <a:endParaRPr lang="en-US" sz="1800" b="1" i="0" u="sng" strike="noStrike" dirty="0">
              <a:solidFill>
                <a:srgbClr val="1155CC"/>
              </a:solidFill>
              <a:latin typeface="Arial" panose="020B0604020202020204" pitchFamily="34" charset="0"/>
            </a:endParaRPr>
          </a:p>
          <a:p>
            <a:pPr indent="0" rtl="0">
              <a:spcBef>
                <a:spcPts val="0"/>
              </a:spcBef>
              <a:spcAft>
                <a:spcPts val="0"/>
              </a:spcAft>
              <a:buNone/>
            </a:pPr>
            <a:endParaRPr lang="en-US" sz="1800" b="1" i="0" u="sng" strike="noStrike" dirty="0">
              <a:solidFill>
                <a:srgbClr val="1155CC"/>
              </a:solidFill>
              <a:latin typeface="Arial" panose="020B0604020202020204" pitchFamily="34" charset="0"/>
            </a:endParaRPr>
          </a:p>
          <a:p>
            <a:pPr indent="0" rtl="0">
              <a:spcBef>
                <a:spcPts val="0"/>
              </a:spcBef>
              <a:spcAft>
                <a:spcPts val="0"/>
              </a:spcAft>
              <a:buNone/>
            </a:pPr>
            <a:endParaRPr lang="en-US" b="0" dirty="0">
              <a:effectLst/>
            </a:endParaRPr>
          </a:p>
        </p:txBody>
      </p:sp>
      <p:pic>
        <p:nvPicPr>
          <p:cNvPr id="8" name="Picture 7" descr="Graphical user interface, text, application, email&#10;&#10;Description automatically generated">
            <a:extLst>
              <a:ext uri="{FF2B5EF4-FFF2-40B4-BE49-F238E27FC236}">
                <a16:creationId xmlns:a16="http://schemas.microsoft.com/office/drawing/2014/main" id="{4A9EAF11-AF1A-B9D1-09B3-82B729841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273" y="1491725"/>
            <a:ext cx="6000794" cy="4837357"/>
          </a:xfrm>
          <a:prstGeom prst="rect">
            <a:avLst/>
          </a:prstGeom>
        </p:spPr>
      </p:pic>
    </p:spTree>
    <p:extLst>
      <p:ext uri="{BB962C8B-B14F-4D97-AF65-F5344CB8AC3E}">
        <p14:creationId xmlns:p14="http://schemas.microsoft.com/office/powerpoint/2010/main" val="422033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95391-27E9-EC08-FEB2-6F5FA9DF2B36}"/>
              </a:ext>
            </a:extLst>
          </p:cNvPr>
          <p:cNvSpPr>
            <a:spLocks noGrp="1"/>
          </p:cNvSpPr>
          <p:nvPr>
            <p:ph type="title"/>
          </p:nvPr>
        </p:nvSpPr>
        <p:spPr>
          <a:xfrm>
            <a:off x="966744" y="959587"/>
            <a:ext cx="9076329" cy="1064277"/>
          </a:xfrm>
        </p:spPr>
        <p:txBody>
          <a:bodyPr>
            <a:normAutofit fontScale="90000"/>
          </a:bodyPr>
          <a:lstStyle/>
          <a:p>
            <a:pPr>
              <a:spcBef>
                <a:spcPts val="0"/>
              </a:spcBef>
            </a:pPr>
            <a:r>
              <a:rPr lang="en-US" sz="4000" b="1" dirty="0">
                <a:solidFill>
                  <a:schemeClr val="accent2">
                    <a:lumMod val="75000"/>
                  </a:schemeClr>
                </a:solidFill>
              </a:rPr>
              <a:t>GET </a:t>
            </a:r>
            <a:r>
              <a:rPr lang="en-US" sz="3100" b="1" dirty="0">
                <a:solidFill>
                  <a:schemeClr val="tx1"/>
                </a:solidFill>
              </a:rPr>
              <a:t>command</a:t>
            </a:r>
            <a:r>
              <a:rPr lang="en-US" sz="4000" b="1" dirty="0">
                <a:solidFill>
                  <a:schemeClr val="tx1"/>
                </a:solidFill>
              </a:rPr>
              <a:t> </a:t>
            </a:r>
            <a:r>
              <a:rPr lang="en-US" sz="3100" b="1" dirty="0">
                <a:solidFill>
                  <a:schemeClr val="tx1"/>
                </a:solidFill>
              </a:rPr>
              <a:t>implementation</a:t>
            </a:r>
            <a:r>
              <a:rPr lang="en-US" sz="4000" b="1" dirty="0">
                <a:solidFill>
                  <a:schemeClr val="tx1"/>
                </a:solidFill>
              </a:rPr>
              <a:t> </a:t>
            </a:r>
            <a:r>
              <a:rPr lang="en-US" sz="3100" b="1" dirty="0">
                <a:solidFill>
                  <a:schemeClr val="tx1"/>
                </a:solidFill>
              </a:rPr>
              <a:t>with</a:t>
            </a:r>
            <a:r>
              <a:rPr lang="en-US" sz="4000" b="1" dirty="0">
                <a:solidFill>
                  <a:schemeClr val="tx1"/>
                </a:solidFill>
              </a:rPr>
              <a:t> </a:t>
            </a:r>
            <a:r>
              <a:rPr lang="en-US" sz="3100" b="1" dirty="0">
                <a:solidFill>
                  <a:schemeClr val="tx1"/>
                </a:solidFill>
              </a:rPr>
              <a:t>filtering</a:t>
            </a:r>
            <a:r>
              <a:rPr lang="en-US" sz="4000" b="1" dirty="0">
                <a:solidFill>
                  <a:schemeClr val="tx1"/>
                </a:solidFill>
              </a:rPr>
              <a:t> </a:t>
            </a:r>
            <a:r>
              <a:rPr lang="en-US" sz="3100" b="1" dirty="0">
                <a:solidFill>
                  <a:schemeClr val="tx1"/>
                </a:solidFill>
              </a:rPr>
              <a:t>options</a:t>
            </a:r>
            <a:br>
              <a:rPr lang="en-US" sz="4000" b="1" dirty="0">
                <a:solidFill>
                  <a:schemeClr val="tx1"/>
                </a:solidFill>
                <a:latin typeface="Arial" panose="020B0604020202020204" pitchFamily="34" charset="0"/>
              </a:rPr>
            </a:br>
            <a:br>
              <a:rPr lang="en-US" dirty="0"/>
            </a:br>
            <a:endParaRPr lang="en-US" dirty="0"/>
          </a:p>
        </p:txBody>
      </p:sp>
      <p:sp>
        <p:nvSpPr>
          <p:cNvPr id="3" name="Content Placeholder 2">
            <a:extLst>
              <a:ext uri="{FF2B5EF4-FFF2-40B4-BE49-F238E27FC236}">
                <a16:creationId xmlns:a16="http://schemas.microsoft.com/office/drawing/2014/main" id="{3DF0F29A-DD38-D035-BEFE-938A2815EDA0}"/>
              </a:ext>
            </a:extLst>
          </p:cNvPr>
          <p:cNvSpPr>
            <a:spLocks noGrp="1"/>
          </p:cNvSpPr>
          <p:nvPr>
            <p:ph idx="1"/>
          </p:nvPr>
        </p:nvSpPr>
        <p:spPr>
          <a:xfrm>
            <a:off x="966744" y="1694622"/>
            <a:ext cx="9076329" cy="4203791"/>
          </a:xfrm>
        </p:spPr>
        <p:txBody>
          <a:bodyPr/>
          <a:lstStyle/>
          <a:p>
            <a:pPr indent="0" rtl="0">
              <a:spcBef>
                <a:spcPts val="0"/>
              </a:spcBef>
              <a:spcAft>
                <a:spcPts val="0"/>
              </a:spcAft>
              <a:buNone/>
            </a:pPr>
            <a:endParaRPr lang="en-US" sz="1800" b="1" i="0" u="sng" strike="noStrike" dirty="0">
              <a:solidFill>
                <a:srgbClr val="1155CC"/>
              </a:solidFill>
              <a:effectLst/>
              <a:latin typeface="Arial" panose="020B0604020202020204" pitchFamily="34" charset="0"/>
            </a:endParaRPr>
          </a:p>
          <a:p>
            <a:pPr indent="0" rtl="0">
              <a:spcBef>
                <a:spcPts val="0"/>
              </a:spcBef>
              <a:spcAft>
                <a:spcPts val="0"/>
              </a:spcAft>
              <a:buNone/>
            </a:pPr>
            <a:endParaRPr lang="en-US" sz="1800" b="1" u="sng" dirty="0">
              <a:solidFill>
                <a:srgbClr val="1155CC"/>
              </a:solidFill>
              <a:latin typeface="Arial" panose="020B0604020202020204" pitchFamily="34" charset="0"/>
            </a:endParaRPr>
          </a:p>
          <a:p>
            <a:pPr indent="0" rtl="0">
              <a:spcBef>
                <a:spcPts val="0"/>
              </a:spcBef>
              <a:spcAft>
                <a:spcPts val="0"/>
              </a:spcAft>
              <a:buNone/>
            </a:pPr>
            <a:endParaRPr lang="en-US" sz="1800" b="1" i="0" u="sng" strike="noStrike" dirty="0">
              <a:solidFill>
                <a:srgbClr val="1155CC"/>
              </a:solidFill>
              <a:latin typeface="Arial" panose="020B0604020202020204" pitchFamily="34" charset="0"/>
            </a:endParaRPr>
          </a:p>
          <a:p>
            <a:pPr indent="0" rtl="0">
              <a:spcBef>
                <a:spcPts val="0"/>
              </a:spcBef>
              <a:spcAft>
                <a:spcPts val="0"/>
              </a:spcAft>
              <a:buNone/>
            </a:pPr>
            <a:endParaRPr lang="en-US" sz="1800" b="1" i="0" u="sng" strike="noStrike" dirty="0">
              <a:solidFill>
                <a:srgbClr val="1155CC"/>
              </a:solidFill>
              <a:latin typeface="Arial" panose="020B0604020202020204" pitchFamily="34" charset="0"/>
            </a:endParaRPr>
          </a:p>
          <a:p>
            <a:pPr indent="0" rtl="0">
              <a:spcBef>
                <a:spcPts val="0"/>
              </a:spcBef>
              <a:spcAft>
                <a:spcPts val="0"/>
              </a:spcAft>
              <a:buNone/>
            </a:pPr>
            <a:endParaRPr lang="en-US" b="0" dirty="0">
              <a:effectLst/>
            </a:endParaRPr>
          </a:p>
        </p:txBody>
      </p:sp>
      <p:pic>
        <p:nvPicPr>
          <p:cNvPr id="5" name="Picture 4">
            <a:extLst>
              <a:ext uri="{FF2B5EF4-FFF2-40B4-BE49-F238E27FC236}">
                <a16:creationId xmlns:a16="http://schemas.microsoft.com/office/drawing/2014/main" id="{8843B906-59A0-87F4-E3B5-6D83CE0C8EE8}"/>
              </a:ext>
            </a:extLst>
          </p:cNvPr>
          <p:cNvPicPr>
            <a:picLocks noChangeAspect="1"/>
          </p:cNvPicPr>
          <p:nvPr/>
        </p:nvPicPr>
        <p:blipFill>
          <a:blip r:embed="rId2"/>
          <a:stretch>
            <a:fillRect/>
          </a:stretch>
        </p:blipFill>
        <p:spPr>
          <a:xfrm>
            <a:off x="1135530" y="1694622"/>
            <a:ext cx="9233647" cy="4909378"/>
          </a:xfrm>
          <a:prstGeom prst="rect">
            <a:avLst/>
          </a:prstGeom>
        </p:spPr>
      </p:pic>
    </p:spTree>
    <p:extLst>
      <p:ext uri="{BB962C8B-B14F-4D97-AF65-F5344CB8AC3E}">
        <p14:creationId xmlns:p14="http://schemas.microsoft.com/office/powerpoint/2010/main" val="1745836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C1B1-D6F1-C900-0472-D65B29A9B129}"/>
              </a:ext>
            </a:extLst>
          </p:cNvPr>
          <p:cNvSpPr>
            <a:spLocks noGrp="1"/>
          </p:cNvSpPr>
          <p:nvPr>
            <p:ph type="title"/>
          </p:nvPr>
        </p:nvSpPr>
        <p:spPr>
          <a:xfrm>
            <a:off x="1090983" y="298635"/>
            <a:ext cx="9076329" cy="1064277"/>
          </a:xfrm>
        </p:spPr>
        <p:txBody>
          <a:bodyPr>
            <a:normAutofit/>
          </a:bodyPr>
          <a:lstStyle/>
          <a:p>
            <a:r>
              <a:rPr lang="en-US" sz="3600" b="1" dirty="0">
                <a:solidFill>
                  <a:schemeClr val="accent2">
                    <a:lumMod val="75000"/>
                  </a:schemeClr>
                </a:solidFill>
              </a:rPr>
              <a:t>PUT</a:t>
            </a:r>
            <a:r>
              <a:rPr lang="en-US" sz="4800" b="1" dirty="0">
                <a:solidFill>
                  <a:schemeClr val="accent2">
                    <a:lumMod val="75000"/>
                  </a:schemeClr>
                </a:solidFill>
              </a:rPr>
              <a:t> </a:t>
            </a:r>
            <a:r>
              <a:rPr lang="en-US" sz="2800" b="1" dirty="0">
                <a:solidFill>
                  <a:schemeClr val="tx1"/>
                </a:solidFill>
              </a:rPr>
              <a:t>command</a:t>
            </a:r>
            <a:r>
              <a:rPr lang="en-US" sz="3100" b="1" dirty="0">
                <a:solidFill>
                  <a:schemeClr val="tx1"/>
                </a:solidFill>
              </a:rPr>
              <a:t> </a:t>
            </a:r>
            <a:r>
              <a:rPr lang="en-US" sz="2800" b="1" dirty="0">
                <a:solidFill>
                  <a:schemeClr val="tx1"/>
                </a:solidFill>
              </a:rPr>
              <a:t>implementation</a:t>
            </a:r>
            <a:endParaRPr lang="en-US" sz="2800" dirty="0"/>
          </a:p>
        </p:txBody>
      </p:sp>
      <p:pic>
        <p:nvPicPr>
          <p:cNvPr id="5" name="Content Placeholder 4">
            <a:extLst>
              <a:ext uri="{FF2B5EF4-FFF2-40B4-BE49-F238E27FC236}">
                <a16:creationId xmlns:a16="http://schemas.microsoft.com/office/drawing/2014/main" id="{105E06B3-D20B-A253-0CC1-923035A717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6788" y="1739154"/>
            <a:ext cx="10998106" cy="1290918"/>
          </a:xfrm>
        </p:spPr>
      </p:pic>
      <p:pic>
        <p:nvPicPr>
          <p:cNvPr id="7" name="Picture 6">
            <a:extLst>
              <a:ext uri="{FF2B5EF4-FFF2-40B4-BE49-F238E27FC236}">
                <a16:creationId xmlns:a16="http://schemas.microsoft.com/office/drawing/2014/main" id="{588DDD48-87D4-285A-248A-A11CF555BD66}"/>
              </a:ext>
            </a:extLst>
          </p:cNvPr>
          <p:cNvPicPr>
            <a:picLocks noChangeAspect="1"/>
          </p:cNvPicPr>
          <p:nvPr/>
        </p:nvPicPr>
        <p:blipFill>
          <a:blip r:embed="rId3"/>
          <a:stretch>
            <a:fillRect/>
          </a:stretch>
        </p:blipFill>
        <p:spPr>
          <a:xfrm>
            <a:off x="966788" y="3704339"/>
            <a:ext cx="10998106" cy="2623672"/>
          </a:xfrm>
          <a:prstGeom prst="rect">
            <a:avLst/>
          </a:prstGeom>
        </p:spPr>
      </p:pic>
    </p:spTree>
    <p:extLst>
      <p:ext uri="{BB962C8B-B14F-4D97-AF65-F5344CB8AC3E}">
        <p14:creationId xmlns:p14="http://schemas.microsoft.com/office/powerpoint/2010/main" val="1960421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E803-C681-A95C-C972-67CC3FA7082D}"/>
              </a:ext>
            </a:extLst>
          </p:cNvPr>
          <p:cNvSpPr>
            <a:spLocks noGrp="1"/>
          </p:cNvSpPr>
          <p:nvPr>
            <p:ph type="title"/>
          </p:nvPr>
        </p:nvSpPr>
        <p:spPr>
          <a:xfrm>
            <a:off x="966744" y="233571"/>
            <a:ext cx="9076329" cy="1008820"/>
          </a:xfrm>
        </p:spPr>
        <p:txBody>
          <a:bodyPr>
            <a:normAutofit/>
          </a:bodyPr>
          <a:lstStyle/>
          <a:p>
            <a:r>
              <a:rPr lang="en-US" sz="3600" b="1" dirty="0">
                <a:solidFill>
                  <a:schemeClr val="accent2">
                    <a:lumMod val="75000"/>
                  </a:schemeClr>
                </a:solidFill>
              </a:rPr>
              <a:t>POST</a:t>
            </a:r>
            <a:r>
              <a:rPr lang="en-US" sz="5400" b="1" dirty="0">
                <a:solidFill>
                  <a:schemeClr val="accent2">
                    <a:lumMod val="75000"/>
                  </a:schemeClr>
                </a:solidFill>
              </a:rPr>
              <a:t> </a:t>
            </a:r>
            <a:r>
              <a:rPr lang="en-US" sz="2800" b="1" dirty="0">
                <a:solidFill>
                  <a:schemeClr val="tx1"/>
                </a:solidFill>
              </a:rPr>
              <a:t>command implementation</a:t>
            </a:r>
            <a:endParaRPr lang="en-US" sz="2800" dirty="0"/>
          </a:p>
        </p:txBody>
      </p:sp>
      <p:pic>
        <p:nvPicPr>
          <p:cNvPr id="5" name="Content Placeholder 4">
            <a:extLst>
              <a:ext uri="{FF2B5EF4-FFF2-40B4-BE49-F238E27FC236}">
                <a16:creationId xmlns:a16="http://schemas.microsoft.com/office/drawing/2014/main" id="{4F21E74D-96CB-1FA2-0CE2-18B7DA299E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6787" y="1458260"/>
            <a:ext cx="10448271" cy="1261034"/>
          </a:xfrm>
        </p:spPr>
      </p:pic>
      <p:pic>
        <p:nvPicPr>
          <p:cNvPr id="7" name="Picture 6">
            <a:extLst>
              <a:ext uri="{FF2B5EF4-FFF2-40B4-BE49-F238E27FC236}">
                <a16:creationId xmlns:a16="http://schemas.microsoft.com/office/drawing/2014/main" id="{9DA2D3C8-8771-11F1-237D-3DA8A14195AC}"/>
              </a:ext>
            </a:extLst>
          </p:cNvPr>
          <p:cNvPicPr>
            <a:picLocks noChangeAspect="1"/>
          </p:cNvPicPr>
          <p:nvPr/>
        </p:nvPicPr>
        <p:blipFill>
          <a:blip r:embed="rId3"/>
          <a:stretch>
            <a:fillRect/>
          </a:stretch>
        </p:blipFill>
        <p:spPr>
          <a:xfrm>
            <a:off x="966744" y="3203387"/>
            <a:ext cx="10448271" cy="3421041"/>
          </a:xfrm>
          <a:prstGeom prst="rect">
            <a:avLst/>
          </a:prstGeom>
        </p:spPr>
      </p:pic>
    </p:spTree>
    <p:extLst>
      <p:ext uri="{BB962C8B-B14F-4D97-AF65-F5344CB8AC3E}">
        <p14:creationId xmlns:p14="http://schemas.microsoft.com/office/powerpoint/2010/main" val="2049767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E803-C681-A95C-C972-67CC3FA7082D}"/>
              </a:ext>
            </a:extLst>
          </p:cNvPr>
          <p:cNvSpPr>
            <a:spLocks noGrp="1"/>
          </p:cNvSpPr>
          <p:nvPr>
            <p:ph type="title"/>
          </p:nvPr>
        </p:nvSpPr>
        <p:spPr>
          <a:xfrm>
            <a:off x="966744" y="233571"/>
            <a:ext cx="9076329" cy="1008820"/>
          </a:xfrm>
        </p:spPr>
        <p:txBody>
          <a:bodyPr>
            <a:normAutofit/>
          </a:bodyPr>
          <a:lstStyle/>
          <a:p>
            <a:r>
              <a:rPr lang="en-US" sz="3600" b="1" dirty="0">
                <a:solidFill>
                  <a:schemeClr val="accent2">
                    <a:lumMod val="75000"/>
                  </a:schemeClr>
                </a:solidFill>
              </a:rPr>
              <a:t>PATCH</a:t>
            </a:r>
            <a:r>
              <a:rPr lang="en-US" sz="5400" b="1" dirty="0">
                <a:solidFill>
                  <a:schemeClr val="accent2">
                    <a:lumMod val="75000"/>
                  </a:schemeClr>
                </a:solidFill>
              </a:rPr>
              <a:t> </a:t>
            </a:r>
            <a:r>
              <a:rPr lang="en-US" sz="2800" b="1" dirty="0">
                <a:solidFill>
                  <a:schemeClr val="tx1"/>
                </a:solidFill>
              </a:rPr>
              <a:t>command implementation</a:t>
            </a:r>
            <a:endParaRPr lang="en-US" sz="2800" dirty="0"/>
          </a:p>
        </p:txBody>
      </p:sp>
      <p:pic>
        <p:nvPicPr>
          <p:cNvPr id="12" name="Content Placeholder 11" descr="Graphical user interface, text, application, email&#10;&#10;Description automatically generated">
            <a:extLst>
              <a:ext uri="{FF2B5EF4-FFF2-40B4-BE49-F238E27FC236}">
                <a16:creationId xmlns:a16="http://schemas.microsoft.com/office/drawing/2014/main" id="{90A07F72-F635-98B9-4B9A-ED118D5DD4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9431" y="1759226"/>
            <a:ext cx="4661452" cy="4139924"/>
          </a:xfrm>
        </p:spPr>
      </p:pic>
      <p:pic>
        <p:nvPicPr>
          <p:cNvPr id="14" name="Picture 13" descr="Graphical user interface, text, application, email&#10;&#10;Description automatically generated">
            <a:extLst>
              <a:ext uri="{FF2B5EF4-FFF2-40B4-BE49-F238E27FC236}">
                <a16:creationId xmlns:a16="http://schemas.microsoft.com/office/drawing/2014/main" id="{CA4E5473-E378-9BE8-0770-AFE930FC5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0847" y="1759227"/>
            <a:ext cx="4936565" cy="4139924"/>
          </a:xfrm>
          <a:prstGeom prst="rect">
            <a:avLst/>
          </a:prstGeom>
        </p:spPr>
      </p:pic>
      <p:sp>
        <p:nvSpPr>
          <p:cNvPr id="15" name="TextBox 14">
            <a:extLst>
              <a:ext uri="{FF2B5EF4-FFF2-40B4-BE49-F238E27FC236}">
                <a16:creationId xmlns:a16="http://schemas.microsoft.com/office/drawing/2014/main" id="{8AD8A718-29DD-0EA6-8ADE-4A03923E10FC}"/>
              </a:ext>
            </a:extLst>
          </p:cNvPr>
          <p:cNvSpPr txBox="1"/>
          <p:nvPr/>
        </p:nvSpPr>
        <p:spPr>
          <a:xfrm flipH="1">
            <a:off x="1121850" y="6276392"/>
            <a:ext cx="9396860" cy="369332"/>
          </a:xfrm>
          <a:prstGeom prst="rect">
            <a:avLst/>
          </a:prstGeom>
          <a:noFill/>
        </p:spPr>
        <p:txBody>
          <a:bodyPr wrap="square" rtlCol="0">
            <a:spAutoFit/>
          </a:bodyPr>
          <a:lstStyle/>
          <a:p>
            <a:r>
              <a:rPr lang="en-US" dirty="0"/>
              <a:t>            Before Updating                                                                        After Updating</a:t>
            </a:r>
          </a:p>
        </p:txBody>
      </p:sp>
    </p:spTree>
    <p:extLst>
      <p:ext uri="{BB962C8B-B14F-4D97-AF65-F5344CB8AC3E}">
        <p14:creationId xmlns:p14="http://schemas.microsoft.com/office/powerpoint/2010/main" val="2184027991"/>
      </p:ext>
    </p:extLst>
  </p:cSld>
  <p:clrMapOvr>
    <a:masterClrMapping/>
  </p:clrMapOvr>
</p:sld>
</file>

<file path=ppt/theme/theme1.xml><?xml version="1.0" encoding="utf-8"?>
<a:theme xmlns:a="http://schemas.openxmlformats.org/drawingml/2006/main" name="MarrakeshVTI">
  <a:themeElements>
    <a:clrScheme name="AnalogousFromLightSeedLeftStep">
      <a:dk1>
        <a:srgbClr val="000000"/>
      </a:dk1>
      <a:lt1>
        <a:srgbClr val="FFFFFF"/>
      </a:lt1>
      <a:dk2>
        <a:srgbClr val="41242B"/>
      </a:dk2>
      <a:lt2>
        <a:srgbClr val="E2E7E8"/>
      </a:lt2>
      <a:accent1>
        <a:srgbClr val="DF8E7E"/>
      </a:accent1>
      <a:accent2>
        <a:srgbClr val="D8617E"/>
      </a:accent2>
      <a:accent3>
        <a:srgbClr val="DF7EBE"/>
      </a:accent3>
      <a:accent4>
        <a:srgbClr val="CE61D8"/>
      </a:accent4>
      <a:accent5>
        <a:srgbClr val="AF7EDF"/>
      </a:accent5>
      <a:accent6>
        <a:srgbClr val="6B61D8"/>
      </a:accent6>
      <a:hlink>
        <a:srgbClr val="5A8B95"/>
      </a:hlink>
      <a:folHlink>
        <a:srgbClr val="7F7F7F"/>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docProps/app.xml><?xml version="1.0" encoding="utf-8"?>
<Properties xmlns="http://schemas.openxmlformats.org/officeDocument/2006/extended-properties" xmlns:vt="http://schemas.openxmlformats.org/officeDocument/2006/docPropsVTypes">
  <TotalTime>200</TotalTime>
  <Words>228</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Goudy Old Style</vt:lpstr>
      <vt:lpstr>MarrakeshVTI</vt:lpstr>
      <vt:lpstr>EMULATING FIREBASE</vt:lpstr>
      <vt:lpstr>PLANNED IMPLEMENTATION  </vt:lpstr>
      <vt:lpstr>DATASET  </vt:lpstr>
      <vt:lpstr>GET command implementation   </vt:lpstr>
      <vt:lpstr>GET command implementation   </vt:lpstr>
      <vt:lpstr>GET command implementation with filtering options  </vt:lpstr>
      <vt:lpstr>PUT command implementation</vt:lpstr>
      <vt:lpstr>POST command implementation</vt:lpstr>
      <vt:lpstr>PATCH command implementation</vt:lpstr>
      <vt:lpstr>DELETE command implementation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EMULATING FIREBASE</dc:title>
  <dc:creator>Vedanvita Gudavalli</dc:creator>
  <cp:lastModifiedBy>Vedanvita Gudavalli</cp:lastModifiedBy>
  <cp:revision>1</cp:revision>
  <dcterms:created xsi:type="dcterms:W3CDTF">2023-04-24T00:47:31Z</dcterms:created>
  <dcterms:modified xsi:type="dcterms:W3CDTF">2023-04-24T04:08:19Z</dcterms:modified>
</cp:coreProperties>
</file>