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373" r:id="rId3"/>
    <p:sldId id="371" r:id="rId4"/>
    <p:sldId id="372" r:id="rId5"/>
    <p:sldId id="308" r:id="rId6"/>
    <p:sldId id="397" r:id="rId7"/>
    <p:sldId id="398" r:id="rId8"/>
    <p:sldId id="399" r:id="rId9"/>
    <p:sldId id="396" r:id="rId10"/>
    <p:sldId id="400" r:id="rId11"/>
    <p:sldId id="309" r:id="rId12"/>
    <p:sldId id="332" r:id="rId13"/>
    <p:sldId id="331" r:id="rId14"/>
    <p:sldId id="302" r:id="rId15"/>
    <p:sldId id="303" r:id="rId16"/>
    <p:sldId id="428" r:id="rId17"/>
    <p:sldId id="429" r:id="rId18"/>
    <p:sldId id="415" r:id="rId19"/>
    <p:sldId id="414" r:id="rId20"/>
    <p:sldId id="417" r:id="rId21"/>
    <p:sldId id="419" r:id="rId22"/>
    <p:sldId id="420" r:id="rId23"/>
    <p:sldId id="422" r:id="rId24"/>
    <p:sldId id="421" r:id="rId25"/>
    <p:sldId id="423" r:id="rId26"/>
    <p:sldId id="424" r:id="rId27"/>
    <p:sldId id="425" r:id="rId28"/>
    <p:sldId id="426" r:id="rId29"/>
    <p:sldId id="427" r:id="rId30"/>
    <p:sldId id="416" r:id="rId31"/>
    <p:sldId id="430" r:id="rId32"/>
    <p:sldId id="431" r:id="rId33"/>
    <p:sldId id="305" r:id="rId34"/>
    <p:sldId id="306" r:id="rId35"/>
    <p:sldId id="406" r:id="rId36"/>
    <p:sldId id="405" r:id="rId37"/>
    <p:sldId id="407" r:id="rId38"/>
    <p:sldId id="403" r:id="rId39"/>
    <p:sldId id="404" r:id="rId40"/>
    <p:sldId id="401" r:id="rId41"/>
    <p:sldId id="402" r:id="rId42"/>
    <p:sldId id="411" r:id="rId43"/>
    <p:sldId id="412" r:id="rId44"/>
    <p:sldId id="413" r:id="rId45"/>
    <p:sldId id="295" r:id="rId46"/>
    <p:sldId id="296" r:id="rId47"/>
    <p:sldId id="297" r:id="rId48"/>
    <p:sldId id="263" r:id="rId49"/>
    <p:sldId id="310" r:id="rId50"/>
    <p:sldId id="327" r:id="rId51"/>
    <p:sldId id="364" r:id="rId52"/>
    <p:sldId id="376" r:id="rId53"/>
    <p:sldId id="378" r:id="rId54"/>
    <p:sldId id="379" r:id="rId55"/>
    <p:sldId id="375" r:id="rId56"/>
    <p:sldId id="374" r:id="rId57"/>
    <p:sldId id="380" r:id="rId58"/>
    <p:sldId id="361" r:id="rId59"/>
    <p:sldId id="277" r:id="rId60"/>
    <p:sldId id="276" r:id="rId61"/>
    <p:sldId id="408" r:id="rId62"/>
    <p:sldId id="311" r:id="rId63"/>
    <p:sldId id="386" r:id="rId64"/>
    <p:sldId id="312" r:id="rId65"/>
    <p:sldId id="335" r:id="rId66"/>
    <p:sldId id="314" r:id="rId67"/>
    <p:sldId id="315" r:id="rId68"/>
    <p:sldId id="433" r:id="rId69"/>
    <p:sldId id="383" r:id="rId70"/>
    <p:sldId id="437" r:id="rId71"/>
    <p:sldId id="438" r:id="rId72"/>
    <p:sldId id="384" r:id="rId73"/>
    <p:sldId id="434" r:id="rId74"/>
    <p:sldId id="439" r:id="rId75"/>
    <p:sldId id="385" r:id="rId76"/>
    <p:sldId id="440" r:id="rId77"/>
    <p:sldId id="441" r:id="rId78"/>
    <p:sldId id="313" r:id="rId79"/>
    <p:sldId id="316" r:id="rId80"/>
    <p:sldId id="317" r:id="rId81"/>
    <p:sldId id="318" r:id="rId82"/>
    <p:sldId id="319" r:id="rId83"/>
    <p:sldId id="321" r:id="rId84"/>
    <p:sldId id="322" r:id="rId85"/>
    <p:sldId id="337" r:id="rId86"/>
    <p:sldId id="323" r:id="rId87"/>
    <p:sldId id="326" r:id="rId88"/>
    <p:sldId id="330" r:id="rId89"/>
    <p:sldId id="324" r:id="rId90"/>
    <p:sldId id="292" r:id="rId91"/>
    <p:sldId id="368" r:id="rId92"/>
    <p:sldId id="370" r:id="rId93"/>
    <p:sldId id="369" r:id="rId94"/>
    <p:sldId id="363" r:id="rId95"/>
    <p:sldId id="351" r:id="rId96"/>
    <p:sldId id="362" r:id="rId97"/>
    <p:sldId id="352" r:id="rId98"/>
    <p:sldId id="353" r:id="rId99"/>
    <p:sldId id="354" r:id="rId100"/>
    <p:sldId id="338" r:id="rId101"/>
    <p:sldId id="340" r:id="rId102"/>
    <p:sldId id="341" r:id="rId103"/>
    <p:sldId id="355" r:id="rId104"/>
    <p:sldId id="356" r:id="rId105"/>
    <p:sldId id="357" r:id="rId106"/>
    <p:sldId id="358" r:id="rId107"/>
    <p:sldId id="359" r:id="rId108"/>
    <p:sldId id="360" r:id="rId109"/>
    <p:sldId id="342" r:id="rId110"/>
    <p:sldId id="343" r:id="rId111"/>
    <p:sldId id="344" r:id="rId112"/>
    <p:sldId id="346" r:id="rId113"/>
    <p:sldId id="347" r:id="rId114"/>
    <p:sldId id="349" r:id="rId115"/>
    <p:sldId id="348" r:id="rId116"/>
    <p:sldId id="387" r:id="rId117"/>
    <p:sldId id="432" r:id="rId118"/>
    <p:sldId id="391" r:id="rId119"/>
    <p:sldId id="390" r:id="rId120"/>
    <p:sldId id="328" r:id="rId121"/>
    <p:sldId id="394" r:id="rId122"/>
    <p:sldId id="287" r:id="rId123"/>
    <p:sldId id="288" r:id="rId124"/>
    <p:sldId id="329" r:id="rId125"/>
    <p:sldId id="280" r:id="rId126"/>
    <p:sldId id="282" r:id="rId127"/>
    <p:sldId id="283" r:id="rId128"/>
    <p:sldId id="284" r:id="rId129"/>
    <p:sldId id="281" r:id="rId130"/>
    <p:sldId id="285" r:id="rId131"/>
    <p:sldId id="286" r:id="rId132"/>
    <p:sldId id="289" r:id="rId133"/>
    <p:sldId id="290" r:id="rId134"/>
    <p:sldId id="442" r:id="rId135"/>
    <p:sldId id="291" r:id="rId136"/>
    <p:sldId id="366" r:id="rId137"/>
    <p:sldId id="367" r:id="rId1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a:srgbClr val="009900"/>
    <a:srgbClr val="FF00FF"/>
    <a:srgbClr val="0000FF"/>
    <a:srgbClr val="3333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570.wmf"/><Relationship Id="rId7" Type="http://schemas.openxmlformats.org/officeDocument/2006/relationships/image" Target="../media/image574.wmf"/><Relationship Id="rId2" Type="http://schemas.openxmlformats.org/officeDocument/2006/relationships/image" Target="../media/image569.wmf"/><Relationship Id="rId1" Type="http://schemas.openxmlformats.org/officeDocument/2006/relationships/image" Target="../media/image568.wmf"/><Relationship Id="rId6" Type="http://schemas.openxmlformats.org/officeDocument/2006/relationships/image" Target="../media/image573.wmf"/><Relationship Id="rId5" Type="http://schemas.openxmlformats.org/officeDocument/2006/relationships/image" Target="../media/image572.wmf"/><Relationship Id="rId4" Type="http://schemas.openxmlformats.org/officeDocument/2006/relationships/image" Target="../media/image571.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577.wmf"/><Relationship Id="rId2" Type="http://schemas.openxmlformats.org/officeDocument/2006/relationships/image" Target="../media/image576.wmf"/><Relationship Id="rId1" Type="http://schemas.openxmlformats.org/officeDocument/2006/relationships/image" Target="../media/image575.wmf"/><Relationship Id="rId5" Type="http://schemas.openxmlformats.org/officeDocument/2006/relationships/image" Target="../media/image579.wmf"/><Relationship Id="rId4" Type="http://schemas.openxmlformats.org/officeDocument/2006/relationships/image" Target="../media/image578.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582.wmf"/><Relationship Id="rId2" Type="http://schemas.openxmlformats.org/officeDocument/2006/relationships/image" Target="../media/image581.wmf"/><Relationship Id="rId1" Type="http://schemas.openxmlformats.org/officeDocument/2006/relationships/image" Target="../media/image580.wmf"/><Relationship Id="rId6" Type="http://schemas.openxmlformats.org/officeDocument/2006/relationships/image" Target="../media/image585.wmf"/><Relationship Id="rId5" Type="http://schemas.openxmlformats.org/officeDocument/2006/relationships/image" Target="../media/image584.wmf"/><Relationship Id="rId4" Type="http://schemas.openxmlformats.org/officeDocument/2006/relationships/image" Target="../media/image583.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588.wmf"/><Relationship Id="rId2" Type="http://schemas.openxmlformats.org/officeDocument/2006/relationships/image" Target="../media/image587.wmf"/><Relationship Id="rId1" Type="http://schemas.openxmlformats.org/officeDocument/2006/relationships/image" Target="../media/image586.wmf"/><Relationship Id="rId6" Type="http://schemas.openxmlformats.org/officeDocument/2006/relationships/image" Target="../media/image591.wmf"/><Relationship Id="rId5" Type="http://schemas.openxmlformats.org/officeDocument/2006/relationships/image" Target="../media/image590.wmf"/><Relationship Id="rId4" Type="http://schemas.openxmlformats.org/officeDocument/2006/relationships/image" Target="../media/image589.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594.wmf"/><Relationship Id="rId2" Type="http://schemas.openxmlformats.org/officeDocument/2006/relationships/image" Target="../media/image593.wmf"/><Relationship Id="rId1" Type="http://schemas.openxmlformats.org/officeDocument/2006/relationships/image" Target="../media/image592.wmf"/><Relationship Id="rId5" Type="http://schemas.openxmlformats.org/officeDocument/2006/relationships/image" Target="../media/image579.wmf"/><Relationship Id="rId4" Type="http://schemas.openxmlformats.org/officeDocument/2006/relationships/image" Target="../media/image595.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598.wmf"/><Relationship Id="rId2" Type="http://schemas.openxmlformats.org/officeDocument/2006/relationships/image" Target="../media/image597.wmf"/><Relationship Id="rId1" Type="http://schemas.openxmlformats.org/officeDocument/2006/relationships/image" Target="../media/image596.wmf"/><Relationship Id="rId5" Type="http://schemas.openxmlformats.org/officeDocument/2006/relationships/image" Target="../media/image600.wmf"/><Relationship Id="rId4" Type="http://schemas.openxmlformats.org/officeDocument/2006/relationships/image" Target="../media/image599.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603.wmf"/><Relationship Id="rId2" Type="http://schemas.openxmlformats.org/officeDocument/2006/relationships/image" Target="../media/image602.wmf"/><Relationship Id="rId1" Type="http://schemas.openxmlformats.org/officeDocument/2006/relationships/image" Target="../media/image601.wmf"/><Relationship Id="rId5" Type="http://schemas.openxmlformats.org/officeDocument/2006/relationships/image" Target="../media/image605.wmf"/><Relationship Id="rId4" Type="http://schemas.openxmlformats.org/officeDocument/2006/relationships/image" Target="../media/image604.wmf"/></Relationships>
</file>

<file path=ppt/drawings/_rels/vmlDrawing107.vml.rels><?xml version="1.0" encoding="UTF-8" standalone="yes"?>
<Relationships xmlns="http://schemas.openxmlformats.org/package/2006/relationships"><Relationship Id="rId8" Type="http://schemas.openxmlformats.org/officeDocument/2006/relationships/image" Target="../media/image610.wmf"/><Relationship Id="rId3" Type="http://schemas.openxmlformats.org/officeDocument/2006/relationships/image" Target="../media/image608.wmf"/><Relationship Id="rId7" Type="http://schemas.openxmlformats.org/officeDocument/2006/relationships/image" Target="../media/image561.wmf"/><Relationship Id="rId12" Type="http://schemas.openxmlformats.org/officeDocument/2006/relationships/image" Target="../media/image614.wmf"/><Relationship Id="rId2" Type="http://schemas.openxmlformats.org/officeDocument/2006/relationships/image" Target="../media/image607.wmf"/><Relationship Id="rId1" Type="http://schemas.openxmlformats.org/officeDocument/2006/relationships/image" Target="../media/image606.wmf"/><Relationship Id="rId6" Type="http://schemas.openxmlformats.org/officeDocument/2006/relationships/image" Target="../media/image557.wmf"/><Relationship Id="rId11" Type="http://schemas.openxmlformats.org/officeDocument/2006/relationships/image" Target="../media/image613.wmf"/><Relationship Id="rId5" Type="http://schemas.openxmlformats.org/officeDocument/2006/relationships/image" Target="../media/image560.wmf"/><Relationship Id="rId10" Type="http://schemas.openxmlformats.org/officeDocument/2006/relationships/image" Target="../media/image612.wmf"/><Relationship Id="rId4" Type="http://schemas.openxmlformats.org/officeDocument/2006/relationships/image" Target="../media/image609.wmf"/><Relationship Id="rId9" Type="http://schemas.openxmlformats.org/officeDocument/2006/relationships/image" Target="../media/image611.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557.wmf"/><Relationship Id="rId7" Type="http://schemas.openxmlformats.org/officeDocument/2006/relationships/image" Target="../media/image579.wmf"/><Relationship Id="rId2" Type="http://schemas.openxmlformats.org/officeDocument/2006/relationships/image" Target="../media/image560.wmf"/><Relationship Id="rId1" Type="http://schemas.openxmlformats.org/officeDocument/2006/relationships/image" Target="../media/image615.wmf"/><Relationship Id="rId6" Type="http://schemas.openxmlformats.org/officeDocument/2006/relationships/image" Target="../media/image617.wmf"/><Relationship Id="rId5" Type="http://schemas.openxmlformats.org/officeDocument/2006/relationships/image" Target="../media/image616.wmf"/><Relationship Id="rId4" Type="http://schemas.openxmlformats.org/officeDocument/2006/relationships/image" Target="../media/image561.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620.wmf"/><Relationship Id="rId2" Type="http://schemas.openxmlformats.org/officeDocument/2006/relationships/image" Target="../media/image619.wmf"/><Relationship Id="rId1" Type="http://schemas.openxmlformats.org/officeDocument/2006/relationships/image" Target="../media/image618.wmf"/><Relationship Id="rId5" Type="http://schemas.openxmlformats.org/officeDocument/2006/relationships/image" Target="../media/image622.wmf"/><Relationship Id="rId4" Type="http://schemas.openxmlformats.org/officeDocument/2006/relationships/image" Target="../media/image62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4.wmf"/><Relationship Id="rId7" Type="http://schemas.openxmlformats.org/officeDocument/2006/relationships/image" Target="../media/image39.wmf"/><Relationship Id="rId2" Type="http://schemas.openxmlformats.org/officeDocument/2006/relationships/image" Target="../media/image37.wmf"/><Relationship Id="rId1" Type="http://schemas.openxmlformats.org/officeDocument/2006/relationships/image" Target="../media/image32.wmf"/><Relationship Id="rId6" Type="http://schemas.openxmlformats.org/officeDocument/2006/relationships/image" Target="../media/image38.wmf"/><Relationship Id="rId5" Type="http://schemas.openxmlformats.org/officeDocument/2006/relationships/image" Target="../media/image36.wmf"/><Relationship Id="rId4" Type="http://schemas.openxmlformats.org/officeDocument/2006/relationships/image" Target="../media/image35.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626.wmf"/><Relationship Id="rId2" Type="http://schemas.openxmlformats.org/officeDocument/2006/relationships/image" Target="../media/image625.wmf"/><Relationship Id="rId1" Type="http://schemas.openxmlformats.org/officeDocument/2006/relationships/image" Target="../media/image624.wmf"/><Relationship Id="rId5" Type="http://schemas.openxmlformats.org/officeDocument/2006/relationships/image" Target="../media/image628.wmf"/><Relationship Id="rId4" Type="http://schemas.openxmlformats.org/officeDocument/2006/relationships/image" Target="../media/image627.wmf"/></Relationships>
</file>

<file path=ppt/drawings/_rels/vmlDrawing111.vml.rels><?xml version="1.0" encoding="UTF-8" standalone="yes"?>
<Relationships xmlns="http://schemas.openxmlformats.org/package/2006/relationships"><Relationship Id="rId8" Type="http://schemas.openxmlformats.org/officeDocument/2006/relationships/image" Target="../media/image634.wmf"/><Relationship Id="rId3" Type="http://schemas.openxmlformats.org/officeDocument/2006/relationships/image" Target="../media/image630.wmf"/><Relationship Id="rId7" Type="http://schemas.openxmlformats.org/officeDocument/2006/relationships/image" Target="../media/image633.wmf"/><Relationship Id="rId2" Type="http://schemas.openxmlformats.org/officeDocument/2006/relationships/image" Target="../media/image629.wmf"/><Relationship Id="rId1" Type="http://schemas.openxmlformats.org/officeDocument/2006/relationships/image" Target="../media/image628.wmf"/><Relationship Id="rId6" Type="http://schemas.openxmlformats.org/officeDocument/2006/relationships/image" Target="../media/image632.wmf"/><Relationship Id="rId5" Type="http://schemas.openxmlformats.org/officeDocument/2006/relationships/image" Target="../media/image627.wmf"/><Relationship Id="rId10" Type="http://schemas.openxmlformats.org/officeDocument/2006/relationships/image" Target="../media/image636.wmf"/><Relationship Id="rId4" Type="http://schemas.openxmlformats.org/officeDocument/2006/relationships/image" Target="../media/image631.wmf"/><Relationship Id="rId9" Type="http://schemas.openxmlformats.org/officeDocument/2006/relationships/image" Target="../media/image635.wmf"/></Relationships>
</file>

<file path=ppt/drawings/_rels/vmlDrawing112.vml.rels><?xml version="1.0" encoding="UTF-8" standalone="yes"?>
<Relationships xmlns="http://schemas.openxmlformats.org/package/2006/relationships"><Relationship Id="rId8" Type="http://schemas.openxmlformats.org/officeDocument/2006/relationships/image" Target="../media/image619.wmf"/><Relationship Id="rId3" Type="http://schemas.openxmlformats.org/officeDocument/2006/relationships/image" Target="../media/image639.wmf"/><Relationship Id="rId7" Type="http://schemas.openxmlformats.org/officeDocument/2006/relationships/image" Target="../media/image643.wmf"/><Relationship Id="rId2" Type="http://schemas.openxmlformats.org/officeDocument/2006/relationships/image" Target="../media/image638.wmf"/><Relationship Id="rId1" Type="http://schemas.openxmlformats.org/officeDocument/2006/relationships/image" Target="../media/image637.wmf"/><Relationship Id="rId6" Type="http://schemas.openxmlformats.org/officeDocument/2006/relationships/image" Target="../media/image642.wmf"/><Relationship Id="rId5" Type="http://schemas.openxmlformats.org/officeDocument/2006/relationships/image" Target="../media/image641.wmf"/><Relationship Id="rId4" Type="http://schemas.openxmlformats.org/officeDocument/2006/relationships/image" Target="../media/image640.wmf"/></Relationships>
</file>

<file path=ppt/drawings/_rels/vmlDrawing113.vml.rels><?xml version="1.0" encoding="UTF-8" standalone="yes"?>
<Relationships xmlns="http://schemas.openxmlformats.org/package/2006/relationships"><Relationship Id="rId8" Type="http://schemas.openxmlformats.org/officeDocument/2006/relationships/image" Target="../media/image649.wmf"/><Relationship Id="rId3" Type="http://schemas.openxmlformats.org/officeDocument/2006/relationships/image" Target="../media/image646.wmf"/><Relationship Id="rId7" Type="http://schemas.openxmlformats.org/officeDocument/2006/relationships/image" Target="../media/image648.wmf"/><Relationship Id="rId2" Type="http://schemas.openxmlformats.org/officeDocument/2006/relationships/image" Target="../media/image645.wmf"/><Relationship Id="rId1" Type="http://schemas.openxmlformats.org/officeDocument/2006/relationships/image" Target="../media/image644.wmf"/><Relationship Id="rId6" Type="http://schemas.openxmlformats.org/officeDocument/2006/relationships/image" Target="../media/image641.wmf"/><Relationship Id="rId11" Type="http://schemas.openxmlformats.org/officeDocument/2006/relationships/image" Target="../media/image652.wmf"/><Relationship Id="rId5" Type="http://schemas.openxmlformats.org/officeDocument/2006/relationships/image" Target="../media/image642.wmf"/><Relationship Id="rId10" Type="http://schemas.openxmlformats.org/officeDocument/2006/relationships/image" Target="../media/image651.wmf"/><Relationship Id="rId4" Type="http://schemas.openxmlformats.org/officeDocument/2006/relationships/image" Target="../media/image647.wmf"/><Relationship Id="rId9" Type="http://schemas.openxmlformats.org/officeDocument/2006/relationships/image" Target="../media/image650.wmf"/></Relationships>
</file>

<file path=ppt/drawings/_rels/vmlDrawing114.vml.rels><?xml version="1.0" encoding="UTF-8" standalone="yes"?>
<Relationships xmlns="http://schemas.openxmlformats.org/package/2006/relationships"><Relationship Id="rId8" Type="http://schemas.openxmlformats.org/officeDocument/2006/relationships/image" Target="../media/image652.wmf"/><Relationship Id="rId3" Type="http://schemas.openxmlformats.org/officeDocument/2006/relationships/image" Target="../media/image269.wmf"/><Relationship Id="rId7" Type="http://schemas.openxmlformats.org/officeDocument/2006/relationships/image" Target="../media/image651.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1.wmf"/><Relationship Id="rId5" Type="http://schemas.openxmlformats.org/officeDocument/2006/relationships/image" Target="../media/image154.wmf"/><Relationship Id="rId10" Type="http://schemas.openxmlformats.org/officeDocument/2006/relationships/image" Target="../media/image343.wmf"/><Relationship Id="rId4" Type="http://schemas.openxmlformats.org/officeDocument/2006/relationships/image" Target="../media/image653.wmf"/><Relationship Id="rId9" Type="http://schemas.openxmlformats.org/officeDocument/2006/relationships/image" Target="../media/image654.wmf"/></Relationships>
</file>

<file path=ppt/drawings/_rels/vmlDrawing115.vml.rels><?xml version="1.0" encoding="UTF-8" standalone="yes"?>
<Relationships xmlns="http://schemas.openxmlformats.org/package/2006/relationships"><Relationship Id="rId8" Type="http://schemas.openxmlformats.org/officeDocument/2006/relationships/image" Target="../media/image662.wmf"/><Relationship Id="rId13" Type="http://schemas.openxmlformats.org/officeDocument/2006/relationships/image" Target="../media/image665.wmf"/><Relationship Id="rId18" Type="http://schemas.openxmlformats.org/officeDocument/2006/relationships/image" Target="../media/image670.wmf"/><Relationship Id="rId3" Type="http://schemas.openxmlformats.org/officeDocument/2006/relationships/image" Target="../media/image657.wmf"/><Relationship Id="rId7" Type="http://schemas.openxmlformats.org/officeDocument/2006/relationships/image" Target="../media/image661.wmf"/><Relationship Id="rId12" Type="http://schemas.openxmlformats.org/officeDocument/2006/relationships/image" Target="../media/image652.wmf"/><Relationship Id="rId17" Type="http://schemas.openxmlformats.org/officeDocument/2006/relationships/image" Target="../media/image669.wmf"/><Relationship Id="rId2" Type="http://schemas.openxmlformats.org/officeDocument/2006/relationships/image" Target="../media/image656.wmf"/><Relationship Id="rId16" Type="http://schemas.openxmlformats.org/officeDocument/2006/relationships/image" Target="../media/image668.wmf"/><Relationship Id="rId20" Type="http://schemas.openxmlformats.org/officeDocument/2006/relationships/image" Target="../media/image343.wmf"/><Relationship Id="rId1" Type="http://schemas.openxmlformats.org/officeDocument/2006/relationships/image" Target="../media/image655.wmf"/><Relationship Id="rId6" Type="http://schemas.openxmlformats.org/officeDocument/2006/relationships/image" Target="../media/image660.wmf"/><Relationship Id="rId11" Type="http://schemas.openxmlformats.org/officeDocument/2006/relationships/image" Target="../media/image651.wmf"/><Relationship Id="rId5" Type="http://schemas.openxmlformats.org/officeDocument/2006/relationships/image" Target="../media/image659.wmf"/><Relationship Id="rId15" Type="http://schemas.openxmlformats.org/officeDocument/2006/relationships/image" Target="../media/image667.wmf"/><Relationship Id="rId10" Type="http://schemas.openxmlformats.org/officeDocument/2006/relationships/image" Target="../media/image664.wmf"/><Relationship Id="rId19" Type="http://schemas.openxmlformats.org/officeDocument/2006/relationships/image" Target="../media/image654.wmf"/><Relationship Id="rId4" Type="http://schemas.openxmlformats.org/officeDocument/2006/relationships/image" Target="../media/image658.wmf"/><Relationship Id="rId9" Type="http://schemas.openxmlformats.org/officeDocument/2006/relationships/image" Target="../media/image663.wmf"/><Relationship Id="rId14" Type="http://schemas.openxmlformats.org/officeDocument/2006/relationships/image" Target="../media/image666.wmf"/></Relationships>
</file>

<file path=ppt/drawings/_rels/vmlDrawing116.vml.rels><?xml version="1.0" encoding="UTF-8" standalone="yes"?>
<Relationships xmlns="http://schemas.openxmlformats.org/package/2006/relationships"><Relationship Id="rId8" Type="http://schemas.openxmlformats.org/officeDocument/2006/relationships/image" Target="../media/image662.wmf"/><Relationship Id="rId13" Type="http://schemas.openxmlformats.org/officeDocument/2006/relationships/image" Target="../media/image675.wmf"/><Relationship Id="rId18" Type="http://schemas.openxmlformats.org/officeDocument/2006/relationships/image" Target="../media/image678.wmf"/><Relationship Id="rId3" Type="http://schemas.openxmlformats.org/officeDocument/2006/relationships/image" Target="../media/image673.wmf"/><Relationship Id="rId7" Type="http://schemas.openxmlformats.org/officeDocument/2006/relationships/image" Target="../media/image661.wmf"/><Relationship Id="rId12" Type="http://schemas.openxmlformats.org/officeDocument/2006/relationships/image" Target="../media/image652.wmf"/><Relationship Id="rId17" Type="http://schemas.openxmlformats.org/officeDocument/2006/relationships/image" Target="../media/image669.wmf"/><Relationship Id="rId2" Type="http://schemas.openxmlformats.org/officeDocument/2006/relationships/image" Target="../media/image672.wmf"/><Relationship Id="rId16" Type="http://schemas.openxmlformats.org/officeDocument/2006/relationships/image" Target="../media/image677.wmf"/><Relationship Id="rId20" Type="http://schemas.openxmlformats.org/officeDocument/2006/relationships/image" Target="../media/image343.wmf"/><Relationship Id="rId1" Type="http://schemas.openxmlformats.org/officeDocument/2006/relationships/image" Target="../media/image671.wmf"/><Relationship Id="rId6" Type="http://schemas.openxmlformats.org/officeDocument/2006/relationships/image" Target="../media/image660.wmf"/><Relationship Id="rId11" Type="http://schemas.openxmlformats.org/officeDocument/2006/relationships/image" Target="../media/image651.wmf"/><Relationship Id="rId5" Type="http://schemas.openxmlformats.org/officeDocument/2006/relationships/image" Target="../media/image659.wmf"/><Relationship Id="rId15" Type="http://schemas.openxmlformats.org/officeDocument/2006/relationships/image" Target="../media/image667.wmf"/><Relationship Id="rId10" Type="http://schemas.openxmlformats.org/officeDocument/2006/relationships/image" Target="../media/image664.wmf"/><Relationship Id="rId19" Type="http://schemas.openxmlformats.org/officeDocument/2006/relationships/image" Target="../media/image654.wmf"/><Relationship Id="rId4" Type="http://schemas.openxmlformats.org/officeDocument/2006/relationships/image" Target="../media/image658.wmf"/><Relationship Id="rId9" Type="http://schemas.openxmlformats.org/officeDocument/2006/relationships/image" Target="../media/image674.wmf"/><Relationship Id="rId14" Type="http://schemas.openxmlformats.org/officeDocument/2006/relationships/image" Target="../media/image676.wmf"/></Relationships>
</file>

<file path=ppt/drawings/_rels/vmlDrawing117.vml.rels><?xml version="1.0" encoding="UTF-8" standalone="yes"?>
<Relationships xmlns="http://schemas.openxmlformats.org/package/2006/relationships"><Relationship Id="rId8" Type="http://schemas.openxmlformats.org/officeDocument/2006/relationships/image" Target="../media/image659.wmf"/><Relationship Id="rId13" Type="http://schemas.openxmlformats.org/officeDocument/2006/relationships/image" Target="../media/image684.wmf"/><Relationship Id="rId18" Type="http://schemas.openxmlformats.org/officeDocument/2006/relationships/image" Target="../media/image688.wmf"/><Relationship Id="rId3" Type="http://schemas.openxmlformats.org/officeDocument/2006/relationships/image" Target="../media/image681.wmf"/><Relationship Id="rId21" Type="http://schemas.openxmlformats.org/officeDocument/2006/relationships/image" Target="../media/image669.wmf"/><Relationship Id="rId7" Type="http://schemas.openxmlformats.org/officeDocument/2006/relationships/image" Target="../media/image682.wmf"/><Relationship Id="rId12" Type="http://schemas.openxmlformats.org/officeDocument/2006/relationships/image" Target="../media/image662.wmf"/><Relationship Id="rId17" Type="http://schemas.openxmlformats.org/officeDocument/2006/relationships/image" Target="../media/image687.wmf"/><Relationship Id="rId2" Type="http://schemas.openxmlformats.org/officeDocument/2006/relationships/image" Target="../media/image680.wmf"/><Relationship Id="rId16" Type="http://schemas.openxmlformats.org/officeDocument/2006/relationships/image" Target="../media/image686.wmf"/><Relationship Id="rId20" Type="http://schemas.openxmlformats.org/officeDocument/2006/relationships/image" Target="../media/image689.wmf"/><Relationship Id="rId1" Type="http://schemas.openxmlformats.org/officeDocument/2006/relationships/image" Target="../media/image679.wmf"/><Relationship Id="rId6" Type="http://schemas.openxmlformats.org/officeDocument/2006/relationships/image" Target="../media/image652.wmf"/><Relationship Id="rId11" Type="http://schemas.openxmlformats.org/officeDocument/2006/relationships/image" Target="../media/image683.wmf"/><Relationship Id="rId24" Type="http://schemas.openxmlformats.org/officeDocument/2006/relationships/image" Target="../media/image343.wmf"/><Relationship Id="rId5" Type="http://schemas.openxmlformats.org/officeDocument/2006/relationships/image" Target="../media/image651.wmf"/><Relationship Id="rId15" Type="http://schemas.openxmlformats.org/officeDocument/2006/relationships/image" Target="../media/image685.wmf"/><Relationship Id="rId23" Type="http://schemas.openxmlformats.org/officeDocument/2006/relationships/image" Target="../media/image654.wmf"/><Relationship Id="rId10" Type="http://schemas.openxmlformats.org/officeDocument/2006/relationships/image" Target="../media/image661.wmf"/><Relationship Id="rId19" Type="http://schemas.openxmlformats.org/officeDocument/2006/relationships/image" Target="../media/image667.wmf"/><Relationship Id="rId4" Type="http://schemas.openxmlformats.org/officeDocument/2006/relationships/image" Target="../media/image658.wmf"/><Relationship Id="rId9" Type="http://schemas.openxmlformats.org/officeDocument/2006/relationships/image" Target="../media/image660.wmf"/><Relationship Id="rId14" Type="http://schemas.openxmlformats.org/officeDocument/2006/relationships/image" Target="../media/image664.wmf"/><Relationship Id="rId22" Type="http://schemas.openxmlformats.org/officeDocument/2006/relationships/image" Target="../media/image690.w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1.wmf"/><Relationship Id="rId5" Type="http://schemas.openxmlformats.org/officeDocument/2006/relationships/image" Target="../media/image154.wmf"/><Relationship Id="rId4" Type="http://schemas.openxmlformats.org/officeDocument/2006/relationships/image" Target="../media/image691.wmf"/></Relationships>
</file>

<file path=ppt/drawings/_rels/vmlDrawing119.vml.rels><?xml version="1.0" encoding="UTF-8" standalone="yes"?>
<Relationships xmlns="http://schemas.openxmlformats.org/package/2006/relationships"><Relationship Id="rId8" Type="http://schemas.openxmlformats.org/officeDocument/2006/relationships/image" Target="../media/image693.wmf"/><Relationship Id="rId3" Type="http://schemas.openxmlformats.org/officeDocument/2006/relationships/image" Target="../media/image269.wmf"/><Relationship Id="rId7" Type="http://schemas.openxmlformats.org/officeDocument/2006/relationships/image" Target="../media/image692.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1.wmf"/><Relationship Id="rId5" Type="http://schemas.openxmlformats.org/officeDocument/2006/relationships/image" Target="../media/image154.wmf"/><Relationship Id="rId4" Type="http://schemas.openxmlformats.org/officeDocument/2006/relationships/image" Target="../media/image69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20.vml.rels><?xml version="1.0" encoding="UTF-8" standalone="yes"?>
<Relationships xmlns="http://schemas.openxmlformats.org/package/2006/relationships"><Relationship Id="rId8" Type="http://schemas.openxmlformats.org/officeDocument/2006/relationships/image" Target="../media/image699.wmf"/><Relationship Id="rId13" Type="http://schemas.openxmlformats.org/officeDocument/2006/relationships/image" Target="../media/image704.wmf"/><Relationship Id="rId3" Type="http://schemas.openxmlformats.org/officeDocument/2006/relationships/image" Target="../media/image696.wmf"/><Relationship Id="rId7" Type="http://schemas.openxmlformats.org/officeDocument/2006/relationships/image" Target="../media/image698.wmf"/><Relationship Id="rId12" Type="http://schemas.openxmlformats.org/officeDocument/2006/relationships/image" Target="../media/image703.wmf"/><Relationship Id="rId2" Type="http://schemas.openxmlformats.org/officeDocument/2006/relationships/image" Target="../media/image695.wmf"/><Relationship Id="rId1" Type="http://schemas.openxmlformats.org/officeDocument/2006/relationships/image" Target="../media/image694.wmf"/><Relationship Id="rId6" Type="http://schemas.openxmlformats.org/officeDocument/2006/relationships/image" Target="../media/image693.wmf"/><Relationship Id="rId11" Type="http://schemas.openxmlformats.org/officeDocument/2006/relationships/image" Target="../media/image702.wmf"/><Relationship Id="rId5" Type="http://schemas.openxmlformats.org/officeDocument/2006/relationships/image" Target="../media/image692.wmf"/><Relationship Id="rId10" Type="http://schemas.openxmlformats.org/officeDocument/2006/relationships/image" Target="../media/image701.wmf"/><Relationship Id="rId4" Type="http://schemas.openxmlformats.org/officeDocument/2006/relationships/image" Target="../media/image697.wmf"/><Relationship Id="rId9" Type="http://schemas.openxmlformats.org/officeDocument/2006/relationships/image" Target="../media/image700.wmf"/></Relationships>
</file>

<file path=ppt/drawings/_rels/vmlDrawing121.vml.rels><?xml version="1.0" encoding="UTF-8" standalone="yes"?>
<Relationships xmlns="http://schemas.openxmlformats.org/package/2006/relationships"><Relationship Id="rId3" Type="http://schemas.openxmlformats.org/officeDocument/2006/relationships/image" Target="../media/image695.wmf"/><Relationship Id="rId2" Type="http://schemas.openxmlformats.org/officeDocument/2006/relationships/image" Target="../media/image706.wmf"/><Relationship Id="rId1" Type="http://schemas.openxmlformats.org/officeDocument/2006/relationships/image" Target="../media/image705.wmf"/><Relationship Id="rId6" Type="http://schemas.openxmlformats.org/officeDocument/2006/relationships/image" Target="../media/image709.wmf"/><Relationship Id="rId5" Type="http://schemas.openxmlformats.org/officeDocument/2006/relationships/image" Target="../media/image708.wmf"/><Relationship Id="rId4" Type="http://schemas.openxmlformats.org/officeDocument/2006/relationships/image" Target="../media/image707.wmf"/></Relationships>
</file>

<file path=ppt/drawings/_rels/vmlDrawing122.vml.rels><?xml version="1.0" encoding="UTF-8" standalone="yes"?>
<Relationships xmlns="http://schemas.openxmlformats.org/package/2006/relationships"><Relationship Id="rId3" Type="http://schemas.openxmlformats.org/officeDocument/2006/relationships/image" Target="../media/image693.wmf"/><Relationship Id="rId2" Type="http://schemas.openxmlformats.org/officeDocument/2006/relationships/image" Target="../media/image692.wmf"/><Relationship Id="rId1" Type="http://schemas.openxmlformats.org/officeDocument/2006/relationships/image" Target="../media/image695.wmf"/><Relationship Id="rId5" Type="http://schemas.openxmlformats.org/officeDocument/2006/relationships/image" Target="../media/image711.wmf"/><Relationship Id="rId4" Type="http://schemas.openxmlformats.org/officeDocument/2006/relationships/image" Target="../media/image710.w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714.wmf"/><Relationship Id="rId2" Type="http://schemas.openxmlformats.org/officeDocument/2006/relationships/image" Target="../media/image6.wmf"/><Relationship Id="rId1" Type="http://schemas.openxmlformats.org/officeDocument/2006/relationships/image" Target="../media/image87.wmf"/><Relationship Id="rId6" Type="http://schemas.openxmlformats.org/officeDocument/2006/relationships/image" Target="../media/image88.wmf"/><Relationship Id="rId5" Type="http://schemas.openxmlformats.org/officeDocument/2006/relationships/image" Target="../media/image713.wmf"/><Relationship Id="rId4" Type="http://schemas.openxmlformats.org/officeDocument/2006/relationships/image" Target="../media/image712.wmf"/></Relationships>
</file>

<file path=ppt/drawings/_rels/vmlDrawing12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716.wmf"/><Relationship Id="rId1" Type="http://schemas.openxmlformats.org/officeDocument/2006/relationships/image" Target="../media/image715.wmf"/><Relationship Id="rId6" Type="http://schemas.openxmlformats.org/officeDocument/2006/relationships/image" Target="../media/image714.wmf"/><Relationship Id="rId5" Type="http://schemas.openxmlformats.org/officeDocument/2006/relationships/image" Target="../media/image93.wmf"/><Relationship Id="rId4" Type="http://schemas.openxmlformats.org/officeDocument/2006/relationships/image" Target="../media/image92.wmf"/></Relationships>
</file>

<file path=ppt/drawings/_rels/vmlDrawing12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717.wmf"/><Relationship Id="rId6" Type="http://schemas.openxmlformats.org/officeDocument/2006/relationships/image" Target="../media/image714.wmf"/><Relationship Id="rId5" Type="http://schemas.openxmlformats.org/officeDocument/2006/relationships/image" Target="../media/image718.wmf"/><Relationship Id="rId4" Type="http://schemas.openxmlformats.org/officeDocument/2006/relationships/image" Target="../media/image97.wmf"/></Relationships>
</file>

<file path=ppt/drawings/_rels/vmlDrawing126.vml.rels><?xml version="1.0" encoding="UTF-8" standalone="yes"?>
<Relationships xmlns="http://schemas.openxmlformats.org/package/2006/relationships"><Relationship Id="rId3" Type="http://schemas.openxmlformats.org/officeDocument/2006/relationships/image" Target="../media/image721.wmf"/><Relationship Id="rId2" Type="http://schemas.openxmlformats.org/officeDocument/2006/relationships/image" Target="../media/image720.wmf"/><Relationship Id="rId1" Type="http://schemas.openxmlformats.org/officeDocument/2006/relationships/image" Target="../media/image719.wmf"/><Relationship Id="rId4" Type="http://schemas.openxmlformats.org/officeDocument/2006/relationships/image" Target="../media/image722.wmf"/></Relationships>
</file>

<file path=ppt/drawings/_rels/vmlDrawing127.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723.wmf"/><Relationship Id="rId7" Type="http://schemas.openxmlformats.org/officeDocument/2006/relationships/image" Target="../media/image104.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 Id="rId9" Type="http://schemas.openxmlformats.org/officeDocument/2006/relationships/image" Target="../media/image714.wmf"/></Relationships>
</file>

<file path=ppt/drawings/_rels/vmlDrawing128.vml.rels><?xml version="1.0" encoding="UTF-8" standalone="yes"?>
<Relationships xmlns="http://schemas.openxmlformats.org/package/2006/relationships"><Relationship Id="rId8" Type="http://schemas.openxmlformats.org/officeDocument/2006/relationships/image" Target="../media/image714.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29.v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714.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726.wmf"/><Relationship Id="rId5" Type="http://schemas.openxmlformats.org/officeDocument/2006/relationships/image" Target="../media/image725.wmf"/><Relationship Id="rId4" Type="http://schemas.openxmlformats.org/officeDocument/2006/relationships/image" Target="../media/image72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43.wmf"/><Relationship Id="rId11" Type="http://schemas.openxmlformats.org/officeDocument/2006/relationships/image" Target="../media/image41.wmf"/><Relationship Id="rId5" Type="http://schemas.openxmlformats.org/officeDocument/2006/relationships/image" Target="../media/image42.wmf"/><Relationship Id="rId10" Type="http://schemas.openxmlformats.org/officeDocument/2006/relationships/image" Target="../media/image56.wmf"/><Relationship Id="rId4" Type="http://schemas.openxmlformats.org/officeDocument/2006/relationships/image" Target="../media/image52.wmf"/><Relationship Id="rId9" Type="http://schemas.openxmlformats.org/officeDocument/2006/relationships/image" Target="../media/image55.wmf"/></Relationships>
</file>

<file path=ppt/drawings/_rels/vmlDrawing130.vml.rels><?xml version="1.0" encoding="UTF-8" standalone="yes"?>
<Relationships xmlns="http://schemas.openxmlformats.org/package/2006/relationships"><Relationship Id="rId8" Type="http://schemas.openxmlformats.org/officeDocument/2006/relationships/image" Target="../media/image734.wmf"/><Relationship Id="rId3" Type="http://schemas.openxmlformats.org/officeDocument/2006/relationships/image" Target="../media/image729.wmf"/><Relationship Id="rId7" Type="http://schemas.openxmlformats.org/officeDocument/2006/relationships/image" Target="../media/image733.wmf"/><Relationship Id="rId2" Type="http://schemas.openxmlformats.org/officeDocument/2006/relationships/image" Target="../media/image728.wmf"/><Relationship Id="rId1" Type="http://schemas.openxmlformats.org/officeDocument/2006/relationships/image" Target="../media/image727.wmf"/><Relationship Id="rId6" Type="http://schemas.openxmlformats.org/officeDocument/2006/relationships/image" Target="../media/image732.wmf"/><Relationship Id="rId5" Type="http://schemas.openxmlformats.org/officeDocument/2006/relationships/image" Target="../media/image731.wmf"/><Relationship Id="rId4" Type="http://schemas.openxmlformats.org/officeDocument/2006/relationships/image" Target="../media/image730.wmf"/></Relationships>
</file>

<file path=ppt/drawings/_rels/vmlDrawing131.vml.rels><?xml version="1.0" encoding="UTF-8" standalone="yes"?>
<Relationships xmlns="http://schemas.openxmlformats.org/package/2006/relationships"><Relationship Id="rId3" Type="http://schemas.openxmlformats.org/officeDocument/2006/relationships/image" Target="../media/image737.wmf"/><Relationship Id="rId2" Type="http://schemas.openxmlformats.org/officeDocument/2006/relationships/image" Target="../media/image736.wmf"/><Relationship Id="rId1" Type="http://schemas.openxmlformats.org/officeDocument/2006/relationships/image" Target="../media/image735.wmf"/></Relationships>
</file>

<file path=ppt/drawings/_rels/vmlDrawing132.vml.rels><?xml version="1.0" encoding="UTF-8" standalone="yes"?>
<Relationships xmlns="http://schemas.openxmlformats.org/package/2006/relationships"><Relationship Id="rId3" Type="http://schemas.openxmlformats.org/officeDocument/2006/relationships/image" Target="../media/image740.wmf"/><Relationship Id="rId2" Type="http://schemas.openxmlformats.org/officeDocument/2006/relationships/image" Target="../media/image739.wmf"/><Relationship Id="rId1" Type="http://schemas.openxmlformats.org/officeDocument/2006/relationships/image" Target="../media/image738.wmf"/><Relationship Id="rId4" Type="http://schemas.openxmlformats.org/officeDocument/2006/relationships/image" Target="../media/image741.wmf"/></Relationships>
</file>

<file path=ppt/drawings/_rels/vmlDrawing133.vml.rels><?xml version="1.0" encoding="UTF-8" standalone="yes"?>
<Relationships xmlns="http://schemas.openxmlformats.org/package/2006/relationships"><Relationship Id="rId3" Type="http://schemas.openxmlformats.org/officeDocument/2006/relationships/image" Target="../media/image744.wmf"/><Relationship Id="rId2" Type="http://schemas.openxmlformats.org/officeDocument/2006/relationships/image" Target="../media/image743.wmf"/><Relationship Id="rId1" Type="http://schemas.openxmlformats.org/officeDocument/2006/relationships/image" Target="../media/image742.wmf"/><Relationship Id="rId4" Type="http://schemas.openxmlformats.org/officeDocument/2006/relationships/image" Target="../media/image745.wmf"/></Relationships>
</file>

<file path=ppt/drawings/_rels/vmlDrawing134.vml.rels><?xml version="1.0" encoding="UTF-8" standalone="yes"?>
<Relationships xmlns="http://schemas.openxmlformats.org/package/2006/relationships"><Relationship Id="rId3" Type="http://schemas.openxmlformats.org/officeDocument/2006/relationships/image" Target="../media/image747.wmf"/><Relationship Id="rId2" Type="http://schemas.openxmlformats.org/officeDocument/2006/relationships/image" Target="../media/image746.wmf"/><Relationship Id="rId1" Type="http://schemas.openxmlformats.org/officeDocument/2006/relationships/image" Target="../media/image742.wmf"/><Relationship Id="rId4" Type="http://schemas.openxmlformats.org/officeDocument/2006/relationships/image" Target="../media/image748.wmf"/></Relationships>
</file>

<file path=ppt/drawings/_rels/vmlDrawing135.vml.rels><?xml version="1.0" encoding="UTF-8" standalone="yes"?>
<Relationships xmlns="http://schemas.openxmlformats.org/package/2006/relationships"><Relationship Id="rId3" Type="http://schemas.openxmlformats.org/officeDocument/2006/relationships/image" Target="../media/image750.wmf"/><Relationship Id="rId2" Type="http://schemas.openxmlformats.org/officeDocument/2006/relationships/image" Target="../media/image749.wmf"/><Relationship Id="rId1" Type="http://schemas.openxmlformats.org/officeDocument/2006/relationships/image" Target="../media/image742.wmf"/><Relationship Id="rId5" Type="http://schemas.openxmlformats.org/officeDocument/2006/relationships/image" Target="../media/image752.wmf"/><Relationship Id="rId4" Type="http://schemas.openxmlformats.org/officeDocument/2006/relationships/image" Target="../media/image7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42.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14.wmf"/><Relationship Id="rId1" Type="http://schemas.openxmlformats.org/officeDocument/2006/relationships/image" Target="../media/image63.wmf"/><Relationship Id="rId6" Type="http://schemas.openxmlformats.org/officeDocument/2006/relationships/image" Target="../media/image67.wmf"/><Relationship Id="rId5" Type="http://schemas.openxmlformats.org/officeDocument/2006/relationships/image" Target="../media/image66.wmf"/><Relationship Id="rId10" Type="http://schemas.openxmlformats.org/officeDocument/2006/relationships/image" Target="../media/image58.wmf"/><Relationship Id="rId4" Type="http://schemas.openxmlformats.org/officeDocument/2006/relationships/image" Target="../media/image65.wmf"/><Relationship Id="rId9"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70.wmf"/><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42.wmf"/><Relationship Id="rId6" Type="http://schemas.openxmlformats.org/officeDocument/2006/relationships/image" Target="../media/image73.emf"/><Relationship Id="rId5" Type="http://schemas.openxmlformats.org/officeDocument/2006/relationships/image" Target="../media/image72.wmf"/><Relationship Id="rId4"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emf"/><Relationship Id="rId1" Type="http://schemas.openxmlformats.org/officeDocument/2006/relationships/image" Target="../media/image82.emf"/><Relationship Id="rId4"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86.wmf"/><Relationship Id="rId1" Type="http://schemas.openxmlformats.org/officeDocument/2006/relationships/image" Target="../media/image8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71.wmf"/><Relationship Id="rId7" Type="http://schemas.openxmlformats.org/officeDocument/2006/relationships/image" Target="../media/image92.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57.wmf"/><Relationship Id="rId5" Type="http://schemas.openxmlformats.org/officeDocument/2006/relationships/image" Target="../media/image98.wmf"/><Relationship Id="rId4" Type="http://schemas.openxmlformats.org/officeDocument/2006/relationships/image" Target="../media/image9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4.wmf"/><Relationship Id="rId6" Type="http://schemas.openxmlformats.org/officeDocument/2006/relationships/image" Target="../media/image121.wmf"/><Relationship Id="rId11" Type="http://schemas.openxmlformats.org/officeDocument/2006/relationships/image" Target="../media/image81.wmf"/><Relationship Id="rId5" Type="http://schemas.openxmlformats.org/officeDocument/2006/relationships/image" Target="../media/image120.wmf"/><Relationship Id="rId10" Type="http://schemas.openxmlformats.org/officeDocument/2006/relationships/image" Target="../media/image125.wmf"/><Relationship Id="rId4" Type="http://schemas.openxmlformats.org/officeDocument/2006/relationships/image" Target="../media/image119.wmf"/><Relationship Id="rId9"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57.wmf"/><Relationship Id="rId2" Type="http://schemas.openxmlformats.org/officeDocument/2006/relationships/image" Target="../media/image125.wmf"/><Relationship Id="rId1" Type="http://schemas.openxmlformats.org/officeDocument/2006/relationships/image" Target="../media/image126.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2.wmf"/><Relationship Id="rId7" Type="http://schemas.openxmlformats.org/officeDocument/2006/relationships/image" Target="../media/image136.wmf"/><Relationship Id="rId12" Type="http://schemas.openxmlformats.org/officeDocument/2006/relationships/image" Target="../media/image141.wmf"/><Relationship Id="rId2" Type="http://schemas.openxmlformats.org/officeDocument/2006/relationships/image" Target="../media/image131.wmf"/><Relationship Id="rId1" Type="http://schemas.openxmlformats.org/officeDocument/2006/relationships/image" Target="../media/image58.wmf"/><Relationship Id="rId6" Type="http://schemas.openxmlformats.org/officeDocument/2006/relationships/image" Target="../media/image135.wmf"/><Relationship Id="rId11" Type="http://schemas.openxmlformats.org/officeDocument/2006/relationships/image" Target="../media/image140.wmf"/><Relationship Id="rId5" Type="http://schemas.openxmlformats.org/officeDocument/2006/relationships/image" Target="../media/image134.wmf"/><Relationship Id="rId10" Type="http://schemas.openxmlformats.org/officeDocument/2006/relationships/image" Target="../media/image139.wmf"/><Relationship Id="rId4" Type="http://schemas.openxmlformats.org/officeDocument/2006/relationships/image" Target="../media/image133.wmf"/><Relationship Id="rId9"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2.wmf"/><Relationship Id="rId4" Type="http://schemas.openxmlformats.org/officeDocument/2006/relationships/image" Target="../media/image15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image" Target="../media/image162.wmf"/><Relationship Id="rId3" Type="http://schemas.openxmlformats.org/officeDocument/2006/relationships/image" Target="../media/image152.wmf"/><Relationship Id="rId7" Type="http://schemas.openxmlformats.org/officeDocument/2006/relationships/image" Target="../media/image156.wmf"/><Relationship Id="rId12" Type="http://schemas.openxmlformats.org/officeDocument/2006/relationships/image" Target="../media/image161.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55.wmf"/><Relationship Id="rId11" Type="http://schemas.openxmlformats.org/officeDocument/2006/relationships/image" Target="../media/image160.wmf"/><Relationship Id="rId5" Type="http://schemas.openxmlformats.org/officeDocument/2006/relationships/image" Target="../media/image154.wmf"/><Relationship Id="rId10" Type="http://schemas.openxmlformats.org/officeDocument/2006/relationships/image" Target="../media/image159.wmf"/><Relationship Id="rId4" Type="http://schemas.openxmlformats.org/officeDocument/2006/relationships/image" Target="../media/image153.wmf"/><Relationship Id="rId9" Type="http://schemas.openxmlformats.org/officeDocument/2006/relationships/image" Target="../media/image158.wmf"/><Relationship Id="rId14" Type="http://schemas.openxmlformats.org/officeDocument/2006/relationships/image" Target="../media/image16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3.wmf"/><Relationship Id="rId7" Type="http://schemas.openxmlformats.org/officeDocument/2006/relationships/image" Target="../media/image176.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4.wmf"/><Relationship Id="rId9" Type="http://schemas.openxmlformats.org/officeDocument/2006/relationships/image" Target="../media/image178.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4.wmf"/><Relationship Id="rId7" Type="http://schemas.openxmlformats.org/officeDocument/2006/relationships/image" Target="../media/image183.wmf"/><Relationship Id="rId2" Type="http://schemas.openxmlformats.org/officeDocument/2006/relationships/image" Target="../media/image172.wmf"/><Relationship Id="rId1" Type="http://schemas.openxmlformats.org/officeDocument/2006/relationships/image" Target="../media/image179.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10" Type="http://schemas.openxmlformats.org/officeDocument/2006/relationships/image" Target="../media/image189.wmf"/><Relationship Id="rId4" Type="http://schemas.openxmlformats.org/officeDocument/2006/relationships/image" Target="../media/image184.wmf"/><Relationship Id="rId9" Type="http://schemas.openxmlformats.org/officeDocument/2006/relationships/image" Target="../media/image188.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90.wmf"/><Relationship Id="rId7" Type="http://schemas.openxmlformats.org/officeDocument/2006/relationships/image" Target="../media/image193.wmf"/><Relationship Id="rId2" Type="http://schemas.openxmlformats.org/officeDocument/2006/relationships/image" Target="../media/image172.wmf"/><Relationship Id="rId1" Type="http://schemas.openxmlformats.org/officeDocument/2006/relationships/image" Target="../media/image179.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4.wmf"/><Relationship Id="rId1" Type="http://schemas.openxmlformats.org/officeDocument/2006/relationships/image" Target="../media/image195.wmf"/><Relationship Id="rId4" Type="http://schemas.openxmlformats.org/officeDocument/2006/relationships/image" Target="../media/image19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image" Target="../media/image200.wmf"/><Relationship Id="rId7" Type="http://schemas.openxmlformats.org/officeDocument/2006/relationships/image" Target="../media/image14.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9" Type="http://schemas.openxmlformats.org/officeDocument/2006/relationships/image" Target="../media/image2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image" Target="../media/image205.wmf"/><Relationship Id="rId7" Type="http://schemas.openxmlformats.org/officeDocument/2006/relationships/image" Target="../media/image209.emf"/><Relationship Id="rId2" Type="http://schemas.openxmlformats.org/officeDocument/2006/relationships/image" Target="../media/image204.wmf"/><Relationship Id="rId1" Type="http://schemas.openxmlformats.org/officeDocument/2006/relationships/image" Target="../media/image14.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 Id="rId9" Type="http://schemas.openxmlformats.org/officeDocument/2006/relationships/image" Target="../media/image211.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image" Target="../media/image213.wmf"/><Relationship Id="rId7" Type="http://schemas.openxmlformats.org/officeDocument/2006/relationships/image" Target="../media/image217.wmf"/><Relationship Id="rId2" Type="http://schemas.openxmlformats.org/officeDocument/2006/relationships/image" Target="../media/image2.wmf"/><Relationship Id="rId1" Type="http://schemas.openxmlformats.org/officeDocument/2006/relationships/image" Target="../media/image212.wmf"/><Relationship Id="rId6" Type="http://schemas.openxmlformats.org/officeDocument/2006/relationships/image" Target="../media/image216.wmf"/><Relationship Id="rId5" Type="http://schemas.openxmlformats.org/officeDocument/2006/relationships/image" Target="../media/image215.wmf"/><Relationship Id="rId10" Type="http://schemas.openxmlformats.org/officeDocument/2006/relationships/image" Target="../media/image220.wmf"/><Relationship Id="rId4" Type="http://schemas.openxmlformats.org/officeDocument/2006/relationships/image" Target="../media/image214.wmf"/><Relationship Id="rId9" Type="http://schemas.openxmlformats.org/officeDocument/2006/relationships/image" Target="../media/image219.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21.wmf"/><Relationship Id="rId7" Type="http://schemas.openxmlformats.org/officeDocument/2006/relationships/image" Target="../media/image225.wmf"/><Relationship Id="rId2" Type="http://schemas.openxmlformats.org/officeDocument/2006/relationships/image" Target="../media/image213.wmf"/><Relationship Id="rId1" Type="http://schemas.openxmlformats.org/officeDocument/2006/relationships/image" Target="../media/image2.wmf"/><Relationship Id="rId6" Type="http://schemas.openxmlformats.org/officeDocument/2006/relationships/image" Target="../media/image224.wmf"/><Relationship Id="rId5" Type="http://schemas.openxmlformats.org/officeDocument/2006/relationships/image" Target="../media/image223.wmf"/><Relationship Id="rId10" Type="http://schemas.openxmlformats.org/officeDocument/2006/relationships/image" Target="../media/image227.wmf"/><Relationship Id="rId4" Type="http://schemas.openxmlformats.org/officeDocument/2006/relationships/image" Target="../media/image222.wmf"/><Relationship Id="rId9" Type="http://schemas.openxmlformats.org/officeDocument/2006/relationships/image" Target="../media/image226.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image" Target="../media/image213.wmf"/><Relationship Id="rId7" Type="http://schemas.openxmlformats.org/officeDocument/2006/relationships/image" Target="../media/image232.wmf"/><Relationship Id="rId2" Type="http://schemas.openxmlformats.org/officeDocument/2006/relationships/image" Target="../media/image2.wmf"/><Relationship Id="rId1" Type="http://schemas.openxmlformats.org/officeDocument/2006/relationships/image" Target="../media/image228.wmf"/><Relationship Id="rId6" Type="http://schemas.openxmlformats.org/officeDocument/2006/relationships/image" Target="../media/image231.wmf"/><Relationship Id="rId5" Type="http://schemas.openxmlformats.org/officeDocument/2006/relationships/image" Target="../media/image230.wmf"/><Relationship Id="rId10" Type="http://schemas.openxmlformats.org/officeDocument/2006/relationships/image" Target="../media/image220.wmf"/><Relationship Id="rId4" Type="http://schemas.openxmlformats.org/officeDocument/2006/relationships/image" Target="../media/image229.wmf"/><Relationship Id="rId9" Type="http://schemas.openxmlformats.org/officeDocument/2006/relationships/image" Target="../media/image234.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image" Target="../media/image247.wmf"/><Relationship Id="rId3" Type="http://schemas.openxmlformats.org/officeDocument/2006/relationships/image" Target="../media/image237.wmf"/><Relationship Id="rId7" Type="http://schemas.openxmlformats.org/officeDocument/2006/relationships/image" Target="../media/image241.wmf"/><Relationship Id="rId12" Type="http://schemas.openxmlformats.org/officeDocument/2006/relationships/image" Target="../media/image246.wmf"/><Relationship Id="rId2" Type="http://schemas.openxmlformats.org/officeDocument/2006/relationships/image" Target="../media/image236.wmf"/><Relationship Id="rId1" Type="http://schemas.openxmlformats.org/officeDocument/2006/relationships/image" Target="../media/image235.wmf"/><Relationship Id="rId6" Type="http://schemas.openxmlformats.org/officeDocument/2006/relationships/image" Target="../media/image240.wmf"/><Relationship Id="rId11" Type="http://schemas.openxmlformats.org/officeDocument/2006/relationships/image" Target="../media/image245.wmf"/><Relationship Id="rId5" Type="http://schemas.openxmlformats.org/officeDocument/2006/relationships/image" Target="../media/image239.wmf"/><Relationship Id="rId15" Type="http://schemas.openxmlformats.org/officeDocument/2006/relationships/image" Target="../media/image249.wmf"/><Relationship Id="rId10" Type="http://schemas.openxmlformats.org/officeDocument/2006/relationships/image" Target="../media/image244.wmf"/><Relationship Id="rId4" Type="http://schemas.openxmlformats.org/officeDocument/2006/relationships/image" Target="../media/image238.wmf"/><Relationship Id="rId9" Type="http://schemas.openxmlformats.org/officeDocument/2006/relationships/image" Target="../media/image243.wmf"/><Relationship Id="rId14" Type="http://schemas.openxmlformats.org/officeDocument/2006/relationships/image" Target="../media/image248.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57.wmf"/><Relationship Id="rId3" Type="http://schemas.openxmlformats.org/officeDocument/2006/relationships/image" Target="../media/image252.wmf"/><Relationship Id="rId7" Type="http://schemas.openxmlformats.org/officeDocument/2006/relationships/image" Target="../media/image256.wmf"/><Relationship Id="rId2" Type="http://schemas.openxmlformats.org/officeDocument/2006/relationships/image" Target="../media/image251.wmf"/><Relationship Id="rId1" Type="http://schemas.openxmlformats.org/officeDocument/2006/relationships/image" Target="../media/image250.wmf"/><Relationship Id="rId6" Type="http://schemas.openxmlformats.org/officeDocument/2006/relationships/image" Target="../media/image255.wmf"/><Relationship Id="rId11" Type="http://schemas.openxmlformats.org/officeDocument/2006/relationships/image" Target="../media/image260.wmf"/><Relationship Id="rId5" Type="http://schemas.openxmlformats.org/officeDocument/2006/relationships/image" Target="../media/image254.wmf"/><Relationship Id="rId10" Type="http://schemas.openxmlformats.org/officeDocument/2006/relationships/image" Target="../media/image259.wmf"/><Relationship Id="rId4" Type="http://schemas.openxmlformats.org/officeDocument/2006/relationships/image" Target="../media/image253.wmf"/><Relationship Id="rId9" Type="http://schemas.openxmlformats.org/officeDocument/2006/relationships/image" Target="../media/image25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image" Target="../media/image269.wmf"/><Relationship Id="rId7" Type="http://schemas.openxmlformats.org/officeDocument/2006/relationships/image" Target="../media/image272.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1.wmf"/><Relationship Id="rId5" Type="http://schemas.openxmlformats.org/officeDocument/2006/relationships/image" Target="../media/image154.wmf"/><Relationship Id="rId4" Type="http://schemas.openxmlformats.org/officeDocument/2006/relationships/image" Target="../media/image270.wmf"/><Relationship Id="rId9" Type="http://schemas.openxmlformats.org/officeDocument/2006/relationships/image" Target="../media/image274.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154.wmf"/><Relationship Id="rId7" Type="http://schemas.openxmlformats.org/officeDocument/2006/relationships/image" Target="../media/image278.wmf"/><Relationship Id="rId2" Type="http://schemas.openxmlformats.org/officeDocument/2006/relationships/image" Target="../media/image274.wmf"/><Relationship Id="rId1" Type="http://schemas.openxmlformats.org/officeDocument/2006/relationships/image" Target="../media/image273.wmf"/><Relationship Id="rId6" Type="http://schemas.openxmlformats.org/officeDocument/2006/relationships/image" Target="../media/image277.wmf"/><Relationship Id="rId5" Type="http://schemas.openxmlformats.org/officeDocument/2006/relationships/image" Target="../media/image276.wmf"/><Relationship Id="rId10" Type="http://schemas.openxmlformats.org/officeDocument/2006/relationships/image" Target="../media/image281.wmf"/><Relationship Id="rId4" Type="http://schemas.openxmlformats.org/officeDocument/2006/relationships/image" Target="../media/image275.wmf"/><Relationship Id="rId9" Type="http://schemas.openxmlformats.org/officeDocument/2006/relationships/image" Target="../media/image28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7.wmf"/><Relationship Id="rId1" Type="http://schemas.openxmlformats.org/officeDocument/2006/relationships/image" Target="../media/image282.wmf"/><Relationship Id="rId5" Type="http://schemas.openxmlformats.org/officeDocument/2006/relationships/image" Target="../media/image284.wmf"/><Relationship Id="rId4" Type="http://schemas.openxmlformats.org/officeDocument/2006/relationships/image" Target="../media/image28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142.wmf"/><Relationship Id="rId6" Type="http://schemas.openxmlformats.org/officeDocument/2006/relationships/image" Target="../media/image288.wmf"/><Relationship Id="rId5" Type="http://schemas.openxmlformats.org/officeDocument/2006/relationships/image" Target="../media/image287.wmf"/><Relationship Id="rId4" Type="http://schemas.openxmlformats.org/officeDocument/2006/relationships/image" Target="../media/image267.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image" Target="../media/image299.wmf"/><Relationship Id="rId3" Type="http://schemas.openxmlformats.org/officeDocument/2006/relationships/image" Target="../media/image290.wmf"/><Relationship Id="rId7" Type="http://schemas.openxmlformats.org/officeDocument/2006/relationships/image" Target="../media/image220.wmf"/><Relationship Id="rId12" Type="http://schemas.openxmlformats.org/officeDocument/2006/relationships/image" Target="../media/image298.wmf"/><Relationship Id="rId2" Type="http://schemas.openxmlformats.org/officeDocument/2006/relationships/image" Target="../media/image2.wmf"/><Relationship Id="rId1" Type="http://schemas.openxmlformats.org/officeDocument/2006/relationships/image" Target="../media/image289.wmf"/><Relationship Id="rId6" Type="http://schemas.openxmlformats.org/officeDocument/2006/relationships/image" Target="../media/image293.wmf"/><Relationship Id="rId11" Type="http://schemas.openxmlformats.org/officeDocument/2006/relationships/image" Target="../media/image297.wmf"/><Relationship Id="rId5" Type="http://schemas.openxmlformats.org/officeDocument/2006/relationships/image" Target="../media/image292.wmf"/><Relationship Id="rId10" Type="http://schemas.openxmlformats.org/officeDocument/2006/relationships/image" Target="../media/image296.wmf"/><Relationship Id="rId4" Type="http://schemas.openxmlformats.org/officeDocument/2006/relationships/image" Target="../media/image291.wmf"/><Relationship Id="rId9" Type="http://schemas.openxmlformats.org/officeDocument/2006/relationships/image" Target="../media/image295.wmf"/><Relationship Id="rId14" Type="http://schemas.openxmlformats.org/officeDocument/2006/relationships/image" Target="../media/image300.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image" Target="../media/image309.wmf"/><Relationship Id="rId3" Type="http://schemas.openxmlformats.org/officeDocument/2006/relationships/image" Target="../media/image302.wmf"/><Relationship Id="rId7" Type="http://schemas.openxmlformats.org/officeDocument/2006/relationships/image" Target="../media/image220.wmf"/><Relationship Id="rId12" Type="http://schemas.openxmlformats.org/officeDocument/2006/relationships/image" Target="../media/image308.wmf"/><Relationship Id="rId2" Type="http://schemas.openxmlformats.org/officeDocument/2006/relationships/image" Target="../media/image2.wmf"/><Relationship Id="rId16" Type="http://schemas.openxmlformats.org/officeDocument/2006/relationships/image" Target="../media/image300.wmf"/><Relationship Id="rId1" Type="http://schemas.openxmlformats.org/officeDocument/2006/relationships/image" Target="../media/image301.wmf"/><Relationship Id="rId6" Type="http://schemas.openxmlformats.org/officeDocument/2006/relationships/image" Target="../media/image305.wmf"/><Relationship Id="rId11" Type="http://schemas.openxmlformats.org/officeDocument/2006/relationships/image" Target="../media/image307.wmf"/><Relationship Id="rId5" Type="http://schemas.openxmlformats.org/officeDocument/2006/relationships/image" Target="../media/image304.wmf"/><Relationship Id="rId15" Type="http://schemas.openxmlformats.org/officeDocument/2006/relationships/image" Target="../media/image299.wmf"/><Relationship Id="rId10" Type="http://schemas.openxmlformats.org/officeDocument/2006/relationships/image" Target="../media/image306.wmf"/><Relationship Id="rId4" Type="http://schemas.openxmlformats.org/officeDocument/2006/relationships/image" Target="../media/image303.wmf"/><Relationship Id="rId9" Type="http://schemas.openxmlformats.org/officeDocument/2006/relationships/image" Target="../media/image295.wmf"/><Relationship Id="rId14" Type="http://schemas.openxmlformats.org/officeDocument/2006/relationships/image" Target="../media/image298.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image" Target="../media/image317.wmf"/><Relationship Id="rId3" Type="http://schemas.openxmlformats.org/officeDocument/2006/relationships/image" Target="../media/image220.wmf"/><Relationship Id="rId7" Type="http://schemas.openxmlformats.org/officeDocument/2006/relationships/image" Target="../media/image314.wmf"/><Relationship Id="rId12" Type="http://schemas.openxmlformats.org/officeDocument/2006/relationships/image" Target="../media/image316.wmf"/><Relationship Id="rId2" Type="http://schemas.openxmlformats.org/officeDocument/2006/relationships/image" Target="../media/image2.wmf"/><Relationship Id="rId16" Type="http://schemas.openxmlformats.org/officeDocument/2006/relationships/image" Target="../media/image300.wmf"/><Relationship Id="rId1" Type="http://schemas.openxmlformats.org/officeDocument/2006/relationships/image" Target="../media/image310.wmf"/><Relationship Id="rId6" Type="http://schemas.openxmlformats.org/officeDocument/2006/relationships/image" Target="../media/image313.wmf"/><Relationship Id="rId11" Type="http://schemas.openxmlformats.org/officeDocument/2006/relationships/image" Target="../media/image315.wmf"/><Relationship Id="rId5" Type="http://schemas.openxmlformats.org/officeDocument/2006/relationships/image" Target="../media/image312.wmf"/><Relationship Id="rId15" Type="http://schemas.openxmlformats.org/officeDocument/2006/relationships/image" Target="../media/image299.wmf"/><Relationship Id="rId10" Type="http://schemas.openxmlformats.org/officeDocument/2006/relationships/image" Target="../media/image307.wmf"/><Relationship Id="rId4" Type="http://schemas.openxmlformats.org/officeDocument/2006/relationships/image" Target="../media/image311.wmf"/><Relationship Id="rId9" Type="http://schemas.openxmlformats.org/officeDocument/2006/relationships/image" Target="../media/image295.wmf"/><Relationship Id="rId14" Type="http://schemas.openxmlformats.org/officeDocument/2006/relationships/image" Target="../media/image318.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320.wmf"/><Relationship Id="rId7" Type="http://schemas.openxmlformats.org/officeDocument/2006/relationships/image" Target="../media/image323.wmf"/><Relationship Id="rId2" Type="http://schemas.openxmlformats.org/officeDocument/2006/relationships/image" Target="../media/image319.wmf"/><Relationship Id="rId1" Type="http://schemas.openxmlformats.org/officeDocument/2006/relationships/image" Target="../media/image267.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142.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29.wmf"/><Relationship Id="rId13" Type="http://schemas.openxmlformats.org/officeDocument/2006/relationships/image" Target="../media/image334.wmf"/><Relationship Id="rId3" Type="http://schemas.openxmlformats.org/officeDocument/2006/relationships/image" Target="../media/image325.wmf"/><Relationship Id="rId7" Type="http://schemas.openxmlformats.org/officeDocument/2006/relationships/image" Target="../media/image220.wmf"/><Relationship Id="rId12" Type="http://schemas.openxmlformats.org/officeDocument/2006/relationships/image" Target="../media/image333.wmf"/><Relationship Id="rId2" Type="http://schemas.openxmlformats.org/officeDocument/2006/relationships/image" Target="../media/image2.wmf"/><Relationship Id="rId1" Type="http://schemas.openxmlformats.org/officeDocument/2006/relationships/image" Target="../media/image324.wmf"/><Relationship Id="rId6" Type="http://schemas.openxmlformats.org/officeDocument/2006/relationships/image" Target="../media/image328.wmf"/><Relationship Id="rId11" Type="http://schemas.openxmlformats.org/officeDocument/2006/relationships/image" Target="../media/image332.wmf"/><Relationship Id="rId5" Type="http://schemas.openxmlformats.org/officeDocument/2006/relationships/image" Target="../media/image327.wmf"/><Relationship Id="rId15" Type="http://schemas.openxmlformats.org/officeDocument/2006/relationships/image" Target="../media/image299.wmf"/><Relationship Id="rId10" Type="http://schemas.openxmlformats.org/officeDocument/2006/relationships/image" Target="../media/image331.wmf"/><Relationship Id="rId4" Type="http://schemas.openxmlformats.org/officeDocument/2006/relationships/image" Target="../media/image326.wmf"/><Relationship Id="rId9" Type="http://schemas.openxmlformats.org/officeDocument/2006/relationships/image" Target="../media/image330.wmf"/><Relationship Id="rId14" Type="http://schemas.openxmlformats.org/officeDocument/2006/relationships/image" Target="../media/image300.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38.wmf"/><Relationship Id="rId13" Type="http://schemas.openxmlformats.org/officeDocument/2006/relationships/image" Target="../media/image342.wmf"/><Relationship Id="rId3" Type="http://schemas.openxmlformats.org/officeDocument/2006/relationships/image" Target="../media/image336.wmf"/><Relationship Id="rId7" Type="http://schemas.openxmlformats.org/officeDocument/2006/relationships/image" Target="../media/image329.wmf"/><Relationship Id="rId12" Type="http://schemas.openxmlformats.org/officeDocument/2006/relationships/image" Target="../media/image341.wmf"/><Relationship Id="rId2" Type="http://schemas.openxmlformats.org/officeDocument/2006/relationships/image" Target="../media/image2.wmf"/><Relationship Id="rId1" Type="http://schemas.openxmlformats.org/officeDocument/2006/relationships/image" Target="../media/image335.wmf"/><Relationship Id="rId6" Type="http://schemas.openxmlformats.org/officeDocument/2006/relationships/image" Target="../media/image314.wmf"/><Relationship Id="rId11" Type="http://schemas.openxmlformats.org/officeDocument/2006/relationships/image" Target="../media/image340.wmf"/><Relationship Id="rId5" Type="http://schemas.openxmlformats.org/officeDocument/2006/relationships/image" Target="../media/image313.wmf"/><Relationship Id="rId15" Type="http://schemas.openxmlformats.org/officeDocument/2006/relationships/image" Target="../media/image299.wmf"/><Relationship Id="rId10" Type="http://schemas.openxmlformats.org/officeDocument/2006/relationships/image" Target="../media/image339.wmf"/><Relationship Id="rId4" Type="http://schemas.openxmlformats.org/officeDocument/2006/relationships/image" Target="../media/image337.wmf"/><Relationship Id="rId9" Type="http://schemas.openxmlformats.org/officeDocument/2006/relationships/image" Target="../media/image220.wmf"/><Relationship Id="rId14" Type="http://schemas.openxmlformats.org/officeDocument/2006/relationships/image" Target="../media/image343.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51.wmf"/><Relationship Id="rId3" Type="http://schemas.openxmlformats.org/officeDocument/2006/relationships/image" Target="../media/image346.wmf"/><Relationship Id="rId7" Type="http://schemas.openxmlformats.org/officeDocument/2006/relationships/image" Target="../media/image350.wmf"/><Relationship Id="rId2" Type="http://schemas.openxmlformats.org/officeDocument/2006/relationships/image" Target="../media/image345.wmf"/><Relationship Id="rId1" Type="http://schemas.openxmlformats.org/officeDocument/2006/relationships/image" Target="../media/image344.wmf"/><Relationship Id="rId6" Type="http://schemas.openxmlformats.org/officeDocument/2006/relationships/image" Target="../media/image349.wmf"/><Relationship Id="rId5" Type="http://schemas.openxmlformats.org/officeDocument/2006/relationships/image" Target="../media/image348.wmf"/><Relationship Id="rId10" Type="http://schemas.openxmlformats.org/officeDocument/2006/relationships/image" Target="../media/image353.wmf"/><Relationship Id="rId4" Type="http://schemas.openxmlformats.org/officeDocument/2006/relationships/image" Target="../media/image347.wmf"/><Relationship Id="rId9" Type="http://schemas.openxmlformats.org/officeDocument/2006/relationships/image" Target="../media/image35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56.wmf"/><Relationship Id="rId7" Type="http://schemas.openxmlformats.org/officeDocument/2006/relationships/image" Target="../media/image299.wmf"/><Relationship Id="rId2" Type="http://schemas.openxmlformats.org/officeDocument/2006/relationships/image" Target="../media/image355.wmf"/><Relationship Id="rId1" Type="http://schemas.openxmlformats.org/officeDocument/2006/relationships/image" Target="../media/image354.wmf"/><Relationship Id="rId6" Type="http://schemas.openxmlformats.org/officeDocument/2006/relationships/image" Target="../media/image220.wmf"/><Relationship Id="rId5" Type="http://schemas.openxmlformats.org/officeDocument/2006/relationships/image" Target="../media/image2.wmf"/><Relationship Id="rId4" Type="http://schemas.openxmlformats.org/officeDocument/2006/relationships/image" Target="../media/image357.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65.wmf"/><Relationship Id="rId13" Type="http://schemas.openxmlformats.org/officeDocument/2006/relationships/image" Target="../media/image370.wmf"/><Relationship Id="rId3" Type="http://schemas.openxmlformats.org/officeDocument/2006/relationships/image" Target="../media/image360.wmf"/><Relationship Id="rId7" Type="http://schemas.openxmlformats.org/officeDocument/2006/relationships/image" Target="../media/image364.wmf"/><Relationship Id="rId12" Type="http://schemas.openxmlformats.org/officeDocument/2006/relationships/image" Target="../media/image369.wmf"/><Relationship Id="rId2" Type="http://schemas.openxmlformats.org/officeDocument/2006/relationships/image" Target="../media/image359.wmf"/><Relationship Id="rId1" Type="http://schemas.openxmlformats.org/officeDocument/2006/relationships/image" Target="../media/image358.wmf"/><Relationship Id="rId6" Type="http://schemas.openxmlformats.org/officeDocument/2006/relationships/image" Target="../media/image363.wmf"/><Relationship Id="rId11" Type="http://schemas.openxmlformats.org/officeDocument/2006/relationships/image" Target="../media/image368.wmf"/><Relationship Id="rId5" Type="http://schemas.openxmlformats.org/officeDocument/2006/relationships/image" Target="../media/image362.wmf"/><Relationship Id="rId10" Type="http://schemas.openxmlformats.org/officeDocument/2006/relationships/image" Target="../media/image367.wmf"/><Relationship Id="rId4" Type="http://schemas.openxmlformats.org/officeDocument/2006/relationships/image" Target="../media/image361.wmf"/><Relationship Id="rId9" Type="http://schemas.openxmlformats.org/officeDocument/2006/relationships/image" Target="../media/image36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71.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379.wmf"/><Relationship Id="rId3" Type="http://schemas.openxmlformats.org/officeDocument/2006/relationships/image" Target="../media/image374.wmf"/><Relationship Id="rId7" Type="http://schemas.openxmlformats.org/officeDocument/2006/relationships/image" Target="../media/image378.wmf"/><Relationship Id="rId12" Type="http://schemas.openxmlformats.org/officeDocument/2006/relationships/image" Target="../media/image383.wmf"/><Relationship Id="rId2" Type="http://schemas.openxmlformats.org/officeDocument/2006/relationships/image" Target="../media/image373.wmf"/><Relationship Id="rId1" Type="http://schemas.openxmlformats.org/officeDocument/2006/relationships/image" Target="../media/image372.wmf"/><Relationship Id="rId6" Type="http://schemas.openxmlformats.org/officeDocument/2006/relationships/image" Target="../media/image377.wmf"/><Relationship Id="rId11" Type="http://schemas.openxmlformats.org/officeDocument/2006/relationships/image" Target="../media/image382.wmf"/><Relationship Id="rId5" Type="http://schemas.openxmlformats.org/officeDocument/2006/relationships/image" Target="../media/image376.wmf"/><Relationship Id="rId10" Type="http://schemas.openxmlformats.org/officeDocument/2006/relationships/image" Target="../media/image381.wmf"/><Relationship Id="rId4" Type="http://schemas.openxmlformats.org/officeDocument/2006/relationships/image" Target="../media/image375.wmf"/><Relationship Id="rId9" Type="http://schemas.openxmlformats.org/officeDocument/2006/relationships/image" Target="../media/image380.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86.wmf"/><Relationship Id="rId2" Type="http://schemas.openxmlformats.org/officeDocument/2006/relationships/image" Target="../media/image385.wmf"/><Relationship Id="rId1" Type="http://schemas.openxmlformats.org/officeDocument/2006/relationships/image" Target="../media/image384.wmf"/><Relationship Id="rId4" Type="http://schemas.openxmlformats.org/officeDocument/2006/relationships/image" Target="../media/image387.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389.wmf"/><Relationship Id="rId1" Type="http://schemas.openxmlformats.org/officeDocument/2006/relationships/image" Target="../media/image38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95.wmf"/><Relationship Id="rId7" Type="http://schemas.openxmlformats.org/officeDocument/2006/relationships/image" Target="../media/image399.wmf"/><Relationship Id="rId2" Type="http://schemas.openxmlformats.org/officeDocument/2006/relationships/image" Target="../media/image394.wmf"/><Relationship Id="rId1" Type="http://schemas.openxmlformats.org/officeDocument/2006/relationships/image" Target="../media/image393.wmf"/><Relationship Id="rId6" Type="http://schemas.openxmlformats.org/officeDocument/2006/relationships/image" Target="../media/image398.wmf"/><Relationship Id="rId5" Type="http://schemas.openxmlformats.org/officeDocument/2006/relationships/image" Target="../media/image397.wmf"/><Relationship Id="rId4" Type="http://schemas.openxmlformats.org/officeDocument/2006/relationships/image" Target="../media/image396.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400.wmf"/><Relationship Id="rId3" Type="http://schemas.openxmlformats.org/officeDocument/2006/relationships/image" Target="../media/image269.wmf"/><Relationship Id="rId7" Type="http://schemas.openxmlformats.org/officeDocument/2006/relationships/image" Target="../media/image393.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1.wmf"/><Relationship Id="rId5" Type="http://schemas.openxmlformats.org/officeDocument/2006/relationships/image" Target="../media/image154.wmf"/><Relationship Id="rId4" Type="http://schemas.openxmlformats.org/officeDocument/2006/relationships/image" Target="../media/image270.wmf"/><Relationship Id="rId9" Type="http://schemas.openxmlformats.org/officeDocument/2006/relationships/image" Target="../media/image401.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406.wmf"/><Relationship Id="rId3" Type="http://schemas.openxmlformats.org/officeDocument/2006/relationships/image" Target="../media/image2.wmf"/><Relationship Id="rId7" Type="http://schemas.openxmlformats.org/officeDocument/2006/relationships/image" Target="../media/image405.wmf"/><Relationship Id="rId2" Type="http://schemas.openxmlformats.org/officeDocument/2006/relationships/image" Target="../media/image402.wmf"/><Relationship Id="rId1" Type="http://schemas.openxmlformats.org/officeDocument/2006/relationships/image" Target="../media/image365.wmf"/><Relationship Id="rId6" Type="http://schemas.openxmlformats.org/officeDocument/2006/relationships/image" Target="../media/image404.wmf"/><Relationship Id="rId5" Type="http://schemas.openxmlformats.org/officeDocument/2006/relationships/image" Target="../media/image291.wmf"/><Relationship Id="rId10" Type="http://schemas.openxmlformats.org/officeDocument/2006/relationships/image" Target="../media/image392.wmf"/><Relationship Id="rId4" Type="http://schemas.openxmlformats.org/officeDocument/2006/relationships/image" Target="../media/image403.wmf"/><Relationship Id="rId9" Type="http://schemas.openxmlformats.org/officeDocument/2006/relationships/image" Target="../media/image220.w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409.wmf"/><Relationship Id="rId3" Type="http://schemas.openxmlformats.org/officeDocument/2006/relationships/image" Target="../media/image2.wmf"/><Relationship Id="rId7" Type="http://schemas.openxmlformats.org/officeDocument/2006/relationships/image" Target="../media/image408.wmf"/><Relationship Id="rId2" Type="http://schemas.openxmlformats.org/officeDocument/2006/relationships/image" Target="../media/image402.wmf"/><Relationship Id="rId1" Type="http://schemas.openxmlformats.org/officeDocument/2006/relationships/image" Target="../media/image365.wmf"/><Relationship Id="rId6" Type="http://schemas.openxmlformats.org/officeDocument/2006/relationships/image" Target="../media/image407.wmf"/><Relationship Id="rId5" Type="http://schemas.openxmlformats.org/officeDocument/2006/relationships/image" Target="../media/image291.wmf"/><Relationship Id="rId10" Type="http://schemas.openxmlformats.org/officeDocument/2006/relationships/image" Target="../media/image392.wmf"/><Relationship Id="rId4" Type="http://schemas.openxmlformats.org/officeDocument/2006/relationships/image" Target="../media/image403.wmf"/><Relationship Id="rId9" Type="http://schemas.openxmlformats.org/officeDocument/2006/relationships/image" Target="../media/image220.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image" Target="../media/image412.wmf"/><Relationship Id="rId7" Type="http://schemas.openxmlformats.org/officeDocument/2006/relationships/image" Target="../media/image413.wmf"/><Relationship Id="rId2" Type="http://schemas.openxmlformats.org/officeDocument/2006/relationships/image" Target="../media/image411.wmf"/><Relationship Id="rId1" Type="http://schemas.openxmlformats.org/officeDocument/2006/relationships/image" Target="../media/image410.wmf"/><Relationship Id="rId6" Type="http://schemas.openxmlformats.org/officeDocument/2006/relationships/image" Target="../media/image343.wmf"/><Relationship Id="rId11" Type="http://schemas.openxmlformats.org/officeDocument/2006/relationships/image" Target="../media/image414.wmf"/><Relationship Id="rId5" Type="http://schemas.openxmlformats.org/officeDocument/2006/relationships/image" Target="../media/image295.wmf"/><Relationship Id="rId10" Type="http://schemas.openxmlformats.org/officeDocument/2006/relationships/image" Target="../media/image298.wmf"/><Relationship Id="rId4" Type="http://schemas.openxmlformats.org/officeDocument/2006/relationships/image" Target="../media/image294.wmf"/><Relationship Id="rId9" Type="http://schemas.openxmlformats.org/officeDocument/2006/relationships/image" Target="../media/image29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6.wmf"/><Relationship Id="rId2" Type="http://schemas.openxmlformats.org/officeDocument/2006/relationships/image" Target="../media/image17.wmf"/><Relationship Id="rId1" Type="http://schemas.openxmlformats.org/officeDocument/2006/relationships/image" Target="../media/image15.wmf"/><Relationship Id="rId6" Type="http://schemas.openxmlformats.org/officeDocument/2006/relationships/image" Target="../media/image22.wmf"/><Relationship Id="rId5" Type="http://schemas.openxmlformats.org/officeDocument/2006/relationships/image" Target="../media/image20.wmf"/><Relationship Id="rId4"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image" Target="../media/image416.wmf"/><Relationship Id="rId7" Type="http://schemas.openxmlformats.org/officeDocument/2006/relationships/image" Target="../media/image419.wmf"/><Relationship Id="rId2" Type="http://schemas.openxmlformats.org/officeDocument/2006/relationships/image" Target="../media/image415.wmf"/><Relationship Id="rId1" Type="http://schemas.openxmlformats.org/officeDocument/2006/relationships/image" Target="../media/image365.wmf"/><Relationship Id="rId6" Type="http://schemas.openxmlformats.org/officeDocument/2006/relationships/image" Target="../media/image418.wmf"/><Relationship Id="rId5" Type="http://schemas.openxmlformats.org/officeDocument/2006/relationships/image" Target="../media/image417.wmf"/><Relationship Id="rId4" Type="http://schemas.openxmlformats.org/officeDocument/2006/relationships/image" Target="../media/image2.wmf"/><Relationship Id="rId9" Type="http://schemas.openxmlformats.org/officeDocument/2006/relationships/image" Target="../media/image220.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image" Target="../media/image416.wmf"/><Relationship Id="rId7" Type="http://schemas.openxmlformats.org/officeDocument/2006/relationships/image" Target="../media/image422.wmf"/><Relationship Id="rId2" Type="http://schemas.openxmlformats.org/officeDocument/2006/relationships/image" Target="../media/image415.wmf"/><Relationship Id="rId1" Type="http://schemas.openxmlformats.org/officeDocument/2006/relationships/image" Target="../media/image365.wmf"/><Relationship Id="rId6" Type="http://schemas.openxmlformats.org/officeDocument/2006/relationships/image" Target="../media/image421.wmf"/><Relationship Id="rId5" Type="http://schemas.openxmlformats.org/officeDocument/2006/relationships/image" Target="../media/image420.wmf"/><Relationship Id="rId4" Type="http://schemas.openxmlformats.org/officeDocument/2006/relationships/image" Target="../media/image2.wmf"/><Relationship Id="rId9" Type="http://schemas.openxmlformats.org/officeDocument/2006/relationships/image" Target="../media/image220.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330.wmf"/><Relationship Id="rId13" Type="http://schemas.openxmlformats.org/officeDocument/2006/relationships/image" Target="../media/image343.wmf"/><Relationship Id="rId3" Type="http://schemas.openxmlformats.org/officeDocument/2006/relationships/image" Target="../media/image425.wmf"/><Relationship Id="rId7" Type="http://schemas.openxmlformats.org/officeDocument/2006/relationships/image" Target="../media/image427.wmf"/><Relationship Id="rId12" Type="http://schemas.openxmlformats.org/officeDocument/2006/relationships/image" Target="../media/image333.wmf"/><Relationship Id="rId2" Type="http://schemas.openxmlformats.org/officeDocument/2006/relationships/image" Target="../media/image424.wmf"/><Relationship Id="rId1" Type="http://schemas.openxmlformats.org/officeDocument/2006/relationships/image" Target="../media/image423.wmf"/><Relationship Id="rId6" Type="http://schemas.openxmlformats.org/officeDocument/2006/relationships/image" Target="../media/image426.wmf"/><Relationship Id="rId11" Type="http://schemas.openxmlformats.org/officeDocument/2006/relationships/image" Target="../media/image332.wmf"/><Relationship Id="rId5" Type="http://schemas.openxmlformats.org/officeDocument/2006/relationships/image" Target="../media/image295.wmf"/><Relationship Id="rId15" Type="http://schemas.openxmlformats.org/officeDocument/2006/relationships/image" Target="../media/image334.wmf"/><Relationship Id="rId10" Type="http://schemas.openxmlformats.org/officeDocument/2006/relationships/image" Target="../media/image331.wmf"/><Relationship Id="rId4" Type="http://schemas.openxmlformats.org/officeDocument/2006/relationships/image" Target="../media/image294.wmf"/><Relationship Id="rId9" Type="http://schemas.openxmlformats.org/officeDocument/2006/relationships/image" Target="../media/image329.wmf"/><Relationship Id="rId14" Type="http://schemas.openxmlformats.org/officeDocument/2006/relationships/image" Target="../media/image298.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image" Target="../media/image428.wmf"/><Relationship Id="rId7" Type="http://schemas.openxmlformats.org/officeDocument/2006/relationships/image" Target="../media/image220.wmf"/><Relationship Id="rId2" Type="http://schemas.openxmlformats.org/officeDocument/2006/relationships/image" Target="../media/image2.wmf"/><Relationship Id="rId1" Type="http://schemas.openxmlformats.org/officeDocument/2006/relationships/image" Target="../media/image365.wmf"/><Relationship Id="rId6" Type="http://schemas.openxmlformats.org/officeDocument/2006/relationships/image" Target="../media/image430.wmf"/><Relationship Id="rId5" Type="http://schemas.openxmlformats.org/officeDocument/2006/relationships/image" Target="../media/image356.wmf"/><Relationship Id="rId4" Type="http://schemas.openxmlformats.org/officeDocument/2006/relationships/image" Target="../media/image429.wmf"/><Relationship Id="rId9" Type="http://schemas.openxmlformats.org/officeDocument/2006/relationships/image" Target="../media/image431.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428.wmf"/><Relationship Id="rId3" Type="http://schemas.openxmlformats.org/officeDocument/2006/relationships/image" Target="../media/image429.wmf"/><Relationship Id="rId7" Type="http://schemas.openxmlformats.org/officeDocument/2006/relationships/image" Target="../media/image392.wmf"/><Relationship Id="rId2" Type="http://schemas.openxmlformats.org/officeDocument/2006/relationships/image" Target="../media/image2.wmf"/><Relationship Id="rId1" Type="http://schemas.openxmlformats.org/officeDocument/2006/relationships/image" Target="../media/image365.wmf"/><Relationship Id="rId6" Type="http://schemas.openxmlformats.org/officeDocument/2006/relationships/image" Target="../media/image220.wmf"/><Relationship Id="rId5" Type="http://schemas.openxmlformats.org/officeDocument/2006/relationships/image" Target="../media/image432.wmf"/><Relationship Id="rId4" Type="http://schemas.openxmlformats.org/officeDocument/2006/relationships/image" Target="../media/image356.wmf"/><Relationship Id="rId9" Type="http://schemas.openxmlformats.org/officeDocument/2006/relationships/image" Target="../media/image433.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366.wmf"/><Relationship Id="rId13" Type="http://schemas.openxmlformats.org/officeDocument/2006/relationships/image" Target="../media/image343.wmf"/><Relationship Id="rId3" Type="http://schemas.openxmlformats.org/officeDocument/2006/relationships/image" Target="../media/image359.wmf"/><Relationship Id="rId7" Type="http://schemas.openxmlformats.org/officeDocument/2006/relationships/image" Target="../media/image363.wmf"/><Relationship Id="rId12" Type="http://schemas.openxmlformats.org/officeDocument/2006/relationships/image" Target="../media/image370.wmf"/><Relationship Id="rId2" Type="http://schemas.openxmlformats.org/officeDocument/2006/relationships/image" Target="../media/image358.wmf"/><Relationship Id="rId1" Type="http://schemas.openxmlformats.org/officeDocument/2006/relationships/image" Target="../media/image434.wmf"/><Relationship Id="rId6" Type="http://schemas.openxmlformats.org/officeDocument/2006/relationships/image" Target="../media/image435.wmf"/><Relationship Id="rId11" Type="http://schemas.openxmlformats.org/officeDocument/2006/relationships/image" Target="../media/image369.wmf"/><Relationship Id="rId5" Type="http://schemas.openxmlformats.org/officeDocument/2006/relationships/image" Target="../media/image361.wmf"/><Relationship Id="rId10" Type="http://schemas.openxmlformats.org/officeDocument/2006/relationships/image" Target="../media/image437.wmf"/><Relationship Id="rId4" Type="http://schemas.openxmlformats.org/officeDocument/2006/relationships/image" Target="../media/image360.wmf"/><Relationship Id="rId9" Type="http://schemas.openxmlformats.org/officeDocument/2006/relationships/image" Target="../media/image436.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445.wmf"/><Relationship Id="rId13" Type="http://schemas.openxmlformats.org/officeDocument/2006/relationships/image" Target="../media/image450.wmf"/><Relationship Id="rId3" Type="http://schemas.openxmlformats.org/officeDocument/2006/relationships/image" Target="../media/image440.wmf"/><Relationship Id="rId7" Type="http://schemas.openxmlformats.org/officeDocument/2006/relationships/image" Target="../media/image444.wmf"/><Relationship Id="rId12" Type="http://schemas.openxmlformats.org/officeDocument/2006/relationships/image" Target="../media/image449.wmf"/><Relationship Id="rId2" Type="http://schemas.openxmlformats.org/officeDocument/2006/relationships/image" Target="../media/image439.wmf"/><Relationship Id="rId1" Type="http://schemas.openxmlformats.org/officeDocument/2006/relationships/image" Target="../media/image438.wmf"/><Relationship Id="rId6" Type="http://schemas.openxmlformats.org/officeDocument/2006/relationships/image" Target="../media/image443.wmf"/><Relationship Id="rId11" Type="http://schemas.openxmlformats.org/officeDocument/2006/relationships/image" Target="../media/image448.wmf"/><Relationship Id="rId5" Type="http://schemas.openxmlformats.org/officeDocument/2006/relationships/image" Target="../media/image442.wmf"/><Relationship Id="rId15" Type="http://schemas.openxmlformats.org/officeDocument/2006/relationships/image" Target="../media/image452.emf"/><Relationship Id="rId10" Type="http://schemas.openxmlformats.org/officeDocument/2006/relationships/image" Target="../media/image447.wmf"/><Relationship Id="rId4" Type="http://schemas.openxmlformats.org/officeDocument/2006/relationships/image" Target="../media/image441.wmf"/><Relationship Id="rId9" Type="http://schemas.openxmlformats.org/officeDocument/2006/relationships/image" Target="../media/image446.wmf"/><Relationship Id="rId14" Type="http://schemas.openxmlformats.org/officeDocument/2006/relationships/image" Target="../media/image451.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445.wmf"/><Relationship Id="rId13" Type="http://schemas.openxmlformats.org/officeDocument/2006/relationships/image" Target="../media/image450.wmf"/><Relationship Id="rId18" Type="http://schemas.openxmlformats.org/officeDocument/2006/relationships/image" Target="../media/image11.wmf"/><Relationship Id="rId3" Type="http://schemas.openxmlformats.org/officeDocument/2006/relationships/image" Target="../media/image440.wmf"/><Relationship Id="rId7" Type="http://schemas.openxmlformats.org/officeDocument/2006/relationships/image" Target="../media/image444.wmf"/><Relationship Id="rId12" Type="http://schemas.openxmlformats.org/officeDocument/2006/relationships/image" Target="../media/image449.wmf"/><Relationship Id="rId17" Type="http://schemas.openxmlformats.org/officeDocument/2006/relationships/image" Target="../media/image10.wmf"/><Relationship Id="rId2" Type="http://schemas.openxmlformats.org/officeDocument/2006/relationships/image" Target="../media/image439.wmf"/><Relationship Id="rId16" Type="http://schemas.openxmlformats.org/officeDocument/2006/relationships/image" Target="../media/image9.wmf"/><Relationship Id="rId1" Type="http://schemas.openxmlformats.org/officeDocument/2006/relationships/image" Target="../media/image438.wmf"/><Relationship Id="rId6" Type="http://schemas.openxmlformats.org/officeDocument/2006/relationships/image" Target="../media/image443.wmf"/><Relationship Id="rId11" Type="http://schemas.openxmlformats.org/officeDocument/2006/relationships/image" Target="../media/image448.wmf"/><Relationship Id="rId5" Type="http://schemas.openxmlformats.org/officeDocument/2006/relationships/image" Target="../media/image442.wmf"/><Relationship Id="rId15" Type="http://schemas.openxmlformats.org/officeDocument/2006/relationships/image" Target="../media/image452.emf"/><Relationship Id="rId10" Type="http://schemas.openxmlformats.org/officeDocument/2006/relationships/image" Target="../media/image447.wmf"/><Relationship Id="rId19" Type="http://schemas.openxmlformats.org/officeDocument/2006/relationships/image" Target="../media/image12.wmf"/><Relationship Id="rId4" Type="http://schemas.openxmlformats.org/officeDocument/2006/relationships/image" Target="../media/image441.wmf"/><Relationship Id="rId9" Type="http://schemas.openxmlformats.org/officeDocument/2006/relationships/image" Target="../media/image446.wmf"/><Relationship Id="rId14" Type="http://schemas.openxmlformats.org/officeDocument/2006/relationships/image" Target="../media/image451.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455.wmf"/><Relationship Id="rId4" Type="http://schemas.openxmlformats.org/officeDocument/2006/relationships/image" Target="../media/image12.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457.wmf"/><Relationship Id="rId2" Type="http://schemas.openxmlformats.org/officeDocument/2006/relationships/image" Target="../media/image456.wmf"/><Relationship Id="rId1" Type="http://schemas.openxmlformats.org/officeDocument/2006/relationships/image" Target="../media/image455.wmf"/><Relationship Id="rId5" Type="http://schemas.openxmlformats.org/officeDocument/2006/relationships/image" Target="../media/image459.wmf"/><Relationship Id="rId4" Type="http://schemas.openxmlformats.org/officeDocument/2006/relationships/image" Target="../media/image45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459.wmf"/><Relationship Id="rId2" Type="http://schemas.openxmlformats.org/officeDocument/2006/relationships/image" Target="../media/image458.wmf"/><Relationship Id="rId1" Type="http://schemas.openxmlformats.org/officeDocument/2006/relationships/image" Target="../media/image456.wmf"/><Relationship Id="rId5" Type="http://schemas.openxmlformats.org/officeDocument/2006/relationships/image" Target="../media/image461.wmf"/><Relationship Id="rId4" Type="http://schemas.openxmlformats.org/officeDocument/2006/relationships/image" Target="../media/image460.w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469.wmf"/><Relationship Id="rId3" Type="http://schemas.openxmlformats.org/officeDocument/2006/relationships/image" Target="../media/image464.wmf"/><Relationship Id="rId7" Type="http://schemas.openxmlformats.org/officeDocument/2006/relationships/image" Target="../media/image468.wmf"/><Relationship Id="rId2" Type="http://schemas.openxmlformats.org/officeDocument/2006/relationships/image" Target="../media/image463.wmf"/><Relationship Id="rId1" Type="http://schemas.openxmlformats.org/officeDocument/2006/relationships/image" Target="../media/image462.wmf"/><Relationship Id="rId6" Type="http://schemas.openxmlformats.org/officeDocument/2006/relationships/image" Target="../media/image467.wmf"/><Relationship Id="rId11" Type="http://schemas.openxmlformats.org/officeDocument/2006/relationships/image" Target="../media/image472.wmf"/><Relationship Id="rId5" Type="http://schemas.openxmlformats.org/officeDocument/2006/relationships/image" Target="../media/image466.wmf"/><Relationship Id="rId10" Type="http://schemas.openxmlformats.org/officeDocument/2006/relationships/image" Target="../media/image471.wmf"/><Relationship Id="rId4" Type="http://schemas.openxmlformats.org/officeDocument/2006/relationships/image" Target="../media/image465.wmf"/><Relationship Id="rId9" Type="http://schemas.openxmlformats.org/officeDocument/2006/relationships/image" Target="../media/image470.w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480.wmf"/><Relationship Id="rId3" Type="http://schemas.openxmlformats.org/officeDocument/2006/relationships/image" Target="../media/image475.wmf"/><Relationship Id="rId7" Type="http://schemas.openxmlformats.org/officeDocument/2006/relationships/image" Target="../media/image479.wmf"/><Relationship Id="rId2" Type="http://schemas.openxmlformats.org/officeDocument/2006/relationships/image" Target="../media/image474.wmf"/><Relationship Id="rId1" Type="http://schemas.openxmlformats.org/officeDocument/2006/relationships/image" Target="../media/image473.wmf"/><Relationship Id="rId6" Type="http://schemas.openxmlformats.org/officeDocument/2006/relationships/image" Target="../media/image478.wmf"/><Relationship Id="rId5" Type="http://schemas.openxmlformats.org/officeDocument/2006/relationships/image" Target="../media/image477.wmf"/><Relationship Id="rId4" Type="http://schemas.openxmlformats.org/officeDocument/2006/relationships/image" Target="../media/image476.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483.wmf"/><Relationship Id="rId2" Type="http://schemas.openxmlformats.org/officeDocument/2006/relationships/image" Target="../media/image482.wmf"/><Relationship Id="rId1" Type="http://schemas.openxmlformats.org/officeDocument/2006/relationships/image" Target="../media/image481.wmf"/><Relationship Id="rId4" Type="http://schemas.openxmlformats.org/officeDocument/2006/relationships/image" Target="../media/image484.w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492.wmf"/><Relationship Id="rId13" Type="http://schemas.openxmlformats.org/officeDocument/2006/relationships/image" Target="../media/image497.wmf"/><Relationship Id="rId3" Type="http://schemas.openxmlformats.org/officeDocument/2006/relationships/image" Target="../media/image487.wmf"/><Relationship Id="rId7" Type="http://schemas.openxmlformats.org/officeDocument/2006/relationships/image" Target="../media/image491.wmf"/><Relationship Id="rId12" Type="http://schemas.openxmlformats.org/officeDocument/2006/relationships/image" Target="../media/image496.wmf"/><Relationship Id="rId2" Type="http://schemas.openxmlformats.org/officeDocument/2006/relationships/image" Target="../media/image486.wmf"/><Relationship Id="rId1" Type="http://schemas.openxmlformats.org/officeDocument/2006/relationships/image" Target="../media/image485.wmf"/><Relationship Id="rId6" Type="http://schemas.openxmlformats.org/officeDocument/2006/relationships/image" Target="../media/image490.wmf"/><Relationship Id="rId11" Type="http://schemas.openxmlformats.org/officeDocument/2006/relationships/image" Target="../media/image495.wmf"/><Relationship Id="rId5" Type="http://schemas.openxmlformats.org/officeDocument/2006/relationships/image" Target="../media/image489.wmf"/><Relationship Id="rId10" Type="http://schemas.openxmlformats.org/officeDocument/2006/relationships/image" Target="../media/image494.wmf"/><Relationship Id="rId4" Type="http://schemas.openxmlformats.org/officeDocument/2006/relationships/image" Target="../media/image488.wmf"/><Relationship Id="rId9" Type="http://schemas.openxmlformats.org/officeDocument/2006/relationships/image" Target="../media/image493.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499.emf"/><Relationship Id="rId1" Type="http://schemas.openxmlformats.org/officeDocument/2006/relationships/image" Target="../media/image498.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00.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503.emf"/><Relationship Id="rId2" Type="http://schemas.openxmlformats.org/officeDocument/2006/relationships/image" Target="../media/image502.emf"/><Relationship Id="rId1" Type="http://schemas.openxmlformats.org/officeDocument/2006/relationships/image" Target="../media/image501.e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506.wmf"/><Relationship Id="rId7" Type="http://schemas.openxmlformats.org/officeDocument/2006/relationships/image" Target="../media/image510.wmf"/><Relationship Id="rId2" Type="http://schemas.openxmlformats.org/officeDocument/2006/relationships/image" Target="../media/image505.wmf"/><Relationship Id="rId1" Type="http://schemas.openxmlformats.org/officeDocument/2006/relationships/image" Target="../media/image504.wmf"/><Relationship Id="rId6" Type="http://schemas.openxmlformats.org/officeDocument/2006/relationships/image" Target="../media/image509.wmf"/><Relationship Id="rId5" Type="http://schemas.openxmlformats.org/officeDocument/2006/relationships/image" Target="../media/image508.wmf"/><Relationship Id="rId4" Type="http://schemas.openxmlformats.org/officeDocument/2006/relationships/image" Target="../media/image507.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513.wmf"/><Relationship Id="rId2" Type="http://schemas.openxmlformats.org/officeDocument/2006/relationships/image" Target="../media/image512.wmf"/><Relationship Id="rId1" Type="http://schemas.openxmlformats.org/officeDocument/2006/relationships/image" Target="../media/image511.wmf"/><Relationship Id="rId5" Type="http://schemas.openxmlformats.org/officeDocument/2006/relationships/image" Target="../media/image515.wmf"/><Relationship Id="rId4" Type="http://schemas.openxmlformats.org/officeDocument/2006/relationships/image" Target="../media/image5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8.wmf"/><Relationship Id="rId5" Type="http://schemas.openxmlformats.org/officeDocument/2006/relationships/image" Target="../media/image29.wmf"/><Relationship Id="rId4" Type="http://schemas.openxmlformats.org/officeDocument/2006/relationships/image" Target="../media/image26.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518.wmf"/><Relationship Id="rId2" Type="http://schemas.openxmlformats.org/officeDocument/2006/relationships/image" Target="../media/image517.wmf"/><Relationship Id="rId1" Type="http://schemas.openxmlformats.org/officeDocument/2006/relationships/image" Target="../media/image516.wmf"/><Relationship Id="rId5" Type="http://schemas.openxmlformats.org/officeDocument/2006/relationships/image" Target="../media/image520.wmf"/><Relationship Id="rId4" Type="http://schemas.openxmlformats.org/officeDocument/2006/relationships/image" Target="../media/image519.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523.wmf"/><Relationship Id="rId2" Type="http://schemas.openxmlformats.org/officeDocument/2006/relationships/image" Target="../media/image522.wmf"/><Relationship Id="rId1" Type="http://schemas.openxmlformats.org/officeDocument/2006/relationships/image" Target="../media/image521.wmf"/><Relationship Id="rId6" Type="http://schemas.openxmlformats.org/officeDocument/2006/relationships/image" Target="../media/image526.wmf"/><Relationship Id="rId5" Type="http://schemas.openxmlformats.org/officeDocument/2006/relationships/image" Target="../media/image525.wmf"/><Relationship Id="rId4" Type="http://schemas.openxmlformats.org/officeDocument/2006/relationships/image" Target="../media/image524.w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532.wmf"/><Relationship Id="rId3" Type="http://schemas.openxmlformats.org/officeDocument/2006/relationships/image" Target="../media/image510.wmf"/><Relationship Id="rId7" Type="http://schemas.openxmlformats.org/officeDocument/2006/relationships/image" Target="../media/image531.wmf"/><Relationship Id="rId2" Type="http://schemas.openxmlformats.org/officeDocument/2006/relationships/image" Target="../media/image527.wmf"/><Relationship Id="rId1" Type="http://schemas.openxmlformats.org/officeDocument/2006/relationships/image" Target="../media/image521.wmf"/><Relationship Id="rId6" Type="http://schemas.openxmlformats.org/officeDocument/2006/relationships/image" Target="../media/image530.wmf"/><Relationship Id="rId5" Type="http://schemas.openxmlformats.org/officeDocument/2006/relationships/image" Target="../media/image529.wmf"/><Relationship Id="rId4" Type="http://schemas.openxmlformats.org/officeDocument/2006/relationships/image" Target="../media/image528.w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510.wmf"/><Relationship Id="rId3" Type="http://schemas.openxmlformats.org/officeDocument/2006/relationships/image" Target="../media/image535.wmf"/><Relationship Id="rId7" Type="http://schemas.openxmlformats.org/officeDocument/2006/relationships/image" Target="../media/image538.wmf"/><Relationship Id="rId2" Type="http://schemas.openxmlformats.org/officeDocument/2006/relationships/image" Target="../media/image534.wmf"/><Relationship Id="rId1" Type="http://schemas.openxmlformats.org/officeDocument/2006/relationships/image" Target="../media/image533.wmf"/><Relationship Id="rId6" Type="http://schemas.openxmlformats.org/officeDocument/2006/relationships/image" Target="../media/image537.wmf"/><Relationship Id="rId5" Type="http://schemas.openxmlformats.org/officeDocument/2006/relationships/image" Target="../media/image249.wmf"/><Relationship Id="rId4" Type="http://schemas.openxmlformats.org/officeDocument/2006/relationships/image" Target="../media/image536.wmf"/><Relationship Id="rId9" Type="http://schemas.openxmlformats.org/officeDocument/2006/relationships/image" Target="../media/image41.wmf"/></Relationships>
</file>

<file path=ppt/drawings/_rels/vmlDrawing94.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541.wmf"/><Relationship Id="rId7" Type="http://schemas.openxmlformats.org/officeDocument/2006/relationships/image" Target="../media/image544.wmf"/><Relationship Id="rId2" Type="http://schemas.openxmlformats.org/officeDocument/2006/relationships/image" Target="../media/image540.wmf"/><Relationship Id="rId1" Type="http://schemas.openxmlformats.org/officeDocument/2006/relationships/image" Target="../media/image539.wmf"/><Relationship Id="rId6" Type="http://schemas.openxmlformats.org/officeDocument/2006/relationships/image" Target="../media/image538.wmf"/><Relationship Id="rId5" Type="http://schemas.openxmlformats.org/officeDocument/2006/relationships/image" Target="../media/image543.wmf"/><Relationship Id="rId4" Type="http://schemas.openxmlformats.org/officeDocument/2006/relationships/image" Target="../media/image542.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547.wmf"/><Relationship Id="rId2" Type="http://schemas.openxmlformats.org/officeDocument/2006/relationships/image" Target="../media/image546.wmf"/><Relationship Id="rId1" Type="http://schemas.openxmlformats.org/officeDocument/2006/relationships/image" Target="../media/image545.wmf"/><Relationship Id="rId6" Type="http://schemas.openxmlformats.org/officeDocument/2006/relationships/image" Target="../media/image550.wmf"/><Relationship Id="rId5" Type="http://schemas.openxmlformats.org/officeDocument/2006/relationships/image" Target="../media/image549.wmf"/><Relationship Id="rId4" Type="http://schemas.openxmlformats.org/officeDocument/2006/relationships/image" Target="../media/image548.wmf"/></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510.wmf"/><Relationship Id="rId3" Type="http://schemas.openxmlformats.org/officeDocument/2006/relationships/image" Target="../media/image535.wmf"/><Relationship Id="rId7" Type="http://schemas.openxmlformats.org/officeDocument/2006/relationships/image" Target="../media/image538.wmf"/><Relationship Id="rId2" Type="http://schemas.openxmlformats.org/officeDocument/2006/relationships/image" Target="../media/image534.wmf"/><Relationship Id="rId1" Type="http://schemas.openxmlformats.org/officeDocument/2006/relationships/image" Target="../media/image551.wmf"/><Relationship Id="rId6" Type="http://schemas.openxmlformats.org/officeDocument/2006/relationships/image" Target="../media/image552.wmf"/><Relationship Id="rId5" Type="http://schemas.openxmlformats.org/officeDocument/2006/relationships/image" Target="../media/image249.wmf"/><Relationship Id="rId4" Type="http://schemas.openxmlformats.org/officeDocument/2006/relationships/image" Target="../media/image536.wmf"/><Relationship Id="rId9" Type="http://schemas.openxmlformats.org/officeDocument/2006/relationships/image" Target="../media/image553.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555.wmf"/><Relationship Id="rId2" Type="http://schemas.openxmlformats.org/officeDocument/2006/relationships/image" Target="../media/image554.wmf"/><Relationship Id="rId1" Type="http://schemas.openxmlformats.org/officeDocument/2006/relationships/image" Target="../media/image553.wmf"/><Relationship Id="rId4" Type="http://schemas.openxmlformats.org/officeDocument/2006/relationships/image" Target="../media/image556.wmf"/></Relationships>
</file>

<file path=ppt/drawings/_rels/vmlDrawing98.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558.wmf"/><Relationship Id="rId7"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557.wmf"/><Relationship Id="rId6" Type="http://schemas.openxmlformats.org/officeDocument/2006/relationships/image" Target="../media/image561.wmf"/><Relationship Id="rId5" Type="http://schemas.openxmlformats.org/officeDocument/2006/relationships/image" Target="../media/image560.wmf"/><Relationship Id="rId10" Type="http://schemas.openxmlformats.org/officeDocument/2006/relationships/image" Target="../media/image563.wmf"/><Relationship Id="rId4" Type="http://schemas.openxmlformats.org/officeDocument/2006/relationships/image" Target="../media/image559.wmf"/><Relationship Id="rId9" Type="http://schemas.openxmlformats.org/officeDocument/2006/relationships/image" Target="../media/image562.wmf"/></Relationships>
</file>

<file path=ppt/drawings/_rels/vmlDrawing99.vml.rels><?xml version="1.0" encoding="UTF-8" standalone="yes"?>
<Relationships xmlns="http://schemas.openxmlformats.org/package/2006/relationships"><Relationship Id="rId8" Type="http://schemas.openxmlformats.org/officeDocument/2006/relationships/image" Target="../media/image567.wmf"/><Relationship Id="rId3" Type="http://schemas.openxmlformats.org/officeDocument/2006/relationships/image" Target="../media/image564.wmf"/><Relationship Id="rId7" Type="http://schemas.openxmlformats.org/officeDocument/2006/relationships/image" Target="../media/image566.wmf"/><Relationship Id="rId2" Type="http://schemas.openxmlformats.org/officeDocument/2006/relationships/image" Target="../media/image559.wmf"/><Relationship Id="rId1" Type="http://schemas.openxmlformats.org/officeDocument/2006/relationships/image" Target="../media/image558.wmf"/><Relationship Id="rId6" Type="http://schemas.openxmlformats.org/officeDocument/2006/relationships/image" Target="../media/image565.wmf"/><Relationship Id="rId5" Type="http://schemas.openxmlformats.org/officeDocument/2006/relationships/image" Target="../media/image563.wmf"/><Relationship Id="rId4" Type="http://schemas.openxmlformats.org/officeDocument/2006/relationships/image" Target="../media/image56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0DB5-89FD-4030-8624-CAF2447486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98FE9F-75DF-4A40-8EFC-DCCD23079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4DB5C5-464F-4D67-B209-95D63463B9C8}"/>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134FC84E-45C1-4472-AAA3-391AC2277A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52CC78-E48A-4196-A925-74BFF847B554}"/>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254772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9CF92-BDAE-4564-9F9A-D5B1CA4E19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935CC6-E51B-4489-A415-BAB6AECEFF9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00101A-FD8F-4D6F-A383-471A3AD15E4E}"/>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2448121A-9629-4F59-9480-27D9ED105D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E970D5-8AD7-4689-9D72-781D6CBDE40A}"/>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109764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65107E-285B-4125-9CB1-1AF81C5645C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D07893-BBFB-480E-B32C-995C2AA3A25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1CD0F9-6F58-4A04-96BE-C435D6AAE9B9}"/>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F88C777E-15DF-41D5-B947-F32B4AD9BC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3B8F79-7F62-467E-9197-BEF0BBDE1A2D}"/>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314452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B9D3D-43A9-4906-8C7E-34A8752F79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2304EF-94EE-47AF-A060-F3564139AB0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33C21E-3B2E-450F-BBE0-88075E05E493}"/>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16F43078-12A4-4BE8-AD7F-70AB664BE7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4DE626-FB3F-4BA2-AEF4-064BB520960F}"/>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230346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65A55-A5F6-436C-BC10-6BB58DB74E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F61CF4-BAFE-41E6-9A6C-F9FF5D50F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41B080D-370D-4FAD-AEFA-0B5B631E1841}"/>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132D9384-DAB6-4938-9BF3-C70490D81E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DFE03F-A24C-42B9-BC29-3D999C90F5A8}"/>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320381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3BC83-2195-463A-90D2-B6ED453A9F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FFC480-5E83-422D-AD22-21B6D0BB294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3D8C2E-9ECC-429A-B19C-0B5216862F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7D68FE8-E038-4115-9CF2-E04E0527CF4C}"/>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6" name="页脚占位符 5">
            <a:extLst>
              <a:ext uri="{FF2B5EF4-FFF2-40B4-BE49-F238E27FC236}">
                <a16:creationId xmlns:a16="http://schemas.microsoft.com/office/drawing/2014/main" id="{94359C7E-3D21-49C4-886A-D998F02031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B69C3B-1B02-42BD-A602-4A23822E84D9}"/>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377733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01B70-B021-4D09-90C6-FA0EB822B24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715FD5-06BA-4231-B18F-FE1A316EC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22CF734-ED6B-4E52-B607-E209887F55D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183FB5-7A35-4279-BE1B-263DFDB08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09A7550-6772-4908-B047-3801753B8E2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B6C8C1D-7237-4382-BD49-DBD1E9A6F5CE}"/>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8" name="页脚占位符 7">
            <a:extLst>
              <a:ext uri="{FF2B5EF4-FFF2-40B4-BE49-F238E27FC236}">
                <a16:creationId xmlns:a16="http://schemas.microsoft.com/office/drawing/2014/main" id="{93F11617-B4C6-42E6-AFA2-1658F37874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C93005-F784-46D4-8C30-2491EC72AE68}"/>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264429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30FD6-4464-42FE-A50B-4EDB401724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A621C7-8FE5-4B55-B35C-821851EBE80C}"/>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4" name="页脚占位符 3">
            <a:extLst>
              <a:ext uri="{FF2B5EF4-FFF2-40B4-BE49-F238E27FC236}">
                <a16:creationId xmlns:a16="http://schemas.microsoft.com/office/drawing/2014/main" id="{EB8F0B94-742B-46E7-848D-D83FE1B0FD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85CA29-5495-46FA-9FA6-611212E56D2D}"/>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204009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FC8536-ED59-4336-A88D-5D8CBF71D179}"/>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3" name="页脚占位符 2">
            <a:extLst>
              <a:ext uri="{FF2B5EF4-FFF2-40B4-BE49-F238E27FC236}">
                <a16:creationId xmlns:a16="http://schemas.microsoft.com/office/drawing/2014/main" id="{BD8232A0-3371-4434-847E-AE3DCF3AAC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D3DB598-3F7F-4139-8888-642A5131317F}"/>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402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F80C5-1D08-4743-ACE5-7443F4C875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6F560C4-0375-406F-A62B-B2DC12D97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74DCD4D-F79F-47F0-9FF6-BFFCD3171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DDBD61-C038-4AC5-8290-BF60BAE17F5F}"/>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6" name="页脚占位符 5">
            <a:extLst>
              <a:ext uri="{FF2B5EF4-FFF2-40B4-BE49-F238E27FC236}">
                <a16:creationId xmlns:a16="http://schemas.microsoft.com/office/drawing/2014/main" id="{B3E77CB1-1090-4198-AC9C-9C8C9FA20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AEC8F2-EDF7-40CA-A063-531D0AEBE97A}"/>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292146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9CE2D-173A-4B85-806C-0B2D1DEB27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0E8BB4-A44E-4AA7-9E61-85F32CDED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A1ACF6-3D44-45B3-ACC8-AC494A440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7C974B5-5B8E-424B-880A-94C365BC79B8}"/>
              </a:ext>
            </a:extLst>
          </p:cNvPr>
          <p:cNvSpPr>
            <a:spLocks noGrp="1"/>
          </p:cNvSpPr>
          <p:nvPr>
            <p:ph type="dt" sz="half" idx="10"/>
          </p:nvPr>
        </p:nvSpPr>
        <p:spPr/>
        <p:txBody>
          <a:bodyPr/>
          <a:lstStyle/>
          <a:p>
            <a:fld id="{9D6BEB64-A19B-494F-9EF8-79FBADAD983F}" type="datetimeFigureOut">
              <a:rPr lang="zh-CN" altLang="en-US" smtClean="0"/>
              <a:t>2022/5/20</a:t>
            </a:fld>
            <a:endParaRPr lang="zh-CN" altLang="en-US"/>
          </a:p>
        </p:txBody>
      </p:sp>
      <p:sp>
        <p:nvSpPr>
          <p:cNvPr id="6" name="页脚占位符 5">
            <a:extLst>
              <a:ext uri="{FF2B5EF4-FFF2-40B4-BE49-F238E27FC236}">
                <a16:creationId xmlns:a16="http://schemas.microsoft.com/office/drawing/2014/main" id="{56AF1D6B-6079-4276-A909-8BA8244F88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DFD757-36FC-4674-8339-06F0D97B96BB}"/>
              </a:ext>
            </a:extLst>
          </p:cNvPr>
          <p:cNvSpPr>
            <a:spLocks noGrp="1"/>
          </p:cNvSpPr>
          <p:nvPr>
            <p:ph type="sldNum" sz="quarter" idx="12"/>
          </p:nvPr>
        </p:nvSpPr>
        <p:spPr/>
        <p:txBody>
          <a:body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238397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7979BA-7668-42F2-A69E-147ECBA5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7F75CF-259A-42B2-BC3A-68BF3566E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CA77CE-50AD-4EAD-99BF-99FD44072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BEB64-A19B-494F-9EF8-79FBADAD983F}"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62C321A2-4CC6-4C0A-8993-79E695DB8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3CB9E52-85C3-49BB-B247-5E653C7E2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74E2B-F005-4BB7-AF9F-133373636439}" type="slidenum">
              <a:rPr lang="zh-CN" altLang="en-US" smtClean="0"/>
              <a:t>‹#›</a:t>
            </a:fld>
            <a:endParaRPr lang="zh-CN" altLang="en-US"/>
          </a:p>
        </p:txBody>
      </p:sp>
    </p:spTree>
    <p:extLst>
      <p:ext uri="{BB962C8B-B14F-4D97-AF65-F5344CB8AC3E}">
        <p14:creationId xmlns:p14="http://schemas.microsoft.com/office/powerpoint/2010/main" val="148532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4.bin"/><Relationship Id="rId7" Type="http://schemas.openxmlformats.org/officeDocument/2006/relationships/oleObject" Target="../embeddings/oleObject41.bin"/><Relationship Id="rId12"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4.wmf"/><Relationship Id="rId11" Type="http://schemas.openxmlformats.org/officeDocument/2006/relationships/oleObject" Target="../embeddings/oleObject46.bin"/><Relationship Id="rId5" Type="http://schemas.openxmlformats.org/officeDocument/2006/relationships/oleObject" Target="../embeddings/oleObject40.bin"/><Relationship Id="rId10" Type="http://schemas.openxmlformats.org/officeDocument/2006/relationships/image" Target="../media/image26.wmf"/><Relationship Id="rId4" Type="http://schemas.openxmlformats.org/officeDocument/2006/relationships/image" Target="../media/image28.wmf"/><Relationship Id="rId9" Type="http://schemas.openxmlformats.org/officeDocument/2006/relationships/oleObject" Target="../embeddings/oleObject45.bin"/></Relationships>
</file>

<file path=ppt/slides/_rels/slide100.xml.rels><?xml version="1.0" encoding="UTF-8" standalone="yes"?>
<Relationships xmlns="http://schemas.openxmlformats.org/package/2006/relationships"><Relationship Id="rId8" Type="http://schemas.openxmlformats.org/officeDocument/2006/relationships/image" Target="../media/image558.wmf"/><Relationship Id="rId13" Type="http://schemas.openxmlformats.org/officeDocument/2006/relationships/oleObject" Target="../embeddings/oleObject647.bin"/><Relationship Id="rId18" Type="http://schemas.openxmlformats.org/officeDocument/2006/relationships/image" Target="../media/image40.wmf"/><Relationship Id="rId3" Type="http://schemas.openxmlformats.org/officeDocument/2006/relationships/oleObject" Target="../embeddings/oleObject642.bin"/><Relationship Id="rId21" Type="http://schemas.openxmlformats.org/officeDocument/2006/relationships/oleObject" Target="../embeddings/oleObject651.bin"/><Relationship Id="rId7" Type="http://schemas.openxmlformats.org/officeDocument/2006/relationships/oleObject" Target="../embeddings/oleObject644.bin"/><Relationship Id="rId12" Type="http://schemas.openxmlformats.org/officeDocument/2006/relationships/image" Target="../media/image560.wmf"/><Relationship Id="rId17" Type="http://schemas.openxmlformats.org/officeDocument/2006/relationships/oleObject" Target="../embeddings/oleObject649.bin"/><Relationship Id="rId2" Type="http://schemas.openxmlformats.org/officeDocument/2006/relationships/slideLayout" Target="../slideLayouts/slideLayout7.xml"/><Relationship Id="rId16" Type="http://schemas.openxmlformats.org/officeDocument/2006/relationships/image" Target="../media/image39.wmf"/><Relationship Id="rId20" Type="http://schemas.openxmlformats.org/officeDocument/2006/relationships/image" Target="../media/image562.wmf"/><Relationship Id="rId1" Type="http://schemas.openxmlformats.org/officeDocument/2006/relationships/vmlDrawing" Target="../drawings/vmlDrawing98.vml"/><Relationship Id="rId6" Type="http://schemas.openxmlformats.org/officeDocument/2006/relationships/image" Target="../media/image38.wmf"/><Relationship Id="rId11" Type="http://schemas.openxmlformats.org/officeDocument/2006/relationships/oleObject" Target="../embeddings/oleObject646.bin"/><Relationship Id="rId5" Type="http://schemas.openxmlformats.org/officeDocument/2006/relationships/oleObject" Target="../embeddings/oleObject643.bin"/><Relationship Id="rId15" Type="http://schemas.openxmlformats.org/officeDocument/2006/relationships/oleObject" Target="../embeddings/oleObject648.bin"/><Relationship Id="rId10" Type="http://schemas.openxmlformats.org/officeDocument/2006/relationships/image" Target="../media/image559.wmf"/><Relationship Id="rId19" Type="http://schemas.openxmlformats.org/officeDocument/2006/relationships/oleObject" Target="../embeddings/oleObject650.bin"/><Relationship Id="rId4" Type="http://schemas.openxmlformats.org/officeDocument/2006/relationships/image" Target="../media/image557.wmf"/><Relationship Id="rId9" Type="http://schemas.openxmlformats.org/officeDocument/2006/relationships/oleObject" Target="../embeddings/oleObject645.bin"/><Relationship Id="rId14" Type="http://schemas.openxmlformats.org/officeDocument/2006/relationships/image" Target="../media/image561.wmf"/><Relationship Id="rId22" Type="http://schemas.openxmlformats.org/officeDocument/2006/relationships/image" Target="../media/image563.wmf"/></Relationships>
</file>

<file path=ppt/slides/_rels/slide101.xml.rels><?xml version="1.0" encoding="UTF-8" standalone="yes"?>
<Relationships xmlns="http://schemas.openxmlformats.org/package/2006/relationships"><Relationship Id="rId8" Type="http://schemas.openxmlformats.org/officeDocument/2006/relationships/image" Target="../media/image564.wmf"/><Relationship Id="rId13" Type="http://schemas.openxmlformats.org/officeDocument/2006/relationships/oleObject" Target="../embeddings/oleObject657.bin"/><Relationship Id="rId18" Type="http://schemas.openxmlformats.org/officeDocument/2006/relationships/image" Target="../media/image567.wmf"/><Relationship Id="rId3" Type="http://schemas.openxmlformats.org/officeDocument/2006/relationships/oleObject" Target="../embeddings/oleObject652.bin"/><Relationship Id="rId7" Type="http://schemas.openxmlformats.org/officeDocument/2006/relationships/oleObject" Target="../embeddings/oleObject654.bin"/><Relationship Id="rId12" Type="http://schemas.openxmlformats.org/officeDocument/2006/relationships/image" Target="../media/image563.wmf"/><Relationship Id="rId17" Type="http://schemas.openxmlformats.org/officeDocument/2006/relationships/oleObject" Target="../embeddings/oleObject659.bin"/><Relationship Id="rId2" Type="http://schemas.openxmlformats.org/officeDocument/2006/relationships/slideLayout" Target="../slideLayouts/slideLayout7.xml"/><Relationship Id="rId16" Type="http://schemas.openxmlformats.org/officeDocument/2006/relationships/image" Target="../media/image566.wmf"/><Relationship Id="rId1" Type="http://schemas.openxmlformats.org/officeDocument/2006/relationships/vmlDrawing" Target="../drawings/vmlDrawing99.vml"/><Relationship Id="rId6" Type="http://schemas.openxmlformats.org/officeDocument/2006/relationships/image" Target="../media/image559.wmf"/><Relationship Id="rId11" Type="http://schemas.openxmlformats.org/officeDocument/2006/relationships/oleObject" Target="../embeddings/oleObject656.bin"/><Relationship Id="rId5" Type="http://schemas.openxmlformats.org/officeDocument/2006/relationships/oleObject" Target="../embeddings/oleObject653.bin"/><Relationship Id="rId15" Type="http://schemas.openxmlformats.org/officeDocument/2006/relationships/oleObject" Target="../embeddings/oleObject658.bin"/><Relationship Id="rId10" Type="http://schemas.openxmlformats.org/officeDocument/2006/relationships/image" Target="../media/image562.wmf"/><Relationship Id="rId4" Type="http://schemas.openxmlformats.org/officeDocument/2006/relationships/image" Target="../media/image558.wmf"/><Relationship Id="rId9" Type="http://schemas.openxmlformats.org/officeDocument/2006/relationships/oleObject" Target="../embeddings/oleObject655.bin"/><Relationship Id="rId14" Type="http://schemas.openxmlformats.org/officeDocument/2006/relationships/image" Target="../media/image565.wmf"/></Relationships>
</file>

<file path=ppt/slides/_rels/slide102.xml.rels><?xml version="1.0" encoding="UTF-8" standalone="yes"?>
<Relationships xmlns="http://schemas.openxmlformats.org/package/2006/relationships"><Relationship Id="rId8" Type="http://schemas.openxmlformats.org/officeDocument/2006/relationships/image" Target="../media/image570.wmf"/><Relationship Id="rId13" Type="http://schemas.openxmlformats.org/officeDocument/2006/relationships/oleObject" Target="../embeddings/oleObject665.bin"/><Relationship Id="rId3" Type="http://schemas.openxmlformats.org/officeDocument/2006/relationships/oleObject" Target="../embeddings/oleObject660.bin"/><Relationship Id="rId7" Type="http://schemas.openxmlformats.org/officeDocument/2006/relationships/oleObject" Target="../embeddings/oleObject662.bin"/><Relationship Id="rId12" Type="http://schemas.openxmlformats.org/officeDocument/2006/relationships/image" Target="../media/image572.wmf"/><Relationship Id="rId2" Type="http://schemas.openxmlformats.org/officeDocument/2006/relationships/slideLayout" Target="../slideLayouts/slideLayout7.xml"/><Relationship Id="rId16" Type="http://schemas.openxmlformats.org/officeDocument/2006/relationships/image" Target="../media/image574.wmf"/><Relationship Id="rId1" Type="http://schemas.openxmlformats.org/officeDocument/2006/relationships/vmlDrawing" Target="../drawings/vmlDrawing100.vml"/><Relationship Id="rId6" Type="http://schemas.openxmlformats.org/officeDocument/2006/relationships/image" Target="../media/image569.wmf"/><Relationship Id="rId11" Type="http://schemas.openxmlformats.org/officeDocument/2006/relationships/oleObject" Target="../embeddings/oleObject664.bin"/><Relationship Id="rId5" Type="http://schemas.openxmlformats.org/officeDocument/2006/relationships/oleObject" Target="../embeddings/oleObject661.bin"/><Relationship Id="rId15" Type="http://schemas.openxmlformats.org/officeDocument/2006/relationships/oleObject" Target="../embeddings/oleObject666.bin"/><Relationship Id="rId10" Type="http://schemas.openxmlformats.org/officeDocument/2006/relationships/image" Target="../media/image571.wmf"/><Relationship Id="rId4" Type="http://schemas.openxmlformats.org/officeDocument/2006/relationships/image" Target="../media/image568.wmf"/><Relationship Id="rId9" Type="http://schemas.openxmlformats.org/officeDocument/2006/relationships/oleObject" Target="../embeddings/oleObject663.bin"/><Relationship Id="rId14" Type="http://schemas.openxmlformats.org/officeDocument/2006/relationships/image" Target="../media/image573.wmf"/></Relationships>
</file>

<file path=ppt/slides/_rels/slide103.xml.rels><?xml version="1.0" encoding="UTF-8" standalone="yes"?>
<Relationships xmlns="http://schemas.openxmlformats.org/package/2006/relationships"><Relationship Id="rId8" Type="http://schemas.openxmlformats.org/officeDocument/2006/relationships/image" Target="../media/image577.wmf"/><Relationship Id="rId3" Type="http://schemas.openxmlformats.org/officeDocument/2006/relationships/oleObject" Target="../embeddings/oleObject667.bin"/><Relationship Id="rId7" Type="http://schemas.openxmlformats.org/officeDocument/2006/relationships/oleObject" Target="../embeddings/oleObject669.bin"/><Relationship Id="rId12" Type="http://schemas.openxmlformats.org/officeDocument/2006/relationships/image" Target="../media/image579.wmf"/><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image" Target="../media/image576.wmf"/><Relationship Id="rId11" Type="http://schemas.openxmlformats.org/officeDocument/2006/relationships/oleObject" Target="../embeddings/oleObject671.bin"/><Relationship Id="rId5" Type="http://schemas.openxmlformats.org/officeDocument/2006/relationships/oleObject" Target="../embeddings/oleObject668.bin"/><Relationship Id="rId10" Type="http://schemas.openxmlformats.org/officeDocument/2006/relationships/image" Target="../media/image578.wmf"/><Relationship Id="rId4" Type="http://schemas.openxmlformats.org/officeDocument/2006/relationships/image" Target="../media/image575.wmf"/><Relationship Id="rId9" Type="http://schemas.openxmlformats.org/officeDocument/2006/relationships/oleObject" Target="../embeddings/oleObject670.bin"/></Relationships>
</file>

<file path=ppt/slides/_rels/slide104.xml.rels><?xml version="1.0" encoding="UTF-8" standalone="yes"?>
<Relationships xmlns="http://schemas.openxmlformats.org/package/2006/relationships"><Relationship Id="rId8" Type="http://schemas.openxmlformats.org/officeDocument/2006/relationships/image" Target="../media/image582.wmf"/><Relationship Id="rId13" Type="http://schemas.openxmlformats.org/officeDocument/2006/relationships/oleObject" Target="../embeddings/oleObject677.bin"/><Relationship Id="rId3" Type="http://schemas.openxmlformats.org/officeDocument/2006/relationships/oleObject" Target="../embeddings/oleObject672.bin"/><Relationship Id="rId7" Type="http://schemas.openxmlformats.org/officeDocument/2006/relationships/oleObject" Target="../embeddings/oleObject674.bin"/><Relationship Id="rId12" Type="http://schemas.openxmlformats.org/officeDocument/2006/relationships/image" Target="../media/image584.wmf"/><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image" Target="../media/image581.wmf"/><Relationship Id="rId11" Type="http://schemas.openxmlformats.org/officeDocument/2006/relationships/oleObject" Target="../embeddings/oleObject676.bin"/><Relationship Id="rId5" Type="http://schemas.openxmlformats.org/officeDocument/2006/relationships/oleObject" Target="../embeddings/oleObject673.bin"/><Relationship Id="rId10" Type="http://schemas.openxmlformats.org/officeDocument/2006/relationships/image" Target="../media/image583.wmf"/><Relationship Id="rId4" Type="http://schemas.openxmlformats.org/officeDocument/2006/relationships/image" Target="../media/image580.wmf"/><Relationship Id="rId9" Type="http://schemas.openxmlformats.org/officeDocument/2006/relationships/oleObject" Target="../embeddings/oleObject675.bin"/><Relationship Id="rId14" Type="http://schemas.openxmlformats.org/officeDocument/2006/relationships/image" Target="../media/image585.wmf"/></Relationships>
</file>

<file path=ppt/slides/_rels/slide105.xml.rels><?xml version="1.0" encoding="UTF-8" standalone="yes"?>
<Relationships xmlns="http://schemas.openxmlformats.org/package/2006/relationships"><Relationship Id="rId8" Type="http://schemas.openxmlformats.org/officeDocument/2006/relationships/image" Target="../media/image588.wmf"/><Relationship Id="rId13" Type="http://schemas.openxmlformats.org/officeDocument/2006/relationships/oleObject" Target="../embeddings/oleObject683.bin"/><Relationship Id="rId3" Type="http://schemas.openxmlformats.org/officeDocument/2006/relationships/oleObject" Target="../embeddings/oleObject678.bin"/><Relationship Id="rId7" Type="http://schemas.openxmlformats.org/officeDocument/2006/relationships/oleObject" Target="../embeddings/oleObject680.bin"/><Relationship Id="rId12" Type="http://schemas.openxmlformats.org/officeDocument/2006/relationships/image" Target="../media/image590.wmf"/><Relationship Id="rId2" Type="http://schemas.openxmlformats.org/officeDocument/2006/relationships/slideLayout" Target="../slideLayouts/slideLayout7.xml"/><Relationship Id="rId1" Type="http://schemas.openxmlformats.org/officeDocument/2006/relationships/vmlDrawing" Target="../drawings/vmlDrawing103.vml"/><Relationship Id="rId6" Type="http://schemas.openxmlformats.org/officeDocument/2006/relationships/image" Target="../media/image587.wmf"/><Relationship Id="rId11" Type="http://schemas.openxmlformats.org/officeDocument/2006/relationships/oleObject" Target="../embeddings/oleObject682.bin"/><Relationship Id="rId5" Type="http://schemas.openxmlformats.org/officeDocument/2006/relationships/oleObject" Target="../embeddings/oleObject679.bin"/><Relationship Id="rId10" Type="http://schemas.openxmlformats.org/officeDocument/2006/relationships/image" Target="../media/image589.wmf"/><Relationship Id="rId4" Type="http://schemas.openxmlformats.org/officeDocument/2006/relationships/image" Target="../media/image586.wmf"/><Relationship Id="rId9" Type="http://schemas.openxmlformats.org/officeDocument/2006/relationships/oleObject" Target="../embeddings/oleObject681.bin"/><Relationship Id="rId14" Type="http://schemas.openxmlformats.org/officeDocument/2006/relationships/image" Target="../media/image591.wmf"/></Relationships>
</file>

<file path=ppt/slides/_rels/slide106.xml.rels><?xml version="1.0" encoding="UTF-8" standalone="yes"?>
<Relationships xmlns="http://schemas.openxmlformats.org/package/2006/relationships"><Relationship Id="rId8" Type="http://schemas.openxmlformats.org/officeDocument/2006/relationships/image" Target="../media/image594.wmf"/><Relationship Id="rId3" Type="http://schemas.openxmlformats.org/officeDocument/2006/relationships/oleObject" Target="../embeddings/oleObject684.bin"/><Relationship Id="rId7" Type="http://schemas.openxmlformats.org/officeDocument/2006/relationships/oleObject" Target="../embeddings/oleObject686.bin"/><Relationship Id="rId12" Type="http://schemas.openxmlformats.org/officeDocument/2006/relationships/image" Target="../media/image579.wmf"/><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image" Target="../media/image593.wmf"/><Relationship Id="rId11" Type="http://schemas.openxmlformats.org/officeDocument/2006/relationships/oleObject" Target="../embeddings/oleObject671.bin"/><Relationship Id="rId5" Type="http://schemas.openxmlformats.org/officeDocument/2006/relationships/oleObject" Target="../embeddings/oleObject685.bin"/><Relationship Id="rId10" Type="http://schemas.openxmlformats.org/officeDocument/2006/relationships/image" Target="../media/image595.wmf"/><Relationship Id="rId4" Type="http://schemas.openxmlformats.org/officeDocument/2006/relationships/image" Target="../media/image592.wmf"/><Relationship Id="rId9" Type="http://schemas.openxmlformats.org/officeDocument/2006/relationships/oleObject" Target="../embeddings/oleObject687.bin"/></Relationships>
</file>

<file path=ppt/slides/_rels/slide107.xml.rels><?xml version="1.0" encoding="UTF-8" standalone="yes"?>
<Relationships xmlns="http://schemas.openxmlformats.org/package/2006/relationships"><Relationship Id="rId8" Type="http://schemas.openxmlformats.org/officeDocument/2006/relationships/image" Target="../media/image598.wmf"/><Relationship Id="rId3" Type="http://schemas.openxmlformats.org/officeDocument/2006/relationships/oleObject" Target="../embeddings/oleObject688.bin"/><Relationship Id="rId7" Type="http://schemas.openxmlformats.org/officeDocument/2006/relationships/oleObject" Target="../embeddings/oleObject690.bin"/><Relationship Id="rId12" Type="http://schemas.openxmlformats.org/officeDocument/2006/relationships/image" Target="../media/image600.wmf"/><Relationship Id="rId2" Type="http://schemas.openxmlformats.org/officeDocument/2006/relationships/slideLayout" Target="../slideLayouts/slideLayout7.xml"/><Relationship Id="rId1" Type="http://schemas.openxmlformats.org/officeDocument/2006/relationships/vmlDrawing" Target="../drawings/vmlDrawing105.vml"/><Relationship Id="rId6" Type="http://schemas.openxmlformats.org/officeDocument/2006/relationships/image" Target="../media/image597.wmf"/><Relationship Id="rId11" Type="http://schemas.openxmlformats.org/officeDocument/2006/relationships/oleObject" Target="../embeddings/oleObject692.bin"/><Relationship Id="rId5" Type="http://schemas.openxmlformats.org/officeDocument/2006/relationships/oleObject" Target="../embeddings/oleObject689.bin"/><Relationship Id="rId10" Type="http://schemas.openxmlformats.org/officeDocument/2006/relationships/image" Target="../media/image599.wmf"/><Relationship Id="rId4" Type="http://schemas.openxmlformats.org/officeDocument/2006/relationships/image" Target="../media/image596.wmf"/><Relationship Id="rId9" Type="http://schemas.openxmlformats.org/officeDocument/2006/relationships/oleObject" Target="../embeddings/oleObject691.bin"/></Relationships>
</file>

<file path=ppt/slides/_rels/slide108.xml.rels><?xml version="1.0" encoding="UTF-8" standalone="yes"?>
<Relationships xmlns="http://schemas.openxmlformats.org/package/2006/relationships"><Relationship Id="rId8" Type="http://schemas.openxmlformats.org/officeDocument/2006/relationships/image" Target="../media/image603.wmf"/><Relationship Id="rId3" Type="http://schemas.openxmlformats.org/officeDocument/2006/relationships/oleObject" Target="../embeddings/oleObject693.bin"/><Relationship Id="rId7" Type="http://schemas.openxmlformats.org/officeDocument/2006/relationships/oleObject" Target="../embeddings/oleObject695.bin"/><Relationship Id="rId12" Type="http://schemas.openxmlformats.org/officeDocument/2006/relationships/image" Target="../media/image605.wmf"/><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image" Target="../media/image602.wmf"/><Relationship Id="rId11" Type="http://schemas.openxmlformats.org/officeDocument/2006/relationships/oleObject" Target="../embeddings/oleObject697.bin"/><Relationship Id="rId5" Type="http://schemas.openxmlformats.org/officeDocument/2006/relationships/oleObject" Target="../embeddings/oleObject694.bin"/><Relationship Id="rId10" Type="http://schemas.openxmlformats.org/officeDocument/2006/relationships/image" Target="../media/image604.wmf"/><Relationship Id="rId4" Type="http://schemas.openxmlformats.org/officeDocument/2006/relationships/image" Target="../media/image601.wmf"/><Relationship Id="rId9" Type="http://schemas.openxmlformats.org/officeDocument/2006/relationships/oleObject" Target="../embeddings/oleObject696.bin"/></Relationships>
</file>

<file path=ppt/slides/_rels/slide109.xml.rels><?xml version="1.0" encoding="UTF-8" standalone="yes"?>
<Relationships xmlns="http://schemas.openxmlformats.org/package/2006/relationships"><Relationship Id="rId8" Type="http://schemas.openxmlformats.org/officeDocument/2006/relationships/image" Target="../media/image608.wmf"/><Relationship Id="rId13" Type="http://schemas.openxmlformats.org/officeDocument/2006/relationships/oleObject" Target="../embeddings/oleObject642.bin"/><Relationship Id="rId18" Type="http://schemas.openxmlformats.org/officeDocument/2006/relationships/image" Target="../media/image610.wmf"/><Relationship Id="rId26" Type="http://schemas.openxmlformats.org/officeDocument/2006/relationships/image" Target="../media/image614.wmf"/><Relationship Id="rId3" Type="http://schemas.openxmlformats.org/officeDocument/2006/relationships/oleObject" Target="../embeddings/oleObject698.bin"/><Relationship Id="rId21" Type="http://schemas.openxmlformats.org/officeDocument/2006/relationships/oleObject" Target="../embeddings/oleObject704.bin"/><Relationship Id="rId7" Type="http://schemas.openxmlformats.org/officeDocument/2006/relationships/oleObject" Target="../embeddings/oleObject700.bin"/><Relationship Id="rId12" Type="http://schemas.openxmlformats.org/officeDocument/2006/relationships/image" Target="../media/image560.wmf"/><Relationship Id="rId17" Type="http://schemas.openxmlformats.org/officeDocument/2006/relationships/oleObject" Target="../embeddings/oleObject702.bin"/><Relationship Id="rId25" Type="http://schemas.openxmlformats.org/officeDocument/2006/relationships/oleObject" Target="../embeddings/oleObject706.bin"/><Relationship Id="rId2" Type="http://schemas.openxmlformats.org/officeDocument/2006/relationships/slideLayout" Target="../slideLayouts/slideLayout7.xml"/><Relationship Id="rId16" Type="http://schemas.openxmlformats.org/officeDocument/2006/relationships/image" Target="../media/image561.wmf"/><Relationship Id="rId20" Type="http://schemas.openxmlformats.org/officeDocument/2006/relationships/image" Target="../media/image611.wmf"/><Relationship Id="rId1" Type="http://schemas.openxmlformats.org/officeDocument/2006/relationships/vmlDrawing" Target="../drawings/vmlDrawing107.vml"/><Relationship Id="rId6" Type="http://schemas.openxmlformats.org/officeDocument/2006/relationships/image" Target="../media/image607.wmf"/><Relationship Id="rId11" Type="http://schemas.openxmlformats.org/officeDocument/2006/relationships/oleObject" Target="../embeddings/oleObject646.bin"/><Relationship Id="rId24" Type="http://schemas.openxmlformats.org/officeDocument/2006/relationships/image" Target="../media/image613.wmf"/><Relationship Id="rId5" Type="http://schemas.openxmlformats.org/officeDocument/2006/relationships/oleObject" Target="../embeddings/oleObject699.bin"/><Relationship Id="rId15" Type="http://schemas.openxmlformats.org/officeDocument/2006/relationships/oleObject" Target="../embeddings/oleObject647.bin"/><Relationship Id="rId23" Type="http://schemas.openxmlformats.org/officeDocument/2006/relationships/oleObject" Target="../embeddings/oleObject705.bin"/><Relationship Id="rId10" Type="http://schemas.openxmlformats.org/officeDocument/2006/relationships/image" Target="../media/image609.wmf"/><Relationship Id="rId19" Type="http://schemas.openxmlformats.org/officeDocument/2006/relationships/oleObject" Target="../embeddings/oleObject703.bin"/><Relationship Id="rId4" Type="http://schemas.openxmlformats.org/officeDocument/2006/relationships/image" Target="../media/image606.wmf"/><Relationship Id="rId9" Type="http://schemas.openxmlformats.org/officeDocument/2006/relationships/oleObject" Target="../embeddings/oleObject701.bin"/><Relationship Id="rId14" Type="http://schemas.openxmlformats.org/officeDocument/2006/relationships/image" Target="../media/image557.wmf"/><Relationship Id="rId22" Type="http://schemas.openxmlformats.org/officeDocument/2006/relationships/image" Target="../media/image612.wmf"/></Relationships>
</file>

<file path=ppt/slides/_rels/slide11.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10.vml"/><Relationship Id="rId6" Type="http://schemas.openxmlformats.org/officeDocument/2006/relationships/image" Target="../media/image31.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50.bin"/><Relationship Id="rId14" Type="http://schemas.openxmlformats.org/officeDocument/2006/relationships/image" Target="../media/image35.wmf"/></Relationships>
</file>

<file path=ppt/slides/_rels/slide110.xml.rels><?xml version="1.0" encoding="UTF-8" standalone="yes"?>
<Relationships xmlns="http://schemas.openxmlformats.org/package/2006/relationships"><Relationship Id="rId8" Type="http://schemas.openxmlformats.org/officeDocument/2006/relationships/image" Target="../media/image557.wmf"/><Relationship Id="rId13" Type="http://schemas.openxmlformats.org/officeDocument/2006/relationships/oleObject" Target="../embeddings/oleObject709.bin"/><Relationship Id="rId3" Type="http://schemas.openxmlformats.org/officeDocument/2006/relationships/oleObject" Target="../embeddings/oleObject707.bin"/><Relationship Id="rId7" Type="http://schemas.openxmlformats.org/officeDocument/2006/relationships/oleObject" Target="../embeddings/oleObject642.bin"/><Relationship Id="rId12" Type="http://schemas.openxmlformats.org/officeDocument/2006/relationships/image" Target="../media/image616.wmf"/><Relationship Id="rId2" Type="http://schemas.openxmlformats.org/officeDocument/2006/relationships/slideLayout" Target="../slideLayouts/slideLayout7.xml"/><Relationship Id="rId16" Type="http://schemas.openxmlformats.org/officeDocument/2006/relationships/image" Target="../media/image579.wmf"/><Relationship Id="rId1" Type="http://schemas.openxmlformats.org/officeDocument/2006/relationships/vmlDrawing" Target="../drawings/vmlDrawing108.vml"/><Relationship Id="rId6" Type="http://schemas.openxmlformats.org/officeDocument/2006/relationships/image" Target="../media/image560.wmf"/><Relationship Id="rId11" Type="http://schemas.openxmlformats.org/officeDocument/2006/relationships/oleObject" Target="../embeddings/oleObject708.bin"/><Relationship Id="rId5" Type="http://schemas.openxmlformats.org/officeDocument/2006/relationships/oleObject" Target="../embeddings/oleObject646.bin"/><Relationship Id="rId15" Type="http://schemas.openxmlformats.org/officeDocument/2006/relationships/oleObject" Target="../embeddings/oleObject671.bin"/><Relationship Id="rId10" Type="http://schemas.openxmlformats.org/officeDocument/2006/relationships/image" Target="../media/image561.wmf"/><Relationship Id="rId4" Type="http://schemas.openxmlformats.org/officeDocument/2006/relationships/image" Target="../media/image615.wmf"/><Relationship Id="rId9" Type="http://schemas.openxmlformats.org/officeDocument/2006/relationships/oleObject" Target="../embeddings/oleObject647.bin"/><Relationship Id="rId14" Type="http://schemas.openxmlformats.org/officeDocument/2006/relationships/image" Target="../media/image617.wmf"/></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712.bin"/><Relationship Id="rId13" Type="http://schemas.openxmlformats.org/officeDocument/2006/relationships/image" Target="../media/image622.wmf"/><Relationship Id="rId3" Type="http://schemas.openxmlformats.org/officeDocument/2006/relationships/oleObject" Target="../embeddings/oleObject710.bin"/><Relationship Id="rId7" Type="http://schemas.openxmlformats.org/officeDocument/2006/relationships/image" Target="../media/image619.wmf"/><Relationship Id="rId12" Type="http://schemas.openxmlformats.org/officeDocument/2006/relationships/oleObject" Target="../embeddings/oleObject714.bin"/><Relationship Id="rId2" Type="http://schemas.openxmlformats.org/officeDocument/2006/relationships/slideLayout" Target="../slideLayouts/slideLayout7.xml"/><Relationship Id="rId1" Type="http://schemas.openxmlformats.org/officeDocument/2006/relationships/vmlDrawing" Target="../drawings/vmlDrawing109.vml"/><Relationship Id="rId6" Type="http://schemas.openxmlformats.org/officeDocument/2006/relationships/oleObject" Target="../embeddings/oleObject711.bin"/><Relationship Id="rId11" Type="http://schemas.openxmlformats.org/officeDocument/2006/relationships/image" Target="../media/image621.wmf"/><Relationship Id="rId5" Type="http://schemas.openxmlformats.org/officeDocument/2006/relationships/image" Target="../media/image623.png"/><Relationship Id="rId10" Type="http://schemas.openxmlformats.org/officeDocument/2006/relationships/oleObject" Target="../embeddings/oleObject713.bin"/><Relationship Id="rId4" Type="http://schemas.openxmlformats.org/officeDocument/2006/relationships/image" Target="../media/image618.wmf"/><Relationship Id="rId9" Type="http://schemas.openxmlformats.org/officeDocument/2006/relationships/image" Target="../media/image620.wmf"/></Relationships>
</file>

<file path=ppt/slides/_rels/slide112.xml.rels><?xml version="1.0" encoding="UTF-8" standalone="yes"?>
<Relationships xmlns="http://schemas.openxmlformats.org/package/2006/relationships"><Relationship Id="rId8" Type="http://schemas.openxmlformats.org/officeDocument/2006/relationships/image" Target="../media/image626.wmf"/><Relationship Id="rId3" Type="http://schemas.openxmlformats.org/officeDocument/2006/relationships/oleObject" Target="../embeddings/oleObject715.bin"/><Relationship Id="rId7" Type="http://schemas.openxmlformats.org/officeDocument/2006/relationships/oleObject" Target="../embeddings/oleObject717.bin"/><Relationship Id="rId12" Type="http://schemas.openxmlformats.org/officeDocument/2006/relationships/image" Target="../media/image628.wmf"/><Relationship Id="rId2" Type="http://schemas.openxmlformats.org/officeDocument/2006/relationships/slideLayout" Target="../slideLayouts/slideLayout7.xml"/><Relationship Id="rId1" Type="http://schemas.openxmlformats.org/officeDocument/2006/relationships/vmlDrawing" Target="../drawings/vmlDrawing110.vml"/><Relationship Id="rId6" Type="http://schemas.openxmlformats.org/officeDocument/2006/relationships/image" Target="../media/image625.wmf"/><Relationship Id="rId11" Type="http://schemas.openxmlformats.org/officeDocument/2006/relationships/oleObject" Target="../embeddings/oleObject719.bin"/><Relationship Id="rId5" Type="http://schemas.openxmlformats.org/officeDocument/2006/relationships/oleObject" Target="../embeddings/oleObject716.bin"/><Relationship Id="rId10" Type="http://schemas.openxmlformats.org/officeDocument/2006/relationships/image" Target="../media/image627.wmf"/><Relationship Id="rId4" Type="http://schemas.openxmlformats.org/officeDocument/2006/relationships/image" Target="../media/image624.wmf"/><Relationship Id="rId9" Type="http://schemas.openxmlformats.org/officeDocument/2006/relationships/oleObject" Target="../embeddings/oleObject718.bin"/></Relationships>
</file>

<file path=ppt/slides/_rels/slide113.xml.rels><?xml version="1.0" encoding="UTF-8" standalone="yes"?>
<Relationships xmlns="http://schemas.openxmlformats.org/package/2006/relationships"><Relationship Id="rId8" Type="http://schemas.openxmlformats.org/officeDocument/2006/relationships/image" Target="../media/image630.wmf"/><Relationship Id="rId13" Type="http://schemas.openxmlformats.org/officeDocument/2006/relationships/oleObject" Target="../embeddings/oleObject725.bin"/><Relationship Id="rId18" Type="http://schemas.openxmlformats.org/officeDocument/2006/relationships/image" Target="../media/image634.wmf"/><Relationship Id="rId3" Type="http://schemas.openxmlformats.org/officeDocument/2006/relationships/oleObject" Target="../embeddings/oleObject720.bin"/><Relationship Id="rId21" Type="http://schemas.openxmlformats.org/officeDocument/2006/relationships/oleObject" Target="../embeddings/oleObject729.bin"/><Relationship Id="rId7" Type="http://schemas.openxmlformats.org/officeDocument/2006/relationships/oleObject" Target="../embeddings/oleObject722.bin"/><Relationship Id="rId12" Type="http://schemas.openxmlformats.org/officeDocument/2006/relationships/image" Target="../media/image627.wmf"/><Relationship Id="rId17" Type="http://schemas.openxmlformats.org/officeDocument/2006/relationships/oleObject" Target="../embeddings/oleObject727.bin"/><Relationship Id="rId2" Type="http://schemas.openxmlformats.org/officeDocument/2006/relationships/slideLayout" Target="../slideLayouts/slideLayout7.xml"/><Relationship Id="rId16" Type="http://schemas.openxmlformats.org/officeDocument/2006/relationships/image" Target="../media/image633.wmf"/><Relationship Id="rId20" Type="http://schemas.openxmlformats.org/officeDocument/2006/relationships/image" Target="../media/image635.wmf"/><Relationship Id="rId1" Type="http://schemas.openxmlformats.org/officeDocument/2006/relationships/vmlDrawing" Target="../drawings/vmlDrawing111.vml"/><Relationship Id="rId6" Type="http://schemas.openxmlformats.org/officeDocument/2006/relationships/image" Target="../media/image629.wmf"/><Relationship Id="rId11" Type="http://schemas.openxmlformats.org/officeDocument/2006/relationships/oleObject" Target="../embeddings/oleObject724.bin"/><Relationship Id="rId5" Type="http://schemas.openxmlformats.org/officeDocument/2006/relationships/oleObject" Target="../embeddings/oleObject721.bin"/><Relationship Id="rId15" Type="http://schemas.openxmlformats.org/officeDocument/2006/relationships/oleObject" Target="../embeddings/oleObject726.bin"/><Relationship Id="rId10" Type="http://schemas.openxmlformats.org/officeDocument/2006/relationships/image" Target="../media/image631.wmf"/><Relationship Id="rId19" Type="http://schemas.openxmlformats.org/officeDocument/2006/relationships/oleObject" Target="../embeddings/oleObject728.bin"/><Relationship Id="rId4" Type="http://schemas.openxmlformats.org/officeDocument/2006/relationships/image" Target="../media/image628.wmf"/><Relationship Id="rId9" Type="http://schemas.openxmlformats.org/officeDocument/2006/relationships/oleObject" Target="../embeddings/oleObject723.bin"/><Relationship Id="rId14" Type="http://schemas.openxmlformats.org/officeDocument/2006/relationships/image" Target="../media/image632.wmf"/><Relationship Id="rId22" Type="http://schemas.openxmlformats.org/officeDocument/2006/relationships/image" Target="../media/image636.wmf"/></Relationships>
</file>

<file path=ppt/slides/_rels/slide114.xml.rels><?xml version="1.0" encoding="UTF-8" standalone="yes"?>
<Relationships xmlns="http://schemas.openxmlformats.org/package/2006/relationships"><Relationship Id="rId8" Type="http://schemas.openxmlformats.org/officeDocument/2006/relationships/image" Target="../media/image639.wmf"/><Relationship Id="rId13" Type="http://schemas.openxmlformats.org/officeDocument/2006/relationships/oleObject" Target="../embeddings/oleObject735.bin"/><Relationship Id="rId18" Type="http://schemas.openxmlformats.org/officeDocument/2006/relationships/image" Target="../media/image619.wmf"/><Relationship Id="rId3" Type="http://schemas.openxmlformats.org/officeDocument/2006/relationships/oleObject" Target="../embeddings/oleObject730.bin"/><Relationship Id="rId7" Type="http://schemas.openxmlformats.org/officeDocument/2006/relationships/oleObject" Target="../embeddings/oleObject732.bin"/><Relationship Id="rId12" Type="http://schemas.openxmlformats.org/officeDocument/2006/relationships/image" Target="../media/image641.wmf"/><Relationship Id="rId17" Type="http://schemas.openxmlformats.org/officeDocument/2006/relationships/oleObject" Target="../embeddings/oleObject711.bin"/><Relationship Id="rId2" Type="http://schemas.openxmlformats.org/officeDocument/2006/relationships/slideLayout" Target="../slideLayouts/slideLayout7.xml"/><Relationship Id="rId16" Type="http://schemas.openxmlformats.org/officeDocument/2006/relationships/image" Target="../media/image643.wmf"/><Relationship Id="rId1" Type="http://schemas.openxmlformats.org/officeDocument/2006/relationships/vmlDrawing" Target="../drawings/vmlDrawing112.vml"/><Relationship Id="rId6" Type="http://schemas.openxmlformats.org/officeDocument/2006/relationships/image" Target="../media/image638.wmf"/><Relationship Id="rId11" Type="http://schemas.openxmlformats.org/officeDocument/2006/relationships/oleObject" Target="../embeddings/oleObject734.bin"/><Relationship Id="rId5" Type="http://schemas.openxmlformats.org/officeDocument/2006/relationships/oleObject" Target="../embeddings/oleObject731.bin"/><Relationship Id="rId15" Type="http://schemas.openxmlformats.org/officeDocument/2006/relationships/oleObject" Target="../embeddings/oleObject736.bin"/><Relationship Id="rId10" Type="http://schemas.openxmlformats.org/officeDocument/2006/relationships/image" Target="../media/image640.wmf"/><Relationship Id="rId4" Type="http://schemas.openxmlformats.org/officeDocument/2006/relationships/image" Target="../media/image637.wmf"/><Relationship Id="rId9" Type="http://schemas.openxmlformats.org/officeDocument/2006/relationships/oleObject" Target="../embeddings/oleObject733.bin"/><Relationship Id="rId14" Type="http://schemas.openxmlformats.org/officeDocument/2006/relationships/image" Target="../media/image642.wmf"/></Relationships>
</file>

<file path=ppt/slides/_rels/slide115.xml.rels><?xml version="1.0" encoding="UTF-8" standalone="yes"?>
<Relationships xmlns="http://schemas.openxmlformats.org/package/2006/relationships"><Relationship Id="rId8" Type="http://schemas.openxmlformats.org/officeDocument/2006/relationships/image" Target="../media/image646.wmf"/><Relationship Id="rId13" Type="http://schemas.openxmlformats.org/officeDocument/2006/relationships/oleObject" Target="../embeddings/oleObject742.bin"/><Relationship Id="rId18" Type="http://schemas.openxmlformats.org/officeDocument/2006/relationships/image" Target="../media/image649.wmf"/><Relationship Id="rId3" Type="http://schemas.openxmlformats.org/officeDocument/2006/relationships/oleObject" Target="../embeddings/oleObject737.bin"/><Relationship Id="rId21" Type="http://schemas.openxmlformats.org/officeDocument/2006/relationships/oleObject" Target="../embeddings/oleObject746.bin"/><Relationship Id="rId7" Type="http://schemas.openxmlformats.org/officeDocument/2006/relationships/oleObject" Target="../embeddings/oleObject739.bin"/><Relationship Id="rId12" Type="http://schemas.openxmlformats.org/officeDocument/2006/relationships/image" Target="../media/image642.wmf"/><Relationship Id="rId17" Type="http://schemas.openxmlformats.org/officeDocument/2006/relationships/oleObject" Target="../embeddings/oleObject744.bin"/><Relationship Id="rId2" Type="http://schemas.openxmlformats.org/officeDocument/2006/relationships/slideLayout" Target="../slideLayouts/slideLayout7.xml"/><Relationship Id="rId16" Type="http://schemas.openxmlformats.org/officeDocument/2006/relationships/image" Target="../media/image648.wmf"/><Relationship Id="rId20" Type="http://schemas.openxmlformats.org/officeDocument/2006/relationships/image" Target="../media/image650.wmf"/><Relationship Id="rId1" Type="http://schemas.openxmlformats.org/officeDocument/2006/relationships/vmlDrawing" Target="../drawings/vmlDrawing113.vml"/><Relationship Id="rId6" Type="http://schemas.openxmlformats.org/officeDocument/2006/relationships/image" Target="../media/image645.wmf"/><Relationship Id="rId11" Type="http://schemas.openxmlformats.org/officeDocument/2006/relationships/oleObject" Target="../embeddings/oleObject741.bin"/><Relationship Id="rId24" Type="http://schemas.openxmlformats.org/officeDocument/2006/relationships/image" Target="../media/image652.wmf"/><Relationship Id="rId5" Type="http://schemas.openxmlformats.org/officeDocument/2006/relationships/oleObject" Target="../embeddings/oleObject738.bin"/><Relationship Id="rId15" Type="http://schemas.openxmlformats.org/officeDocument/2006/relationships/oleObject" Target="../embeddings/oleObject743.bin"/><Relationship Id="rId23" Type="http://schemas.openxmlformats.org/officeDocument/2006/relationships/oleObject" Target="../embeddings/oleObject747.bin"/><Relationship Id="rId10" Type="http://schemas.openxmlformats.org/officeDocument/2006/relationships/image" Target="../media/image647.wmf"/><Relationship Id="rId19" Type="http://schemas.openxmlformats.org/officeDocument/2006/relationships/oleObject" Target="../embeddings/oleObject745.bin"/><Relationship Id="rId4" Type="http://schemas.openxmlformats.org/officeDocument/2006/relationships/image" Target="../media/image644.wmf"/><Relationship Id="rId9" Type="http://schemas.openxmlformats.org/officeDocument/2006/relationships/oleObject" Target="../embeddings/oleObject740.bin"/><Relationship Id="rId14" Type="http://schemas.openxmlformats.org/officeDocument/2006/relationships/image" Target="../media/image641.wmf"/><Relationship Id="rId22" Type="http://schemas.openxmlformats.org/officeDocument/2006/relationships/image" Target="../media/image651.wmf"/></Relationships>
</file>

<file path=ppt/slides/_rels/slide116.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307.bin"/><Relationship Id="rId18" Type="http://schemas.openxmlformats.org/officeDocument/2006/relationships/image" Target="../media/image652.wmf"/><Relationship Id="rId3" Type="http://schemas.openxmlformats.org/officeDocument/2006/relationships/oleObject" Target="../embeddings/oleObject302.bin"/><Relationship Id="rId21" Type="http://schemas.openxmlformats.org/officeDocument/2006/relationships/oleObject" Target="../embeddings/oleObject752.bin"/><Relationship Id="rId7" Type="http://schemas.openxmlformats.org/officeDocument/2006/relationships/oleObject" Target="../embeddings/oleObject304.bin"/><Relationship Id="rId12" Type="http://schemas.openxmlformats.org/officeDocument/2006/relationships/image" Target="../media/image154.wmf"/><Relationship Id="rId17" Type="http://schemas.openxmlformats.org/officeDocument/2006/relationships/oleObject" Target="../embeddings/oleObject750.bin"/><Relationship Id="rId2" Type="http://schemas.openxmlformats.org/officeDocument/2006/relationships/slideLayout" Target="../slideLayouts/slideLayout7.xml"/><Relationship Id="rId16" Type="http://schemas.openxmlformats.org/officeDocument/2006/relationships/image" Target="../media/image651.wmf"/><Relationship Id="rId20" Type="http://schemas.openxmlformats.org/officeDocument/2006/relationships/image" Target="../media/image654.wmf"/><Relationship Id="rId1" Type="http://schemas.openxmlformats.org/officeDocument/2006/relationships/vmlDrawing" Target="../drawings/vmlDrawing114.vml"/><Relationship Id="rId6" Type="http://schemas.openxmlformats.org/officeDocument/2006/relationships/image" Target="../media/image268.wmf"/><Relationship Id="rId11" Type="http://schemas.openxmlformats.org/officeDocument/2006/relationships/oleObject" Target="../embeddings/oleObject306.bin"/><Relationship Id="rId5" Type="http://schemas.openxmlformats.org/officeDocument/2006/relationships/oleObject" Target="../embeddings/oleObject303.bin"/><Relationship Id="rId15" Type="http://schemas.openxmlformats.org/officeDocument/2006/relationships/oleObject" Target="../embeddings/oleObject749.bin"/><Relationship Id="rId10" Type="http://schemas.openxmlformats.org/officeDocument/2006/relationships/image" Target="../media/image653.wmf"/><Relationship Id="rId19" Type="http://schemas.openxmlformats.org/officeDocument/2006/relationships/oleObject" Target="../embeddings/oleObject751.bin"/><Relationship Id="rId4" Type="http://schemas.openxmlformats.org/officeDocument/2006/relationships/image" Target="../media/image267.wmf"/><Relationship Id="rId9" Type="http://schemas.openxmlformats.org/officeDocument/2006/relationships/oleObject" Target="../embeddings/oleObject748.bin"/><Relationship Id="rId14" Type="http://schemas.openxmlformats.org/officeDocument/2006/relationships/image" Target="../media/image271.wmf"/><Relationship Id="rId22" Type="http://schemas.openxmlformats.org/officeDocument/2006/relationships/image" Target="../media/image343.wmf"/></Relationships>
</file>

<file path=ppt/slides/_rels/slide117.xml.rels><?xml version="1.0" encoding="UTF-8" standalone="yes"?>
<Relationships xmlns="http://schemas.openxmlformats.org/package/2006/relationships"><Relationship Id="rId13" Type="http://schemas.openxmlformats.org/officeDocument/2006/relationships/oleObject" Target="../embeddings/oleObject758.bin"/><Relationship Id="rId18" Type="http://schemas.openxmlformats.org/officeDocument/2006/relationships/image" Target="../media/image662.wmf"/><Relationship Id="rId26" Type="http://schemas.openxmlformats.org/officeDocument/2006/relationships/image" Target="../media/image652.wmf"/><Relationship Id="rId39" Type="http://schemas.openxmlformats.org/officeDocument/2006/relationships/oleObject" Target="../embeddings/oleObject769.bin"/><Relationship Id="rId21" Type="http://schemas.openxmlformats.org/officeDocument/2006/relationships/oleObject" Target="../embeddings/oleObject762.bin"/><Relationship Id="rId34" Type="http://schemas.openxmlformats.org/officeDocument/2006/relationships/image" Target="../media/image668.wmf"/><Relationship Id="rId42" Type="http://schemas.openxmlformats.org/officeDocument/2006/relationships/image" Target="../media/image343.wmf"/><Relationship Id="rId7" Type="http://schemas.openxmlformats.org/officeDocument/2006/relationships/oleObject" Target="../embeddings/oleObject755.bin"/><Relationship Id="rId2" Type="http://schemas.openxmlformats.org/officeDocument/2006/relationships/slideLayout" Target="../slideLayouts/slideLayout7.xml"/><Relationship Id="rId16" Type="http://schemas.openxmlformats.org/officeDocument/2006/relationships/image" Target="../media/image661.wmf"/><Relationship Id="rId20" Type="http://schemas.openxmlformats.org/officeDocument/2006/relationships/image" Target="../media/image663.wmf"/><Relationship Id="rId29" Type="http://schemas.openxmlformats.org/officeDocument/2006/relationships/oleObject" Target="../embeddings/oleObject764.bin"/><Relationship Id="rId41" Type="http://schemas.openxmlformats.org/officeDocument/2006/relationships/oleObject" Target="../embeddings/oleObject752.bin"/><Relationship Id="rId1" Type="http://schemas.openxmlformats.org/officeDocument/2006/relationships/vmlDrawing" Target="../drawings/vmlDrawing115.vml"/><Relationship Id="rId6" Type="http://schemas.openxmlformats.org/officeDocument/2006/relationships/image" Target="../media/image656.wmf"/><Relationship Id="rId11" Type="http://schemas.openxmlformats.org/officeDocument/2006/relationships/oleObject" Target="../embeddings/oleObject757.bin"/><Relationship Id="rId24" Type="http://schemas.openxmlformats.org/officeDocument/2006/relationships/image" Target="../media/image651.wmf"/><Relationship Id="rId32" Type="http://schemas.openxmlformats.org/officeDocument/2006/relationships/image" Target="../media/image667.wmf"/><Relationship Id="rId37" Type="http://schemas.openxmlformats.org/officeDocument/2006/relationships/oleObject" Target="../embeddings/oleObject768.bin"/><Relationship Id="rId40" Type="http://schemas.openxmlformats.org/officeDocument/2006/relationships/image" Target="../media/image654.wmf"/><Relationship Id="rId5" Type="http://schemas.openxmlformats.org/officeDocument/2006/relationships/oleObject" Target="../embeddings/oleObject754.bin"/><Relationship Id="rId15" Type="http://schemas.openxmlformats.org/officeDocument/2006/relationships/oleObject" Target="../embeddings/oleObject759.bin"/><Relationship Id="rId23" Type="http://schemas.openxmlformats.org/officeDocument/2006/relationships/oleObject" Target="../embeddings/oleObject749.bin"/><Relationship Id="rId28" Type="http://schemas.openxmlformats.org/officeDocument/2006/relationships/image" Target="../media/image665.wmf"/><Relationship Id="rId36" Type="http://schemas.openxmlformats.org/officeDocument/2006/relationships/image" Target="../media/image669.wmf"/><Relationship Id="rId10" Type="http://schemas.openxmlformats.org/officeDocument/2006/relationships/image" Target="../media/image658.wmf"/><Relationship Id="rId19" Type="http://schemas.openxmlformats.org/officeDocument/2006/relationships/oleObject" Target="../embeddings/oleObject761.bin"/><Relationship Id="rId31" Type="http://schemas.openxmlformats.org/officeDocument/2006/relationships/oleObject" Target="../embeddings/oleObject765.bin"/><Relationship Id="rId4" Type="http://schemas.openxmlformats.org/officeDocument/2006/relationships/image" Target="../media/image655.wmf"/><Relationship Id="rId9" Type="http://schemas.openxmlformats.org/officeDocument/2006/relationships/oleObject" Target="../embeddings/oleObject756.bin"/><Relationship Id="rId14" Type="http://schemas.openxmlformats.org/officeDocument/2006/relationships/image" Target="../media/image660.wmf"/><Relationship Id="rId22" Type="http://schemas.openxmlformats.org/officeDocument/2006/relationships/image" Target="../media/image664.wmf"/><Relationship Id="rId27" Type="http://schemas.openxmlformats.org/officeDocument/2006/relationships/oleObject" Target="../embeddings/oleObject763.bin"/><Relationship Id="rId30" Type="http://schemas.openxmlformats.org/officeDocument/2006/relationships/image" Target="../media/image666.wmf"/><Relationship Id="rId35" Type="http://schemas.openxmlformats.org/officeDocument/2006/relationships/oleObject" Target="../embeddings/oleObject767.bin"/><Relationship Id="rId8" Type="http://schemas.openxmlformats.org/officeDocument/2006/relationships/image" Target="../media/image657.wmf"/><Relationship Id="rId3" Type="http://schemas.openxmlformats.org/officeDocument/2006/relationships/oleObject" Target="../embeddings/oleObject753.bin"/><Relationship Id="rId12" Type="http://schemas.openxmlformats.org/officeDocument/2006/relationships/image" Target="../media/image659.wmf"/><Relationship Id="rId17" Type="http://schemas.openxmlformats.org/officeDocument/2006/relationships/oleObject" Target="../embeddings/oleObject760.bin"/><Relationship Id="rId25" Type="http://schemas.openxmlformats.org/officeDocument/2006/relationships/oleObject" Target="../embeddings/oleObject750.bin"/><Relationship Id="rId33" Type="http://schemas.openxmlformats.org/officeDocument/2006/relationships/oleObject" Target="../embeddings/oleObject766.bin"/><Relationship Id="rId38" Type="http://schemas.openxmlformats.org/officeDocument/2006/relationships/image" Target="../media/image670.wmf"/></Relationships>
</file>

<file path=ppt/slides/_rels/slide118.xml.rels><?xml version="1.0" encoding="UTF-8" standalone="yes"?>
<Relationships xmlns="http://schemas.openxmlformats.org/package/2006/relationships"><Relationship Id="rId13" Type="http://schemas.openxmlformats.org/officeDocument/2006/relationships/oleObject" Target="../embeddings/oleObject775.bin"/><Relationship Id="rId18" Type="http://schemas.openxmlformats.org/officeDocument/2006/relationships/image" Target="../media/image662.wmf"/><Relationship Id="rId26" Type="http://schemas.openxmlformats.org/officeDocument/2006/relationships/image" Target="../media/image652.wmf"/><Relationship Id="rId39" Type="http://schemas.openxmlformats.org/officeDocument/2006/relationships/oleObject" Target="../embeddings/oleObject786.bin"/><Relationship Id="rId21" Type="http://schemas.openxmlformats.org/officeDocument/2006/relationships/oleObject" Target="../embeddings/oleObject779.bin"/><Relationship Id="rId34" Type="http://schemas.openxmlformats.org/officeDocument/2006/relationships/image" Target="../media/image677.wmf"/><Relationship Id="rId42" Type="http://schemas.openxmlformats.org/officeDocument/2006/relationships/image" Target="../media/image343.wmf"/><Relationship Id="rId7" Type="http://schemas.openxmlformats.org/officeDocument/2006/relationships/oleObject" Target="../embeddings/oleObject772.bin"/><Relationship Id="rId2" Type="http://schemas.openxmlformats.org/officeDocument/2006/relationships/slideLayout" Target="../slideLayouts/slideLayout7.xml"/><Relationship Id="rId16" Type="http://schemas.openxmlformats.org/officeDocument/2006/relationships/image" Target="../media/image661.wmf"/><Relationship Id="rId20" Type="http://schemas.openxmlformats.org/officeDocument/2006/relationships/image" Target="../media/image674.wmf"/><Relationship Id="rId29" Type="http://schemas.openxmlformats.org/officeDocument/2006/relationships/oleObject" Target="../embeddings/oleObject783.bin"/><Relationship Id="rId41" Type="http://schemas.openxmlformats.org/officeDocument/2006/relationships/oleObject" Target="../embeddings/oleObject752.bin"/><Relationship Id="rId1" Type="http://schemas.openxmlformats.org/officeDocument/2006/relationships/vmlDrawing" Target="../drawings/vmlDrawing116.vml"/><Relationship Id="rId6" Type="http://schemas.openxmlformats.org/officeDocument/2006/relationships/image" Target="../media/image672.wmf"/><Relationship Id="rId11" Type="http://schemas.openxmlformats.org/officeDocument/2006/relationships/oleObject" Target="../embeddings/oleObject774.bin"/><Relationship Id="rId24" Type="http://schemas.openxmlformats.org/officeDocument/2006/relationships/image" Target="../media/image651.wmf"/><Relationship Id="rId32" Type="http://schemas.openxmlformats.org/officeDocument/2006/relationships/image" Target="../media/image667.wmf"/><Relationship Id="rId37" Type="http://schemas.openxmlformats.org/officeDocument/2006/relationships/oleObject" Target="../embeddings/oleObject785.bin"/><Relationship Id="rId40" Type="http://schemas.openxmlformats.org/officeDocument/2006/relationships/image" Target="../media/image654.wmf"/><Relationship Id="rId5" Type="http://schemas.openxmlformats.org/officeDocument/2006/relationships/oleObject" Target="../embeddings/oleObject771.bin"/><Relationship Id="rId15" Type="http://schemas.openxmlformats.org/officeDocument/2006/relationships/oleObject" Target="../embeddings/oleObject776.bin"/><Relationship Id="rId23" Type="http://schemas.openxmlformats.org/officeDocument/2006/relationships/oleObject" Target="../embeddings/oleObject780.bin"/><Relationship Id="rId28" Type="http://schemas.openxmlformats.org/officeDocument/2006/relationships/image" Target="../media/image675.wmf"/><Relationship Id="rId36" Type="http://schemas.openxmlformats.org/officeDocument/2006/relationships/image" Target="../media/image669.wmf"/><Relationship Id="rId10" Type="http://schemas.openxmlformats.org/officeDocument/2006/relationships/image" Target="../media/image658.wmf"/><Relationship Id="rId19" Type="http://schemas.openxmlformats.org/officeDocument/2006/relationships/oleObject" Target="../embeddings/oleObject778.bin"/><Relationship Id="rId31" Type="http://schemas.openxmlformats.org/officeDocument/2006/relationships/oleObject" Target="../embeddings/oleObject765.bin"/><Relationship Id="rId4" Type="http://schemas.openxmlformats.org/officeDocument/2006/relationships/image" Target="../media/image671.wmf"/><Relationship Id="rId9" Type="http://schemas.openxmlformats.org/officeDocument/2006/relationships/oleObject" Target="../embeddings/oleObject773.bin"/><Relationship Id="rId14" Type="http://schemas.openxmlformats.org/officeDocument/2006/relationships/image" Target="../media/image660.wmf"/><Relationship Id="rId22" Type="http://schemas.openxmlformats.org/officeDocument/2006/relationships/image" Target="../media/image664.wmf"/><Relationship Id="rId27" Type="http://schemas.openxmlformats.org/officeDocument/2006/relationships/oleObject" Target="../embeddings/oleObject782.bin"/><Relationship Id="rId30" Type="http://schemas.openxmlformats.org/officeDocument/2006/relationships/image" Target="../media/image676.wmf"/><Relationship Id="rId35" Type="http://schemas.openxmlformats.org/officeDocument/2006/relationships/oleObject" Target="../embeddings/oleObject767.bin"/><Relationship Id="rId8" Type="http://schemas.openxmlformats.org/officeDocument/2006/relationships/image" Target="../media/image673.wmf"/><Relationship Id="rId3" Type="http://schemas.openxmlformats.org/officeDocument/2006/relationships/oleObject" Target="../embeddings/oleObject770.bin"/><Relationship Id="rId12" Type="http://schemas.openxmlformats.org/officeDocument/2006/relationships/image" Target="../media/image659.wmf"/><Relationship Id="rId17" Type="http://schemas.openxmlformats.org/officeDocument/2006/relationships/oleObject" Target="../embeddings/oleObject777.bin"/><Relationship Id="rId25" Type="http://schemas.openxmlformats.org/officeDocument/2006/relationships/oleObject" Target="../embeddings/oleObject781.bin"/><Relationship Id="rId33" Type="http://schemas.openxmlformats.org/officeDocument/2006/relationships/oleObject" Target="../embeddings/oleObject784.bin"/><Relationship Id="rId38" Type="http://schemas.openxmlformats.org/officeDocument/2006/relationships/image" Target="../media/image678.wmf"/></Relationships>
</file>

<file path=ppt/slides/_rels/slide119.xml.rels><?xml version="1.0" encoding="UTF-8" standalone="yes"?>
<Relationships xmlns="http://schemas.openxmlformats.org/package/2006/relationships"><Relationship Id="rId13" Type="http://schemas.openxmlformats.org/officeDocument/2006/relationships/oleObject" Target="../embeddings/oleObject792.bin"/><Relationship Id="rId18" Type="http://schemas.openxmlformats.org/officeDocument/2006/relationships/image" Target="../media/image659.wmf"/><Relationship Id="rId26" Type="http://schemas.openxmlformats.org/officeDocument/2006/relationships/image" Target="../media/image662.wmf"/><Relationship Id="rId39" Type="http://schemas.openxmlformats.org/officeDocument/2006/relationships/oleObject" Target="../embeddings/oleObject805.bin"/><Relationship Id="rId21" Type="http://schemas.openxmlformats.org/officeDocument/2006/relationships/oleObject" Target="../embeddings/oleObject796.bin"/><Relationship Id="rId34" Type="http://schemas.openxmlformats.org/officeDocument/2006/relationships/image" Target="../media/image686.wmf"/><Relationship Id="rId42" Type="http://schemas.openxmlformats.org/officeDocument/2006/relationships/image" Target="../media/image689.wmf"/><Relationship Id="rId47" Type="http://schemas.openxmlformats.org/officeDocument/2006/relationships/oleObject" Target="../embeddings/oleObject809.bin"/><Relationship Id="rId50" Type="http://schemas.openxmlformats.org/officeDocument/2006/relationships/image" Target="../media/image343.wmf"/><Relationship Id="rId7" Type="http://schemas.openxmlformats.org/officeDocument/2006/relationships/oleObject" Target="../embeddings/oleObject789.bin"/><Relationship Id="rId2" Type="http://schemas.openxmlformats.org/officeDocument/2006/relationships/slideLayout" Target="../slideLayouts/slideLayout7.xml"/><Relationship Id="rId16" Type="http://schemas.openxmlformats.org/officeDocument/2006/relationships/image" Target="../media/image682.wmf"/><Relationship Id="rId29" Type="http://schemas.openxmlformats.org/officeDocument/2006/relationships/oleObject" Target="../embeddings/oleObject800.bin"/><Relationship Id="rId11" Type="http://schemas.openxmlformats.org/officeDocument/2006/relationships/oleObject" Target="../embeddings/oleObject791.bin"/><Relationship Id="rId24" Type="http://schemas.openxmlformats.org/officeDocument/2006/relationships/image" Target="../media/image683.wmf"/><Relationship Id="rId32" Type="http://schemas.openxmlformats.org/officeDocument/2006/relationships/image" Target="../media/image685.wmf"/><Relationship Id="rId37" Type="http://schemas.openxmlformats.org/officeDocument/2006/relationships/oleObject" Target="../embeddings/oleObject804.bin"/><Relationship Id="rId40" Type="http://schemas.openxmlformats.org/officeDocument/2006/relationships/image" Target="../media/image667.wmf"/><Relationship Id="rId45" Type="http://schemas.openxmlformats.org/officeDocument/2006/relationships/oleObject" Target="../embeddings/oleObject808.bin"/><Relationship Id="rId5" Type="http://schemas.openxmlformats.org/officeDocument/2006/relationships/oleObject" Target="../embeddings/oleObject788.bin"/><Relationship Id="rId15" Type="http://schemas.openxmlformats.org/officeDocument/2006/relationships/oleObject" Target="../embeddings/oleObject793.bin"/><Relationship Id="rId23" Type="http://schemas.openxmlformats.org/officeDocument/2006/relationships/oleObject" Target="../embeddings/oleObject797.bin"/><Relationship Id="rId28" Type="http://schemas.openxmlformats.org/officeDocument/2006/relationships/image" Target="../media/image684.wmf"/><Relationship Id="rId36" Type="http://schemas.openxmlformats.org/officeDocument/2006/relationships/image" Target="../media/image687.wmf"/><Relationship Id="rId49" Type="http://schemas.openxmlformats.org/officeDocument/2006/relationships/oleObject" Target="../embeddings/oleObject752.bin"/><Relationship Id="rId10" Type="http://schemas.openxmlformats.org/officeDocument/2006/relationships/image" Target="../media/image658.wmf"/><Relationship Id="rId19" Type="http://schemas.openxmlformats.org/officeDocument/2006/relationships/oleObject" Target="../embeddings/oleObject795.bin"/><Relationship Id="rId31" Type="http://schemas.openxmlformats.org/officeDocument/2006/relationships/oleObject" Target="../embeddings/oleObject801.bin"/><Relationship Id="rId44" Type="http://schemas.openxmlformats.org/officeDocument/2006/relationships/image" Target="../media/image669.wmf"/><Relationship Id="rId4" Type="http://schemas.openxmlformats.org/officeDocument/2006/relationships/image" Target="../media/image679.wmf"/><Relationship Id="rId9" Type="http://schemas.openxmlformats.org/officeDocument/2006/relationships/oleObject" Target="../embeddings/oleObject790.bin"/><Relationship Id="rId14" Type="http://schemas.openxmlformats.org/officeDocument/2006/relationships/image" Target="../media/image652.wmf"/><Relationship Id="rId22" Type="http://schemas.openxmlformats.org/officeDocument/2006/relationships/image" Target="../media/image661.wmf"/><Relationship Id="rId27" Type="http://schemas.openxmlformats.org/officeDocument/2006/relationships/oleObject" Target="../embeddings/oleObject799.bin"/><Relationship Id="rId30" Type="http://schemas.openxmlformats.org/officeDocument/2006/relationships/image" Target="../media/image664.wmf"/><Relationship Id="rId35" Type="http://schemas.openxmlformats.org/officeDocument/2006/relationships/oleObject" Target="../embeddings/oleObject803.bin"/><Relationship Id="rId43" Type="http://schemas.openxmlformats.org/officeDocument/2006/relationships/oleObject" Target="../embeddings/oleObject807.bin"/><Relationship Id="rId48" Type="http://schemas.openxmlformats.org/officeDocument/2006/relationships/image" Target="../media/image654.wmf"/><Relationship Id="rId8" Type="http://schemas.openxmlformats.org/officeDocument/2006/relationships/image" Target="../media/image681.wmf"/><Relationship Id="rId3" Type="http://schemas.openxmlformats.org/officeDocument/2006/relationships/oleObject" Target="../embeddings/oleObject787.bin"/><Relationship Id="rId12" Type="http://schemas.openxmlformats.org/officeDocument/2006/relationships/image" Target="../media/image651.wmf"/><Relationship Id="rId17" Type="http://schemas.openxmlformats.org/officeDocument/2006/relationships/oleObject" Target="../embeddings/oleObject794.bin"/><Relationship Id="rId25" Type="http://schemas.openxmlformats.org/officeDocument/2006/relationships/oleObject" Target="../embeddings/oleObject798.bin"/><Relationship Id="rId33" Type="http://schemas.openxmlformats.org/officeDocument/2006/relationships/oleObject" Target="../embeddings/oleObject802.bin"/><Relationship Id="rId38" Type="http://schemas.openxmlformats.org/officeDocument/2006/relationships/image" Target="../media/image688.wmf"/><Relationship Id="rId46" Type="http://schemas.openxmlformats.org/officeDocument/2006/relationships/image" Target="../media/image690.wmf"/><Relationship Id="rId20" Type="http://schemas.openxmlformats.org/officeDocument/2006/relationships/image" Target="../media/image660.wmf"/><Relationship Id="rId41" Type="http://schemas.openxmlformats.org/officeDocument/2006/relationships/oleObject" Target="../embeddings/oleObject806.bin"/><Relationship Id="rId1" Type="http://schemas.openxmlformats.org/officeDocument/2006/relationships/vmlDrawing" Target="../drawings/vmlDrawing117.vml"/><Relationship Id="rId6" Type="http://schemas.openxmlformats.org/officeDocument/2006/relationships/image" Target="../media/image680.wmf"/></Relationships>
</file>

<file path=ppt/slides/_rels/slide1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56.bin"/><Relationship Id="rId18" Type="http://schemas.openxmlformats.org/officeDocument/2006/relationships/image" Target="../media/image40.wmf"/><Relationship Id="rId3" Type="http://schemas.openxmlformats.org/officeDocument/2006/relationships/oleObject" Target="../embeddings/oleObject54.bin"/><Relationship Id="rId7" Type="http://schemas.openxmlformats.org/officeDocument/2006/relationships/oleObject" Target="../embeddings/oleObject51.bin"/><Relationship Id="rId12" Type="http://schemas.openxmlformats.org/officeDocument/2006/relationships/image" Target="../media/image36.wmf"/><Relationship Id="rId17" Type="http://schemas.openxmlformats.org/officeDocument/2006/relationships/oleObject" Target="../embeddings/oleObject58.bin"/><Relationship Id="rId2" Type="http://schemas.openxmlformats.org/officeDocument/2006/relationships/slideLayout" Target="../slideLayouts/slideLayout7.xml"/><Relationship Id="rId16" Type="http://schemas.openxmlformats.org/officeDocument/2006/relationships/image" Target="../media/image39.wmf"/><Relationship Id="rId1" Type="http://schemas.openxmlformats.org/officeDocument/2006/relationships/vmlDrawing" Target="../drawings/vmlDrawing11.vml"/><Relationship Id="rId6" Type="http://schemas.openxmlformats.org/officeDocument/2006/relationships/image" Target="../media/image37.wmf"/><Relationship Id="rId11" Type="http://schemas.openxmlformats.org/officeDocument/2006/relationships/oleObject" Target="../embeddings/oleObject53.bin"/><Relationship Id="rId5" Type="http://schemas.openxmlformats.org/officeDocument/2006/relationships/oleObject" Target="../embeddings/oleObject55.bin"/><Relationship Id="rId15" Type="http://schemas.openxmlformats.org/officeDocument/2006/relationships/oleObject" Target="../embeddings/oleObject57.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52.bin"/><Relationship Id="rId14" Type="http://schemas.openxmlformats.org/officeDocument/2006/relationships/image" Target="../media/image38.wmf"/></Relationships>
</file>

<file path=ppt/slides/_rels/slide120.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307.bin"/><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118.vml"/><Relationship Id="rId6" Type="http://schemas.openxmlformats.org/officeDocument/2006/relationships/image" Target="../media/image268.wmf"/><Relationship Id="rId11" Type="http://schemas.openxmlformats.org/officeDocument/2006/relationships/oleObject" Target="../embeddings/oleObject306.bin"/><Relationship Id="rId5" Type="http://schemas.openxmlformats.org/officeDocument/2006/relationships/oleObject" Target="../embeddings/oleObject303.bin"/><Relationship Id="rId10" Type="http://schemas.openxmlformats.org/officeDocument/2006/relationships/image" Target="../media/image691.wmf"/><Relationship Id="rId4" Type="http://schemas.openxmlformats.org/officeDocument/2006/relationships/image" Target="../media/image267.wmf"/><Relationship Id="rId9" Type="http://schemas.openxmlformats.org/officeDocument/2006/relationships/oleObject" Target="../embeddings/oleObject810.bin"/><Relationship Id="rId14" Type="http://schemas.openxmlformats.org/officeDocument/2006/relationships/image" Target="../media/image271.wmf"/></Relationships>
</file>

<file path=ppt/slides/_rels/slide121.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307.bin"/><Relationship Id="rId18" Type="http://schemas.openxmlformats.org/officeDocument/2006/relationships/image" Target="../media/image693.wmf"/><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154.wmf"/><Relationship Id="rId17" Type="http://schemas.openxmlformats.org/officeDocument/2006/relationships/oleObject" Target="../embeddings/oleObject812.bin"/><Relationship Id="rId2" Type="http://schemas.openxmlformats.org/officeDocument/2006/relationships/slideLayout" Target="../slideLayouts/slideLayout7.xml"/><Relationship Id="rId16" Type="http://schemas.openxmlformats.org/officeDocument/2006/relationships/image" Target="../media/image692.wmf"/><Relationship Id="rId20" Type="http://schemas.openxmlformats.org/officeDocument/2006/relationships/oleObject" Target="../embeddings/oleObject814.bin"/><Relationship Id="rId1" Type="http://schemas.openxmlformats.org/officeDocument/2006/relationships/vmlDrawing" Target="../drawings/vmlDrawing119.vml"/><Relationship Id="rId6" Type="http://schemas.openxmlformats.org/officeDocument/2006/relationships/image" Target="../media/image268.wmf"/><Relationship Id="rId11" Type="http://schemas.openxmlformats.org/officeDocument/2006/relationships/oleObject" Target="../embeddings/oleObject306.bin"/><Relationship Id="rId5" Type="http://schemas.openxmlformats.org/officeDocument/2006/relationships/oleObject" Target="../embeddings/oleObject303.bin"/><Relationship Id="rId15" Type="http://schemas.openxmlformats.org/officeDocument/2006/relationships/oleObject" Target="../embeddings/oleObject811.bin"/><Relationship Id="rId10" Type="http://schemas.openxmlformats.org/officeDocument/2006/relationships/image" Target="../media/image691.wmf"/><Relationship Id="rId19" Type="http://schemas.openxmlformats.org/officeDocument/2006/relationships/oleObject" Target="../embeddings/oleObject813.bin"/><Relationship Id="rId4" Type="http://schemas.openxmlformats.org/officeDocument/2006/relationships/image" Target="../media/image267.wmf"/><Relationship Id="rId9" Type="http://schemas.openxmlformats.org/officeDocument/2006/relationships/oleObject" Target="../embeddings/oleObject810.bin"/><Relationship Id="rId14" Type="http://schemas.openxmlformats.org/officeDocument/2006/relationships/image" Target="../media/image271.wmf"/></Relationships>
</file>

<file path=ppt/slides/_rels/slide122.xml.rels><?xml version="1.0" encoding="UTF-8" standalone="yes"?>
<Relationships xmlns="http://schemas.openxmlformats.org/package/2006/relationships"><Relationship Id="rId8" Type="http://schemas.openxmlformats.org/officeDocument/2006/relationships/image" Target="../media/image696.wmf"/><Relationship Id="rId13" Type="http://schemas.openxmlformats.org/officeDocument/2006/relationships/oleObject" Target="../embeddings/oleObject820.bin"/><Relationship Id="rId18" Type="http://schemas.openxmlformats.org/officeDocument/2006/relationships/image" Target="../media/image698.wmf"/><Relationship Id="rId26" Type="http://schemas.openxmlformats.org/officeDocument/2006/relationships/image" Target="../media/image702.wmf"/><Relationship Id="rId3" Type="http://schemas.openxmlformats.org/officeDocument/2006/relationships/oleObject" Target="../embeddings/oleObject815.bin"/><Relationship Id="rId21" Type="http://schemas.openxmlformats.org/officeDocument/2006/relationships/oleObject" Target="../embeddings/oleObject825.bin"/><Relationship Id="rId7" Type="http://schemas.openxmlformats.org/officeDocument/2006/relationships/oleObject" Target="../embeddings/oleObject817.bin"/><Relationship Id="rId12" Type="http://schemas.openxmlformats.org/officeDocument/2006/relationships/image" Target="../media/image692.wmf"/><Relationship Id="rId17" Type="http://schemas.openxmlformats.org/officeDocument/2006/relationships/oleObject" Target="../embeddings/oleObject823.bin"/><Relationship Id="rId25" Type="http://schemas.openxmlformats.org/officeDocument/2006/relationships/oleObject" Target="../embeddings/oleObject827.bin"/><Relationship Id="rId2" Type="http://schemas.openxmlformats.org/officeDocument/2006/relationships/slideLayout" Target="../slideLayouts/slideLayout7.xml"/><Relationship Id="rId16" Type="http://schemas.openxmlformats.org/officeDocument/2006/relationships/oleObject" Target="../embeddings/oleObject822.bin"/><Relationship Id="rId20" Type="http://schemas.openxmlformats.org/officeDocument/2006/relationships/image" Target="../media/image699.wmf"/><Relationship Id="rId29" Type="http://schemas.openxmlformats.org/officeDocument/2006/relationships/oleObject" Target="../embeddings/oleObject829.bin"/><Relationship Id="rId1" Type="http://schemas.openxmlformats.org/officeDocument/2006/relationships/vmlDrawing" Target="../drawings/vmlDrawing120.vml"/><Relationship Id="rId6" Type="http://schemas.openxmlformats.org/officeDocument/2006/relationships/image" Target="../media/image695.wmf"/><Relationship Id="rId11" Type="http://schemas.openxmlformats.org/officeDocument/2006/relationships/oleObject" Target="../embeddings/oleObject819.bin"/><Relationship Id="rId24" Type="http://schemas.openxmlformats.org/officeDocument/2006/relationships/image" Target="../media/image701.wmf"/><Relationship Id="rId5" Type="http://schemas.openxmlformats.org/officeDocument/2006/relationships/oleObject" Target="../embeddings/oleObject816.bin"/><Relationship Id="rId15" Type="http://schemas.openxmlformats.org/officeDocument/2006/relationships/oleObject" Target="../embeddings/oleObject821.bin"/><Relationship Id="rId23" Type="http://schemas.openxmlformats.org/officeDocument/2006/relationships/oleObject" Target="../embeddings/oleObject826.bin"/><Relationship Id="rId28" Type="http://schemas.openxmlformats.org/officeDocument/2006/relationships/image" Target="../media/image703.wmf"/><Relationship Id="rId10" Type="http://schemas.openxmlformats.org/officeDocument/2006/relationships/image" Target="../media/image697.wmf"/><Relationship Id="rId19" Type="http://schemas.openxmlformats.org/officeDocument/2006/relationships/oleObject" Target="../embeddings/oleObject824.bin"/><Relationship Id="rId4" Type="http://schemas.openxmlformats.org/officeDocument/2006/relationships/image" Target="../media/image694.wmf"/><Relationship Id="rId9" Type="http://schemas.openxmlformats.org/officeDocument/2006/relationships/oleObject" Target="../embeddings/oleObject818.bin"/><Relationship Id="rId14" Type="http://schemas.openxmlformats.org/officeDocument/2006/relationships/image" Target="../media/image693.wmf"/><Relationship Id="rId22" Type="http://schemas.openxmlformats.org/officeDocument/2006/relationships/image" Target="../media/image700.wmf"/><Relationship Id="rId27" Type="http://schemas.openxmlformats.org/officeDocument/2006/relationships/oleObject" Target="../embeddings/oleObject828.bin"/><Relationship Id="rId30" Type="http://schemas.openxmlformats.org/officeDocument/2006/relationships/image" Target="../media/image704.wmf"/></Relationships>
</file>

<file path=ppt/slides/_rels/slide123.xml.rels><?xml version="1.0" encoding="UTF-8" standalone="yes"?>
<Relationships xmlns="http://schemas.openxmlformats.org/package/2006/relationships"><Relationship Id="rId8" Type="http://schemas.openxmlformats.org/officeDocument/2006/relationships/image" Target="../media/image695.wmf"/><Relationship Id="rId13" Type="http://schemas.openxmlformats.org/officeDocument/2006/relationships/oleObject" Target="../embeddings/oleObject835.bin"/><Relationship Id="rId3" Type="http://schemas.openxmlformats.org/officeDocument/2006/relationships/oleObject" Target="../embeddings/oleObject830.bin"/><Relationship Id="rId7" Type="http://schemas.openxmlformats.org/officeDocument/2006/relationships/oleObject" Target="../embeddings/oleObject832.bin"/><Relationship Id="rId12" Type="http://schemas.openxmlformats.org/officeDocument/2006/relationships/image" Target="../media/image708.wmf"/><Relationship Id="rId2" Type="http://schemas.openxmlformats.org/officeDocument/2006/relationships/slideLayout" Target="../slideLayouts/slideLayout7.xml"/><Relationship Id="rId1" Type="http://schemas.openxmlformats.org/officeDocument/2006/relationships/vmlDrawing" Target="../drawings/vmlDrawing121.vml"/><Relationship Id="rId6" Type="http://schemas.openxmlformats.org/officeDocument/2006/relationships/image" Target="../media/image706.wmf"/><Relationship Id="rId11" Type="http://schemas.openxmlformats.org/officeDocument/2006/relationships/oleObject" Target="../embeddings/oleObject834.bin"/><Relationship Id="rId5" Type="http://schemas.openxmlformats.org/officeDocument/2006/relationships/oleObject" Target="../embeddings/oleObject831.bin"/><Relationship Id="rId15" Type="http://schemas.openxmlformats.org/officeDocument/2006/relationships/image" Target="../media/image709.wmf"/><Relationship Id="rId10" Type="http://schemas.openxmlformats.org/officeDocument/2006/relationships/image" Target="../media/image707.wmf"/><Relationship Id="rId4" Type="http://schemas.openxmlformats.org/officeDocument/2006/relationships/image" Target="../media/image705.wmf"/><Relationship Id="rId9" Type="http://schemas.openxmlformats.org/officeDocument/2006/relationships/oleObject" Target="../embeddings/oleObject833.bin"/><Relationship Id="rId14" Type="http://schemas.openxmlformats.org/officeDocument/2006/relationships/oleObject" Target="../embeddings/oleObject836.bin"/></Relationships>
</file>

<file path=ppt/slides/_rels/slide124.xml.rels><?xml version="1.0" encoding="UTF-8" standalone="yes"?>
<Relationships xmlns="http://schemas.openxmlformats.org/package/2006/relationships"><Relationship Id="rId8" Type="http://schemas.openxmlformats.org/officeDocument/2006/relationships/image" Target="../media/image693.wmf"/><Relationship Id="rId13" Type="http://schemas.openxmlformats.org/officeDocument/2006/relationships/oleObject" Target="../embeddings/oleObject843.bin"/><Relationship Id="rId3" Type="http://schemas.openxmlformats.org/officeDocument/2006/relationships/oleObject" Target="../embeddings/oleObject832.bin"/><Relationship Id="rId7" Type="http://schemas.openxmlformats.org/officeDocument/2006/relationships/oleObject" Target="../embeddings/oleObject838.bin"/><Relationship Id="rId12" Type="http://schemas.openxmlformats.org/officeDocument/2006/relationships/oleObject" Target="../embeddings/oleObject842.bin"/><Relationship Id="rId2" Type="http://schemas.openxmlformats.org/officeDocument/2006/relationships/slideLayout" Target="../slideLayouts/slideLayout7.xml"/><Relationship Id="rId16" Type="http://schemas.openxmlformats.org/officeDocument/2006/relationships/image" Target="../media/image711.wmf"/><Relationship Id="rId1" Type="http://schemas.openxmlformats.org/officeDocument/2006/relationships/vmlDrawing" Target="../drawings/vmlDrawing122.vml"/><Relationship Id="rId6" Type="http://schemas.openxmlformats.org/officeDocument/2006/relationships/image" Target="../media/image692.wmf"/><Relationship Id="rId11" Type="http://schemas.openxmlformats.org/officeDocument/2006/relationships/oleObject" Target="../embeddings/oleObject841.bin"/><Relationship Id="rId5" Type="http://schemas.openxmlformats.org/officeDocument/2006/relationships/oleObject" Target="../embeddings/oleObject837.bin"/><Relationship Id="rId15" Type="http://schemas.openxmlformats.org/officeDocument/2006/relationships/oleObject" Target="../embeddings/oleObject844.bin"/><Relationship Id="rId10" Type="http://schemas.openxmlformats.org/officeDocument/2006/relationships/oleObject" Target="../embeddings/oleObject840.bin"/><Relationship Id="rId4" Type="http://schemas.openxmlformats.org/officeDocument/2006/relationships/image" Target="../media/image695.wmf"/><Relationship Id="rId9" Type="http://schemas.openxmlformats.org/officeDocument/2006/relationships/oleObject" Target="../embeddings/oleObject839.bin"/><Relationship Id="rId14" Type="http://schemas.openxmlformats.org/officeDocument/2006/relationships/image" Target="../media/image710.wmf"/></Relationships>
</file>

<file path=ppt/slides/_rels/slide125.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111.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713.wmf"/><Relationship Id="rId2" Type="http://schemas.openxmlformats.org/officeDocument/2006/relationships/slideLayout" Target="../slideLayouts/slideLayout7.xml"/><Relationship Id="rId16" Type="http://schemas.openxmlformats.org/officeDocument/2006/relationships/image" Target="../media/image714.wmf"/><Relationship Id="rId1" Type="http://schemas.openxmlformats.org/officeDocument/2006/relationships/vmlDrawing" Target="../drawings/vmlDrawing123.vml"/><Relationship Id="rId6" Type="http://schemas.openxmlformats.org/officeDocument/2006/relationships/image" Target="../media/image6.wmf"/><Relationship Id="rId11" Type="http://schemas.openxmlformats.org/officeDocument/2006/relationships/oleObject" Target="../embeddings/oleObject846.bin"/><Relationship Id="rId5" Type="http://schemas.openxmlformats.org/officeDocument/2006/relationships/oleObject" Target="../embeddings/oleObject6.bin"/><Relationship Id="rId15" Type="http://schemas.openxmlformats.org/officeDocument/2006/relationships/oleObject" Target="../embeddings/oleObject847.bin"/><Relationship Id="rId10" Type="http://schemas.openxmlformats.org/officeDocument/2006/relationships/image" Target="../media/image712.wmf"/><Relationship Id="rId4" Type="http://schemas.openxmlformats.org/officeDocument/2006/relationships/image" Target="../media/image87.wmf"/><Relationship Id="rId9" Type="http://schemas.openxmlformats.org/officeDocument/2006/relationships/oleObject" Target="../embeddings/oleObject845.bin"/><Relationship Id="rId14" Type="http://schemas.openxmlformats.org/officeDocument/2006/relationships/image" Target="../media/image88.wmf"/></Relationships>
</file>

<file path=ppt/slides/_rels/slide126.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850.bin"/><Relationship Id="rId3" Type="http://schemas.openxmlformats.org/officeDocument/2006/relationships/oleObject" Target="../embeddings/oleObject848.bin"/><Relationship Id="rId7" Type="http://schemas.openxmlformats.org/officeDocument/2006/relationships/oleObject" Target="../embeddings/oleObject114.bin"/><Relationship Id="rId12"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124.vml"/><Relationship Id="rId6" Type="http://schemas.openxmlformats.org/officeDocument/2006/relationships/image" Target="../media/image716.wmf"/><Relationship Id="rId11" Type="http://schemas.openxmlformats.org/officeDocument/2006/relationships/oleObject" Target="../embeddings/oleObject116.bin"/><Relationship Id="rId5" Type="http://schemas.openxmlformats.org/officeDocument/2006/relationships/oleObject" Target="../embeddings/oleObject849.bin"/><Relationship Id="rId10" Type="http://schemas.openxmlformats.org/officeDocument/2006/relationships/image" Target="../media/image92.wmf"/><Relationship Id="rId4" Type="http://schemas.openxmlformats.org/officeDocument/2006/relationships/image" Target="../media/image715.wmf"/><Relationship Id="rId9" Type="http://schemas.openxmlformats.org/officeDocument/2006/relationships/oleObject" Target="../embeddings/oleObject115.bin"/><Relationship Id="rId14" Type="http://schemas.openxmlformats.org/officeDocument/2006/relationships/image" Target="../media/image714.wmf"/></Relationships>
</file>

<file path=ppt/slides/_rels/slide127.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854.bin"/><Relationship Id="rId3" Type="http://schemas.openxmlformats.org/officeDocument/2006/relationships/oleObject" Target="../embeddings/oleObject851.bin"/><Relationship Id="rId7" Type="http://schemas.openxmlformats.org/officeDocument/2006/relationships/oleObject" Target="../embeddings/oleObject119.bin"/><Relationship Id="rId12" Type="http://schemas.openxmlformats.org/officeDocument/2006/relationships/image" Target="../media/image718.wmf"/><Relationship Id="rId2" Type="http://schemas.openxmlformats.org/officeDocument/2006/relationships/slideLayout" Target="../slideLayouts/slideLayout7.xml"/><Relationship Id="rId1" Type="http://schemas.openxmlformats.org/officeDocument/2006/relationships/vmlDrawing" Target="../drawings/vmlDrawing125.vml"/><Relationship Id="rId6" Type="http://schemas.openxmlformats.org/officeDocument/2006/relationships/image" Target="../media/image95.wmf"/><Relationship Id="rId11" Type="http://schemas.openxmlformats.org/officeDocument/2006/relationships/oleObject" Target="../embeddings/oleObject853.bin"/><Relationship Id="rId5" Type="http://schemas.openxmlformats.org/officeDocument/2006/relationships/oleObject" Target="../embeddings/oleObject118.bin"/><Relationship Id="rId10" Type="http://schemas.openxmlformats.org/officeDocument/2006/relationships/image" Target="../media/image97.wmf"/><Relationship Id="rId4" Type="http://schemas.openxmlformats.org/officeDocument/2006/relationships/image" Target="../media/image717.wmf"/><Relationship Id="rId9" Type="http://schemas.openxmlformats.org/officeDocument/2006/relationships/oleObject" Target="../embeddings/oleObject852.bin"/><Relationship Id="rId14" Type="http://schemas.openxmlformats.org/officeDocument/2006/relationships/image" Target="../media/image714.wmf"/></Relationships>
</file>

<file path=ppt/slides/_rels/slide128.xml.rels><?xml version="1.0" encoding="UTF-8" standalone="yes"?>
<Relationships xmlns="http://schemas.openxmlformats.org/package/2006/relationships"><Relationship Id="rId8" Type="http://schemas.openxmlformats.org/officeDocument/2006/relationships/image" Target="../media/image721.wmf"/><Relationship Id="rId3" Type="http://schemas.openxmlformats.org/officeDocument/2006/relationships/oleObject" Target="../embeddings/oleObject855.bin"/><Relationship Id="rId7" Type="http://schemas.openxmlformats.org/officeDocument/2006/relationships/oleObject" Target="../embeddings/oleObject857.bin"/><Relationship Id="rId2" Type="http://schemas.openxmlformats.org/officeDocument/2006/relationships/slideLayout" Target="../slideLayouts/slideLayout7.xml"/><Relationship Id="rId1" Type="http://schemas.openxmlformats.org/officeDocument/2006/relationships/vmlDrawing" Target="../drawings/vmlDrawing126.vml"/><Relationship Id="rId6" Type="http://schemas.openxmlformats.org/officeDocument/2006/relationships/image" Target="../media/image720.wmf"/><Relationship Id="rId5" Type="http://schemas.openxmlformats.org/officeDocument/2006/relationships/oleObject" Target="../embeddings/oleObject856.bin"/><Relationship Id="rId10" Type="http://schemas.openxmlformats.org/officeDocument/2006/relationships/image" Target="../media/image722.wmf"/><Relationship Id="rId4" Type="http://schemas.openxmlformats.org/officeDocument/2006/relationships/image" Target="../media/image719.wmf"/><Relationship Id="rId9" Type="http://schemas.openxmlformats.org/officeDocument/2006/relationships/oleObject" Target="../embeddings/oleObject858.bin"/></Relationships>
</file>

<file path=ppt/slides/_rels/slide129.xml.rels><?xml version="1.0" encoding="UTF-8" standalone="yes"?>
<Relationships xmlns="http://schemas.openxmlformats.org/package/2006/relationships"><Relationship Id="rId8" Type="http://schemas.openxmlformats.org/officeDocument/2006/relationships/image" Target="../media/image723.wmf"/><Relationship Id="rId13" Type="http://schemas.openxmlformats.org/officeDocument/2006/relationships/oleObject" Target="../embeddings/oleObject126.bin"/><Relationship Id="rId18" Type="http://schemas.openxmlformats.org/officeDocument/2006/relationships/image" Target="../media/image105.wmf"/><Relationship Id="rId3" Type="http://schemas.openxmlformats.org/officeDocument/2006/relationships/oleObject" Target="../embeddings/oleObject122.bin"/><Relationship Id="rId7" Type="http://schemas.openxmlformats.org/officeDocument/2006/relationships/oleObject" Target="../embeddings/oleObject859.bin"/><Relationship Id="rId12" Type="http://schemas.openxmlformats.org/officeDocument/2006/relationships/image" Target="../media/image102.wmf"/><Relationship Id="rId1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104.wmf"/><Relationship Id="rId20" Type="http://schemas.openxmlformats.org/officeDocument/2006/relationships/image" Target="../media/image714.wmf"/><Relationship Id="rId1" Type="http://schemas.openxmlformats.org/officeDocument/2006/relationships/vmlDrawing" Target="../drawings/vmlDrawing127.vml"/><Relationship Id="rId6" Type="http://schemas.openxmlformats.org/officeDocument/2006/relationships/image" Target="../media/image100.wmf"/><Relationship Id="rId11" Type="http://schemas.openxmlformats.org/officeDocument/2006/relationships/oleObject" Target="../embeddings/oleObject125.bin"/><Relationship Id="rId5" Type="http://schemas.openxmlformats.org/officeDocument/2006/relationships/oleObject" Target="../embeddings/oleObject123.bin"/><Relationship Id="rId15" Type="http://schemas.openxmlformats.org/officeDocument/2006/relationships/oleObject" Target="../embeddings/oleObject127.bin"/><Relationship Id="rId10" Type="http://schemas.openxmlformats.org/officeDocument/2006/relationships/image" Target="../media/image101.wmf"/><Relationship Id="rId19" Type="http://schemas.openxmlformats.org/officeDocument/2006/relationships/oleObject" Target="../embeddings/oleObject860.bin"/><Relationship Id="rId4" Type="http://schemas.openxmlformats.org/officeDocument/2006/relationships/image" Target="../media/image99.wmf"/><Relationship Id="rId9" Type="http://schemas.openxmlformats.org/officeDocument/2006/relationships/oleObject" Target="../embeddings/oleObject124.bin"/><Relationship Id="rId14" Type="http://schemas.openxmlformats.org/officeDocument/2006/relationships/image" Target="../media/image103.wmf"/></Relationships>
</file>

<file path=ppt/slides/_rels/slide13.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64.bin"/><Relationship Id="rId18" Type="http://schemas.openxmlformats.org/officeDocument/2006/relationships/image" Target="../media/image48.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45.w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47.wmf"/><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62.bin"/><Relationship Id="rId14" Type="http://schemas.openxmlformats.org/officeDocument/2006/relationships/image" Target="../media/image46.wmf"/></Relationships>
</file>

<file path=ppt/slides/_rels/slide130.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10.wmf"/><Relationship Id="rId18" Type="http://schemas.openxmlformats.org/officeDocument/2006/relationships/oleObject" Target="../embeddings/oleObject861.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oleObject" Target="../embeddings/oleObject133.bin"/><Relationship Id="rId17" Type="http://schemas.openxmlformats.org/officeDocument/2006/relationships/image" Target="../media/image112.wmf"/><Relationship Id="rId2" Type="http://schemas.openxmlformats.org/officeDocument/2006/relationships/slideLayout" Target="../slideLayouts/slideLayout7.xml"/><Relationship Id="rId16" Type="http://schemas.openxmlformats.org/officeDocument/2006/relationships/oleObject" Target="../embeddings/oleObject135.bin"/><Relationship Id="rId1" Type="http://schemas.openxmlformats.org/officeDocument/2006/relationships/vmlDrawing" Target="../drawings/vmlDrawing128.vml"/><Relationship Id="rId6" Type="http://schemas.openxmlformats.org/officeDocument/2006/relationships/image" Target="../media/image107.wmf"/><Relationship Id="rId11" Type="http://schemas.openxmlformats.org/officeDocument/2006/relationships/image" Target="../media/image113.wmf"/><Relationship Id="rId5" Type="http://schemas.openxmlformats.org/officeDocument/2006/relationships/oleObject" Target="../embeddings/oleObject130.bin"/><Relationship Id="rId15" Type="http://schemas.openxmlformats.org/officeDocument/2006/relationships/image" Target="../media/image111.wmf"/><Relationship Id="rId10" Type="http://schemas.openxmlformats.org/officeDocument/2006/relationships/image" Target="../media/image109.wmf"/><Relationship Id="rId19" Type="http://schemas.openxmlformats.org/officeDocument/2006/relationships/image" Target="../media/image714.wmf"/><Relationship Id="rId4" Type="http://schemas.openxmlformats.org/officeDocument/2006/relationships/image" Target="../media/image106.wmf"/><Relationship Id="rId9" Type="http://schemas.openxmlformats.org/officeDocument/2006/relationships/oleObject" Target="../embeddings/oleObject132.bin"/><Relationship Id="rId14" Type="http://schemas.openxmlformats.org/officeDocument/2006/relationships/oleObject" Target="../embeddings/oleObject134.bin"/></Relationships>
</file>

<file path=ppt/slides/_rels/slide131.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864.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725.wmf"/><Relationship Id="rId2" Type="http://schemas.openxmlformats.org/officeDocument/2006/relationships/slideLayout" Target="../slideLayouts/slideLayout7.xml"/><Relationship Id="rId16" Type="http://schemas.openxmlformats.org/officeDocument/2006/relationships/image" Target="../media/image714.wmf"/><Relationship Id="rId1" Type="http://schemas.openxmlformats.org/officeDocument/2006/relationships/vmlDrawing" Target="../drawings/vmlDrawing129.vml"/><Relationship Id="rId6" Type="http://schemas.openxmlformats.org/officeDocument/2006/relationships/image" Target="../media/image115.wmf"/><Relationship Id="rId11" Type="http://schemas.openxmlformats.org/officeDocument/2006/relationships/oleObject" Target="../embeddings/oleObject863.bin"/><Relationship Id="rId5" Type="http://schemas.openxmlformats.org/officeDocument/2006/relationships/oleObject" Target="../embeddings/oleObject137.bin"/><Relationship Id="rId15" Type="http://schemas.openxmlformats.org/officeDocument/2006/relationships/oleObject" Target="../embeddings/oleObject865.bin"/><Relationship Id="rId10" Type="http://schemas.openxmlformats.org/officeDocument/2006/relationships/image" Target="../media/image724.wmf"/><Relationship Id="rId4" Type="http://schemas.openxmlformats.org/officeDocument/2006/relationships/image" Target="../media/image114.wmf"/><Relationship Id="rId9" Type="http://schemas.openxmlformats.org/officeDocument/2006/relationships/oleObject" Target="../embeddings/oleObject862.bin"/><Relationship Id="rId14" Type="http://schemas.openxmlformats.org/officeDocument/2006/relationships/image" Target="../media/image726.wmf"/></Relationships>
</file>

<file path=ppt/slides/_rels/slide132.xml.rels><?xml version="1.0" encoding="UTF-8" standalone="yes"?>
<Relationships xmlns="http://schemas.openxmlformats.org/package/2006/relationships"><Relationship Id="rId8" Type="http://schemas.openxmlformats.org/officeDocument/2006/relationships/image" Target="../media/image729.wmf"/><Relationship Id="rId13" Type="http://schemas.openxmlformats.org/officeDocument/2006/relationships/oleObject" Target="../embeddings/oleObject871.bin"/><Relationship Id="rId18" Type="http://schemas.openxmlformats.org/officeDocument/2006/relationships/image" Target="../media/image734.wmf"/><Relationship Id="rId3" Type="http://schemas.openxmlformats.org/officeDocument/2006/relationships/oleObject" Target="../embeddings/oleObject866.bin"/><Relationship Id="rId7" Type="http://schemas.openxmlformats.org/officeDocument/2006/relationships/oleObject" Target="../embeddings/oleObject868.bin"/><Relationship Id="rId12" Type="http://schemas.openxmlformats.org/officeDocument/2006/relationships/image" Target="../media/image731.wmf"/><Relationship Id="rId17" Type="http://schemas.openxmlformats.org/officeDocument/2006/relationships/oleObject" Target="../embeddings/oleObject873.bin"/><Relationship Id="rId2" Type="http://schemas.openxmlformats.org/officeDocument/2006/relationships/slideLayout" Target="../slideLayouts/slideLayout7.xml"/><Relationship Id="rId16" Type="http://schemas.openxmlformats.org/officeDocument/2006/relationships/image" Target="../media/image733.wmf"/><Relationship Id="rId1" Type="http://schemas.openxmlformats.org/officeDocument/2006/relationships/vmlDrawing" Target="../drawings/vmlDrawing130.vml"/><Relationship Id="rId6" Type="http://schemas.openxmlformats.org/officeDocument/2006/relationships/image" Target="../media/image728.wmf"/><Relationship Id="rId11" Type="http://schemas.openxmlformats.org/officeDocument/2006/relationships/oleObject" Target="../embeddings/oleObject870.bin"/><Relationship Id="rId5" Type="http://schemas.openxmlformats.org/officeDocument/2006/relationships/oleObject" Target="../embeddings/oleObject867.bin"/><Relationship Id="rId15" Type="http://schemas.openxmlformats.org/officeDocument/2006/relationships/oleObject" Target="../embeddings/oleObject872.bin"/><Relationship Id="rId10" Type="http://schemas.openxmlformats.org/officeDocument/2006/relationships/image" Target="../media/image730.wmf"/><Relationship Id="rId4" Type="http://schemas.openxmlformats.org/officeDocument/2006/relationships/image" Target="../media/image727.wmf"/><Relationship Id="rId9" Type="http://schemas.openxmlformats.org/officeDocument/2006/relationships/oleObject" Target="../embeddings/oleObject869.bin"/><Relationship Id="rId14" Type="http://schemas.openxmlformats.org/officeDocument/2006/relationships/image" Target="../media/image732.wmf"/></Relationships>
</file>

<file path=ppt/slides/_rels/slide133.xml.rels><?xml version="1.0" encoding="UTF-8" standalone="yes"?>
<Relationships xmlns="http://schemas.openxmlformats.org/package/2006/relationships"><Relationship Id="rId8" Type="http://schemas.openxmlformats.org/officeDocument/2006/relationships/image" Target="../media/image737.wmf"/><Relationship Id="rId3" Type="http://schemas.openxmlformats.org/officeDocument/2006/relationships/oleObject" Target="../embeddings/oleObject874.bin"/><Relationship Id="rId7" Type="http://schemas.openxmlformats.org/officeDocument/2006/relationships/oleObject" Target="../embeddings/oleObject876.bin"/><Relationship Id="rId2" Type="http://schemas.openxmlformats.org/officeDocument/2006/relationships/slideLayout" Target="../slideLayouts/slideLayout7.xml"/><Relationship Id="rId1" Type="http://schemas.openxmlformats.org/officeDocument/2006/relationships/vmlDrawing" Target="../drawings/vmlDrawing131.vml"/><Relationship Id="rId6" Type="http://schemas.openxmlformats.org/officeDocument/2006/relationships/image" Target="../media/image736.wmf"/><Relationship Id="rId5" Type="http://schemas.openxmlformats.org/officeDocument/2006/relationships/oleObject" Target="../embeddings/oleObject875.bin"/><Relationship Id="rId4" Type="http://schemas.openxmlformats.org/officeDocument/2006/relationships/image" Target="../media/image735.wmf"/><Relationship Id="rId9" Type="http://schemas.openxmlformats.org/officeDocument/2006/relationships/oleObject" Target="../embeddings/oleObject877.bin"/></Relationships>
</file>

<file path=ppt/slides/_rels/slide134.xml.rels><?xml version="1.0" encoding="UTF-8" standalone="yes"?>
<Relationships xmlns="http://schemas.openxmlformats.org/package/2006/relationships"><Relationship Id="rId8" Type="http://schemas.openxmlformats.org/officeDocument/2006/relationships/image" Target="../media/image740.wmf"/><Relationship Id="rId3" Type="http://schemas.openxmlformats.org/officeDocument/2006/relationships/oleObject" Target="../embeddings/oleObject878.bin"/><Relationship Id="rId7" Type="http://schemas.openxmlformats.org/officeDocument/2006/relationships/oleObject" Target="../embeddings/oleObject880.bin"/><Relationship Id="rId2" Type="http://schemas.openxmlformats.org/officeDocument/2006/relationships/slideLayout" Target="../slideLayouts/slideLayout7.xml"/><Relationship Id="rId1" Type="http://schemas.openxmlformats.org/officeDocument/2006/relationships/vmlDrawing" Target="../drawings/vmlDrawing132.vml"/><Relationship Id="rId6" Type="http://schemas.openxmlformats.org/officeDocument/2006/relationships/image" Target="../media/image739.wmf"/><Relationship Id="rId5" Type="http://schemas.openxmlformats.org/officeDocument/2006/relationships/oleObject" Target="../embeddings/oleObject879.bin"/><Relationship Id="rId10" Type="http://schemas.openxmlformats.org/officeDocument/2006/relationships/image" Target="../media/image741.wmf"/><Relationship Id="rId4" Type="http://schemas.openxmlformats.org/officeDocument/2006/relationships/image" Target="../media/image738.wmf"/><Relationship Id="rId9" Type="http://schemas.openxmlformats.org/officeDocument/2006/relationships/oleObject" Target="../embeddings/oleObject881.bin"/></Relationships>
</file>

<file path=ppt/slides/_rels/slide135.xml.rels><?xml version="1.0" encoding="UTF-8" standalone="yes"?>
<Relationships xmlns="http://schemas.openxmlformats.org/package/2006/relationships"><Relationship Id="rId8" Type="http://schemas.openxmlformats.org/officeDocument/2006/relationships/image" Target="../media/image744.wmf"/><Relationship Id="rId3" Type="http://schemas.openxmlformats.org/officeDocument/2006/relationships/oleObject" Target="../embeddings/oleObject882.bin"/><Relationship Id="rId7" Type="http://schemas.openxmlformats.org/officeDocument/2006/relationships/oleObject" Target="../embeddings/oleObject884.bin"/><Relationship Id="rId2" Type="http://schemas.openxmlformats.org/officeDocument/2006/relationships/slideLayout" Target="../slideLayouts/slideLayout7.xml"/><Relationship Id="rId1" Type="http://schemas.openxmlformats.org/officeDocument/2006/relationships/vmlDrawing" Target="../drawings/vmlDrawing133.vml"/><Relationship Id="rId6" Type="http://schemas.openxmlformats.org/officeDocument/2006/relationships/image" Target="../media/image743.wmf"/><Relationship Id="rId5" Type="http://schemas.openxmlformats.org/officeDocument/2006/relationships/oleObject" Target="../embeddings/oleObject883.bin"/><Relationship Id="rId10" Type="http://schemas.openxmlformats.org/officeDocument/2006/relationships/image" Target="../media/image745.wmf"/><Relationship Id="rId4" Type="http://schemas.openxmlformats.org/officeDocument/2006/relationships/image" Target="../media/image742.wmf"/><Relationship Id="rId9" Type="http://schemas.openxmlformats.org/officeDocument/2006/relationships/oleObject" Target="../embeddings/oleObject885.bin"/></Relationships>
</file>

<file path=ppt/slides/_rels/slide136.xml.rels><?xml version="1.0" encoding="UTF-8" standalone="yes"?>
<Relationships xmlns="http://schemas.openxmlformats.org/package/2006/relationships"><Relationship Id="rId8" Type="http://schemas.openxmlformats.org/officeDocument/2006/relationships/image" Target="../media/image747.wmf"/><Relationship Id="rId3" Type="http://schemas.openxmlformats.org/officeDocument/2006/relationships/oleObject" Target="../embeddings/oleObject886.bin"/><Relationship Id="rId7" Type="http://schemas.openxmlformats.org/officeDocument/2006/relationships/oleObject" Target="../embeddings/oleObject888.bin"/><Relationship Id="rId2" Type="http://schemas.openxmlformats.org/officeDocument/2006/relationships/slideLayout" Target="../slideLayouts/slideLayout7.xml"/><Relationship Id="rId1" Type="http://schemas.openxmlformats.org/officeDocument/2006/relationships/vmlDrawing" Target="../drawings/vmlDrawing134.vml"/><Relationship Id="rId6" Type="http://schemas.openxmlformats.org/officeDocument/2006/relationships/image" Target="../media/image746.wmf"/><Relationship Id="rId5" Type="http://schemas.openxmlformats.org/officeDocument/2006/relationships/oleObject" Target="../embeddings/oleObject887.bin"/><Relationship Id="rId10" Type="http://schemas.openxmlformats.org/officeDocument/2006/relationships/image" Target="../media/image748.wmf"/><Relationship Id="rId4" Type="http://schemas.openxmlformats.org/officeDocument/2006/relationships/image" Target="../media/image742.wmf"/><Relationship Id="rId9" Type="http://schemas.openxmlformats.org/officeDocument/2006/relationships/oleObject" Target="../embeddings/oleObject889.bin"/></Relationships>
</file>

<file path=ppt/slides/_rels/slide137.xml.rels><?xml version="1.0" encoding="UTF-8" standalone="yes"?>
<Relationships xmlns="http://schemas.openxmlformats.org/package/2006/relationships"><Relationship Id="rId8" Type="http://schemas.openxmlformats.org/officeDocument/2006/relationships/image" Target="../media/image750.wmf"/><Relationship Id="rId3" Type="http://schemas.openxmlformats.org/officeDocument/2006/relationships/oleObject" Target="../embeddings/oleObject890.bin"/><Relationship Id="rId7" Type="http://schemas.openxmlformats.org/officeDocument/2006/relationships/oleObject" Target="../embeddings/oleObject892.bin"/><Relationship Id="rId12" Type="http://schemas.openxmlformats.org/officeDocument/2006/relationships/image" Target="../media/image752.wmf"/><Relationship Id="rId2" Type="http://schemas.openxmlformats.org/officeDocument/2006/relationships/slideLayout" Target="../slideLayouts/slideLayout7.xml"/><Relationship Id="rId1" Type="http://schemas.openxmlformats.org/officeDocument/2006/relationships/vmlDrawing" Target="../drawings/vmlDrawing135.vml"/><Relationship Id="rId6" Type="http://schemas.openxmlformats.org/officeDocument/2006/relationships/image" Target="../media/image749.wmf"/><Relationship Id="rId11" Type="http://schemas.openxmlformats.org/officeDocument/2006/relationships/oleObject" Target="../embeddings/oleObject894.bin"/><Relationship Id="rId5" Type="http://schemas.openxmlformats.org/officeDocument/2006/relationships/oleObject" Target="../embeddings/oleObject891.bin"/><Relationship Id="rId10" Type="http://schemas.openxmlformats.org/officeDocument/2006/relationships/image" Target="../media/image751.wmf"/><Relationship Id="rId4" Type="http://schemas.openxmlformats.org/officeDocument/2006/relationships/image" Target="../media/image742.wmf"/><Relationship Id="rId9" Type="http://schemas.openxmlformats.org/officeDocument/2006/relationships/oleObject" Target="../embeddings/oleObject893.bin"/></Relationships>
</file>

<file path=ppt/slides/_rels/slide14.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61.bin"/><Relationship Id="rId18" Type="http://schemas.openxmlformats.org/officeDocument/2006/relationships/image" Target="../media/image54.wmf"/><Relationship Id="rId3" Type="http://schemas.openxmlformats.org/officeDocument/2006/relationships/oleObject" Target="../embeddings/oleObject67.bin"/><Relationship Id="rId21" Type="http://schemas.openxmlformats.org/officeDocument/2006/relationships/oleObject" Target="../embeddings/oleObject74.bin"/><Relationship Id="rId7" Type="http://schemas.openxmlformats.org/officeDocument/2006/relationships/oleObject" Target="../embeddings/oleObject69.bin"/><Relationship Id="rId12" Type="http://schemas.openxmlformats.org/officeDocument/2006/relationships/image" Target="../media/image42.wmf"/><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13.vml"/><Relationship Id="rId6" Type="http://schemas.openxmlformats.org/officeDocument/2006/relationships/image" Target="../media/image50.wmf"/><Relationship Id="rId11" Type="http://schemas.openxmlformats.org/officeDocument/2006/relationships/oleObject" Target="../embeddings/oleObject60.bin"/><Relationship Id="rId24" Type="http://schemas.openxmlformats.org/officeDocument/2006/relationships/image" Target="../media/image41.wmf"/><Relationship Id="rId5" Type="http://schemas.openxmlformats.org/officeDocument/2006/relationships/oleObject" Target="../embeddings/oleObject68.bin"/><Relationship Id="rId15" Type="http://schemas.openxmlformats.org/officeDocument/2006/relationships/oleObject" Target="../embeddings/oleObject71.bin"/><Relationship Id="rId23" Type="http://schemas.openxmlformats.org/officeDocument/2006/relationships/oleObject" Target="../embeddings/oleObject75.bin"/><Relationship Id="rId10" Type="http://schemas.openxmlformats.org/officeDocument/2006/relationships/image" Target="../media/image52.wmf"/><Relationship Id="rId19" Type="http://schemas.openxmlformats.org/officeDocument/2006/relationships/oleObject" Target="../embeddings/oleObject73.bin"/><Relationship Id="rId4" Type="http://schemas.openxmlformats.org/officeDocument/2006/relationships/image" Target="../media/image49.wmf"/><Relationship Id="rId9" Type="http://schemas.openxmlformats.org/officeDocument/2006/relationships/oleObject" Target="../embeddings/oleObject70.bin"/><Relationship Id="rId14" Type="http://schemas.openxmlformats.org/officeDocument/2006/relationships/image" Target="../media/image43.wmf"/><Relationship Id="rId22" Type="http://schemas.openxmlformats.org/officeDocument/2006/relationships/image" Target="../media/image56.wmf"/></Relationships>
</file>

<file path=ppt/slides/_rels/slide15.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81.bin"/><Relationship Id="rId18" Type="http://schemas.openxmlformats.org/officeDocument/2006/relationships/image" Target="../media/image41.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60.wmf"/><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62.wmf"/><Relationship Id="rId1" Type="http://schemas.openxmlformats.org/officeDocument/2006/relationships/vmlDrawing" Target="../drawings/vmlDrawing14.vml"/><Relationship Id="rId6" Type="http://schemas.openxmlformats.org/officeDocument/2006/relationships/image" Target="../media/image57.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59.wmf"/><Relationship Id="rId4" Type="http://schemas.openxmlformats.org/officeDocument/2006/relationships/image" Target="../media/image42.wmf"/><Relationship Id="rId9" Type="http://schemas.openxmlformats.org/officeDocument/2006/relationships/oleObject" Target="../embeddings/oleObject79.bin"/><Relationship Id="rId14" Type="http://schemas.openxmlformats.org/officeDocument/2006/relationships/image" Target="../media/image61.wmf"/></Relationships>
</file>

<file path=ppt/slides/_rels/slide16.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89.bin"/><Relationship Id="rId18" Type="http://schemas.openxmlformats.org/officeDocument/2006/relationships/image" Target="../media/image42.wmf"/><Relationship Id="rId3" Type="http://schemas.openxmlformats.org/officeDocument/2006/relationships/oleObject" Target="../embeddings/oleObject84.bin"/><Relationship Id="rId21" Type="http://schemas.openxmlformats.org/officeDocument/2006/relationships/oleObject" Target="../embeddings/oleObject78.bin"/><Relationship Id="rId7" Type="http://schemas.openxmlformats.org/officeDocument/2006/relationships/oleObject" Target="../embeddings/oleObject86.bin"/><Relationship Id="rId12" Type="http://schemas.openxmlformats.org/officeDocument/2006/relationships/image" Target="../media/image66.w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68.wmf"/><Relationship Id="rId20" Type="http://schemas.openxmlformats.org/officeDocument/2006/relationships/image" Target="../media/image57.wmf"/><Relationship Id="rId1" Type="http://schemas.openxmlformats.org/officeDocument/2006/relationships/vmlDrawing" Target="../drawings/vmlDrawing15.vml"/><Relationship Id="rId6" Type="http://schemas.openxmlformats.org/officeDocument/2006/relationships/image" Target="../media/image14.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65.wmf"/><Relationship Id="rId19" Type="http://schemas.openxmlformats.org/officeDocument/2006/relationships/oleObject" Target="../embeddings/oleObject77.bin"/><Relationship Id="rId4" Type="http://schemas.openxmlformats.org/officeDocument/2006/relationships/image" Target="../media/image63.wmf"/><Relationship Id="rId9" Type="http://schemas.openxmlformats.org/officeDocument/2006/relationships/oleObject" Target="../embeddings/oleObject87.bin"/><Relationship Id="rId14" Type="http://schemas.openxmlformats.org/officeDocument/2006/relationships/image" Target="../media/image67.wmf"/><Relationship Id="rId22" Type="http://schemas.openxmlformats.org/officeDocument/2006/relationships/image" Target="../media/image58.wmf"/></Relationships>
</file>

<file path=ppt/slides/_rels/slide17.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91.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0.wmf"/><Relationship Id="rId5" Type="http://schemas.openxmlformats.org/officeDocument/2006/relationships/oleObject" Target="../embeddings/oleObject92.bin"/><Relationship Id="rId4" Type="http://schemas.openxmlformats.org/officeDocument/2006/relationships/image" Target="../media/image69.wmf"/></Relationships>
</file>

<file path=ppt/slides/_rels/slide1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95.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7.wmf"/><Relationship Id="rId11" Type="http://schemas.openxmlformats.org/officeDocument/2006/relationships/oleObject" Target="../embeddings/oleObject94.bin"/><Relationship Id="rId5" Type="http://schemas.openxmlformats.org/officeDocument/2006/relationships/oleObject" Target="../embeddings/oleObject77.bin"/><Relationship Id="rId10" Type="http://schemas.openxmlformats.org/officeDocument/2006/relationships/image" Target="../media/image71.wmf"/><Relationship Id="rId4" Type="http://schemas.openxmlformats.org/officeDocument/2006/relationships/image" Target="../media/image42.wmf"/><Relationship Id="rId9" Type="http://schemas.openxmlformats.org/officeDocument/2006/relationships/oleObject" Target="../embeddings/oleObject93.bin"/><Relationship Id="rId14" Type="http://schemas.openxmlformats.org/officeDocument/2006/relationships/image" Target="../media/image73.emf"/></Relationships>
</file>

<file path=ppt/slides/_rels/slide1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5.wmf"/><Relationship Id="rId5" Type="http://schemas.openxmlformats.org/officeDocument/2006/relationships/oleObject" Target="../embeddings/oleObject97.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99.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9.wmf"/><Relationship Id="rId5" Type="http://schemas.openxmlformats.org/officeDocument/2006/relationships/oleObject" Target="../embeddings/oleObject101.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103.bin"/></Relationships>
</file>

<file path=ppt/slides/_rels/slide21.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3.emf"/><Relationship Id="rId5" Type="http://schemas.openxmlformats.org/officeDocument/2006/relationships/oleObject" Target="../embeddings/oleObject105.bin"/><Relationship Id="rId10" Type="http://schemas.openxmlformats.org/officeDocument/2006/relationships/image" Target="../media/image81.wmf"/><Relationship Id="rId4" Type="http://schemas.openxmlformats.org/officeDocument/2006/relationships/image" Target="../media/image82.emf"/><Relationship Id="rId9" Type="http://schemas.openxmlformats.org/officeDocument/2006/relationships/oleObject" Target="../embeddings/oleObject107.bin"/></Relationships>
</file>

<file path=ppt/slides/_rels/slide2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108.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6.wmf"/><Relationship Id="rId5" Type="http://schemas.openxmlformats.org/officeDocument/2006/relationships/oleObject" Target="../embeddings/oleObject109.bin"/><Relationship Id="rId4" Type="http://schemas.openxmlformats.org/officeDocument/2006/relationships/image" Target="../media/image85.emf"/></Relationships>
</file>

<file path=ppt/slides/_rels/slide23.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114.bin"/><Relationship Id="rId18" Type="http://schemas.openxmlformats.org/officeDocument/2006/relationships/image" Target="../media/image93.wmf"/><Relationship Id="rId3" Type="http://schemas.openxmlformats.org/officeDocument/2006/relationships/oleObject" Target="../embeddings/oleObject110.bin"/><Relationship Id="rId7" Type="http://schemas.openxmlformats.org/officeDocument/2006/relationships/oleObject" Target="../embeddings/oleObject93.bin"/><Relationship Id="rId12" Type="http://schemas.openxmlformats.org/officeDocument/2006/relationships/image" Target="../media/image90.w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81.wmf"/><Relationship Id="rId1" Type="http://schemas.openxmlformats.org/officeDocument/2006/relationships/vmlDrawing" Target="../drawings/vmlDrawing22.vml"/><Relationship Id="rId6" Type="http://schemas.openxmlformats.org/officeDocument/2006/relationships/image" Target="../media/image88.wmf"/><Relationship Id="rId11" Type="http://schemas.openxmlformats.org/officeDocument/2006/relationships/oleObject" Target="../embeddings/oleObject113.bin"/><Relationship Id="rId5" Type="http://schemas.openxmlformats.org/officeDocument/2006/relationships/oleObject" Target="../embeddings/oleObject111.bin"/><Relationship Id="rId15" Type="http://schemas.openxmlformats.org/officeDocument/2006/relationships/oleObject" Target="../embeddings/oleObject115.bin"/><Relationship Id="rId10" Type="http://schemas.openxmlformats.org/officeDocument/2006/relationships/image" Target="../media/image89.wmf"/><Relationship Id="rId19" Type="http://schemas.openxmlformats.org/officeDocument/2006/relationships/oleObject" Target="../embeddings/oleObject107.bin"/><Relationship Id="rId4" Type="http://schemas.openxmlformats.org/officeDocument/2006/relationships/image" Target="../media/image87.wmf"/><Relationship Id="rId9" Type="http://schemas.openxmlformats.org/officeDocument/2006/relationships/oleObject" Target="../embeddings/oleObject112.bin"/><Relationship Id="rId14" Type="http://schemas.openxmlformats.org/officeDocument/2006/relationships/image" Target="../media/image91.wmf"/></Relationships>
</file>

<file path=ppt/slides/_rels/slide24.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77.bin"/><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5.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20.bin"/><Relationship Id="rId14" Type="http://schemas.openxmlformats.org/officeDocument/2006/relationships/image" Target="../media/image57.wmf"/></Relationships>
</file>

<file path=ppt/slides/_rels/slide25.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27.bin"/><Relationship Id="rId18" Type="http://schemas.openxmlformats.org/officeDocument/2006/relationships/image" Target="../media/image81.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03.wmf"/><Relationship Id="rId17"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105.wmf"/><Relationship Id="rId1" Type="http://schemas.openxmlformats.org/officeDocument/2006/relationships/vmlDrawing" Target="../drawings/vmlDrawing24.vml"/><Relationship Id="rId6" Type="http://schemas.openxmlformats.org/officeDocument/2006/relationships/image" Target="../media/image100.w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25.bin"/><Relationship Id="rId14" Type="http://schemas.openxmlformats.org/officeDocument/2006/relationships/image" Target="../media/image104.wmf"/></Relationships>
</file>

<file path=ppt/slides/_rels/slide26.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10.wmf"/><Relationship Id="rId18" Type="http://schemas.openxmlformats.org/officeDocument/2006/relationships/oleObject" Target="../embeddings/oleObject77.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oleObject" Target="../embeddings/oleObject133.bin"/><Relationship Id="rId17" Type="http://schemas.openxmlformats.org/officeDocument/2006/relationships/image" Target="../media/image112.wmf"/><Relationship Id="rId2" Type="http://schemas.openxmlformats.org/officeDocument/2006/relationships/slideLayout" Target="../slideLayouts/slideLayout7.xml"/><Relationship Id="rId16" Type="http://schemas.openxmlformats.org/officeDocument/2006/relationships/oleObject" Target="../embeddings/oleObject135.bin"/><Relationship Id="rId1" Type="http://schemas.openxmlformats.org/officeDocument/2006/relationships/vmlDrawing" Target="../drawings/vmlDrawing25.vml"/><Relationship Id="rId6" Type="http://schemas.openxmlformats.org/officeDocument/2006/relationships/image" Target="../media/image107.wmf"/><Relationship Id="rId11" Type="http://schemas.openxmlformats.org/officeDocument/2006/relationships/image" Target="../media/image113.wmf"/><Relationship Id="rId5" Type="http://schemas.openxmlformats.org/officeDocument/2006/relationships/oleObject" Target="../embeddings/oleObject130.bin"/><Relationship Id="rId15" Type="http://schemas.openxmlformats.org/officeDocument/2006/relationships/image" Target="../media/image111.wmf"/><Relationship Id="rId10" Type="http://schemas.openxmlformats.org/officeDocument/2006/relationships/image" Target="../media/image109.wmf"/><Relationship Id="rId19" Type="http://schemas.openxmlformats.org/officeDocument/2006/relationships/image" Target="../media/image57.wmf"/><Relationship Id="rId4" Type="http://schemas.openxmlformats.org/officeDocument/2006/relationships/image" Target="../media/image106.wmf"/><Relationship Id="rId9" Type="http://schemas.openxmlformats.org/officeDocument/2006/relationships/oleObject" Target="../embeddings/oleObject132.bin"/><Relationship Id="rId14" Type="http://schemas.openxmlformats.org/officeDocument/2006/relationships/oleObject" Target="../embeddings/oleObject134.bin"/></Relationships>
</file>

<file path=ppt/slides/_rels/slide27.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5.wmf"/><Relationship Id="rId5" Type="http://schemas.openxmlformats.org/officeDocument/2006/relationships/oleObject" Target="../embeddings/oleObject137.bin"/><Relationship Id="rId10" Type="http://schemas.openxmlformats.org/officeDocument/2006/relationships/image" Target="../media/image57.wmf"/><Relationship Id="rId4" Type="http://schemas.openxmlformats.org/officeDocument/2006/relationships/image" Target="../media/image114.wmf"/><Relationship Id="rId9" Type="http://schemas.openxmlformats.org/officeDocument/2006/relationships/oleObject" Target="../embeddings/oleObject77.bin"/></Relationships>
</file>

<file path=ppt/slides/_rels/slide28.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43.bin"/><Relationship Id="rId18" Type="http://schemas.openxmlformats.org/officeDocument/2006/relationships/image" Target="../media/image123.wmf"/><Relationship Id="rId3" Type="http://schemas.openxmlformats.org/officeDocument/2006/relationships/oleObject" Target="../embeddings/oleObject85.bin"/><Relationship Id="rId21" Type="http://schemas.openxmlformats.org/officeDocument/2006/relationships/oleObject" Target="../embeddings/oleObject147.bin"/><Relationship Id="rId7" Type="http://schemas.openxmlformats.org/officeDocument/2006/relationships/oleObject" Target="../embeddings/oleObject140.bin"/><Relationship Id="rId12" Type="http://schemas.openxmlformats.org/officeDocument/2006/relationships/image" Target="../media/image120.wmf"/><Relationship Id="rId17"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122.wmf"/><Relationship Id="rId20" Type="http://schemas.openxmlformats.org/officeDocument/2006/relationships/image" Target="../media/image124.wmf"/><Relationship Id="rId1" Type="http://schemas.openxmlformats.org/officeDocument/2006/relationships/vmlDrawing" Target="../drawings/vmlDrawing27.vml"/><Relationship Id="rId6" Type="http://schemas.openxmlformats.org/officeDocument/2006/relationships/image" Target="../media/image117.wmf"/><Relationship Id="rId11" Type="http://schemas.openxmlformats.org/officeDocument/2006/relationships/oleObject" Target="../embeddings/oleObject142.bin"/><Relationship Id="rId24" Type="http://schemas.openxmlformats.org/officeDocument/2006/relationships/image" Target="../media/image81.wmf"/><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07.bin"/><Relationship Id="rId10" Type="http://schemas.openxmlformats.org/officeDocument/2006/relationships/image" Target="../media/image119.wmf"/><Relationship Id="rId19" Type="http://schemas.openxmlformats.org/officeDocument/2006/relationships/oleObject" Target="../embeddings/oleObject146.bin"/><Relationship Id="rId4" Type="http://schemas.openxmlformats.org/officeDocument/2006/relationships/image" Target="../media/image14.wmf"/><Relationship Id="rId9" Type="http://schemas.openxmlformats.org/officeDocument/2006/relationships/oleObject" Target="../embeddings/oleObject141.bin"/><Relationship Id="rId14" Type="http://schemas.openxmlformats.org/officeDocument/2006/relationships/image" Target="../media/image121.wmf"/><Relationship Id="rId22" Type="http://schemas.openxmlformats.org/officeDocument/2006/relationships/image" Target="../media/image125.wmf"/></Relationships>
</file>

<file path=ppt/slides/_rels/slide29.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29.wmf"/><Relationship Id="rId2" Type="http://schemas.openxmlformats.org/officeDocument/2006/relationships/slideLayout" Target="../slideLayouts/slideLayout7.xml"/><Relationship Id="rId16" Type="http://schemas.openxmlformats.org/officeDocument/2006/relationships/image" Target="../media/image57.wmf"/><Relationship Id="rId1" Type="http://schemas.openxmlformats.org/officeDocument/2006/relationships/vmlDrawing" Target="../drawings/vmlDrawing28.vml"/><Relationship Id="rId6" Type="http://schemas.openxmlformats.org/officeDocument/2006/relationships/image" Target="../media/image125.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77.bin"/><Relationship Id="rId10" Type="http://schemas.openxmlformats.org/officeDocument/2006/relationships/image" Target="../media/image128.wmf"/><Relationship Id="rId4" Type="http://schemas.openxmlformats.org/officeDocument/2006/relationships/image" Target="../media/image126.wmf"/><Relationship Id="rId9" Type="http://schemas.openxmlformats.org/officeDocument/2006/relationships/oleObject" Target="../embeddings/oleObject151.bin"/><Relationship Id="rId14" Type="http://schemas.openxmlformats.org/officeDocument/2006/relationships/image" Target="../media/image130.wmf"/></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59.bin"/><Relationship Id="rId18" Type="http://schemas.openxmlformats.org/officeDocument/2006/relationships/image" Target="../media/image137.wmf"/><Relationship Id="rId26" Type="http://schemas.openxmlformats.org/officeDocument/2006/relationships/image" Target="../media/image141.wmf"/><Relationship Id="rId3" Type="http://schemas.openxmlformats.org/officeDocument/2006/relationships/oleObject" Target="../embeddings/oleObject154.bin"/><Relationship Id="rId21" Type="http://schemas.openxmlformats.org/officeDocument/2006/relationships/oleObject" Target="../embeddings/oleObject163.bin"/><Relationship Id="rId7" Type="http://schemas.openxmlformats.org/officeDocument/2006/relationships/oleObject" Target="../embeddings/oleObject156.bin"/><Relationship Id="rId12" Type="http://schemas.openxmlformats.org/officeDocument/2006/relationships/image" Target="../media/image134.wmf"/><Relationship Id="rId17" Type="http://schemas.openxmlformats.org/officeDocument/2006/relationships/oleObject" Target="../embeddings/oleObject161.bin"/><Relationship Id="rId25" Type="http://schemas.openxmlformats.org/officeDocument/2006/relationships/oleObject" Target="../embeddings/oleObject165.bin"/><Relationship Id="rId2" Type="http://schemas.openxmlformats.org/officeDocument/2006/relationships/slideLayout" Target="../slideLayouts/slideLayout7.xml"/><Relationship Id="rId16" Type="http://schemas.openxmlformats.org/officeDocument/2006/relationships/image" Target="../media/image136.wmf"/><Relationship Id="rId20" Type="http://schemas.openxmlformats.org/officeDocument/2006/relationships/image" Target="../media/image138.wmf"/><Relationship Id="rId1" Type="http://schemas.openxmlformats.org/officeDocument/2006/relationships/vmlDrawing" Target="../drawings/vmlDrawing29.vml"/><Relationship Id="rId6" Type="http://schemas.openxmlformats.org/officeDocument/2006/relationships/image" Target="../media/image131.wmf"/><Relationship Id="rId11" Type="http://schemas.openxmlformats.org/officeDocument/2006/relationships/oleObject" Target="../embeddings/oleObject158.bin"/><Relationship Id="rId24" Type="http://schemas.openxmlformats.org/officeDocument/2006/relationships/image" Target="../media/image140.wmf"/><Relationship Id="rId5" Type="http://schemas.openxmlformats.org/officeDocument/2006/relationships/oleObject" Target="../embeddings/oleObject155.bin"/><Relationship Id="rId15" Type="http://schemas.openxmlformats.org/officeDocument/2006/relationships/oleObject" Target="../embeddings/oleObject160.bin"/><Relationship Id="rId23" Type="http://schemas.openxmlformats.org/officeDocument/2006/relationships/oleObject" Target="../embeddings/oleObject164.bin"/><Relationship Id="rId10" Type="http://schemas.openxmlformats.org/officeDocument/2006/relationships/image" Target="../media/image133.wmf"/><Relationship Id="rId19" Type="http://schemas.openxmlformats.org/officeDocument/2006/relationships/oleObject" Target="../embeddings/oleObject162.bin"/><Relationship Id="rId4" Type="http://schemas.openxmlformats.org/officeDocument/2006/relationships/image" Target="../media/image58.wmf"/><Relationship Id="rId9" Type="http://schemas.openxmlformats.org/officeDocument/2006/relationships/oleObject" Target="../embeddings/oleObject157.bin"/><Relationship Id="rId14" Type="http://schemas.openxmlformats.org/officeDocument/2006/relationships/image" Target="../media/image135.wmf"/><Relationship Id="rId22" Type="http://schemas.openxmlformats.org/officeDocument/2006/relationships/image" Target="../media/image139.wmf"/></Relationships>
</file>

<file path=ppt/slides/_rels/slide31.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46.wmf"/><Relationship Id="rId2" Type="http://schemas.openxmlformats.org/officeDocument/2006/relationships/slideLayout" Target="../slideLayouts/slideLayout7.xml"/><Relationship Id="rId16" Type="http://schemas.openxmlformats.org/officeDocument/2006/relationships/image" Target="../media/image148.wmf"/><Relationship Id="rId1" Type="http://schemas.openxmlformats.org/officeDocument/2006/relationships/vmlDrawing" Target="../drawings/vmlDrawing30.vml"/><Relationship Id="rId6" Type="http://schemas.openxmlformats.org/officeDocument/2006/relationships/image" Target="../media/image143.wmf"/><Relationship Id="rId11" Type="http://schemas.openxmlformats.org/officeDocument/2006/relationships/oleObject" Target="../embeddings/oleObject170.bin"/><Relationship Id="rId5" Type="http://schemas.openxmlformats.org/officeDocument/2006/relationships/oleObject" Target="../embeddings/oleObject167.bin"/><Relationship Id="rId15" Type="http://schemas.openxmlformats.org/officeDocument/2006/relationships/oleObject" Target="../embeddings/oleObject172.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69.bin"/><Relationship Id="rId14" Type="http://schemas.openxmlformats.org/officeDocument/2006/relationships/image" Target="../media/image147.wmf"/></Relationships>
</file>

<file path=ppt/slides/_rels/slide32.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49.wmf"/><Relationship Id="rId5" Type="http://schemas.openxmlformats.org/officeDocument/2006/relationships/oleObject" Target="../embeddings/oleObject174.bin"/><Relationship Id="rId10" Type="http://schemas.openxmlformats.org/officeDocument/2006/relationships/image" Target="../media/image151.wmf"/><Relationship Id="rId4" Type="http://schemas.openxmlformats.org/officeDocument/2006/relationships/image" Target="../media/image142.wmf"/><Relationship Id="rId9" Type="http://schemas.openxmlformats.org/officeDocument/2006/relationships/oleObject" Target="../embeddings/oleObject176.bin"/></Relationships>
</file>

<file path=ppt/slides/_rels/slide33.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82.bin"/><Relationship Id="rId18" Type="http://schemas.openxmlformats.org/officeDocument/2006/relationships/image" Target="../media/image157.wmf"/><Relationship Id="rId26" Type="http://schemas.openxmlformats.org/officeDocument/2006/relationships/image" Target="../media/image161.wmf"/><Relationship Id="rId3" Type="http://schemas.openxmlformats.org/officeDocument/2006/relationships/oleObject" Target="../embeddings/oleObject177.bin"/><Relationship Id="rId21" Type="http://schemas.openxmlformats.org/officeDocument/2006/relationships/oleObject" Target="../embeddings/oleObject186.bin"/><Relationship Id="rId7" Type="http://schemas.openxmlformats.org/officeDocument/2006/relationships/oleObject" Target="../embeddings/oleObject179.bin"/><Relationship Id="rId12" Type="http://schemas.openxmlformats.org/officeDocument/2006/relationships/image" Target="../media/image154.wmf"/><Relationship Id="rId17" Type="http://schemas.openxmlformats.org/officeDocument/2006/relationships/oleObject" Target="../embeddings/oleObject184.bin"/><Relationship Id="rId25" Type="http://schemas.openxmlformats.org/officeDocument/2006/relationships/oleObject" Target="../embeddings/oleObject188.bin"/><Relationship Id="rId2" Type="http://schemas.openxmlformats.org/officeDocument/2006/relationships/slideLayout" Target="../slideLayouts/slideLayout7.xml"/><Relationship Id="rId16" Type="http://schemas.openxmlformats.org/officeDocument/2006/relationships/image" Target="../media/image156.wmf"/><Relationship Id="rId20" Type="http://schemas.openxmlformats.org/officeDocument/2006/relationships/image" Target="../media/image158.wmf"/><Relationship Id="rId29" Type="http://schemas.openxmlformats.org/officeDocument/2006/relationships/oleObject" Target="../embeddings/oleObject190.bin"/><Relationship Id="rId1" Type="http://schemas.openxmlformats.org/officeDocument/2006/relationships/vmlDrawing" Target="../drawings/vmlDrawing32.vml"/><Relationship Id="rId6" Type="http://schemas.openxmlformats.org/officeDocument/2006/relationships/image" Target="../media/image135.wmf"/><Relationship Id="rId11" Type="http://schemas.openxmlformats.org/officeDocument/2006/relationships/oleObject" Target="../embeddings/oleObject181.bin"/><Relationship Id="rId24" Type="http://schemas.openxmlformats.org/officeDocument/2006/relationships/image" Target="../media/image160.wmf"/><Relationship Id="rId5" Type="http://schemas.openxmlformats.org/officeDocument/2006/relationships/oleObject" Target="../embeddings/oleObject178.bin"/><Relationship Id="rId15" Type="http://schemas.openxmlformats.org/officeDocument/2006/relationships/oleObject" Target="../embeddings/oleObject183.bin"/><Relationship Id="rId23" Type="http://schemas.openxmlformats.org/officeDocument/2006/relationships/oleObject" Target="../embeddings/oleObject187.bin"/><Relationship Id="rId28" Type="http://schemas.openxmlformats.org/officeDocument/2006/relationships/image" Target="../media/image162.wmf"/><Relationship Id="rId10" Type="http://schemas.openxmlformats.org/officeDocument/2006/relationships/image" Target="../media/image153.wmf"/><Relationship Id="rId19" Type="http://schemas.openxmlformats.org/officeDocument/2006/relationships/oleObject" Target="../embeddings/oleObject185.bin"/><Relationship Id="rId4" Type="http://schemas.openxmlformats.org/officeDocument/2006/relationships/image" Target="../media/image134.wmf"/><Relationship Id="rId9" Type="http://schemas.openxmlformats.org/officeDocument/2006/relationships/oleObject" Target="../embeddings/oleObject180.bin"/><Relationship Id="rId14" Type="http://schemas.openxmlformats.org/officeDocument/2006/relationships/image" Target="../media/image155.wmf"/><Relationship Id="rId22" Type="http://schemas.openxmlformats.org/officeDocument/2006/relationships/image" Target="../media/image159.wmf"/><Relationship Id="rId27" Type="http://schemas.openxmlformats.org/officeDocument/2006/relationships/oleObject" Target="../embeddings/oleObject189.bin"/><Relationship Id="rId30" Type="http://schemas.openxmlformats.org/officeDocument/2006/relationships/image" Target="../media/image163.wmf"/></Relationships>
</file>

<file path=ppt/slides/_rels/slide34.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96.bin"/><Relationship Id="rId18" Type="http://schemas.openxmlformats.org/officeDocument/2006/relationships/image" Target="../media/image170.wmf"/><Relationship Id="rId3" Type="http://schemas.openxmlformats.org/officeDocument/2006/relationships/oleObject" Target="../embeddings/oleObject191.bin"/><Relationship Id="rId7" Type="http://schemas.openxmlformats.org/officeDocument/2006/relationships/oleObject" Target="../embeddings/oleObject193.bin"/><Relationship Id="rId12" Type="http://schemas.openxmlformats.org/officeDocument/2006/relationships/image" Target="../media/image167.wmf"/><Relationship Id="rId17" Type="http://schemas.openxmlformats.org/officeDocument/2006/relationships/oleObject" Target="../embeddings/oleObject198.bin"/><Relationship Id="rId2" Type="http://schemas.openxmlformats.org/officeDocument/2006/relationships/slideLayout" Target="../slideLayouts/slideLayout7.xml"/><Relationship Id="rId16" Type="http://schemas.openxmlformats.org/officeDocument/2006/relationships/image" Target="../media/image169.wmf"/><Relationship Id="rId1" Type="http://schemas.openxmlformats.org/officeDocument/2006/relationships/vmlDrawing" Target="../drawings/vmlDrawing33.vml"/><Relationship Id="rId6" Type="http://schemas.openxmlformats.org/officeDocument/2006/relationships/image" Target="../media/image164.wmf"/><Relationship Id="rId11" Type="http://schemas.openxmlformats.org/officeDocument/2006/relationships/oleObject" Target="../embeddings/oleObject195.bin"/><Relationship Id="rId5" Type="http://schemas.openxmlformats.org/officeDocument/2006/relationships/oleObject" Target="../embeddings/oleObject192.bin"/><Relationship Id="rId15" Type="http://schemas.openxmlformats.org/officeDocument/2006/relationships/oleObject" Target="../embeddings/oleObject197.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94.bin"/><Relationship Id="rId14" Type="http://schemas.openxmlformats.org/officeDocument/2006/relationships/image" Target="../media/image168.wmf"/></Relationships>
</file>

<file path=ppt/slides/_rels/slide35.x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oleObject" Target="../embeddings/oleObject204.bin"/><Relationship Id="rId18" Type="http://schemas.openxmlformats.org/officeDocument/2006/relationships/image" Target="../media/image177.wmf"/><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174.wmf"/><Relationship Id="rId17" Type="http://schemas.openxmlformats.org/officeDocument/2006/relationships/oleObject" Target="../embeddings/oleObject206.bin"/><Relationship Id="rId2" Type="http://schemas.openxmlformats.org/officeDocument/2006/relationships/slideLayout" Target="../slideLayouts/slideLayout7.xml"/><Relationship Id="rId16" Type="http://schemas.openxmlformats.org/officeDocument/2006/relationships/image" Target="../media/image176.wmf"/><Relationship Id="rId20" Type="http://schemas.openxmlformats.org/officeDocument/2006/relationships/image" Target="../media/image178.wmf"/><Relationship Id="rId1" Type="http://schemas.openxmlformats.org/officeDocument/2006/relationships/vmlDrawing" Target="../drawings/vmlDrawing34.vml"/><Relationship Id="rId6" Type="http://schemas.openxmlformats.org/officeDocument/2006/relationships/image" Target="../media/image172.wmf"/><Relationship Id="rId11" Type="http://schemas.openxmlformats.org/officeDocument/2006/relationships/oleObject" Target="../embeddings/oleObject203.bin"/><Relationship Id="rId5" Type="http://schemas.openxmlformats.org/officeDocument/2006/relationships/oleObject" Target="../embeddings/oleObject200.bin"/><Relationship Id="rId15" Type="http://schemas.openxmlformats.org/officeDocument/2006/relationships/oleObject" Target="../embeddings/oleObject205.bin"/><Relationship Id="rId10" Type="http://schemas.openxmlformats.org/officeDocument/2006/relationships/image" Target="../media/image14.wmf"/><Relationship Id="rId19" Type="http://schemas.openxmlformats.org/officeDocument/2006/relationships/oleObject" Target="../embeddings/oleObject207.bin"/><Relationship Id="rId4" Type="http://schemas.openxmlformats.org/officeDocument/2006/relationships/image" Target="../media/image171.wmf"/><Relationship Id="rId9" Type="http://schemas.openxmlformats.org/officeDocument/2006/relationships/oleObject" Target="../embeddings/oleObject202.bin"/><Relationship Id="rId14" Type="http://schemas.openxmlformats.org/officeDocument/2006/relationships/image" Target="../media/image175.wmf"/></Relationships>
</file>

<file path=ppt/slides/_rels/slide3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211.bin"/><Relationship Id="rId18" Type="http://schemas.openxmlformats.org/officeDocument/2006/relationships/image" Target="../media/image184.wmf"/><Relationship Id="rId3" Type="http://schemas.openxmlformats.org/officeDocument/2006/relationships/oleObject" Target="../embeddings/oleObject208.bin"/><Relationship Id="rId7" Type="http://schemas.openxmlformats.org/officeDocument/2006/relationships/oleObject" Target="../embeddings/oleObject202.bin"/><Relationship Id="rId12" Type="http://schemas.openxmlformats.org/officeDocument/2006/relationships/image" Target="../media/image181.wmf"/><Relationship Id="rId17" Type="http://schemas.openxmlformats.org/officeDocument/2006/relationships/oleObject" Target="../embeddings/oleObject213.bin"/><Relationship Id="rId2" Type="http://schemas.openxmlformats.org/officeDocument/2006/relationships/slideLayout" Target="../slideLayouts/slideLayout7.xml"/><Relationship Id="rId16" Type="http://schemas.openxmlformats.org/officeDocument/2006/relationships/image" Target="../media/image183.wmf"/><Relationship Id="rId1" Type="http://schemas.openxmlformats.org/officeDocument/2006/relationships/vmlDrawing" Target="../drawings/vmlDrawing35.vml"/><Relationship Id="rId6" Type="http://schemas.openxmlformats.org/officeDocument/2006/relationships/image" Target="../media/image172.wmf"/><Relationship Id="rId11" Type="http://schemas.openxmlformats.org/officeDocument/2006/relationships/oleObject" Target="../embeddings/oleObject210.bin"/><Relationship Id="rId5" Type="http://schemas.openxmlformats.org/officeDocument/2006/relationships/oleObject" Target="../embeddings/oleObject200.bin"/><Relationship Id="rId15" Type="http://schemas.openxmlformats.org/officeDocument/2006/relationships/oleObject" Target="../embeddings/oleObject212.bin"/><Relationship Id="rId10" Type="http://schemas.openxmlformats.org/officeDocument/2006/relationships/image" Target="../media/image180.wmf"/><Relationship Id="rId4" Type="http://schemas.openxmlformats.org/officeDocument/2006/relationships/image" Target="../media/image179.wmf"/><Relationship Id="rId9" Type="http://schemas.openxmlformats.org/officeDocument/2006/relationships/oleObject" Target="../embeddings/oleObject209.bin"/><Relationship Id="rId14" Type="http://schemas.openxmlformats.org/officeDocument/2006/relationships/image" Target="../media/image182.wmf"/></Relationships>
</file>

<file path=ppt/slides/_rels/slide37.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215.bin"/><Relationship Id="rId18" Type="http://schemas.openxmlformats.org/officeDocument/2006/relationships/image" Target="../media/image179.wmf"/><Relationship Id="rId3" Type="http://schemas.openxmlformats.org/officeDocument/2006/relationships/oleObject" Target="../embeddings/oleObject210.bin"/><Relationship Id="rId21" Type="http://schemas.openxmlformats.org/officeDocument/2006/relationships/oleObject" Target="../embeddings/oleObject218.bin"/><Relationship Id="rId7" Type="http://schemas.openxmlformats.org/officeDocument/2006/relationships/oleObject" Target="../embeddings/oleObject212.bin"/><Relationship Id="rId12" Type="http://schemas.openxmlformats.org/officeDocument/2006/relationships/image" Target="../media/image185.wmf"/><Relationship Id="rId17"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image" Target="../media/image187.wmf"/><Relationship Id="rId20" Type="http://schemas.openxmlformats.org/officeDocument/2006/relationships/image" Target="../media/image188.wmf"/><Relationship Id="rId1" Type="http://schemas.openxmlformats.org/officeDocument/2006/relationships/vmlDrawing" Target="../drawings/vmlDrawing36.vml"/><Relationship Id="rId6" Type="http://schemas.openxmlformats.org/officeDocument/2006/relationships/image" Target="../media/image182.w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184.wmf"/><Relationship Id="rId19" Type="http://schemas.openxmlformats.org/officeDocument/2006/relationships/oleObject" Target="../embeddings/oleObject217.bin"/><Relationship Id="rId4" Type="http://schemas.openxmlformats.org/officeDocument/2006/relationships/image" Target="../media/image181.wmf"/><Relationship Id="rId9" Type="http://schemas.openxmlformats.org/officeDocument/2006/relationships/oleObject" Target="../embeddings/oleObject213.bin"/><Relationship Id="rId14" Type="http://schemas.openxmlformats.org/officeDocument/2006/relationships/image" Target="../media/image186.wmf"/><Relationship Id="rId22" Type="http://schemas.openxmlformats.org/officeDocument/2006/relationships/image" Target="../media/image189.wmf"/></Relationships>
</file>

<file path=ppt/slides/_rels/slide38.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221.bin"/><Relationship Id="rId18" Type="http://schemas.openxmlformats.org/officeDocument/2006/relationships/image" Target="../media/image194.wmf"/><Relationship Id="rId3" Type="http://schemas.openxmlformats.org/officeDocument/2006/relationships/oleObject" Target="../embeddings/oleObject208.bin"/><Relationship Id="rId7" Type="http://schemas.openxmlformats.org/officeDocument/2006/relationships/oleObject" Target="../embeddings/oleObject219.bin"/><Relationship Id="rId12" Type="http://schemas.openxmlformats.org/officeDocument/2006/relationships/image" Target="../media/image191.wmf"/><Relationship Id="rId17" Type="http://schemas.openxmlformats.org/officeDocument/2006/relationships/oleObject" Target="../embeddings/oleObject223.bin"/><Relationship Id="rId2" Type="http://schemas.openxmlformats.org/officeDocument/2006/relationships/slideLayout" Target="../slideLayouts/slideLayout7.xml"/><Relationship Id="rId16" Type="http://schemas.openxmlformats.org/officeDocument/2006/relationships/image" Target="../media/image193.wmf"/><Relationship Id="rId1" Type="http://schemas.openxmlformats.org/officeDocument/2006/relationships/vmlDrawing" Target="../drawings/vmlDrawing37.vml"/><Relationship Id="rId6" Type="http://schemas.openxmlformats.org/officeDocument/2006/relationships/image" Target="../media/image172.wmf"/><Relationship Id="rId11" Type="http://schemas.openxmlformats.org/officeDocument/2006/relationships/oleObject" Target="../embeddings/oleObject220.bin"/><Relationship Id="rId5" Type="http://schemas.openxmlformats.org/officeDocument/2006/relationships/oleObject" Target="../embeddings/oleObject200.bin"/><Relationship Id="rId15" Type="http://schemas.openxmlformats.org/officeDocument/2006/relationships/oleObject" Target="../embeddings/oleObject222.bin"/><Relationship Id="rId10" Type="http://schemas.openxmlformats.org/officeDocument/2006/relationships/image" Target="../media/image14.wmf"/><Relationship Id="rId4" Type="http://schemas.openxmlformats.org/officeDocument/2006/relationships/image" Target="../media/image179.wmf"/><Relationship Id="rId9" Type="http://schemas.openxmlformats.org/officeDocument/2006/relationships/oleObject" Target="../embeddings/oleObject202.bin"/><Relationship Id="rId14" Type="http://schemas.openxmlformats.org/officeDocument/2006/relationships/image" Target="../media/image192.wmf"/></Relationships>
</file>

<file path=ppt/slides/_rels/slide39.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94.wmf"/><Relationship Id="rId5" Type="http://schemas.openxmlformats.org/officeDocument/2006/relationships/oleObject" Target="../embeddings/oleObject225.bin"/><Relationship Id="rId10" Type="http://schemas.openxmlformats.org/officeDocument/2006/relationships/image" Target="../media/image197.wmf"/><Relationship Id="rId4" Type="http://schemas.openxmlformats.org/officeDocument/2006/relationships/image" Target="../media/image195.wmf"/><Relationship Id="rId9" Type="http://schemas.openxmlformats.org/officeDocument/2006/relationships/oleObject" Target="../embeddings/oleObject227.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233.bin"/><Relationship Id="rId18" Type="http://schemas.openxmlformats.org/officeDocument/2006/relationships/image" Target="../media/image204.wmf"/><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02.wmf"/><Relationship Id="rId17" Type="http://schemas.openxmlformats.org/officeDocument/2006/relationships/oleObject" Target="../embeddings/oleObject234.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205.wmf"/><Relationship Id="rId1" Type="http://schemas.openxmlformats.org/officeDocument/2006/relationships/vmlDrawing" Target="../drawings/vmlDrawing39.vml"/><Relationship Id="rId6" Type="http://schemas.openxmlformats.org/officeDocument/2006/relationships/image" Target="../media/image199.w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02.bin"/><Relationship Id="rId10" Type="http://schemas.openxmlformats.org/officeDocument/2006/relationships/image" Target="../media/image201.wmf"/><Relationship Id="rId19" Type="http://schemas.openxmlformats.org/officeDocument/2006/relationships/oleObject" Target="../embeddings/oleObject235.bin"/><Relationship Id="rId4" Type="http://schemas.openxmlformats.org/officeDocument/2006/relationships/image" Target="../media/image198.wmf"/><Relationship Id="rId9" Type="http://schemas.openxmlformats.org/officeDocument/2006/relationships/oleObject" Target="../embeddings/oleObject231.bin"/><Relationship Id="rId14" Type="http://schemas.openxmlformats.org/officeDocument/2006/relationships/image" Target="../media/image203.wmf"/></Relationships>
</file>

<file path=ppt/slides/_rels/slide41.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oleObject" Target="../embeddings/oleObject240.bin"/><Relationship Id="rId18" Type="http://schemas.openxmlformats.org/officeDocument/2006/relationships/image" Target="../media/image210.wmf"/><Relationship Id="rId3" Type="http://schemas.openxmlformats.org/officeDocument/2006/relationships/oleObject" Target="../embeddings/oleObject202.bin"/><Relationship Id="rId7" Type="http://schemas.openxmlformats.org/officeDocument/2006/relationships/oleObject" Target="../embeddings/oleObject237.bin"/><Relationship Id="rId12" Type="http://schemas.openxmlformats.org/officeDocument/2006/relationships/image" Target="../media/image207.wmf"/><Relationship Id="rId17" Type="http://schemas.openxmlformats.org/officeDocument/2006/relationships/oleObject" Target="../embeddings/oleObject242.bin"/><Relationship Id="rId2" Type="http://schemas.openxmlformats.org/officeDocument/2006/relationships/slideLayout" Target="../slideLayouts/slideLayout7.xml"/><Relationship Id="rId16" Type="http://schemas.openxmlformats.org/officeDocument/2006/relationships/image" Target="../media/image209.emf"/><Relationship Id="rId20" Type="http://schemas.openxmlformats.org/officeDocument/2006/relationships/image" Target="../media/image211.wmf"/><Relationship Id="rId1" Type="http://schemas.openxmlformats.org/officeDocument/2006/relationships/vmlDrawing" Target="../drawings/vmlDrawing40.vml"/><Relationship Id="rId6" Type="http://schemas.openxmlformats.org/officeDocument/2006/relationships/image" Target="../media/image204.w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06.wmf"/><Relationship Id="rId19" Type="http://schemas.openxmlformats.org/officeDocument/2006/relationships/oleObject" Target="../embeddings/oleObject243.bin"/><Relationship Id="rId4" Type="http://schemas.openxmlformats.org/officeDocument/2006/relationships/image" Target="../media/image14.wmf"/><Relationship Id="rId9" Type="http://schemas.openxmlformats.org/officeDocument/2006/relationships/oleObject" Target="../embeddings/oleObject238.bin"/><Relationship Id="rId14" Type="http://schemas.openxmlformats.org/officeDocument/2006/relationships/image" Target="../media/image208.wmf"/></Relationships>
</file>

<file path=ppt/slides/_rels/slide42.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249.bin"/><Relationship Id="rId18" Type="http://schemas.openxmlformats.org/officeDocument/2006/relationships/image" Target="../media/image218.wmf"/><Relationship Id="rId3" Type="http://schemas.openxmlformats.org/officeDocument/2006/relationships/oleObject" Target="../embeddings/oleObject244.bin"/><Relationship Id="rId21" Type="http://schemas.openxmlformats.org/officeDocument/2006/relationships/oleObject" Target="../embeddings/oleObject253.bin"/><Relationship Id="rId7" Type="http://schemas.openxmlformats.org/officeDocument/2006/relationships/oleObject" Target="../embeddings/oleObject246.bin"/><Relationship Id="rId12" Type="http://schemas.openxmlformats.org/officeDocument/2006/relationships/image" Target="../media/image215.wmf"/><Relationship Id="rId17"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image" Target="../media/image217.wmf"/><Relationship Id="rId20" Type="http://schemas.openxmlformats.org/officeDocument/2006/relationships/image" Target="../media/image219.wmf"/><Relationship Id="rId1" Type="http://schemas.openxmlformats.org/officeDocument/2006/relationships/vmlDrawing" Target="../drawings/vmlDrawing41.vml"/><Relationship Id="rId6" Type="http://schemas.openxmlformats.org/officeDocument/2006/relationships/image" Target="../media/image2.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14.wmf"/><Relationship Id="rId19" Type="http://schemas.openxmlformats.org/officeDocument/2006/relationships/oleObject" Target="../embeddings/oleObject252.bin"/><Relationship Id="rId4" Type="http://schemas.openxmlformats.org/officeDocument/2006/relationships/image" Target="../media/image212.wmf"/><Relationship Id="rId9" Type="http://schemas.openxmlformats.org/officeDocument/2006/relationships/oleObject" Target="../embeddings/oleObject247.bin"/><Relationship Id="rId14" Type="http://schemas.openxmlformats.org/officeDocument/2006/relationships/image" Target="../media/image216.wmf"/><Relationship Id="rId22" Type="http://schemas.openxmlformats.org/officeDocument/2006/relationships/image" Target="../media/image220.wmf"/></Relationships>
</file>

<file path=ppt/slides/_rels/slide43.x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oleObject" Target="../embeddings/oleObject258.bin"/><Relationship Id="rId18" Type="http://schemas.openxmlformats.org/officeDocument/2006/relationships/image" Target="../media/image220.wmf"/><Relationship Id="rId3" Type="http://schemas.openxmlformats.org/officeDocument/2006/relationships/oleObject" Target="../embeddings/oleObject245.bin"/><Relationship Id="rId21" Type="http://schemas.openxmlformats.org/officeDocument/2006/relationships/oleObject" Target="../embeddings/oleObject261.bin"/><Relationship Id="rId7" Type="http://schemas.openxmlformats.org/officeDocument/2006/relationships/oleObject" Target="../embeddings/oleObject255.bin"/><Relationship Id="rId12" Type="http://schemas.openxmlformats.org/officeDocument/2006/relationships/image" Target="../media/image223.wmf"/><Relationship Id="rId17" Type="http://schemas.openxmlformats.org/officeDocument/2006/relationships/oleObject" Target="../embeddings/oleObject253.bin"/><Relationship Id="rId2" Type="http://schemas.openxmlformats.org/officeDocument/2006/relationships/slideLayout" Target="../slideLayouts/slideLayout7.xml"/><Relationship Id="rId16" Type="http://schemas.openxmlformats.org/officeDocument/2006/relationships/image" Target="../media/image225.wmf"/><Relationship Id="rId20" Type="http://schemas.openxmlformats.org/officeDocument/2006/relationships/image" Target="../media/image226.wmf"/><Relationship Id="rId1" Type="http://schemas.openxmlformats.org/officeDocument/2006/relationships/vmlDrawing" Target="../drawings/vmlDrawing42.vml"/><Relationship Id="rId6" Type="http://schemas.openxmlformats.org/officeDocument/2006/relationships/image" Target="../media/image213.wmf"/><Relationship Id="rId11" Type="http://schemas.openxmlformats.org/officeDocument/2006/relationships/oleObject" Target="../embeddings/oleObject257.bin"/><Relationship Id="rId5" Type="http://schemas.openxmlformats.org/officeDocument/2006/relationships/oleObject" Target="../embeddings/oleObject254.bin"/><Relationship Id="rId15" Type="http://schemas.openxmlformats.org/officeDocument/2006/relationships/oleObject" Target="../embeddings/oleObject259.bin"/><Relationship Id="rId10" Type="http://schemas.openxmlformats.org/officeDocument/2006/relationships/image" Target="../media/image222.wmf"/><Relationship Id="rId19" Type="http://schemas.openxmlformats.org/officeDocument/2006/relationships/oleObject" Target="../embeddings/oleObject260.bin"/><Relationship Id="rId4" Type="http://schemas.openxmlformats.org/officeDocument/2006/relationships/image" Target="../media/image2.wmf"/><Relationship Id="rId9" Type="http://schemas.openxmlformats.org/officeDocument/2006/relationships/oleObject" Target="../embeddings/oleObject256.bin"/><Relationship Id="rId14" Type="http://schemas.openxmlformats.org/officeDocument/2006/relationships/image" Target="../media/image224.wmf"/><Relationship Id="rId22" Type="http://schemas.openxmlformats.org/officeDocument/2006/relationships/image" Target="../media/image227.wmf"/></Relationships>
</file>

<file path=ppt/slides/_rels/slide44.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266.bin"/><Relationship Id="rId18" Type="http://schemas.openxmlformats.org/officeDocument/2006/relationships/image" Target="../media/image233.wmf"/><Relationship Id="rId3" Type="http://schemas.openxmlformats.org/officeDocument/2006/relationships/oleObject" Target="../embeddings/oleObject262.bin"/><Relationship Id="rId21" Type="http://schemas.openxmlformats.org/officeDocument/2006/relationships/oleObject" Target="../embeddings/oleObject253.bin"/><Relationship Id="rId7" Type="http://schemas.openxmlformats.org/officeDocument/2006/relationships/oleObject" Target="../embeddings/oleObject263.bin"/><Relationship Id="rId12" Type="http://schemas.openxmlformats.org/officeDocument/2006/relationships/image" Target="../media/image230.wmf"/><Relationship Id="rId17" Type="http://schemas.openxmlformats.org/officeDocument/2006/relationships/oleObject" Target="../embeddings/oleObject268.bin"/><Relationship Id="rId2" Type="http://schemas.openxmlformats.org/officeDocument/2006/relationships/slideLayout" Target="../slideLayouts/slideLayout7.xml"/><Relationship Id="rId16" Type="http://schemas.openxmlformats.org/officeDocument/2006/relationships/image" Target="../media/image232.wmf"/><Relationship Id="rId20" Type="http://schemas.openxmlformats.org/officeDocument/2006/relationships/image" Target="../media/image234.wmf"/><Relationship Id="rId1" Type="http://schemas.openxmlformats.org/officeDocument/2006/relationships/vmlDrawing" Target="../drawings/vmlDrawing43.vml"/><Relationship Id="rId6" Type="http://schemas.openxmlformats.org/officeDocument/2006/relationships/image" Target="../media/image2.wmf"/><Relationship Id="rId11" Type="http://schemas.openxmlformats.org/officeDocument/2006/relationships/oleObject" Target="../embeddings/oleObject265.bin"/><Relationship Id="rId5" Type="http://schemas.openxmlformats.org/officeDocument/2006/relationships/oleObject" Target="../embeddings/oleObject245.bin"/><Relationship Id="rId15" Type="http://schemas.openxmlformats.org/officeDocument/2006/relationships/oleObject" Target="../embeddings/oleObject267.bin"/><Relationship Id="rId10" Type="http://schemas.openxmlformats.org/officeDocument/2006/relationships/image" Target="../media/image229.wmf"/><Relationship Id="rId19" Type="http://schemas.openxmlformats.org/officeDocument/2006/relationships/oleObject" Target="../embeddings/oleObject269.bin"/><Relationship Id="rId4" Type="http://schemas.openxmlformats.org/officeDocument/2006/relationships/image" Target="../media/image228.wmf"/><Relationship Id="rId9" Type="http://schemas.openxmlformats.org/officeDocument/2006/relationships/oleObject" Target="../embeddings/oleObject264.bin"/><Relationship Id="rId14" Type="http://schemas.openxmlformats.org/officeDocument/2006/relationships/image" Target="../media/image231.wmf"/><Relationship Id="rId22" Type="http://schemas.openxmlformats.org/officeDocument/2006/relationships/image" Target="../media/image220.wmf"/></Relationships>
</file>

<file path=ppt/slides/_rels/slide45.x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oleObject" Target="../embeddings/oleObject275.bin"/><Relationship Id="rId18" Type="http://schemas.openxmlformats.org/officeDocument/2006/relationships/image" Target="../media/image242.wmf"/><Relationship Id="rId26" Type="http://schemas.openxmlformats.org/officeDocument/2006/relationships/image" Target="../media/image246.wmf"/><Relationship Id="rId3" Type="http://schemas.openxmlformats.org/officeDocument/2006/relationships/oleObject" Target="../embeddings/oleObject270.bin"/><Relationship Id="rId21" Type="http://schemas.openxmlformats.org/officeDocument/2006/relationships/oleObject" Target="../embeddings/oleObject279.bin"/><Relationship Id="rId7" Type="http://schemas.openxmlformats.org/officeDocument/2006/relationships/oleObject" Target="../embeddings/oleObject272.bin"/><Relationship Id="rId12" Type="http://schemas.openxmlformats.org/officeDocument/2006/relationships/image" Target="../media/image239.wmf"/><Relationship Id="rId17" Type="http://schemas.openxmlformats.org/officeDocument/2006/relationships/oleObject" Target="../embeddings/oleObject277.bin"/><Relationship Id="rId25" Type="http://schemas.openxmlformats.org/officeDocument/2006/relationships/oleObject" Target="../embeddings/oleObject281.bin"/><Relationship Id="rId2" Type="http://schemas.openxmlformats.org/officeDocument/2006/relationships/slideLayout" Target="../slideLayouts/slideLayout7.xml"/><Relationship Id="rId16" Type="http://schemas.openxmlformats.org/officeDocument/2006/relationships/image" Target="../media/image241.wmf"/><Relationship Id="rId20" Type="http://schemas.openxmlformats.org/officeDocument/2006/relationships/image" Target="../media/image243.wmf"/><Relationship Id="rId29" Type="http://schemas.openxmlformats.org/officeDocument/2006/relationships/oleObject" Target="../embeddings/oleObject283.bin"/><Relationship Id="rId1" Type="http://schemas.openxmlformats.org/officeDocument/2006/relationships/vmlDrawing" Target="../drawings/vmlDrawing44.vml"/><Relationship Id="rId6" Type="http://schemas.openxmlformats.org/officeDocument/2006/relationships/image" Target="../media/image236.wmf"/><Relationship Id="rId11" Type="http://schemas.openxmlformats.org/officeDocument/2006/relationships/oleObject" Target="../embeddings/oleObject274.bin"/><Relationship Id="rId24" Type="http://schemas.openxmlformats.org/officeDocument/2006/relationships/image" Target="../media/image245.wmf"/><Relationship Id="rId32" Type="http://schemas.openxmlformats.org/officeDocument/2006/relationships/image" Target="../media/image249.wmf"/><Relationship Id="rId5" Type="http://schemas.openxmlformats.org/officeDocument/2006/relationships/oleObject" Target="../embeddings/oleObject271.bin"/><Relationship Id="rId15" Type="http://schemas.openxmlformats.org/officeDocument/2006/relationships/oleObject" Target="../embeddings/oleObject276.bin"/><Relationship Id="rId23" Type="http://schemas.openxmlformats.org/officeDocument/2006/relationships/oleObject" Target="../embeddings/oleObject280.bin"/><Relationship Id="rId28" Type="http://schemas.openxmlformats.org/officeDocument/2006/relationships/image" Target="../media/image247.wmf"/><Relationship Id="rId10" Type="http://schemas.openxmlformats.org/officeDocument/2006/relationships/image" Target="../media/image238.wmf"/><Relationship Id="rId19" Type="http://schemas.openxmlformats.org/officeDocument/2006/relationships/oleObject" Target="../embeddings/oleObject278.bin"/><Relationship Id="rId31" Type="http://schemas.openxmlformats.org/officeDocument/2006/relationships/oleObject" Target="../embeddings/oleObject284.bin"/><Relationship Id="rId4" Type="http://schemas.openxmlformats.org/officeDocument/2006/relationships/image" Target="../media/image235.wmf"/><Relationship Id="rId9" Type="http://schemas.openxmlformats.org/officeDocument/2006/relationships/oleObject" Target="../embeddings/oleObject273.bin"/><Relationship Id="rId14" Type="http://schemas.openxmlformats.org/officeDocument/2006/relationships/image" Target="../media/image240.wmf"/><Relationship Id="rId22" Type="http://schemas.openxmlformats.org/officeDocument/2006/relationships/image" Target="../media/image244.wmf"/><Relationship Id="rId27" Type="http://schemas.openxmlformats.org/officeDocument/2006/relationships/oleObject" Target="../embeddings/oleObject282.bin"/><Relationship Id="rId30" Type="http://schemas.openxmlformats.org/officeDocument/2006/relationships/image" Target="../media/image248.wmf"/></Relationships>
</file>

<file path=ppt/slides/_rels/slide46.x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oleObject" Target="../embeddings/oleObject290.bin"/><Relationship Id="rId18" Type="http://schemas.openxmlformats.org/officeDocument/2006/relationships/image" Target="../media/image257.wmf"/><Relationship Id="rId3" Type="http://schemas.openxmlformats.org/officeDocument/2006/relationships/oleObject" Target="../embeddings/oleObject285.bin"/><Relationship Id="rId21" Type="http://schemas.openxmlformats.org/officeDocument/2006/relationships/oleObject" Target="../embeddings/oleObject294.bin"/><Relationship Id="rId7" Type="http://schemas.openxmlformats.org/officeDocument/2006/relationships/oleObject" Target="../embeddings/oleObject287.bin"/><Relationship Id="rId12" Type="http://schemas.openxmlformats.org/officeDocument/2006/relationships/image" Target="../media/image254.wmf"/><Relationship Id="rId17" Type="http://schemas.openxmlformats.org/officeDocument/2006/relationships/oleObject" Target="../embeddings/oleObject292.bin"/><Relationship Id="rId2" Type="http://schemas.openxmlformats.org/officeDocument/2006/relationships/slideLayout" Target="../slideLayouts/slideLayout7.xml"/><Relationship Id="rId16" Type="http://schemas.openxmlformats.org/officeDocument/2006/relationships/image" Target="../media/image256.wmf"/><Relationship Id="rId20" Type="http://schemas.openxmlformats.org/officeDocument/2006/relationships/image" Target="../media/image258.wmf"/><Relationship Id="rId1" Type="http://schemas.openxmlformats.org/officeDocument/2006/relationships/vmlDrawing" Target="../drawings/vmlDrawing45.vml"/><Relationship Id="rId6" Type="http://schemas.openxmlformats.org/officeDocument/2006/relationships/image" Target="../media/image251.wmf"/><Relationship Id="rId11" Type="http://schemas.openxmlformats.org/officeDocument/2006/relationships/oleObject" Target="../embeddings/oleObject289.bin"/><Relationship Id="rId24" Type="http://schemas.openxmlformats.org/officeDocument/2006/relationships/image" Target="../media/image260.wmf"/><Relationship Id="rId5" Type="http://schemas.openxmlformats.org/officeDocument/2006/relationships/oleObject" Target="../embeddings/oleObject286.bin"/><Relationship Id="rId15" Type="http://schemas.openxmlformats.org/officeDocument/2006/relationships/oleObject" Target="../embeddings/oleObject291.bin"/><Relationship Id="rId23" Type="http://schemas.openxmlformats.org/officeDocument/2006/relationships/oleObject" Target="../embeddings/oleObject295.bin"/><Relationship Id="rId10" Type="http://schemas.openxmlformats.org/officeDocument/2006/relationships/image" Target="../media/image253.wmf"/><Relationship Id="rId19" Type="http://schemas.openxmlformats.org/officeDocument/2006/relationships/oleObject" Target="../embeddings/oleObject293.bin"/><Relationship Id="rId4" Type="http://schemas.openxmlformats.org/officeDocument/2006/relationships/image" Target="../media/image250.wmf"/><Relationship Id="rId9" Type="http://schemas.openxmlformats.org/officeDocument/2006/relationships/oleObject" Target="../embeddings/oleObject288.bin"/><Relationship Id="rId14" Type="http://schemas.openxmlformats.org/officeDocument/2006/relationships/image" Target="../media/image255.wmf"/><Relationship Id="rId22" Type="http://schemas.openxmlformats.org/officeDocument/2006/relationships/image" Target="../media/image259.wmf"/></Relationships>
</file>

<file path=ppt/slides/_rels/slide47.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301.bin"/><Relationship Id="rId3" Type="http://schemas.openxmlformats.org/officeDocument/2006/relationships/oleObject" Target="../embeddings/oleObject296.bin"/><Relationship Id="rId7" Type="http://schemas.openxmlformats.org/officeDocument/2006/relationships/oleObject" Target="../embeddings/oleObject298.bin"/><Relationship Id="rId12" Type="http://schemas.openxmlformats.org/officeDocument/2006/relationships/image" Target="../media/image265.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62.wmf"/><Relationship Id="rId11" Type="http://schemas.openxmlformats.org/officeDocument/2006/relationships/oleObject" Target="../embeddings/oleObject300.bin"/><Relationship Id="rId5" Type="http://schemas.openxmlformats.org/officeDocument/2006/relationships/oleObject" Target="../embeddings/oleObject297.bin"/><Relationship Id="rId10" Type="http://schemas.openxmlformats.org/officeDocument/2006/relationships/image" Target="../media/image264.wmf"/><Relationship Id="rId4" Type="http://schemas.openxmlformats.org/officeDocument/2006/relationships/image" Target="../media/image261.wmf"/><Relationship Id="rId9" Type="http://schemas.openxmlformats.org/officeDocument/2006/relationships/oleObject" Target="../embeddings/oleObject299.bin"/><Relationship Id="rId14" Type="http://schemas.openxmlformats.org/officeDocument/2006/relationships/image" Target="../media/image266.wmf"/></Relationships>
</file>

<file path=ppt/slides/_rels/slide48.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307.bin"/><Relationship Id="rId18" Type="http://schemas.openxmlformats.org/officeDocument/2006/relationships/image" Target="../media/image273.wmf"/><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154.wmf"/><Relationship Id="rId17" Type="http://schemas.openxmlformats.org/officeDocument/2006/relationships/oleObject" Target="../embeddings/oleObject309.bin"/><Relationship Id="rId2" Type="http://schemas.openxmlformats.org/officeDocument/2006/relationships/slideLayout" Target="../slideLayouts/slideLayout7.xml"/><Relationship Id="rId16" Type="http://schemas.openxmlformats.org/officeDocument/2006/relationships/image" Target="../media/image272.wmf"/><Relationship Id="rId20" Type="http://schemas.openxmlformats.org/officeDocument/2006/relationships/image" Target="../media/image274.wmf"/><Relationship Id="rId1" Type="http://schemas.openxmlformats.org/officeDocument/2006/relationships/vmlDrawing" Target="../drawings/vmlDrawing47.vml"/><Relationship Id="rId6" Type="http://schemas.openxmlformats.org/officeDocument/2006/relationships/image" Target="../media/image268.wmf"/><Relationship Id="rId11" Type="http://schemas.openxmlformats.org/officeDocument/2006/relationships/oleObject" Target="../embeddings/oleObject306.bin"/><Relationship Id="rId5" Type="http://schemas.openxmlformats.org/officeDocument/2006/relationships/oleObject" Target="../embeddings/oleObject303.bin"/><Relationship Id="rId15" Type="http://schemas.openxmlformats.org/officeDocument/2006/relationships/oleObject" Target="../embeddings/oleObject308.bin"/><Relationship Id="rId10" Type="http://schemas.openxmlformats.org/officeDocument/2006/relationships/image" Target="../media/image270.wmf"/><Relationship Id="rId19" Type="http://schemas.openxmlformats.org/officeDocument/2006/relationships/oleObject" Target="../embeddings/oleObject310.bin"/><Relationship Id="rId4" Type="http://schemas.openxmlformats.org/officeDocument/2006/relationships/image" Target="../media/image267.wmf"/><Relationship Id="rId9" Type="http://schemas.openxmlformats.org/officeDocument/2006/relationships/oleObject" Target="../embeddings/oleObject305.bin"/><Relationship Id="rId14" Type="http://schemas.openxmlformats.org/officeDocument/2006/relationships/image" Target="../media/image271.wmf"/></Relationships>
</file>

<file path=ppt/slides/_rels/slide49.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314.bin"/><Relationship Id="rId18" Type="http://schemas.openxmlformats.org/officeDocument/2006/relationships/image" Target="../media/image279.wmf"/><Relationship Id="rId3" Type="http://schemas.openxmlformats.org/officeDocument/2006/relationships/oleObject" Target="../embeddings/oleObject311.bin"/><Relationship Id="rId21" Type="http://schemas.openxmlformats.org/officeDocument/2006/relationships/oleObject" Target="../embeddings/oleObject318.bin"/><Relationship Id="rId7" Type="http://schemas.openxmlformats.org/officeDocument/2006/relationships/oleObject" Target="../embeddings/oleObject306.bin"/><Relationship Id="rId12" Type="http://schemas.openxmlformats.org/officeDocument/2006/relationships/image" Target="../media/image276.wmf"/><Relationship Id="rId17" Type="http://schemas.openxmlformats.org/officeDocument/2006/relationships/oleObject" Target="../embeddings/oleObject316.bin"/><Relationship Id="rId2" Type="http://schemas.openxmlformats.org/officeDocument/2006/relationships/slideLayout" Target="../slideLayouts/slideLayout7.xml"/><Relationship Id="rId16" Type="http://schemas.openxmlformats.org/officeDocument/2006/relationships/image" Target="../media/image278.wmf"/><Relationship Id="rId20" Type="http://schemas.openxmlformats.org/officeDocument/2006/relationships/image" Target="../media/image280.wmf"/><Relationship Id="rId1" Type="http://schemas.openxmlformats.org/officeDocument/2006/relationships/vmlDrawing" Target="../drawings/vmlDrawing48.vml"/><Relationship Id="rId6" Type="http://schemas.openxmlformats.org/officeDocument/2006/relationships/image" Target="../media/image274.wmf"/><Relationship Id="rId11" Type="http://schemas.openxmlformats.org/officeDocument/2006/relationships/oleObject" Target="../embeddings/oleObject313.bin"/><Relationship Id="rId5" Type="http://schemas.openxmlformats.org/officeDocument/2006/relationships/oleObject" Target="../embeddings/oleObject310.bin"/><Relationship Id="rId15" Type="http://schemas.openxmlformats.org/officeDocument/2006/relationships/oleObject" Target="../embeddings/oleObject315.bin"/><Relationship Id="rId10" Type="http://schemas.openxmlformats.org/officeDocument/2006/relationships/image" Target="../media/image275.wmf"/><Relationship Id="rId19" Type="http://schemas.openxmlformats.org/officeDocument/2006/relationships/oleObject" Target="../embeddings/oleObject317.bin"/><Relationship Id="rId4" Type="http://schemas.openxmlformats.org/officeDocument/2006/relationships/image" Target="../media/image273.wmf"/><Relationship Id="rId9" Type="http://schemas.openxmlformats.org/officeDocument/2006/relationships/oleObject" Target="../embeddings/oleObject312.bin"/><Relationship Id="rId14" Type="http://schemas.openxmlformats.org/officeDocument/2006/relationships/image" Target="../media/image277.wmf"/><Relationship Id="rId22" Type="http://schemas.openxmlformats.org/officeDocument/2006/relationships/image" Target="../media/image281.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s>
</file>

<file path=ppt/slides/_rels/slide50.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oleObject" Target="../embeddings/oleObject319.bin"/><Relationship Id="rId7" Type="http://schemas.openxmlformats.org/officeDocument/2006/relationships/oleObject" Target="../embeddings/oleObject304.bin"/><Relationship Id="rId12" Type="http://schemas.openxmlformats.org/officeDocument/2006/relationships/image" Target="../media/image284.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67.wmf"/><Relationship Id="rId11" Type="http://schemas.openxmlformats.org/officeDocument/2006/relationships/oleObject" Target="../embeddings/oleObject321.bin"/><Relationship Id="rId5" Type="http://schemas.openxmlformats.org/officeDocument/2006/relationships/oleObject" Target="../embeddings/oleObject302.bin"/><Relationship Id="rId10" Type="http://schemas.openxmlformats.org/officeDocument/2006/relationships/image" Target="../media/image283.wmf"/><Relationship Id="rId4" Type="http://schemas.openxmlformats.org/officeDocument/2006/relationships/image" Target="../media/image282.wmf"/><Relationship Id="rId9" Type="http://schemas.openxmlformats.org/officeDocument/2006/relationships/oleObject" Target="../embeddings/oleObject320.bin"/></Relationships>
</file>

<file path=ppt/slides/_rels/slide51.xml.rels><?xml version="1.0" encoding="UTF-8" standalone="yes"?>
<Relationships xmlns="http://schemas.openxmlformats.org/package/2006/relationships"><Relationship Id="rId8" Type="http://schemas.openxmlformats.org/officeDocument/2006/relationships/image" Target="../media/image286.wmf"/><Relationship Id="rId13" Type="http://schemas.openxmlformats.org/officeDocument/2006/relationships/oleObject" Target="../embeddings/oleObject326.bin"/><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image" Target="../media/image287.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85.wmf"/><Relationship Id="rId11" Type="http://schemas.openxmlformats.org/officeDocument/2006/relationships/oleObject" Target="../embeddings/oleObject325.bin"/><Relationship Id="rId5" Type="http://schemas.openxmlformats.org/officeDocument/2006/relationships/oleObject" Target="../embeddings/oleObject323.bin"/><Relationship Id="rId10" Type="http://schemas.openxmlformats.org/officeDocument/2006/relationships/image" Target="../media/image267.wmf"/><Relationship Id="rId4" Type="http://schemas.openxmlformats.org/officeDocument/2006/relationships/image" Target="../media/image142.wmf"/><Relationship Id="rId9" Type="http://schemas.openxmlformats.org/officeDocument/2006/relationships/oleObject" Target="../embeddings/oleObject302.bin"/><Relationship Id="rId14" Type="http://schemas.openxmlformats.org/officeDocument/2006/relationships/image" Target="../media/image288.wmf"/></Relationships>
</file>

<file path=ppt/slides/_rels/slide52.xml.rels><?xml version="1.0" encoding="UTF-8" standalone="yes"?>
<Relationships xmlns="http://schemas.openxmlformats.org/package/2006/relationships"><Relationship Id="rId8" Type="http://schemas.openxmlformats.org/officeDocument/2006/relationships/image" Target="../media/image290.wmf"/><Relationship Id="rId13" Type="http://schemas.openxmlformats.org/officeDocument/2006/relationships/oleObject" Target="../embeddings/oleObject331.bin"/><Relationship Id="rId18" Type="http://schemas.openxmlformats.org/officeDocument/2006/relationships/image" Target="../media/image294.wmf"/><Relationship Id="rId26" Type="http://schemas.openxmlformats.org/officeDocument/2006/relationships/image" Target="../media/image298.wmf"/><Relationship Id="rId3" Type="http://schemas.openxmlformats.org/officeDocument/2006/relationships/oleObject" Target="../embeddings/oleObject327.bin"/><Relationship Id="rId21" Type="http://schemas.openxmlformats.org/officeDocument/2006/relationships/oleObject" Target="../embeddings/oleObject334.bin"/><Relationship Id="rId7" Type="http://schemas.openxmlformats.org/officeDocument/2006/relationships/oleObject" Target="../embeddings/oleObject328.bin"/><Relationship Id="rId12" Type="http://schemas.openxmlformats.org/officeDocument/2006/relationships/image" Target="../media/image292.wmf"/><Relationship Id="rId17" Type="http://schemas.openxmlformats.org/officeDocument/2006/relationships/oleObject" Target="../embeddings/oleObject332.bin"/><Relationship Id="rId25" Type="http://schemas.openxmlformats.org/officeDocument/2006/relationships/oleObject" Target="../embeddings/oleObject336.bin"/><Relationship Id="rId2" Type="http://schemas.openxmlformats.org/officeDocument/2006/relationships/slideLayout" Target="../slideLayouts/slideLayout7.xml"/><Relationship Id="rId16" Type="http://schemas.openxmlformats.org/officeDocument/2006/relationships/image" Target="../media/image220.wmf"/><Relationship Id="rId20" Type="http://schemas.openxmlformats.org/officeDocument/2006/relationships/image" Target="../media/image295.wmf"/><Relationship Id="rId29" Type="http://schemas.openxmlformats.org/officeDocument/2006/relationships/oleObject" Target="../embeddings/oleObject338.bin"/><Relationship Id="rId1" Type="http://schemas.openxmlformats.org/officeDocument/2006/relationships/vmlDrawing" Target="../drawings/vmlDrawing51.vml"/><Relationship Id="rId6" Type="http://schemas.openxmlformats.org/officeDocument/2006/relationships/image" Target="../media/image2.wmf"/><Relationship Id="rId11" Type="http://schemas.openxmlformats.org/officeDocument/2006/relationships/oleObject" Target="../embeddings/oleObject330.bin"/><Relationship Id="rId24" Type="http://schemas.openxmlformats.org/officeDocument/2006/relationships/image" Target="../media/image297.wmf"/><Relationship Id="rId5" Type="http://schemas.openxmlformats.org/officeDocument/2006/relationships/oleObject" Target="../embeddings/oleObject245.bin"/><Relationship Id="rId15" Type="http://schemas.openxmlformats.org/officeDocument/2006/relationships/oleObject" Target="../embeddings/oleObject253.bin"/><Relationship Id="rId23" Type="http://schemas.openxmlformats.org/officeDocument/2006/relationships/oleObject" Target="../embeddings/oleObject335.bin"/><Relationship Id="rId28" Type="http://schemas.openxmlformats.org/officeDocument/2006/relationships/image" Target="../media/image299.wmf"/><Relationship Id="rId10" Type="http://schemas.openxmlformats.org/officeDocument/2006/relationships/image" Target="../media/image291.wmf"/><Relationship Id="rId19" Type="http://schemas.openxmlformats.org/officeDocument/2006/relationships/oleObject" Target="../embeddings/oleObject333.bin"/><Relationship Id="rId4" Type="http://schemas.openxmlformats.org/officeDocument/2006/relationships/image" Target="../media/image289.wmf"/><Relationship Id="rId9" Type="http://schemas.openxmlformats.org/officeDocument/2006/relationships/oleObject" Target="../embeddings/oleObject329.bin"/><Relationship Id="rId14" Type="http://schemas.openxmlformats.org/officeDocument/2006/relationships/image" Target="../media/image293.wmf"/><Relationship Id="rId22" Type="http://schemas.openxmlformats.org/officeDocument/2006/relationships/image" Target="../media/image296.wmf"/><Relationship Id="rId27" Type="http://schemas.openxmlformats.org/officeDocument/2006/relationships/oleObject" Target="../embeddings/oleObject337.bin"/><Relationship Id="rId30" Type="http://schemas.openxmlformats.org/officeDocument/2006/relationships/image" Target="../media/image300.wmf"/></Relationships>
</file>

<file path=ppt/slides/_rels/slide53.xml.rels><?xml version="1.0" encoding="UTF-8" standalone="yes"?>
<Relationships xmlns="http://schemas.openxmlformats.org/package/2006/relationships"><Relationship Id="rId13" Type="http://schemas.openxmlformats.org/officeDocument/2006/relationships/oleObject" Target="../embeddings/oleObject343.bin"/><Relationship Id="rId18" Type="http://schemas.openxmlformats.org/officeDocument/2006/relationships/image" Target="../media/image294.wmf"/><Relationship Id="rId26" Type="http://schemas.openxmlformats.org/officeDocument/2006/relationships/image" Target="../media/image308.wmf"/><Relationship Id="rId3" Type="http://schemas.openxmlformats.org/officeDocument/2006/relationships/oleObject" Target="../embeddings/oleObject339.bin"/><Relationship Id="rId21" Type="http://schemas.openxmlformats.org/officeDocument/2006/relationships/oleObject" Target="../embeddings/oleObject347.bin"/><Relationship Id="rId34" Type="http://schemas.openxmlformats.org/officeDocument/2006/relationships/image" Target="../media/image299.wmf"/><Relationship Id="rId7" Type="http://schemas.openxmlformats.org/officeDocument/2006/relationships/oleObject" Target="../embeddings/oleObject340.bin"/><Relationship Id="rId12" Type="http://schemas.openxmlformats.org/officeDocument/2006/relationships/image" Target="../media/image304.wmf"/><Relationship Id="rId17" Type="http://schemas.openxmlformats.org/officeDocument/2006/relationships/oleObject" Target="../embeddings/oleObject345.bin"/><Relationship Id="rId25" Type="http://schemas.openxmlformats.org/officeDocument/2006/relationships/oleObject" Target="../embeddings/oleObject349.bin"/><Relationship Id="rId33" Type="http://schemas.openxmlformats.org/officeDocument/2006/relationships/oleObject" Target="../embeddings/oleObject354.bin"/><Relationship Id="rId2" Type="http://schemas.openxmlformats.org/officeDocument/2006/relationships/slideLayout" Target="../slideLayouts/slideLayout7.xml"/><Relationship Id="rId16" Type="http://schemas.openxmlformats.org/officeDocument/2006/relationships/image" Target="../media/image220.wmf"/><Relationship Id="rId20" Type="http://schemas.openxmlformats.org/officeDocument/2006/relationships/image" Target="../media/image295.wmf"/><Relationship Id="rId29" Type="http://schemas.openxmlformats.org/officeDocument/2006/relationships/image" Target="../media/image309.wmf"/><Relationship Id="rId1" Type="http://schemas.openxmlformats.org/officeDocument/2006/relationships/vmlDrawing" Target="../drawings/vmlDrawing52.vml"/><Relationship Id="rId6" Type="http://schemas.openxmlformats.org/officeDocument/2006/relationships/image" Target="../media/image2.wmf"/><Relationship Id="rId11" Type="http://schemas.openxmlformats.org/officeDocument/2006/relationships/oleObject" Target="../embeddings/oleObject342.bin"/><Relationship Id="rId24" Type="http://schemas.openxmlformats.org/officeDocument/2006/relationships/image" Target="../media/image307.wmf"/><Relationship Id="rId32" Type="http://schemas.openxmlformats.org/officeDocument/2006/relationships/image" Target="../media/image298.wmf"/><Relationship Id="rId5" Type="http://schemas.openxmlformats.org/officeDocument/2006/relationships/oleObject" Target="../embeddings/oleObject245.bin"/><Relationship Id="rId15" Type="http://schemas.openxmlformats.org/officeDocument/2006/relationships/oleObject" Target="../embeddings/oleObject344.bin"/><Relationship Id="rId23" Type="http://schemas.openxmlformats.org/officeDocument/2006/relationships/oleObject" Target="../embeddings/oleObject348.bin"/><Relationship Id="rId28" Type="http://schemas.openxmlformats.org/officeDocument/2006/relationships/oleObject" Target="../embeddings/oleObject351.bin"/><Relationship Id="rId36" Type="http://schemas.openxmlformats.org/officeDocument/2006/relationships/image" Target="../media/image300.wmf"/><Relationship Id="rId10" Type="http://schemas.openxmlformats.org/officeDocument/2006/relationships/image" Target="../media/image303.wmf"/><Relationship Id="rId19" Type="http://schemas.openxmlformats.org/officeDocument/2006/relationships/oleObject" Target="../embeddings/oleObject346.bin"/><Relationship Id="rId31" Type="http://schemas.openxmlformats.org/officeDocument/2006/relationships/oleObject" Target="../embeddings/oleObject353.bin"/><Relationship Id="rId4" Type="http://schemas.openxmlformats.org/officeDocument/2006/relationships/image" Target="../media/image301.wmf"/><Relationship Id="rId9" Type="http://schemas.openxmlformats.org/officeDocument/2006/relationships/oleObject" Target="../embeddings/oleObject341.bin"/><Relationship Id="rId14" Type="http://schemas.openxmlformats.org/officeDocument/2006/relationships/image" Target="../media/image305.wmf"/><Relationship Id="rId22" Type="http://schemas.openxmlformats.org/officeDocument/2006/relationships/image" Target="../media/image306.wmf"/><Relationship Id="rId27" Type="http://schemas.openxmlformats.org/officeDocument/2006/relationships/oleObject" Target="../embeddings/oleObject350.bin"/><Relationship Id="rId30" Type="http://schemas.openxmlformats.org/officeDocument/2006/relationships/oleObject" Target="../embeddings/oleObject352.bin"/><Relationship Id="rId35" Type="http://schemas.openxmlformats.org/officeDocument/2006/relationships/oleObject" Target="../embeddings/oleObject355.bin"/><Relationship Id="rId8" Type="http://schemas.openxmlformats.org/officeDocument/2006/relationships/image" Target="../media/image302.wmf"/></Relationships>
</file>

<file path=ppt/slides/_rels/slide54.xml.rels><?xml version="1.0" encoding="UTF-8" standalone="yes"?>
<Relationships xmlns="http://schemas.openxmlformats.org/package/2006/relationships"><Relationship Id="rId13" Type="http://schemas.openxmlformats.org/officeDocument/2006/relationships/oleObject" Target="../embeddings/oleObject360.bin"/><Relationship Id="rId18" Type="http://schemas.openxmlformats.org/officeDocument/2006/relationships/image" Target="../media/image294.wmf"/><Relationship Id="rId26" Type="http://schemas.openxmlformats.org/officeDocument/2006/relationships/image" Target="../media/image316.wmf"/><Relationship Id="rId3" Type="http://schemas.openxmlformats.org/officeDocument/2006/relationships/oleObject" Target="../embeddings/oleObject356.bin"/><Relationship Id="rId21" Type="http://schemas.openxmlformats.org/officeDocument/2006/relationships/oleObject" Target="../embeddings/oleObject364.bin"/><Relationship Id="rId34" Type="http://schemas.openxmlformats.org/officeDocument/2006/relationships/image" Target="../media/image300.wmf"/><Relationship Id="rId7" Type="http://schemas.openxmlformats.org/officeDocument/2006/relationships/oleObject" Target="../embeddings/oleObject357.bin"/><Relationship Id="rId12" Type="http://schemas.openxmlformats.org/officeDocument/2006/relationships/image" Target="../media/image312.wmf"/><Relationship Id="rId17" Type="http://schemas.openxmlformats.org/officeDocument/2006/relationships/oleObject" Target="../embeddings/oleObject362.bin"/><Relationship Id="rId25" Type="http://schemas.openxmlformats.org/officeDocument/2006/relationships/oleObject" Target="../embeddings/oleObject366.bin"/><Relationship Id="rId33" Type="http://schemas.openxmlformats.org/officeDocument/2006/relationships/oleObject" Target="../embeddings/oleObject370.bin"/><Relationship Id="rId2" Type="http://schemas.openxmlformats.org/officeDocument/2006/relationships/slideLayout" Target="../slideLayouts/slideLayout7.xml"/><Relationship Id="rId16" Type="http://schemas.openxmlformats.org/officeDocument/2006/relationships/image" Target="../media/image314.wmf"/><Relationship Id="rId20" Type="http://schemas.openxmlformats.org/officeDocument/2006/relationships/image" Target="../media/image295.wmf"/><Relationship Id="rId29" Type="http://schemas.openxmlformats.org/officeDocument/2006/relationships/oleObject" Target="../embeddings/oleObject368.bin"/><Relationship Id="rId1" Type="http://schemas.openxmlformats.org/officeDocument/2006/relationships/vmlDrawing" Target="../drawings/vmlDrawing53.vml"/><Relationship Id="rId6" Type="http://schemas.openxmlformats.org/officeDocument/2006/relationships/image" Target="../media/image2.wmf"/><Relationship Id="rId11" Type="http://schemas.openxmlformats.org/officeDocument/2006/relationships/oleObject" Target="../embeddings/oleObject359.bin"/><Relationship Id="rId24" Type="http://schemas.openxmlformats.org/officeDocument/2006/relationships/image" Target="../media/image315.wmf"/><Relationship Id="rId32" Type="http://schemas.openxmlformats.org/officeDocument/2006/relationships/image" Target="../media/image299.wmf"/><Relationship Id="rId5" Type="http://schemas.openxmlformats.org/officeDocument/2006/relationships/oleObject" Target="../embeddings/oleObject245.bin"/><Relationship Id="rId15" Type="http://schemas.openxmlformats.org/officeDocument/2006/relationships/oleObject" Target="../embeddings/oleObject361.bin"/><Relationship Id="rId23" Type="http://schemas.openxmlformats.org/officeDocument/2006/relationships/oleObject" Target="../embeddings/oleObject365.bin"/><Relationship Id="rId28" Type="http://schemas.openxmlformats.org/officeDocument/2006/relationships/image" Target="../media/image317.wmf"/><Relationship Id="rId10" Type="http://schemas.openxmlformats.org/officeDocument/2006/relationships/image" Target="../media/image311.wmf"/><Relationship Id="rId19" Type="http://schemas.openxmlformats.org/officeDocument/2006/relationships/oleObject" Target="../embeddings/oleObject363.bin"/><Relationship Id="rId31" Type="http://schemas.openxmlformats.org/officeDocument/2006/relationships/oleObject" Target="../embeddings/oleObject369.bin"/><Relationship Id="rId4" Type="http://schemas.openxmlformats.org/officeDocument/2006/relationships/image" Target="../media/image310.wmf"/><Relationship Id="rId9" Type="http://schemas.openxmlformats.org/officeDocument/2006/relationships/oleObject" Target="../embeddings/oleObject358.bin"/><Relationship Id="rId14" Type="http://schemas.openxmlformats.org/officeDocument/2006/relationships/image" Target="../media/image313.wmf"/><Relationship Id="rId22" Type="http://schemas.openxmlformats.org/officeDocument/2006/relationships/image" Target="../media/image307.wmf"/><Relationship Id="rId27" Type="http://schemas.openxmlformats.org/officeDocument/2006/relationships/oleObject" Target="../embeddings/oleObject367.bin"/><Relationship Id="rId30" Type="http://schemas.openxmlformats.org/officeDocument/2006/relationships/image" Target="../media/image318.wmf"/><Relationship Id="rId8" Type="http://schemas.openxmlformats.org/officeDocument/2006/relationships/image" Target="../media/image220.wmf"/></Relationships>
</file>

<file path=ppt/slides/_rels/slide55.x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oleObject" Target="../embeddings/oleObject374.bin"/><Relationship Id="rId18" Type="http://schemas.openxmlformats.org/officeDocument/2006/relationships/image" Target="../media/image151.wmf"/><Relationship Id="rId3" Type="http://schemas.openxmlformats.org/officeDocument/2006/relationships/oleObject" Target="../embeddings/oleObject302.bin"/><Relationship Id="rId7" Type="http://schemas.openxmlformats.org/officeDocument/2006/relationships/oleObject" Target="../embeddings/oleObject372.bin"/><Relationship Id="rId12" Type="http://schemas.openxmlformats.org/officeDocument/2006/relationships/image" Target="../media/image321.wmf"/><Relationship Id="rId17"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image" Target="../media/image323.wmf"/><Relationship Id="rId1" Type="http://schemas.openxmlformats.org/officeDocument/2006/relationships/vmlDrawing" Target="../drawings/vmlDrawing54.vml"/><Relationship Id="rId6" Type="http://schemas.openxmlformats.org/officeDocument/2006/relationships/image" Target="../media/image319.wmf"/><Relationship Id="rId11" Type="http://schemas.openxmlformats.org/officeDocument/2006/relationships/oleObject" Target="../embeddings/oleObject373.bin"/><Relationship Id="rId5" Type="http://schemas.openxmlformats.org/officeDocument/2006/relationships/oleObject" Target="../embeddings/oleObject371.bin"/><Relationship Id="rId15" Type="http://schemas.openxmlformats.org/officeDocument/2006/relationships/oleObject" Target="../embeddings/oleObject375.bin"/><Relationship Id="rId10" Type="http://schemas.openxmlformats.org/officeDocument/2006/relationships/image" Target="../media/image142.wmf"/><Relationship Id="rId4" Type="http://schemas.openxmlformats.org/officeDocument/2006/relationships/image" Target="../media/image267.wmf"/><Relationship Id="rId9" Type="http://schemas.openxmlformats.org/officeDocument/2006/relationships/oleObject" Target="../embeddings/oleObject173.bin"/><Relationship Id="rId14" Type="http://schemas.openxmlformats.org/officeDocument/2006/relationships/image" Target="../media/image322.wmf"/></Relationships>
</file>

<file path=ppt/slides/_rels/slide56.xml.rels><?xml version="1.0" encoding="UTF-8" standalone="yes"?>
<Relationships xmlns="http://schemas.openxmlformats.org/package/2006/relationships"><Relationship Id="rId13" Type="http://schemas.openxmlformats.org/officeDocument/2006/relationships/oleObject" Target="../embeddings/oleObject380.bin"/><Relationship Id="rId18" Type="http://schemas.openxmlformats.org/officeDocument/2006/relationships/image" Target="../media/image329.wmf"/><Relationship Id="rId26" Type="http://schemas.openxmlformats.org/officeDocument/2006/relationships/image" Target="../media/image332.wmf"/><Relationship Id="rId3" Type="http://schemas.openxmlformats.org/officeDocument/2006/relationships/oleObject" Target="../embeddings/oleObject376.bin"/><Relationship Id="rId21" Type="http://schemas.openxmlformats.org/officeDocument/2006/relationships/image" Target="../media/image330.wmf"/><Relationship Id="rId34" Type="http://schemas.openxmlformats.org/officeDocument/2006/relationships/oleObject" Target="../embeddings/oleObject392.bin"/><Relationship Id="rId7" Type="http://schemas.openxmlformats.org/officeDocument/2006/relationships/oleObject" Target="../embeddings/oleObject377.bin"/><Relationship Id="rId12" Type="http://schemas.openxmlformats.org/officeDocument/2006/relationships/image" Target="../media/image327.wmf"/><Relationship Id="rId17" Type="http://schemas.openxmlformats.org/officeDocument/2006/relationships/oleObject" Target="../embeddings/oleObject382.bin"/><Relationship Id="rId25" Type="http://schemas.openxmlformats.org/officeDocument/2006/relationships/oleObject" Target="../embeddings/oleObject387.bin"/><Relationship Id="rId33" Type="http://schemas.openxmlformats.org/officeDocument/2006/relationships/image" Target="../media/image300.wmf"/><Relationship Id="rId2" Type="http://schemas.openxmlformats.org/officeDocument/2006/relationships/slideLayout" Target="../slideLayouts/slideLayout7.xml"/><Relationship Id="rId16" Type="http://schemas.openxmlformats.org/officeDocument/2006/relationships/image" Target="../media/image220.wmf"/><Relationship Id="rId20" Type="http://schemas.openxmlformats.org/officeDocument/2006/relationships/oleObject" Target="../embeddings/oleObject384.bin"/><Relationship Id="rId29" Type="http://schemas.openxmlformats.org/officeDocument/2006/relationships/oleObject" Target="../embeddings/oleObject389.bin"/><Relationship Id="rId1" Type="http://schemas.openxmlformats.org/officeDocument/2006/relationships/vmlDrawing" Target="../drawings/vmlDrawing55.vml"/><Relationship Id="rId6" Type="http://schemas.openxmlformats.org/officeDocument/2006/relationships/image" Target="../media/image2.wmf"/><Relationship Id="rId11" Type="http://schemas.openxmlformats.org/officeDocument/2006/relationships/oleObject" Target="../embeddings/oleObject379.bin"/><Relationship Id="rId24" Type="http://schemas.openxmlformats.org/officeDocument/2006/relationships/image" Target="../media/image331.wmf"/><Relationship Id="rId32" Type="http://schemas.openxmlformats.org/officeDocument/2006/relationships/oleObject" Target="../embeddings/oleObject391.bin"/><Relationship Id="rId5" Type="http://schemas.openxmlformats.org/officeDocument/2006/relationships/oleObject" Target="../embeddings/oleObject245.bin"/><Relationship Id="rId15" Type="http://schemas.openxmlformats.org/officeDocument/2006/relationships/oleObject" Target="../embeddings/oleObject381.bin"/><Relationship Id="rId23" Type="http://schemas.openxmlformats.org/officeDocument/2006/relationships/oleObject" Target="../embeddings/oleObject386.bin"/><Relationship Id="rId28" Type="http://schemas.openxmlformats.org/officeDocument/2006/relationships/image" Target="../media/image333.wmf"/><Relationship Id="rId10" Type="http://schemas.openxmlformats.org/officeDocument/2006/relationships/image" Target="../media/image326.wmf"/><Relationship Id="rId19" Type="http://schemas.openxmlformats.org/officeDocument/2006/relationships/oleObject" Target="../embeddings/oleObject383.bin"/><Relationship Id="rId31" Type="http://schemas.openxmlformats.org/officeDocument/2006/relationships/image" Target="../media/image334.wmf"/><Relationship Id="rId4" Type="http://schemas.openxmlformats.org/officeDocument/2006/relationships/image" Target="../media/image324.wmf"/><Relationship Id="rId9" Type="http://schemas.openxmlformats.org/officeDocument/2006/relationships/oleObject" Target="../embeddings/oleObject378.bin"/><Relationship Id="rId14" Type="http://schemas.openxmlformats.org/officeDocument/2006/relationships/image" Target="../media/image328.wmf"/><Relationship Id="rId22" Type="http://schemas.openxmlformats.org/officeDocument/2006/relationships/oleObject" Target="../embeddings/oleObject385.bin"/><Relationship Id="rId27" Type="http://schemas.openxmlformats.org/officeDocument/2006/relationships/oleObject" Target="../embeddings/oleObject388.bin"/><Relationship Id="rId30" Type="http://schemas.openxmlformats.org/officeDocument/2006/relationships/oleObject" Target="../embeddings/oleObject390.bin"/><Relationship Id="rId35" Type="http://schemas.openxmlformats.org/officeDocument/2006/relationships/image" Target="../media/image299.wmf"/><Relationship Id="rId8" Type="http://schemas.openxmlformats.org/officeDocument/2006/relationships/image" Target="../media/image325.wmf"/></Relationships>
</file>

<file path=ppt/slides/_rels/slide57.xml.rels><?xml version="1.0" encoding="UTF-8" standalone="yes"?>
<Relationships xmlns="http://schemas.openxmlformats.org/package/2006/relationships"><Relationship Id="rId13" Type="http://schemas.openxmlformats.org/officeDocument/2006/relationships/oleObject" Target="../embeddings/oleObject397.bin"/><Relationship Id="rId18" Type="http://schemas.openxmlformats.org/officeDocument/2006/relationships/oleObject" Target="../embeddings/oleObject400.bin"/><Relationship Id="rId26" Type="http://schemas.openxmlformats.org/officeDocument/2006/relationships/oleObject" Target="../embeddings/oleObject404.bin"/><Relationship Id="rId3" Type="http://schemas.openxmlformats.org/officeDocument/2006/relationships/oleObject" Target="../embeddings/oleObject393.bin"/><Relationship Id="rId21" Type="http://schemas.openxmlformats.org/officeDocument/2006/relationships/image" Target="../media/image220.wmf"/><Relationship Id="rId7" Type="http://schemas.openxmlformats.org/officeDocument/2006/relationships/oleObject" Target="../embeddings/oleObject394.bin"/><Relationship Id="rId12" Type="http://schemas.openxmlformats.org/officeDocument/2006/relationships/image" Target="../media/image313.wmf"/><Relationship Id="rId17" Type="http://schemas.openxmlformats.org/officeDocument/2006/relationships/oleObject" Target="../embeddings/oleObject399.bin"/><Relationship Id="rId25" Type="http://schemas.openxmlformats.org/officeDocument/2006/relationships/image" Target="../media/image340.wmf"/><Relationship Id="rId33" Type="http://schemas.openxmlformats.org/officeDocument/2006/relationships/image" Target="../media/image299.wmf"/><Relationship Id="rId2" Type="http://schemas.openxmlformats.org/officeDocument/2006/relationships/slideLayout" Target="../slideLayouts/slideLayout7.xml"/><Relationship Id="rId16" Type="http://schemas.openxmlformats.org/officeDocument/2006/relationships/image" Target="../media/image329.wmf"/><Relationship Id="rId20" Type="http://schemas.openxmlformats.org/officeDocument/2006/relationships/oleObject" Target="../embeddings/oleObject401.bin"/><Relationship Id="rId29" Type="http://schemas.openxmlformats.org/officeDocument/2006/relationships/image" Target="../media/image342.wmf"/><Relationship Id="rId1" Type="http://schemas.openxmlformats.org/officeDocument/2006/relationships/vmlDrawing" Target="../drawings/vmlDrawing56.vml"/><Relationship Id="rId6" Type="http://schemas.openxmlformats.org/officeDocument/2006/relationships/image" Target="../media/image2.wmf"/><Relationship Id="rId11" Type="http://schemas.openxmlformats.org/officeDocument/2006/relationships/oleObject" Target="../embeddings/oleObject396.bin"/><Relationship Id="rId24" Type="http://schemas.openxmlformats.org/officeDocument/2006/relationships/oleObject" Target="../embeddings/oleObject403.bin"/><Relationship Id="rId32" Type="http://schemas.openxmlformats.org/officeDocument/2006/relationships/oleObject" Target="../embeddings/oleObject407.bin"/><Relationship Id="rId5" Type="http://schemas.openxmlformats.org/officeDocument/2006/relationships/oleObject" Target="../embeddings/oleObject245.bin"/><Relationship Id="rId15" Type="http://schemas.openxmlformats.org/officeDocument/2006/relationships/oleObject" Target="../embeddings/oleObject398.bin"/><Relationship Id="rId23" Type="http://schemas.openxmlformats.org/officeDocument/2006/relationships/image" Target="../media/image339.wmf"/><Relationship Id="rId28" Type="http://schemas.openxmlformats.org/officeDocument/2006/relationships/oleObject" Target="../embeddings/oleObject405.bin"/><Relationship Id="rId10" Type="http://schemas.openxmlformats.org/officeDocument/2006/relationships/image" Target="../media/image337.wmf"/><Relationship Id="rId19" Type="http://schemas.openxmlformats.org/officeDocument/2006/relationships/image" Target="../media/image338.wmf"/><Relationship Id="rId31" Type="http://schemas.openxmlformats.org/officeDocument/2006/relationships/image" Target="../media/image343.wmf"/><Relationship Id="rId4" Type="http://schemas.openxmlformats.org/officeDocument/2006/relationships/image" Target="../media/image335.wmf"/><Relationship Id="rId9" Type="http://schemas.openxmlformats.org/officeDocument/2006/relationships/oleObject" Target="../embeddings/oleObject395.bin"/><Relationship Id="rId14" Type="http://schemas.openxmlformats.org/officeDocument/2006/relationships/image" Target="../media/image314.wmf"/><Relationship Id="rId22" Type="http://schemas.openxmlformats.org/officeDocument/2006/relationships/oleObject" Target="../embeddings/oleObject402.bin"/><Relationship Id="rId27" Type="http://schemas.openxmlformats.org/officeDocument/2006/relationships/image" Target="../media/image341.wmf"/><Relationship Id="rId30" Type="http://schemas.openxmlformats.org/officeDocument/2006/relationships/oleObject" Target="../embeddings/oleObject406.bin"/><Relationship Id="rId8" Type="http://schemas.openxmlformats.org/officeDocument/2006/relationships/image" Target="../media/image336.wmf"/></Relationships>
</file>

<file path=ppt/slides/_rels/slide58.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413.bin"/><Relationship Id="rId18" Type="http://schemas.openxmlformats.org/officeDocument/2006/relationships/image" Target="../media/image351.wmf"/><Relationship Id="rId3" Type="http://schemas.openxmlformats.org/officeDocument/2006/relationships/oleObject" Target="../embeddings/oleObject408.bin"/><Relationship Id="rId21" Type="http://schemas.openxmlformats.org/officeDocument/2006/relationships/oleObject" Target="../embeddings/oleObject417.bin"/><Relationship Id="rId7" Type="http://schemas.openxmlformats.org/officeDocument/2006/relationships/oleObject" Target="../embeddings/oleObject410.bin"/><Relationship Id="rId12" Type="http://schemas.openxmlformats.org/officeDocument/2006/relationships/image" Target="../media/image348.wmf"/><Relationship Id="rId17" Type="http://schemas.openxmlformats.org/officeDocument/2006/relationships/oleObject" Target="../embeddings/oleObject415.bin"/><Relationship Id="rId2" Type="http://schemas.openxmlformats.org/officeDocument/2006/relationships/slideLayout" Target="../slideLayouts/slideLayout7.xml"/><Relationship Id="rId16" Type="http://schemas.openxmlformats.org/officeDocument/2006/relationships/image" Target="../media/image350.wmf"/><Relationship Id="rId20" Type="http://schemas.openxmlformats.org/officeDocument/2006/relationships/image" Target="../media/image352.wmf"/><Relationship Id="rId1" Type="http://schemas.openxmlformats.org/officeDocument/2006/relationships/vmlDrawing" Target="../drawings/vmlDrawing57.vml"/><Relationship Id="rId6" Type="http://schemas.openxmlformats.org/officeDocument/2006/relationships/image" Target="../media/image345.wmf"/><Relationship Id="rId11" Type="http://schemas.openxmlformats.org/officeDocument/2006/relationships/oleObject" Target="../embeddings/oleObject412.bin"/><Relationship Id="rId5" Type="http://schemas.openxmlformats.org/officeDocument/2006/relationships/oleObject" Target="../embeddings/oleObject409.bin"/><Relationship Id="rId15" Type="http://schemas.openxmlformats.org/officeDocument/2006/relationships/oleObject" Target="../embeddings/oleObject414.bin"/><Relationship Id="rId10" Type="http://schemas.openxmlformats.org/officeDocument/2006/relationships/image" Target="../media/image347.wmf"/><Relationship Id="rId19" Type="http://schemas.openxmlformats.org/officeDocument/2006/relationships/oleObject" Target="../embeddings/oleObject416.bin"/><Relationship Id="rId4" Type="http://schemas.openxmlformats.org/officeDocument/2006/relationships/image" Target="../media/image344.wmf"/><Relationship Id="rId9" Type="http://schemas.openxmlformats.org/officeDocument/2006/relationships/oleObject" Target="../embeddings/oleObject411.bin"/><Relationship Id="rId14" Type="http://schemas.openxmlformats.org/officeDocument/2006/relationships/image" Target="../media/image349.wmf"/><Relationship Id="rId22" Type="http://schemas.openxmlformats.org/officeDocument/2006/relationships/image" Target="../media/image353.wmf"/></Relationships>
</file>

<file path=ppt/slides/_rels/slide59.xml.rels><?xml version="1.0" encoding="UTF-8" standalone="yes"?>
<Relationships xmlns="http://schemas.openxmlformats.org/package/2006/relationships"><Relationship Id="rId8" Type="http://schemas.openxmlformats.org/officeDocument/2006/relationships/image" Target="../media/image356.wmf"/><Relationship Id="rId13" Type="http://schemas.openxmlformats.org/officeDocument/2006/relationships/oleObject" Target="../embeddings/oleObject401.bin"/><Relationship Id="rId3" Type="http://schemas.openxmlformats.org/officeDocument/2006/relationships/oleObject" Target="../embeddings/oleObject418.bin"/><Relationship Id="rId7" Type="http://schemas.openxmlformats.org/officeDocument/2006/relationships/oleObject" Target="../embeddings/oleObject420.bin"/><Relationship Id="rId12" Type="http://schemas.openxmlformats.org/officeDocument/2006/relationships/image" Target="../media/image2.wmf"/><Relationship Id="rId2" Type="http://schemas.openxmlformats.org/officeDocument/2006/relationships/slideLayout" Target="../slideLayouts/slideLayout7.xml"/><Relationship Id="rId16" Type="http://schemas.openxmlformats.org/officeDocument/2006/relationships/image" Target="../media/image299.wmf"/><Relationship Id="rId1" Type="http://schemas.openxmlformats.org/officeDocument/2006/relationships/vmlDrawing" Target="../drawings/vmlDrawing58.vml"/><Relationship Id="rId6" Type="http://schemas.openxmlformats.org/officeDocument/2006/relationships/image" Target="../media/image355.wmf"/><Relationship Id="rId11" Type="http://schemas.openxmlformats.org/officeDocument/2006/relationships/oleObject" Target="../embeddings/oleObject245.bin"/><Relationship Id="rId5" Type="http://schemas.openxmlformats.org/officeDocument/2006/relationships/oleObject" Target="../embeddings/oleObject419.bin"/><Relationship Id="rId15" Type="http://schemas.openxmlformats.org/officeDocument/2006/relationships/oleObject" Target="../embeddings/oleObject422.bin"/><Relationship Id="rId10" Type="http://schemas.openxmlformats.org/officeDocument/2006/relationships/image" Target="../media/image357.wmf"/><Relationship Id="rId4" Type="http://schemas.openxmlformats.org/officeDocument/2006/relationships/image" Target="../media/image354.wmf"/><Relationship Id="rId9" Type="http://schemas.openxmlformats.org/officeDocument/2006/relationships/oleObject" Target="../embeddings/oleObject421.bin"/><Relationship Id="rId14" Type="http://schemas.openxmlformats.org/officeDocument/2006/relationships/image" Target="../media/image220.wmf"/></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oleObject" Target="../embeddings/oleObject22.bin"/><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image" Target="../media/image20.wmf"/><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oleObject" Target="../embeddings/oleObject21.bin"/></Relationships>
</file>

<file path=ppt/slides/_rels/slide60.xml.rels><?xml version="1.0" encoding="UTF-8" standalone="yes"?>
<Relationships xmlns="http://schemas.openxmlformats.org/package/2006/relationships"><Relationship Id="rId8" Type="http://schemas.openxmlformats.org/officeDocument/2006/relationships/image" Target="../media/image360.wmf"/><Relationship Id="rId13" Type="http://schemas.openxmlformats.org/officeDocument/2006/relationships/oleObject" Target="../embeddings/oleObject428.bin"/><Relationship Id="rId18" Type="http://schemas.openxmlformats.org/officeDocument/2006/relationships/image" Target="../media/image365.wmf"/><Relationship Id="rId26" Type="http://schemas.openxmlformats.org/officeDocument/2006/relationships/image" Target="../media/image369.wmf"/><Relationship Id="rId3" Type="http://schemas.openxmlformats.org/officeDocument/2006/relationships/oleObject" Target="../embeddings/oleObject423.bin"/><Relationship Id="rId21" Type="http://schemas.openxmlformats.org/officeDocument/2006/relationships/oleObject" Target="../embeddings/oleObject432.bin"/><Relationship Id="rId7" Type="http://schemas.openxmlformats.org/officeDocument/2006/relationships/oleObject" Target="../embeddings/oleObject425.bin"/><Relationship Id="rId12" Type="http://schemas.openxmlformats.org/officeDocument/2006/relationships/image" Target="../media/image362.wmf"/><Relationship Id="rId17" Type="http://schemas.openxmlformats.org/officeDocument/2006/relationships/oleObject" Target="../embeddings/oleObject430.bin"/><Relationship Id="rId25" Type="http://schemas.openxmlformats.org/officeDocument/2006/relationships/oleObject" Target="../embeddings/oleObject434.bin"/><Relationship Id="rId2" Type="http://schemas.openxmlformats.org/officeDocument/2006/relationships/slideLayout" Target="../slideLayouts/slideLayout7.xml"/><Relationship Id="rId16" Type="http://schemas.openxmlformats.org/officeDocument/2006/relationships/image" Target="../media/image364.wmf"/><Relationship Id="rId20" Type="http://schemas.openxmlformats.org/officeDocument/2006/relationships/image" Target="../media/image366.wmf"/><Relationship Id="rId1" Type="http://schemas.openxmlformats.org/officeDocument/2006/relationships/vmlDrawing" Target="../drawings/vmlDrawing59.vml"/><Relationship Id="rId6" Type="http://schemas.openxmlformats.org/officeDocument/2006/relationships/image" Target="../media/image359.wmf"/><Relationship Id="rId11" Type="http://schemas.openxmlformats.org/officeDocument/2006/relationships/oleObject" Target="../embeddings/oleObject427.bin"/><Relationship Id="rId24" Type="http://schemas.openxmlformats.org/officeDocument/2006/relationships/image" Target="../media/image368.wmf"/><Relationship Id="rId5" Type="http://schemas.openxmlformats.org/officeDocument/2006/relationships/oleObject" Target="../embeddings/oleObject424.bin"/><Relationship Id="rId15" Type="http://schemas.openxmlformats.org/officeDocument/2006/relationships/oleObject" Target="../embeddings/oleObject429.bin"/><Relationship Id="rId23" Type="http://schemas.openxmlformats.org/officeDocument/2006/relationships/oleObject" Target="../embeddings/oleObject433.bin"/><Relationship Id="rId28" Type="http://schemas.openxmlformats.org/officeDocument/2006/relationships/image" Target="../media/image370.wmf"/><Relationship Id="rId10" Type="http://schemas.openxmlformats.org/officeDocument/2006/relationships/image" Target="../media/image361.wmf"/><Relationship Id="rId19" Type="http://schemas.openxmlformats.org/officeDocument/2006/relationships/oleObject" Target="../embeddings/oleObject431.bin"/><Relationship Id="rId4" Type="http://schemas.openxmlformats.org/officeDocument/2006/relationships/image" Target="../media/image358.wmf"/><Relationship Id="rId9" Type="http://schemas.openxmlformats.org/officeDocument/2006/relationships/oleObject" Target="../embeddings/oleObject426.bin"/><Relationship Id="rId14" Type="http://schemas.openxmlformats.org/officeDocument/2006/relationships/image" Target="../media/image363.wmf"/><Relationship Id="rId22" Type="http://schemas.openxmlformats.org/officeDocument/2006/relationships/image" Target="../media/image367.wmf"/><Relationship Id="rId27" Type="http://schemas.openxmlformats.org/officeDocument/2006/relationships/oleObject" Target="../embeddings/oleObject435.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36.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image" Target="../media/image37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374.wmf"/><Relationship Id="rId13" Type="http://schemas.openxmlformats.org/officeDocument/2006/relationships/oleObject" Target="../embeddings/oleObject442.bin"/><Relationship Id="rId18" Type="http://schemas.openxmlformats.org/officeDocument/2006/relationships/image" Target="../media/image379.wmf"/><Relationship Id="rId26" Type="http://schemas.openxmlformats.org/officeDocument/2006/relationships/image" Target="../media/image383.wmf"/><Relationship Id="rId3" Type="http://schemas.openxmlformats.org/officeDocument/2006/relationships/oleObject" Target="../embeddings/oleObject437.bin"/><Relationship Id="rId21" Type="http://schemas.openxmlformats.org/officeDocument/2006/relationships/oleObject" Target="../embeddings/oleObject446.bin"/><Relationship Id="rId7" Type="http://schemas.openxmlformats.org/officeDocument/2006/relationships/oleObject" Target="../embeddings/oleObject439.bin"/><Relationship Id="rId12" Type="http://schemas.openxmlformats.org/officeDocument/2006/relationships/image" Target="../media/image376.wmf"/><Relationship Id="rId17" Type="http://schemas.openxmlformats.org/officeDocument/2006/relationships/oleObject" Target="../embeddings/oleObject444.bin"/><Relationship Id="rId25" Type="http://schemas.openxmlformats.org/officeDocument/2006/relationships/oleObject" Target="../embeddings/oleObject448.bin"/><Relationship Id="rId2" Type="http://schemas.openxmlformats.org/officeDocument/2006/relationships/slideLayout" Target="../slideLayouts/slideLayout7.xml"/><Relationship Id="rId16" Type="http://schemas.openxmlformats.org/officeDocument/2006/relationships/image" Target="../media/image378.wmf"/><Relationship Id="rId20" Type="http://schemas.openxmlformats.org/officeDocument/2006/relationships/image" Target="../media/image380.wmf"/><Relationship Id="rId1" Type="http://schemas.openxmlformats.org/officeDocument/2006/relationships/vmlDrawing" Target="../drawings/vmlDrawing61.vml"/><Relationship Id="rId6" Type="http://schemas.openxmlformats.org/officeDocument/2006/relationships/image" Target="../media/image373.wmf"/><Relationship Id="rId11" Type="http://schemas.openxmlformats.org/officeDocument/2006/relationships/oleObject" Target="../embeddings/oleObject441.bin"/><Relationship Id="rId24" Type="http://schemas.openxmlformats.org/officeDocument/2006/relationships/image" Target="../media/image382.wmf"/><Relationship Id="rId5" Type="http://schemas.openxmlformats.org/officeDocument/2006/relationships/oleObject" Target="../embeddings/oleObject438.bin"/><Relationship Id="rId15" Type="http://schemas.openxmlformats.org/officeDocument/2006/relationships/oleObject" Target="../embeddings/oleObject443.bin"/><Relationship Id="rId23" Type="http://schemas.openxmlformats.org/officeDocument/2006/relationships/oleObject" Target="../embeddings/oleObject447.bin"/><Relationship Id="rId10" Type="http://schemas.openxmlformats.org/officeDocument/2006/relationships/image" Target="../media/image375.wmf"/><Relationship Id="rId19" Type="http://schemas.openxmlformats.org/officeDocument/2006/relationships/oleObject" Target="../embeddings/oleObject445.bin"/><Relationship Id="rId4" Type="http://schemas.openxmlformats.org/officeDocument/2006/relationships/image" Target="../media/image372.wmf"/><Relationship Id="rId9" Type="http://schemas.openxmlformats.org/officeDocument/2006/relationships/oleObject" Target="../embeddings/oleObject440.bin"/><Relationship Id="rId14" Type="http://schemas.openxmlformats.org/officeDocument/2006/relationships/image" Target="../media/image377.wmf"/><Relationship Id="rId22" Type="http://schemas.openxmlformats.org/officeDocument/2006/relationships/image" Target="../media/image381.wmf"/></Relationships>
</file>

<file path=ppt/slides/_rels/slide64.xml.rels><?xml version="1.0" encoding="UTF-8" standalone="yes"?>
<Relationships xmlns="http://schemas.openxmlformats.org/package/2006/relationships"><Relationship Id="rId8" Type="http://schemas.openxmlformats.org/officeDocument/2006/relationships/image" Target="../media/image386.wmf"/><Relationship Id="rId3" Type="http://schemas.openxmlformats.org/officeDocument/2006/relationships/oleObject" Target="../embeddings/oleObject449.bin"/><Relationship Id="rId7" Type="http://schemas.openxmlformats.org/officeDocument/2006/relationships/oleObject" Target="../embeddings/oleObject451.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85.wmf"/><Relationship Id="rId5" Type="http://schemas.openxmlformats.org/officeDocument/2006/relationships/oleObject" Target="../embeddings/oleObject450.bin"/><Relationship Id="rId10" Type="http://schemas.openxmlformats.org/officeDocument/2006/relationships/image" Target="../media/image387.emf"/><Relationship Id="rId4" Type="http://schemas.openxmlformats.org/officeDocument/2006/relationships/image" Target="../media/image384.wmf"/><Relationship Id="rId9" Type="http://schemas.openxmlformats.org/officeDocument/2006/relationships/oleObject" Target="../embeddings/oleObject452.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53.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89.wmf"/><Relationship Id="rId5" Type="http://schemas.openxmlformats.org/officeDocument/2006/relationships/oleObject" Target="../embeddings/oleObject454.bin"/><Relationship Id="rId4" Type="http://schemas.openxmlformats.org/officeDocument/2006/relationships/image" Target="../media/image388.wmf"/></Relationships>
</file>

<file path=ppt/slides/_rels/slide66.x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oleObject" Target="../embeddings/oleObject455.bin"/><Relationship Id="rId7" Type="http://schemas.openxmlformats.org/officeDocument/2006/relationships/oleObject" Target="../embeddings/oleObject457.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91.wmf"/><Relationship Id="rId5" Type="http://schemas.openxmlformats.org/officeDocument/2006/relationships/oleObject" Target="../embeddings/oleObject456.bin"/><Relationship Id="rId4" Type="http://schemas.openxmlformats.org/officeDocument/2006/relationships/image" Target="../media/image390.wmf"/></Relationships>
</file>

<file path=ppt/slides/_rels/slide67.xml.rels><?xml version="1.0" encoding="UTF-8" standalone="yes"?>
<Relationships xmlns="http://schemas.openxmlformats.org/package/2006/relationships"><Relationship Id="rId8" Type="http://schemas.openxmlformats.org/officeDocument/2006/relationships/image" Target="../media/image395.wmf"/><Relationship Id="rId13" Type="http://schemas.openxmlformats.org/officeDocument/2006/relationships/oleObject" Target="../embeddings/oleObject463.bin"/><Relationship Id="rId3" Type="http://schemas.openxmlformats.org/officeDocument/2006/relationships/oleObject" Target="../embeddings/oleObject458.bin"/><Relationship Id="rId7" Type="http://schemas.openxmlformats.org/officeDocument/2006/relationships/oleObject" Target="../embeddings/oleObject460.bin"/><Relationship Id="rId12" Type="http://schemas.openxmlformats.org/officeDocument/2006/relationships/image" Target="../media/image397.wmf"/><Relationship Id="rId2" Type="http://schemas.openxmlformats.org/officeDocument/2006/relationships/slideLayout" Target="../slideLayouts/slideLayout7.xml"/><Relationship Id="rId16" Type="http://schemas.openxmlformats.org/officeDocument/2006/relationships/image" Target="../media/image399.wmf"/><Relationship Id="rId1" Type="http://schemas.openxmlformats.org/officeDocument/2006/relationships/vmlDrawing" Target="../drawings/vmlDrawing65.vml"/><Relationship Id="rId6" Type="http://schemas.openxmlformats.org/officeDocument/2006/relationships/image" Target="../media/image394.wmf"/><Relationship Id="rId11" Type="http://schemas.openxmlformats.org/officeDocument/2006/relationships/oleObject" Target="../embeddings/oleObject462.bin"/><Relationship Id="rId5" Type="http://schemas.openxmlformats.org/officeDocument/2006/relationships/oleObject" Target="../embeddings/oleObject459.bin"/><Relationship Id="rId15" Type="http://schemas.openxmlformats.org/officeDocument/2006/relationships/oleObject" Target="../embeddings/oleObject464.bin"/><Relationship Id="rId10" Type="http://schemas.openxmlformats.org/officeDocument/2006/relationships/image" Target="../media/image396.wmf"/><Relationship Id="rId4" Type="http://schemas.openxmlformats.org/officeDocument/2006/relationships/image" Target="../media/image393.wmf"/><Relationship Id="rId9" Type="http://schemas.openxmlformats.org/officeDocument/2006/relationships/oleObject" Target="../embeddings/oleObject461.bin"/><Relationship Id="rId14" Type="http://schemas.openxmlformats.org/officeDocument/2006/relationships/image" Target="../media/image398.wmf"/></Relationships>
</file>

<file path=ppt/slides/_rels/slide68.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307.bin"/><Relationship Id="rId18" Type="http://schemas.openxmlformats.org/officeDocument/2006/relationships/image" Target="../media/image400.wmf"/><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154.wmf"/><Relationship Id="rId17" Type="http://schemas.openxmlformats.org/officeDocument/2006/relationships/oleObject" Target="../embeddings/oleObject466.bin"/><Relationship Id="rId2" Type="http://schemas.openxmlformats.org/officeDocument/2006/relationships/slideLayout" Target="../slideLayouts/slideLayout7.xml"/><Relationship Id="rId16" Type="http://schemas.openxmlformats.org/officeDocument/2006/relationships/image" Target="../media/image393.wmf"/><Relationship Id="rId20" Type="http://schemas.openxmlformats.org/officeDocument/2006/relationships/image" Target="../media/image401.wmf"/><Relationship Id="rId1" Type="http://schemas.openxmlformats.org/officeDocument/2006/relationships/vmlDrawing" Target="../drawings/vmlDrawing66.vml"/><Relationship Id="rId6" Type="http://schemas.openxmlformats.org/officeDocument/2006/relationships/image" Target="../media/image268.wmf"/><Relationship Id="rId11" Type="http://schemas.openxmlformats.org/officeDocument/2006/relationships/oleObject" Target="../embeddings/oleObject306.bin"/><Relationship Id="rId5" Type="http://schemas.openxmlformats.org/officeDocument/2006/relationships/oleObject" Target="../embeddings/oleObject303.bin"/><Relationship Id="rId15" Type="http://schemas.openxmlformats.org/officeDocument/2006/relationships/oleObject" Target="../embeddings/oleObject465.bin"/><Relationship Id="rId10" Type="http://schemas.openxmlformats.org/officeDocument/2006/relationships/image" Target="../media/image270.wmf"/><Relationship Id="rId19" Type="http://schemas.openxmlformats.org/officeDocument/2006/relationships/oleObject" Target="../embeddings/oleObject467.bin"/><Relationship Id="rId4" Type="http://schemas.openxmlformats.org/officeDocument/2006/relationships/image" Target="../media/image267.wmf"/><Relationship Id="rId9" Type="http://schemas.openxmlformats.org/officeDocument/2006/relationships/oleObject" Target="../embeddings/oleObject305.bin"/><Relationship Id="rId14" Type="http://schemas.openxmlformats.org/officeDocument/2006/relationships/image" Target="../media/image271.wmf"/></Relationships>
</file>

<file path=ppt/slides/_rels/slide69.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471.bin"/><Relationship Id="rId18" Type="http://schemas.openxmlformats.org/officeDocument/2006/relationships/image" Target="../media/image406.wmf"/><Relationship Id="rId3" Type="http://schemas.openxmlformats.org/officeDocument/2006/relationships/oleObject" Target="../embeddings/oleObject430.bin"/><Relationship Id="rId21" Type="http://schemas.openxmlformats.org/officeDocument/2006/relationships/oleObject" Target="../embeddings/oleObject457.bin"/><Relationship Id="rId7" Type="http://schemas.openxmlformats.org/officeDocument/2006/relationships/oleObject" Target="../embeddings/oleObject245.bin"/><Relationship Id="rId12" Type="http://schemas.openxmlformats.org/officeDocument/2006/relationships/image" Target="../media/image291.wmf"/><Relationship Id="rId17" Type="http://schemas.openxmlformats.org/officeDocument/2006/relationships/oleObject" Target="../embeddings/oleObject473.bin"/><Relationship Id="rId2" Type="http://schemas.openxmlformats.org/officeDocument/2006/relationships/slideLayout" Target="../slideLayouts/slideLayout7.xml"/><Relationship Id="rId16" Type="http://schemas.openxmlformats.org/officeDocument/2006/relationships/image" Target="../media/image405.wmf"/><Relationship Id="rId20" Type="http://schemas.openxmlformats.org/officeDocument/2006/relationships/image" Target="../media/image220.wmf"/><Relationship Id="rId1" Type="http://schemas.openxmlformats.org/officeDocument/2006/relationships/vmlDrawing" Target="../drawings/vmlDrawing67.vml"/><Relationship Id="rId6" Type="http://schemas.openxmlformats.org/officeDocument/2006/relationships/image" Target="../media/image402.wmf"/><Relationship Id="rId11" Type="http://schemas.openxmlformats.org/officeDocument/2006/relationships/oleObject" Target="../embeddings/oleObject470.bin"/><Relationship Id="rId5" Type="http://schemas.openxmlformats.org/officeDocument/2006/relationships/oleObject" Target="../embeddings/oleObject468.bin"/><Relationship Id="rId15" Type="http://schemas.openxmlformats.org/officeDocument/2006/relationships/oleObject" Target="../embeddings/oleObject472.bin"/><Relationship Id="rId10" Type="http://schemas.openxmlformats.org/officeDocument/2006/relationships/image" Target="../media/image403.wmf"/><Relationship Id="rId19" Type="http://schemas.openxmlformats.org/officeDocument/2006/relationships/oleObject" Target="../embeddings/oleObject401.bin"/><Relationship Id="rId4" Type="http://schemas.openxmlformats.org/officeDocument/2006/relationships/image" Target="../media/image365.wmf"/><Relationship Id="rId9" Type="http://schemas.openxmlformats.org/officeDocument/2006/relationships/oleObject" Target="../embeddings/oleObject469.bin"/><Relationship Id="rId14" Type="http://schemas.openxmlformats.org/officeDocument/2006/relationships/image" Target="../media/image404.wmf"/><Relationship Id="rId22" Type="http://schemas.openxmlformats.org/officeDocument/2006/relationships/image" Target="../media/image392.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7.bin"/><Relationship Id="rId1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24.bin"/><Relationship Id="rId12" Type="http://schemas.openxmlformats.org/officeDocument/2006/relationships/image" Target="../media/image19.wmf"/><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image" Target="../media/image20.wmf"/><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25.bin"/><Relationship Id="rId14" Type="http://schemas.openxmlformats.org/officeDocument/2006/relationships/oleObject" Target="../embeddings/oleObject28.bin"/></Relationships>
</file>

<file path=ppt/slides/_rels/slide70.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474.bin"/><Relationship Id="rId18" Type="http://schemas.openxmlformats.org/officeDocument/2006/relationships/image" Target="../media/image409.wmf"/><Relationship Id="rId3" Type="http://schemas.openxmlformats.org/officeDocument/2006/relationships/oleObject" Target="../embeddings/oleObject430.bin"/><Relationship Id="rId21" Type="http://schemas.openxmlformats.org/officeDocument/2006/relationships/oleObject" Target="../embeddings/oleObject457.bin"/><Relationship Id="rId7" Type="http://schemas.openxmlformats.org/officeDocument/2006/relationships/oleObject" Target="../embeddings/oleObject245.bin"/><Relationship Id="rId12" Type="http://schemas.openxmlformats.org/officeDocument/2006/relationships/image" Target="../media/image291.wmf"/><Relationship Id="rId17" Type="http://schemas.openxmlformats.org/officeDocument/2006/relationships/oleObject" Target="../embeddings/oleObject476.bin"/><Relationship Id="rId2" Type="http://schemas.openxmlformats.org/officeDocument/2006/relationships/slideLayout" Target="../slideLayouts/slideLayout7.xml"/><Relationship Id="rId16" Type="http://schemas.openxmlformats.org/officeDocument/2006/relationships/image" Target="../media/image408.wmf"/><Relationship Id="rId20" Type="http://schemas.openxmlformats.org/officeDocument/2006/relationships/image" Target="../media/image220.wmf"/><Relationship Id="rId1" Type="http://schemas.openxmlformats.org/officeDocument/2006/relationships/vmlDrawing" Target="../drawings/vmlDrawing68.vml"/><Relationship Id="rId6" Type="http://schemas.openxmlformats.org/officeDocument/2006/relationships/image" Target="../media/image402.wmf"/><Relationship Id="rId11" Type="http://schemas.openxmlformats.org/officeDocument/2006/relationships/oleObject" Target="../embeddings/oleObject470.bin"/><Relationship Id="rId5" Type="http://schemas.openxmlformats.org/officeDocument/2006/relationships/oleObject" Target="../embeddings/oleObject468.bin"/><Relationship Id="rId15" Type="http://schemas.openxmlformats.org/officeDocument/2006/relationships/oleObject" Target="../embeddings/oleObject475.bin"/><Relationship Id="rId10" Type="http://schemas.openxmlformats.org/officeDocument/2006/relationships/image" Target="../media/image403.wmf"/><Relationship Id="rId19" Type="http://schemas.openxmlformats.org/officeDocument/2006/relationships/oleObject" Target="../embeddings/oleObject401.bin"/><Relationship Id="rId4" Type="http://schemas.openxmlformats.org/officeDocument/2006/relationships/image" Target="../media/image365.wmf"/><Relationship Id="rId9" Type="http://schemas.openxmlformats.org/officeDocument/2006/relationships/oleObject" Target="../embeddings/oleObject469.bin"/><Relationship Id="rId14" Type="http://schemas.openxmlformats.org/officeDocument/2006/relationships/image" Target="../media/image407.wmf"/><Relationship Id="rId22" Type="http://schemas.openxmlformats.org/officeDocument/2006/relationships/image" Target="../media/image392.wmf"/></Relationships>
</file>

<file path=ppt/slides/_rels/slide71.xml.rels><?xml version="1.0" encoding="UTF-8" standalone="yes"?>
<Relationships xmlns="http://schemas.openxmlformats.org/package/2006/relationships"><Relationship Id="rId8" Type="http://schemas.openxmlformats.org/officeDocument/2006/relationships/image" Target="../media/image412.wmf"/><Relationship Id="rId13" Type="http://schemas.openxmlformats.org/officeDocument/2006/relationships/oleObject" Target="../embeddings/oleObject480.bin"/><Relationship Id="rId18" Type="http://schemas.openxmlformats.org/officeDocument/2006/relationships/oleObject" Target="../embeddings/oleObject334.bin"/><Relationship Id="rId3" Type="http://schemas.openxmlformats.org/officeDocument/2006/relationships/oleObject" Target="../embeddings/oleObject477.bin"/><Relationship Id="rId21" Type="http://schemas.openxmlformats.org/officeDocument/2006/relationships/image" Target="../media/image297.wmf"/><Relationship Id="rId7" Type="http://schemas.openxmlformats.org/officeDocument/2006/relationships/oleObject" Target="../embeddings/oleObject479.bin"/><Relationship Id="rId12" Type="http://schemas.openxmlformats.org/officeDocument/2006/relationships/image" Target="../media/image295.wmf"/><Relationship Id="rId17" Type="http://schemas.openxmlformats.org/officeDocument/2006/relationships/oleObject" Target="../embeddings/oleObject482.bin"/><Relationship Id="rId25" Type="http://schemas.openxmlformats.org/officeDocument/2006/relationships/image" Target="../media/image414.wmf"/><Relationship Id="rId2" Type="http://schemas.openxmlformats.org/officeDocument/2006/relationships/slideLayout" Target="../slideLayouts/slideLayout7.xml"/><Relationship Id="rId16" Type="http://schemas.openxmlformats.org/officeDocument/2006/relationships/image" Target="../media/image413.wmf"/><Relationship Id="rId20" Type="http://schemas.openxmlformats.org/officeDocument/2006/relationships/oleObject" Target="../embeddings/oleObject335.bin"/><Relationship Id="rId1" Type="http://schemas.openxmlformats.org/officeDocument/2006/relationships/vmlDrawing" Target="../drawings/vmlDrawing69.vml"/><Relationship Id="rId6" Type="http://schemas.openxmlformats.org/officeDocument/2006/relationships/image" Target="../media/image411.wmf"/><Relationship Id="rId11" Type="http://schemas.openxmlformats.org/officeDocument/2006/relationships/oleObject" Target="../embeddings/oleObject333.bin"/><Relationship Id="rId24" Type="http://schemas.openxmlformats.org/officeDocument/2006/relationships/oleObject" Target="../embeddings/oleObject483.bin"/><Relationship Id="rId5" Type="http://schemas.openxmlformats.org/officeDocument/2006/relationships/oleObject" Target="../embeddings/oleObject478.bin"/><Relationship Id="rId15" Type="http://schemas.openxmlformats.org/officeDocument/2006/relationships/oleObject" Target="../embeddings/oleObject481.bin"/><Relationship Id="rId23" Type="http://schemas.openxmlformats.org/officeDocument/2006/relationships/image" Target="../media/image298.wmf"/><Relationship Id="rId10" Type="http://schemas.openxmlformats.org/officeDocument/2006/relationships/image" Target="../media/image294.wmf"/><Relationship Id="rId19" Type="http://schemas.openxmlformats.org/officeDocument/2006/relationships/image" Target="../media/image296.wmf"/><Relationship Id="rId4" Type="http://schemas.openxmlformats.org/officeDocument/2006/relationships/image" Target="../media/image410.wmf"/><Relationship Id="rId9" Type="http://schemas.openxmlformats.org/officeDocument/2006/relationships/oleObject" Target="../embeddings/oleObject332.bin"/><Relationship Id="rId14" Type="http://schemas.openxmlformats.org/officeDocument/2006/relationships/image" Target="../media/image343.wmf"/><Relationship Id="rId22" Type="http://schemas.openxmlformats.org/officeDocument/2006/relationships/oleObject" Target="../embeddings/oleObject336.bin"/></Relationships>
</file>

<file path=ppt/slides/_rels/slide72.xml.rels><?xml version="1.0" encoding="UTF-8" standalone="yes"?>
<Relationships xmlns="http://schemas.openxmlformats.org/package/2006/relationships"><Relationship Id="rId8" Type="http://schemas.openxmlformats.org/officeDocument/2006/relationships/image" Target="../media/image416.wmf"/><Relationship Id="rId13" Type="http://schemas.openxmlformats.org/officeDocument/2006/relationships/oleObject" Target="../embeddings/oleObject487.bin"/><Relationship Id="rId18" Type="http://schemas.openxmlformats.org/officeDocument/2006/relationships/image" Target="../media/image392.wmf"/><Relationship Id="rId3" Type="http://schemas.openxmlformats.org/officeDocument/2006/relationships/oleObject" Target="../embeddings/oleObject430.bin"/><Relationship Id="rId7" Type="http://schemas.openxmlformats.org/officeDocument/2006/relationships/oleObject" Target="../embeddings/oleObject485.bin"/><Relationship Id="rId12" Type="http://schemas.openxmlformats.org/officeDocument/2006/relationships/image" Target="../media/image417.wmf"/><Relationship Id="rId17" Type="http://schemas.openxmlformats.org/officeDocument/2006/relationships/oleObject" Target="../embeddings/oleObject457.bin"/><Relationship Id="rId2" Type="http://schemas.openxmlformats.org/officeDocument/2006/relationships/slideLayout" Target="../slideLayouts/slideLayout7.xml"/><Relationship Id="rId16" Type="http://schemas.openxmlformats.org/officeDocument/2006/relationships/image" Target="../media/image419.wmf"/><Relationship Id="rId20" Type="http://schemas.openxmlformats.org/officeDocument/2006/relationships/image" Target="../media/image220.wmf"/><Relationship Id="rId1" Type="http://schemas.openxmlformats.org/officeDocument/2006/relationships/vmlDrawing" Target="../drawings/vmlDrawing70.vml"/><Relationship Id="rId6" Type="http://schemas.openxmlformats.org/officeDocument/2006/relationships/image" Target="../media/image415.wmf"/><Relationship Id="rId11" Type="http://schemas.openxmlformats.org/officeDocument/2006/relationships/oleObject" Target="../embeddings/oleObject486.bin"/><Relationship Id="rId5" Type="http://schemas.openxmlformats.org/officeDocument/2006/relationships/oleObject" Target="../embeddings/oleObject484.bin"/><Relationship Id="rId15" Type="http://schemas.openxmlformats.org/officeDocument/2006/relationships/oleObject" Target="../embeddings/oleObject488.bin"/><Relationship Id="rId10" Type="http://schemas.openxmlformats.org/officeDocument/2006/relationships/image" Target="../media/image2.wmf"/><Relationship Id="rId19" Type="http://schemas.openxmlformats.org/officeDocument/2006/relationships/oleObject" Target="../embeddings/oleObject401.bin"/><Relationship Id="rId4" Type="http://schemas.openxmlformats.org/officeDocument/2006/relationships/image" Target="../media/image365.wmf"/><Relationship Id="rId9" Type="http://schemas.openxmlformats.org/officeDocument/2006/relationships/oleObject" Target="../embeddings/oleObject245.bin"/><Relationship Id="rId14" Type="http://schemas.openxmlformats.org/officeDocument/2006/relationships/image" Target="../media/image418.wmf"/></Relationships>
</file>

<file path=ppt/slides/_rels/slide73.xml.rels><?xml version="1.0" encoding="UTF-8" standalone="yes"?>
<Relationships xmlns="http://schemas.openxmlformats.org/package/2006/relationships"><Relationship Id="rId8" Type="http://schemas.openxmlformats.org/officeDocument/2006/relationships/image" Target="../media/image416.wmf"/><Relationship Id="rId13" Type="http://schemas.openxmlformats.org/officeDocument/2006/relationships/oleObject" Target="../embeddings/oleObject490.bin"/><Relationship Id="rId18" Type="http://schemas.openxmlformats.org/officeDocument/2006/relationships/image" Target="../media/image392.wmf"/><Relationship Id="rId3" Type="http://schemas.openxmlformats.org/officeDocument/2006/relationships/oleObject" Target="../embeddings/oleObject430.bin"/><Relationship Id="rId7" Type="http://schemas.openxmlformats.org/officeDocument/2006/relationships/oleObject" Target="../embeddings/oleObject485.bin"/><Relationship Id="rId12" Type="http://schemas.openxmlformats.org/officeDocument/2006/relationships/image" Target="../media/image420.wmf"/><Relationship Id="rId17" Type="http://schemas.openxmlformats.org/officeDocument/2006/relationships/oleObject" Target="../embeddings/oleObject457.bin"/><Relationship Id="rId2" Type="http://schemas.openxmlformats.org/officeDocument/2006/relationships/slideLayout" Target="../slideLayouts/slideLayout7.xml"/><Relationship Id="rId16" Type="http://schemas.openxmlformats.org/officeDocument/2006/relationships/image" Target="../media/image422.wmf"/><Relationship Id="rId20" Type="http://schemas.openxmlformats.org/officeDocument/2006/relationships/image" Target="../media/image220.wmf"/><Relationship Id="rId1" Type="http://schemas.openxmlformats.org/officeDocument/2006/relationships/vmlDrawing" Target="../drawings/vmlDrawing71.vml"/><Relationship Id="rId6" Type="http://schemas.openxmlformats.org/officeDocument/2006/relationships/image" Target="../media/image415.wmf"/><Relationship Id="rId11" Type="http://schemas.openxmlformats.org/officeDocument/2006/relationships/oleObject" Target="../embeddings/oleObject489.bin"/><Relationship Id="rId5" Type="http://schemas.openxmlformats.org/officeDocument/2006/relationships/oleObject" Target="../embeddings/oleObject484.bin"/><Relationship Id="rId15" Type="http://schemas.openxmlformats.org/officeDocument/2006/relationships/oleObject" Target="../embeddings/oleObject491.bin"/><Relationship Id="rId10" Type="http://schemas.openxmlformats.org/officeDocument/2006/relationships/image" Target="../media/image2.wmf"/><Relationship Id="rId19" Type="http://schemas.openxmlformats.org/officeDocument/2006/relationships/oleObject" Target="../embeddings/oleObject401.bin"/><Relationship Id="rId4" Type="http://schemas.openxmlformats.org/officeDocument/2006/relationships/image" Target="../media/image365.wmf"/><Relationship Id="rId9" Type="http://schemas.openxmlformats.org/officeDocument/2006/relationships/oleObject" Target="../embeddings/oleObject245.bin"/><Relationship Id="rId14" Type="http://schemas.openxmlformats.org/officeDocument/2006/relationships/image" Target="../media/image421.wmf"/></Relationships>
</file>

<file path=ppt/slides/_rels/slide74.xml.rels><?xml version="1.0" encoding="UTF-8" standalone="yes"?>
<Relationships xmlns="http://schemas.openxmlformats.org/package/2006/relationships"><Relationship Id="rId13" Type="http://schemas.openxmlformats.org/officeDocument/2006/relationships/oleObject" Target="../embeddings/oleObject495.bin"/><Relationship Id="rId18" Type="http://schemas.openxmlformats.org/officeDocument/2006/relationships/image" Target="../media/image330.wmf"/><Relationship Id="rId26" Type="http://schemas.openxmlformats.org/officeDocument/2006/relationships/image" Target="../media/image332.wmf"/><Relationship Id="rId3" Type="http://schemas.openxmlformats.org/officeDocument/2006/relationships/oleObject" Target="../embeddings/oleObject492.bin"/><Relationship Id="rId21" Type="http://schemas.openxmlformats.org/officeDocument/2006/relationships/oleObject" Target="../embeddings/oleObject383.bin"/><Relationship Id="rId34" Type="http://schemas.openxmlformats.org/officeDocument/2006/relationships/oleObject" Target="../embeddings/oleObject390.bin"/><Relationship Id="rId7" Type="http://schemas.openxmlformats.org/officeDocument/2006/relationships/oleObject" Target="../embeddings/oleObject494.bin"/><Relationship Id="rId12" Type="http://schemas.openxmlformats.org/officeDocument/2006/relationships/image" Target="../media/image295.wmf"/><Relationship Id="rId17" Type="http://schemas.openxmlformats.org/officeDocument/2006/relationships/oleObject" Target="../embeddings/oleObject385.bin"/><Relationship Id="rId25" Type="http://schemas.openxmlformats.org/officeDocument/2006/relationships/oleObject" Target="../embeddings/oleObject387.bin"/><Relationship Id="rId33" Type="http://schemas.openxmlformats.org/officeDocument/2006/relationships/image" Target="../media/image298.wmf"/><Relationship Id="rId2" Type="http://schemas.openxmlformats.org/officeDocument/2006/relationships/slideLayout" Target="../slideLayouts/slideLayout7.xml"/><Relationship Id="rId16" Type="http://schemas.openxmlformats.org/officeDocument/2006/relationships/image" Target="../media/image427.wmf"/><Relationship Id="rId20" Type="http://schemas.openxmlformats.org/officeDocument/2006/relationships/image" Target="../media/image329.wmf"/><Relationship Id="rId29" Type="http://schemas.openxmlformats.org/officeDocument/2006/relationships/oleObject" Target="../embeddings/oleObject389.bin"/><Relationship Id="rId1" Type="http://schemas.openxmlformats.org/officeDocument/2006/relationships/vmlDrawing" Target="../drawings/vmlDrawing72.vml"/><Relationship Id="rId6" Type="http://schemas.openxmlformats.org/officeDocument/2006/relationships/image" Target="../media/image424.wmf"/><Relationship Id="rId11" Type="http://schemas.openxmlformats.org/officeDocument/2006/relationships/oleObject" Target="../embeddings/oleObject333.bin"/><Relationship Id="rId24" Type="http://schemas.openxmlformats.org/officeDocument/2006/relationships/image" Target="../media/image331.wmf"/><Relationship Id="rId32" Type="http://schemas.openxmlformats.org/officeDocument/2006/relationships/oleObject" Target="../embeddings/oleObject336.bin"/><Relationship Id="rId5" Type="http://schemas.openxmlformats.org/officeDocument/2006/relationships/oleObject" Target="../embeddings/oleObject493.bin"/><Relationship Id="rId15" Type="http://schemas.openxmlformats.org/officeDocument/2006/relationships/oleObject" Target="../embeddings/oleObject496.bin"/><Relationship Id="rId23" Type="http://schemas.openxmlformats.org/officeDocument/2006/relationships/oleObject" Target="../embeddings/oleObject386.bin"/><Relationship Id="rId28" Type="http://schemas.openxmlformats.org/officeDocument/2006/relationships/image" Target="../media/image333.wmf"/><Relationship Id="rId10" Type="http://schemas.openxmlformats.org/officeDocument/2006/relationships/image" Target="../media/image294.wmf"/><Relationship Id="rId19" Type="http://schemas.openxmlformats.org/officeDocument/2006/relationships/oleObject" Target="../embeddings/oleObject382.bin"/><Relationship Id="rId31" Type="http://schemas.openxmlformats.org/officeDocument/2006/relationships/image" Target="../media/image343.wmf"/><Relationship Id="rId4" Type="http://schemas.openxmlformats.org/officeDocument/2006/relationships/image" Target="../media/image423.wmf"/><Relationship Id="rId9" Type="http://schemas.openxmlformats.org/officeDocument/2006/relationships/oleObject" Target="../embeddings/oleObject332.bin"/><Relationship Id="rId14" Type="http://schemas.openxmlformats.org/officeDocument/2006/relationships/image" Target="../media/image426.wmf"/><Relationship Id="rId22" Type="http://schemas.openxmlformats.org/officeDocument/2006/relationships/oleObject" Target="../embeddings/oleObject384.bin"/><Relationship Id="rId27" Type="http://schemas.openxmlformats.org/officeDocument/2006/relationships/oleObject" Target="../embeddings/oleObject388.bin"/><Relationship Id="rId30" Type="http://schemas.openxmlformats.org/officeDocument/2006/relationships/oleObject" Target="../embeddings/oleObject497.bin"/><Relationship Id="rId35" Type="http://schemas.openxmlformats.org/officeDocument/2006/relationships/image" Target="../media/image334.wmf"/><Relationship Id="rId8" Type="http://schemas.openxmlformats.org/officeDocument/2006/relationships/image" Target="../media/image425.wmf"/></Relationships>
</file>

<file path=ppt/slides/_rels/slide75.xml.rels><?xml version="1.0" encoding="UTF-8" standalone="yes"?>
<Relationships xmlns="http://schemas.openxmlformats.org/package/2006/relationships"><Relationship Id="rId8" Type="http://schemas.openxmlformats.org/officeDocument/2006/relationships/image" Target="../media/image428.wmf"/><Relationship Id="rId13" Type="http://schemas.openxmlformats.org/officeDocument/2006/relationships/oleObject" Target="../embeddings/oleObject501.bin"/><Relationship Id="rId18" Type="http://schemas.openxmlformats.org/officeDocument/2006/relationships/image" Target="../media/image392.wmf"/><Relationship Id="rId3" Type="http://schemas.openxmlformats.org/officeDocument/2006/relationships/oleObject" Target="../embeddings/oleObject430.bin"/><Relationship Id="rId7" Type="http://schemas.openxmlformats.org/officeDocument/2006/relationships/oleObject" Target="../embeddings/oleObject498.bin"/><Relationship Id="rId12" Type="http://schemas.openxmlformats.org/officeDocument/2006/relationships/image" Target="../media/image356.wmf"/><Relationship Id="rId17" Type="http://schemas.openxmlformats.org/officeDocument/2006/relationships/oleObject" Target="../embeddings/oleObject457.bin"/><Relationship Id="rId2" Type="http://schemas.openxmlformats.org/officeDocument/2006/relationships/slideLayout" Target="../slideLayouts/slideLayout7.xml"/><Relationship Id="rId16" Type="http://schemas.openxmlformats.org/officeDocument/2006/relationships/image" Target="../media/image220.wmf"/><Relationship Id="rId20" Type="http://schemas.openxmlformats.org/officeDocument/2006/relationships/image" Target="../media/image431.wmf"/><Relationship Id="rId1" Type="http://schemas.openxmlformats.org/officeDocument/2006/relationships/vmlDrawing" Target="../drawings/vmlDrawing73.vml"/><Relationship Id="rId6" Type="http://schemas.openxmlformats.org/officeDocument/2006/relationships/image" Target="../media/image2.wmf"/><Relationship Id="rId11" Type="http://schemas.openxmlformats.org/officeDocument/2006/relationships/oleObject" Target="../embeddings/oleObject500.bin"/><Relationship Id="rId5" Type="http://schemas.openxmlformats.org/officeDocument/2006/relationships/oleObject" Target="../embeddings/oleObject245.bin"/><Relationship Id="rId15" Type="http://schemas.openxmlformats.org/officeDocument/2006/relationships/oleObject" Target="../embeddings/oleObject401.bin"/><Relationship Id="rId10" Type="http://schemas.openxmlformats.org/officeDocument/2006/relationships/image" Target="../media/image429.wmf"/><Relationship Id="rId19" Type="http://schemas.openxmlformats.org/officeDocument/2006/relationships/oleObject" Target="../embeddings/oleObject502.bin"/><Relationship Id="rId4" Type="http://schemas.openxmlformats.org/officeDocument/2006/relationships/image" Target="../media/image365.wmf"/><Relationship Id="rId9" Type="http://schemas.openxmlformats.org/officeDocument/2006/relationships/oleObject" Target="../embeddings/oleObject499.bin"/><Relationship Id="rId14" Type="http://schemas.openxmlformats.org/officeDocument/2006/relationships/image" Target="../media/image430.wmf"/></Relationships>
</file>

<file path=ppt/slides/_rels/slide76.xml.rels><?xml version="1.0" encoding="UTF-8" standalone="yes"?>
<Relationships xmlns="http://schemas.openxmlformats.org/package/2006/relationships"><Relationship Id="rId8" Type="http://schemas.openxmlformats.org/officeDocument/2006/relationships/image" Target="../media/image429.wmf"/><Relationship Id="rId13" Type="http://schemas.openxmlformats.org/officeDocument/2006/relationships/oleObject" Target="../embeddings/oleObject401.bin"/><Relationship Id="rId18" Type="http://schemas.openxmlformats.org/officeDocument/2006/relationships/image" Target="../media/image428.wmf"/><Relationship Id="rId3" Type="http://schemas.openxmlformats.org/officeDocument/2006/relationships/oleObject" Target="../embeddings/oleObject430.bin"/><Relationship Id="rId7" Type="http://schemas.openxmlformats.org/officeDocument/2006/relationships/oleObject" Target="../embeddings/oleObject499.bin"/><Relationship Id="rId12" Type="http://schemas.openxmlformats.org/officeDocument/2006/relationships/image" Target="../media/image432.wmf"/><Relationship Id="rId17" Type="http://schemas.openxmlformats.org/officeDocument/2006/relationships/oleObject" Target="../embeddings/oleObject498.bin"/><Relationship Id="rId2" Type="http://schemas.openxmlformats.org/officeDocument/2006/relationships/slideLayout" Target="../slideLayouts/slideLayout7.xml"/><Relationship Id="rId16" Type="http://schemas.openxmlformats.org/officeDocument/2006/relationships/image" Target="../media/image392.wmf"/><Relationship Id="rId20" Type="http://schemas.openxmlformats.org/officeDocument/2006/relationships/image" Target="../media/image433.wmf"/><Relationship Id="rId1" Type="http://schemas.openxmlformats.org/officeDocument/2006/relationships/vmlDrawing" Target="../drawings/vmlDrawing74.vml"/><Relationship Id="rId6" Type="http://schemas.openxmlformats.org/officeDocument/2006/relationships/image" Target="../media/image2.wmf"/><Relationship Id="rId11" Type="http://schemas.openxmlformats.org/officeDocument/2006/relationships/oleObject" Target="../embeddings/oleObject503.bin"/><Relationship Id="rId5" Type="http://schemas.openxmlformats.org/officeDocument/2006/relationships/oleObject" Target="../embeddings/oleObject245.bin"/><Relationship Id="rId15" Type="http://schemas.openxmlformats.org/officeDocument/2006/relationships/oleObject" Target="../embeddings/oleObject457.bin"/><Relationship Id="rId10" Type="http://schemas.openxmlformats.org/officeDocument/2006/relationships/image" Target="../media/image356.wmf"/><Relationship Id="rId19" Type="http://schemas.openxmlformats.org/officeDocument/2006/relationships/oleObject" Target="../embeddings/oleObject504.bin"/><Relationship Id="rId4" Type="http://schemas.openxmlformats.org/officeDocument/2006/relationships/image" Target="../media/image365.wmf"/><Relationship Id="rId9" Type="http://schemas.openxmlformats.org/officeDocument/2006/relationships/oleObject" Target="../embeddings/oleObject500.bin"/><Relationship Id="rId14" Type="http://schemas.openxmlformats.org/officeDocument/2006/relationships/image" Target="../media/image220.wmf"/></Relationships>
</file>

<file path=ppt/slides/_rels/slide77.x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oleObject" Target="../embeddings/oleObject506.bin"/><Relationship Id="rId18" Type="http://schemas.openxmlformats.org/officeDocument/2006/relationships/image" Target="../media/image366.wmf"/><Relationship Id="rId26" Type="http://schemas.openxmlformats.org/officeDocument/2006/relationships/image" Target="../media/image370.wmf"/><Relationship Id="rId3" Type="http://schemas.openxmlformats.org/officeDocument/2006/relationships/oleObject" Target="../embeddings/oleObject505.bin"/><Relationship Id="rId21" Type="http://schemas.openxmlformats.org/officeDocument/2006/relationships/oleObject" Target="../embeddings/oleObject508.bin"/><Relationship Id="rId7" Type="http://schemas.openxmlformats.org/officeDocument/2006/relationships/oleObject" Target="../embeddings/oleObject424.bin"/><Relationship Id="rId12" Type="http://schemas.openxmlformats.org/officeDocument/2006/relationships/image" Target="../media/image361.wmf"/><Relationship Id="rId17" Type="http://schemas.openxmlformats.org/officeDocument/2006/relationships/oleObject" Target="../embeddings/oleObject431.bin"/><Relationship Id="rId25" Type="http://schemas.openxmlformats.org/officeDocument/2006/relationships/oleObject" Target="../embeddings/oleObject435.bin"/><Relationship Id="rId2" Type="http://schemas.openxmlformats.org/officeDocument/2006/relationships/slideLayout" Target="../slideLayouts/slideLayout7.xml"/><Relationship Id="rId16" Type="http://schemas.openxmlformats.org/officeDocument/2006/relationships/image" Target="../media/image363.wmf"/><Relationship Id="rId20" Type="http://schemas.openxmlformats.org/officeDocument/2006/relationships/image" Target="../media/image436.wmf"/><Relationship Id="rId1" Type="http://schemas.openxmlformats.org/officeDocument/2006/relationships/vmlDrawing" Target="../drawings/vmlDrawing75.vml"/><Relationship Id="rId6" Type="http://schemas.openxmlformats.org/officeDocument/2006/relationships/image" Target="../media/image358.wmf"/><Relationship Id="rId11" Type="http://schemas.openxmlformats.org/officeDocument/2006/relationships/oleObject" Target="../embeddings/oleObject426.bin"/><Relationship Id="rId24" Type="http://schemas.openxmlformats.org/officeDocument/2006/relationships/image" Target="../media/image369.wmf"/><Relationship Id="rId5" Type="http://schemas.openxmlformats.org/officeDocument/2006/relationships/oleObject" Target="../embeddings/oleObject423.bin"/><Relationship Id="rId15" Type="http://schemas.openxmlformats.org/officeDocument/2006/relationships/oleObject" Target="../embeddings/oleObject428.bin"/><Relationship Id="rId23" Type="http://schemas.openxmlformats.org/officeDocument/2006/relationships/oleObject" Target="../embeddings/oleObject434.bin"/><Relationship Id="rId28" Type="http://schemas.openxmlformats.org/officeDocument/2006/relationships/image" Target="../media/image343.wmf"/><Relationship Id="rId10" Type="http://schemas.openxmlformats.org/officeDocument/2006/relationships/image" Target="../media/image360.wmf"/><Relationship Id="rId19" Type="http://schemas.openxmlformats.org/officeDocument/2006/relationships/oleObject" Target="../embeddings/oleObject507.bin"/><Relationship Id="rId4" Type="http://schemas.openxmlformats.org/officeDocument/2006/relationships/image" Target="../media/image434.wmf"/><Relationship Id="rId9" Type="http://schemas.openxmlformats.org/officeDocument/2006/relationships/oleObject" Target="../embeddings/oleObject425.bin"/><Relationship Id="rId14" Type="http://schemas.openxmlformats.org/officeDocument/2006/relationships/image" Target="../media/image435.wmf"/><Relationship Id="rId22" Type="http://schemas.openxmlformats.org/officeDocument/2006/relationships/image" Target="../media/image437.wmf"/><Relationship Id="rId27" Type="http://schemas.openxmlformats.org/officeDocument/2006/relationships/oleObject" Target="../embeddings/oleObject497.bin"/></Relationships>
</file>

<file path=ppt/slides/_rels/slide78.xml.rels><?xml version="1.0" encoding="UTF-8" standalone="yes"?>
<Relationships xmlns="http://schemas.openxmlformats.org/package/2006/relationships"><Relationship Id="rId13" Type="http://schemas.openxmlformats.org/officeDocument/2006/relationships/oleObject" Target="../embeddings/oleObject514.bin"/><Relationship Id="rId18" Type="http://schemas.openxmlformats.org/officeDocument/2006/relationships/oleObject" Target="../embeddings/oleObject516.bin"/><Relationship Id="rId26" Type="http://schemas.openxmlformats.org/officeDocument/2006/relationships/oleObject" Target="../embeddings/oleObject520.bin"/><Relationship Id="rId21" Type="http://schemas.openxmlformats.org/officeDocument/2006/relationships/image" Target="../media/image446.wmf"/><Relationship Id="rId34" Type="http://schemas.openxmlformats.org/officeDocument/2006/relationships/oleObject" Target="../embeddings/oleObject525.bin"/><Relationship Id="rId7" Type="http://schemas.openxmlformats.org/officeDocument/2006/relationships/oleObject" Target="../embeddings/oleObject511.bin"/><Relationship Id="rId12" Type="http://schemas.openxmlformats.org/officeDocument/2006/relationships/image" Target="../media/image442.wmf"/><Relationship Id="rId17" Type="http://schemas.openxmlformats.org/officeDocument/2006/relationships/image" Target="../media/image444.wmf"/><Relationship Id="rId25" Type="http://schemas.openxmlformats.org/officeDocument/2006/relationships/image" Target="../media/image448.wmf"/><Relationship Id="rId33" Type="http://schemas.openxmlformats.org/officeDocument/2006/relationships/oleObject" Target="../embeddings/oleObject524.bin"/><Relationship Id="rId38" Type="http://schemas.openxmlformats.org/officeDocument/2006/relationships/image" Target="../media/image452.emf"/><Relationship Id="rId2" Type="http://schemas.openxmlformats.org/officeDocument/2006/relationships/slideLayout" Target="../slideLayouts/slideLayout7.xml"/><Relationship Id="rId16" Type="http://schemas.openxmlformats.org/officeDocument/2006/relationships/oleObject" Target="../embeddings/oleObject515.bin"/><Relationship Id="rId20" Type="http://schemas.openxmlformats.org/officeDocument/2006/relationships/oleObject" Target="../embeddings/oleObject517.bin"/><Relationship Id="rId29" Type="http://schemas.openxmlformats.org/officeDocument/2006/relationships/image" Target="../media/image450.wmf"/><Relationship Id="rId1" Type="http://schemas.openxmlformats.org/officeDocument/2006/relationships/vmlDrawing" Target="../drawings/vmlDrawing76.vml"/><Relationship Id="rId6" Type="http://schemas.openxmlformats.org/officeDocument/2006/relationships/image" Target="../media/image439.wmf"/><Relationship Id="rId11" Type="http://schemas.openxmlformats.org/officeDocument/2006/relationships/oleObject" Target="../embeddings/oleObject513.bin"/><Relationship Id="rId24" Type="http://schemas.openxmlformats.org/officeDocument/2006/relationships/oleObject" Target="../embeddings/oleObject519.bin"/><Relationship Id="rId32" Type="http://schemas.openxmlformats.org/officeDocument/2006/relationships/oleObject" Target="../embeddings/oleObject523.bin"/><Relationship Id="rId37" Type="http://schemas.openxmlformats.org/officeDocument/2006/relationships/oleObject" Target="../embeddings/oleObject527.bin"/><Relationship Id="rId5" Type="http://schemas.openxmlformats.org/officeDocument/2006/relationships/oleObject" Target="../embeddings/oleObject510.bin"/><Relationship Id="rId15" Type="http://schemas.openxmlformats.org/officeDocument/2006/relationships/image" Target="../media/image453.jpeg"/><Relationship Id="rId23" Type="http://schemas.openxmlformats.org/officeDocument/2006/relationships/image" Target="../media/image447.wmf"/><Relationship Id="rId28" Type="http://schemas.openxmlformats.org/officeDocument/2006/relationships/oleObject" Target="../embeddings/oleObject521.bin"/><Relationship Id="rId36" Type="http://schemas.openxmlformats.org/officeDocument/2006/relationships/image" Target="../media/image451.wmf"/><Relationship Id="rId10" Type="http://schemas.openxmlformats.org/officeDocument/2006/relationships/image" Target="../media/image441.wmf"/><Relationship Id="rId19" Type="http://schemas.openxmlformats.org/officeDocument/2006/relationships/image" Target="../media/image445.wmf"/><Relationship Id="rId31" Type="http://schemas.openxmlformats.org/officeDocument/2006/relationships/oleObject" Target="../embeddings/oleObject522.bin"/><Relationship Id="rId4" Type="http://schemas.openxmlformats.org/officeDocument/2006/relationships/image" Target="../media/image438.wmf"/><Relationship Id="rId9" Type="http://schemas.openxmlformats.org/officeDocument/2006/relationships/oleObject" Target="../embeddings/oleObject512.bin"/><Relationship Id="rId14" Type="http://schemas.openxmlformats.org/officeDocument/2006/relationships/image" Target="../media/image443.wmf"/><Relationship Id="rId22" Type="http://schemas.openxmlformats.org/officeDocument/2006/relationships/oleObject" Target="../embeddings/oleObject518.bin"/><Relationship Id="rId27" Type="http://schemas.openxmlformats.org/officeDocument/2006/relationships/image" Target="../media/image449.wmf"/><Relationship Id="rId30" Type="http://schemas.openxmlformats.org/officeDocument/2006/relationships/image" Target="../media/image454.jpeg"/><Relationship Id="rId35" Type="http://schemas.openxmlformats.org/officeDocument/2006/relationships/oleObject" Target="../embeddings/oleObject526.bin"/><Relationship Id="rId8" Type="http://schemas.openxmlformats.org/officeDocument/2006/relationships/image" Target="../media/image440.wmf"/><Relationship Id="rId3" Type="http://schemas.openxmlformats.org/officeDocument/2006/relationships/oleObject" Target="../embeddings/oleObject509.bin"/></Relationships>
</file>

<file path=ppt/slides/_rels/slide79.xml.rels><?xml version="1.0" encoding="UTF-8" standalone="yes"?>
<Relationships xmlns="http://schemas.openxmlformats.org/package/2006/relationships"><Relationship Id="rId13" Type="http://schemas.openxmlformats.org/officeDocument/2006/relationships/oleObject" Target="../embeddings/oleObject514.bin"/><Relationship Id="rId18" Type="http://schemas.openxmlformats.org/officeDocument/2006/relationships/oleObject" Target="../embeddings/oleObject516.bin"/><Relationship Id="rId26" Type="http://schemas.openxmlformats.org/officeDocument/2006/relationships/oleObject" Target="../embeddings/oleObject520.bin"/><Relationship Id="rId39" Type="http://schemas.openxmlformats.org/officeDocument/2006/relationships/oleObject" Target="../embeddings/oleObject9.bin"/><Relationship Id="rId21" Type="http://schemas.openxmlformats.org/officeDocument/2006/relationships/image" Target="../media/image446.wmf"/><Relationship Id="rId34" Type="http://schemas.openxmlformats.org/officeDocument/2006/relationships/oleObject" Target="../embeddings/oleObject525.bin"/><Relationship Id="rId42" Type="http://schemas.openxmlformats.org/officeDocument/2006/relationships/image" Target="../media/image10.wmf"/><Relationship Id="rId7" Type="http://schemas.openxmlformats.org/officeDocument/2006/relationships/oleObject" Target="../embeddings/oleObject511.bin"/><Relationship Id="rId2" Type="http://schemas.openxmlformats.org/officeDocument/2006/relationships/slideLayout" Target="../slideLayouts/slideLayout7.xml"/><Relationship Id="rId16" Type="http://schemas.openxmlformats.org/officeDocument/2006/relationships/oleObject" Target="../embeddings/oleObject515.bin"/><Relationship Id="rId29" Type="http://schemas.openxmlformats.org/officeDocument/2006/relationships/image" Target="../media/image450.wmf"/><Relationship Id="rId1" Type="http://schemas.openxmlformats.org/officeDocument/2006/relationships/vmlDrawing" Target="../drawings/vmlDrawing77.vml"/><Relationship Id="rId6" Type="http://schemas.openxmlformats.org/officeDocument/2006/relationships/image" Target="../media/image439.wmf"/><Relationship Id="rId11" Type="http://schemas.openxmlformats.org/officeDocument/2006/relationships/oleObject" Target="../embeddings/oleObject513.bin"/><Relationship Id="rId24" Type="http://schemas.openxmlformats.org/officeDocument/2006/relationships/oleObject" Target="../embeddings/oleObject519.bin"/><Relationship Id="rId32" Type="http://schemas.openxmlformats.org/officeDocument/2006/relationships/oleObject" Target="../embeddings/oleObject523.bin"/><Relationship Id="rId37" Type="http://schemas.openxmlformats.org/officeDocument/2006/relationships/oleObject" Target="../embeddings/oleObject527.bin"/><Relationship Id="rId40" Type="http://schemas.openxmlformats.org/officeDocument/2006/relationships/image" Target="../media/image9.wmf"/><Relationship Id="rId45" Type="http://schemas.openxmlformats.org/officeDocument/2006/relationships/oleObject" Target="../embeddings/oleObject12.bin"/><Relationship Id="rId5" Type="http://schemas.openxmlformats.org/officeDocument/2006/relationships/oleObject" Target="../embeddings/oleObject510.bin"/><Relationship Id="rId15" Type="http://schemas.openxmlformats.org/officeDocument/2006/relationships/image" Target="../media/image453.jpeg"/><Relationship Id="rId23" Type="http://schemas.openxmlformats.org/officeDocument/2006/relationships/image" Target="../media/image447.wmf"/><Relationship Id="rId28" Type="http://schemas.openxmlformats.org/officeDocument/2006/relationships/oleObject" Target="../embeddings/oleObject521.bin"/><Relationship Id="rId36" Type="http://schemas.openxmlformats.org/officeDocument/2006/relationships/image" Target="../media/image451.wmf"/><Relationship Id="rId10" Type="http://schemas.openxmlformats.org/officeDocument/2006/relationships/image" Target="../media/image441.wmf"/><Relationship Id="rId19" Type="http://schemas.openxmlformats.org/officeDocument/2006/relationships/image" Target="../media/image445.wmf"/><Relationship Id="rId31" Type="http://schemas.openxmlformats.org/officeDocument/2006/relationships/oleObject" Target="../embeddings/oleObject522.bin"/><Relationship Id="rId44" Type="http://schemas.openxmlformats.org/officeDocument/2006/relationships/image" Target="../media/image11.wmf"/><Relationship Id="rId4" Type="http://schemas.openxmlformats.org/officeDocument/2006/relationships/image" Target="../media/image438.wmf"/><Relationship Id="rId9" Type="http://schemas.openxmlformats.org/officeDocument/2006/relationships/oleObject" Target="../embeddings/oleObject512.bin"/><Relationship Id="rId14" Type="http://schemas.openxmlformats.org/officeDocument/2006/relationships/image" Target="../media/image443.wmf"/><Relationship Id="rId22" Type="http://schemas.openxmlformats.org/officeDocument/2006/relationships/oleObject" Target="../embeddings/oleObject518.bin"/><Relationship Id="rId27" Type="http://schemas.openxmlformats.org/officeDocument/2006/relationships/image" Target="../media/image449.wmf"/><Relationship Id="rId30" Type="http://schemas.openxmlformats.org/officeDocument/2006/relationships/image" Target="../media/image454.jpeg"/><Relationship Id="rId35" Type="http://schemas.openxmlformats.org/officeDocument/2006/relationships/oleObject" Target="../embeddings/oleObject526.bin"/><Relationship Id="rId43" Type="http://schemas.openxmlformats.org/officeDocument/2006/relationships/oleObject" Target="../embeddings/oleObject11.bin"/><Relationship Id="rId8" Type="http://schemas.openxmlformats.org/officeDocument/2006/relationships/image" Target="../media/image440.wmf"/><Relationship Id="rId3" Type="http://schemas.openxmlformats.org/officeDocument/2006/relationships/oleObject" Target="../embeddings/oleObject509.bin"/><Relationship Id="rId12" Type="http://schemas.openxmlformats.org/officeDocument/2006/relationships/image" Target="../media/image442.wmf"/><Relationship Id="rId17" Type="http://schemas.openxmlformats.org/officeDocument/2006/relationships/image" Target="../media/image444.wmf"/><Relationship Id="rId25" Type="http://schemas.openxmlformats.org/officeDocument/2006/relationships/image" Target="../media/image448.wmf"/><Relationship Id="rId33" Type="http://schemas.openxmlformats.org/officeDocument/2006/relationships/oleObject" Target="../embeddings/oleObject524.bin"/><Relationship Id="rId38" Type="http://schemas.openxmlformats.org/officeDocument/2006/relationships/image" Target="../media/image452.emf"/><Relationship Id="rId46" Type="http://schemas.openxmlformats.org/officeDocument/2006/relationships/image" Target="../media/image12.wmf"/><Relationship Id="rId20" Type="http://schemas.openxmlformats.org/officeDocument/2006/relationships/oleObject" Target="../embeddings/oleObject517.bin"/><Relationship Id="rId41"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0.wmf"/><Relationship Id="rId18" Type="http://schemas.openxmlformats.org/officeDocument/2006/relationships/image" Target="../media/image16.wmf"/><Relationship Id="rId3" Type="http://schemas.openxmlformats.org/officeDocument/2006/relationships/oleObject" Target="../embeddings/oleObject15.bin"/><Relationship Id="rId7" Type="http://schemas.openxmlformats.org/officeDocument/2006/relationships/oleObject" Target="../embeddings/oleObject32.bin"/><Relationship Id="rId12" Type="http://schemas.openxmlformats.org/officeDocument/2006/relationships/oleObject" Target="../embeddings/oleObject35.bin"/><Relationship Id="rId17"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22.wmf"/><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7.bin"/><Relationship Id="rId10" Type="http://schemas.openxmlformats.org/officeDocument/2006/relationships/image" Target="../media/image19.wmf"/><Relationship Id="rId4" Type="http://schemas.openxmlformats.org/officeDocument/2006/relationships/image" Target="../media/image15.wmf"/><Relationship Id="rId9" Type="http://schemas.openxmlformats.org/officeDocument/2006/relationships/oleObject" Target="../embeddings/oleObject33.bin"/><Relationship Id="rId14" Type="http://schemas.openxmlformats.org/officeDocument/2006/relationships/oleObject" Target="../embeddings/oleObject36.bin"/></Relationships>
</file>

<file path=ppt/slides/_rels/slide8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455.wmf"/><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10.wmf"/><Relationship Id="rId11" Type="http://schemas.openxmlformats.org/officeDocument/2006/relationships/oleObject" Target="../embeddings/oleObject528.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81.xml.rels><?xml version="1.0" encoding="UTF-8" standalone="yes"?>
<Relationships xmlns="http://schemas.openxmlformats.org/package/2006/relationships"><Relationship Id="rId8" Type="http://schemas.openxmlformats.org/officeDocument/2006/relationships/image" Target="../media/image457.wmf"/><Relationship Id="rId3" Type="http://schemas.openxmlformats.org/officeDocument/2006/relationships/oleObject" Target="../embeddings/oleObject529.bin"/><Relationship Id="rId7" Type="http://schemas.openxmlformats.org/officeDocument/2006/relationships/oleObject" Target="../embeddings/oleObject531.bin"/><Relationship Id="rId12" Type="http://schemas.openxmlformats.org/officeDocument/2006/relationships/image" Target="../media/image459.wmf"/><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456.wmf"/><Relationship Id="rId11" Type="http://schemas.openxmlformats.org/officeDocument/2006/relationships/oleObject" Target="../embeddings/oleObject533.bin"/><Relationship Id="rId5" Type="http://schemas.openxmlformats.org/officeDocument/2006/relationships/oleObject" Target="../embeddings/oleObject530.bin"/><Relationship Id="rId10" Type="http://schemas.openxmlformats.org/officeDocument/2006/relationships/image" Target="../media/image458.wmf"/><Relationship Id="rId4" Type="http://schemas.openxmlformats.org/officeDocument/2006/relationships/image" Target="../media/image455.wmf"/><Relationship Id="rId9" Type="http://schemas.openxmlformats.org/officeDocument/2006/relationships/oleObject" Target="../embeddings/oleObject532.bin"/></Relationships>
</file>

<file path=ppt/slides/_rels/slide82.xml.rels><?xml version="1.0" encoding="UTF-8" standalone="yes"?>
<Relationships xmlns="http://schemas.openxmlformats.org/package/2006/relationships"><Relationship Id="rId8" Type="http://schemas.openxmlformats.org/officeDocument/2006/relationships/image" Target="../media/image459.wmf"/><Relationship Id="rId3" Type="http://schemas.openxmlformats.org/officeDocument/2006/relationships/oleObject" Target="../embeddings/oleObject534.bin"/><Relationship Id="rId7" Type="http://schemas.openxmlformats.org/officeDocument/2006/relationships/oleObject" Target="../embeddings/oleObject536.bin"/><Relationship Id="rId12" Type="http://schemas.openxmlformats.org/officeDocument/2006/relationships/image" Target="../media/image461.wmf"/><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image" Target="../media/image458.wmf"/><Relationship Id="rId11" Type="http://schemas.openxmlformats.org/officeDocument/2006/relationships/oleObject" Target="../embeddings/oleObject538.bin"/><Relationship Id="rId5" Type="http://schemas.openxmlformats.org/officeDocument/2006/relationships/oleObject" Target="../embeddings/oleObject535.bin"/><Relationship Id="rId10" Type="http://schemas.openxmlformats.org/officeDocument/2006/relationships/image" Target="../media/image460.wmf"/><Relationship Id="rId4" Type="http://schemas.openxmlformats.org/officeDocument/2006/relationships/image" Target="../media/image456.wmf"/><Relationship Id="rId9" Type="http://schemas.openxmlformats.org/officeDocument/2006/relationships/oleObject" Target="../embeddings/oleObject537.bin"/></Relationships>
</file>

<file path=ppt/slides/_rels/slide83.xml.rels><?xml version="1.0" encoding="UTF-8" standalone="yes"?>
<Relationships xmlns="http://schemas.openxmlformats.org/package/2006/relationships"><Relationship Id="rId8" Type="http://schemas.openxmlformats.org/officeDocument/2006/relationships/image" Target="../media/image464.wmf"/><Relationship Id="rId13" Type="http://schemas.openxmlformats.org/officeDocument/2006/relationships/oleObject" Target="../embeddings/oleObject544.bin"/><Relationship Id="rId18" Type="http://schemas.openxmlformats.org/officeDocument/2006/relationships/image" Target="../media/image469.wmf"/><Relationship Id="rId3" Type="http://schemas.openxmlformats.org/officeDocument/2006/relationships/oleObject" Target="../embeddings/oleObject539.bin"/><Relationship Id="rId21" Type="http://schemas.openxmlformats.org/officeDocument/2006/relationships/oleObject" Target="../embeddings/oleObject548.bin"/><Relationship Id="rId7" Type="http://schemas.openxmlformats.org/officeDocument/2006/relationships/oleObject" Target="../embeddings/oleObject541.bin"/><Relationship Id="rId12" Type="http://schemas.openxmlformats.org/officeDocument/2006/relationships/image" Target="../media/image466.wmf"/><Relationship Id="rId17" Type="http://schemas.openxmlformats.org/officeDocument/2006/relationships/oleObject" Target="../embeddings/oleObject546.bin"/><Relationship Id="rId2" Type="http://schemas.openxmlformats.org/officeDocument/2006/relationships/slideLayout" Target="../slideLayouts/slideLayout7.xml"/><Relationship Id="rId16" Type="http://schemas.openxmlformats.org/officeDocument/2006/relationships/image" Target="../media/image468.wmf"/><Relationship Id="rId20" Type="http://schemas.openxmlformats.org/officeDocument/2006/relationships/image" Target="../media/image470.wmf"/><Relationship Id="rId1" Type="http://schemas.openxmlformats.org/officeDocument/2006/relationships/vmlDrawing" Target="../drawings/vmlDrawing81.vml"/><Relationship Id="rId6" Type="http://schemas.openxmlformats.org/officeDocument/2006/relationships/image" Target="../media/image463.wmf"/><Relationship Id="rId11" Type="http://schemas.openxmlformats.org/officeDocument/2006/relationships/oleObject" Target="../embeddings/oleObject543.bin"/><Relationship Id="rId24" Type="http://schemas.openxmlformats.org/officeDocument/2006/relationships/image" Target="../media/image472.wmf"/><Relationship Id="rId5" Type="http://schemas.openxmlformats.org/officeDocument/2006/relationships/oleObject" Target="../embeddings/oleObject540.bin"/><Relationship Id="rId15" Type="http://schemas.openxmlformats.org/officeDocument/2006/relationships/oleObject" Target="../embeddings/oleObject545.bin"/><Relationship Id="rId23" Type="http://schemas.openxmlformats.org/officeDocument/2006/relationships/oleObject" Target="../embeddings/oleObject549.bin"/><Relationship Id="rId10" Type="http://schemas.openxmlformats.org/officeDocument/2006/relationships/image" Target="../media/image465.wmf"/><Relationship Id="rId19" Type="http://schemas.openxmlformats.org/officeDocument/2006/relationships/oleObject" Target="../embeddings/oleObject547.bin"/><Relationship Id="rId4" Type="http://schemas.openxmlformats.org/officeDocument/2006/relationships/image" Target="../media/image462.wmf"/><Relationship Id="rId9" Type="http://schemas.openxmlformats.org/officeDocument/2006/relationships/oleObject" Target="../embeddings/oleObject542.bin"/><Relationship Id="rId14" Type="http://schemas.openxmlformats.org/officeDocument/2006/relationships/image" Target="../media/image467.wmf"/><Relationship Id="rId22" Type="http://schemas.openxmlformats.org/officeDocument/2006/relationships/image" Target="../media/image471.wmf"/></Relationships>
</file>

<file path=ppt/slides/_rels/slide84.xml.rels><?xml version="1.0" encoding="UTF-8" standalone="yes"?>
<Relationships xmlns="http://schemas.openxmlformats.org/package/2006/relationships"><Relationship Id="rId8" Type="http://schemas.openxmlformats.org/officeDocument/2006/relationships/image" Target="../media/image475.wmf"/><Relationship Id="rId13" Type="http://schemas.openxmlformats.org/officeDocument/2006/relationships/oleObject" Target="../embeddings/oleObject555.bin"/><Relationship Id="rId18" Type="http://schemas.openxmlformats.org/officeDocument/2006/relationships/image" Target="../media/image480.wmf"/><Relationship Id="rId3" Type="http://schemas.openxmlformats.org/officeDocument/2006/relationships/oleObject" Target="../embeddings/oleObject550.bin"/><Relationship Id="rId7" Type="http://schemas.openxmlformats.org/officeDocument/2006/relationships/oleObject" Target="../embeddings/oleObject552.bin"/><Relationship Id="rId12" Type="http://schemas.openxmlformats.org/officeDocument/2006/relationships/image" Target="../media/image477.wmf"/><Relationship Id="rId17" Type="http://schemas.openxmlformats.org/officeDocument/2006/relationships/oleObject" Target="../embeddings/oleObject557.bin"/><Relationship Id="rId2" Type="http://schemas.openxmlformats.org/officeDocument/2006/relationships/slideLayout" Target="../slideLayouts/slideLayout7.xml"/><Relationship Id="rId16" Type="http://schemas.openxmlformats.org/officeDocument/2006/relationships/image" Target="../media/image479.wmf"/><Relationship Id="rId1" Type="http://schemas.openxmlformats.org/officeDocument/2006/relationships/vmlDrawing" Target="../drawings/vmlDrawing82.vml"/><Relationship Id="rId6" Type="http://schemas.openxmlformats.org/officeDocument/2006/relationships/image" Target="../media/image474.wmf"/><Relationship Id="rId11" Type="http://schemas.openxmlformats.org/officeDocument/2006/relationships/oleObject" Target="../embeddings/oleObject554.bin"/><Relationship Id="rId5" Type="http://schemas.openxmlformats.org/officeDocument/2006/relationships/oleObject" Target="../embeddings/oleObject551.bin"/><Relationship Id="rId15" Type="http://schemas.openxmlformats.org/officeDocument/2006/relationships/oleObject" Target="../embeddings/oleObject556.bin"/><Relationship Id="rId10" Type="http://schemas.openxmlformats.org/officeDocument/2006/relationships/image" Target="../media/image476.wmf"/><Relationship Id="rId4" Type="http://schemas.openxmlformats.org/officeDocument/2006/relationships/image" Target="../media/image473.wmf"/><Relationship Id="rId9" Type="http://schemas.openxmlformats.org/officeDocument/2006/relationships/oleObject" Target="../embeddings/oleObject553.bin"/><Relationship Id="rId14" Type="http://schemas.openxmlformats.org/officeDocument/2006/relationships/image" Target="../media/image478.wmf"/></Relationships>
</file>

<file path=ppt/slides/_rels/slide85.xml.rels><?xml version="1.0" encoding="UTF-8" standalone="yes"?>
<Relationships xmlns="http://schemas.openxmlformats.org/package/2006/relationships"><Relationship Id="rId8" Type="http://schemas.openxmlformats.org/officeDocument/2006/relationships/image" Target="../media/image483.wmf"/><Relationship Id="rId3" Type="http://schemas.openxmlformats.org/officeDocument/2006/relationships/oleObject" Target="../embeddings/oleObject558.bin"/><Relationship Id="rId7" Type="http://schemas.openxmlformats.org/officeDocument/2006/relationships/oleObject" Target="../embeddings/oleObject560.bin"/><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image" Target="../media/image482.wmf"/><Relationship Id="rId5" Type="http://schemas.openxmlformats.org/officeDocument/2006/relationships/oleObject" Target="../embeddings/oleObject559.bin"/><Relationship Id="rId10" Type="http://schemas.openxmlformats.org/officeDocument/2006/relationships/image" Target="../media/image484.wmf"/><Relationship Id="rId4" Type="http://schemas.openxmlformats.org/officeDocument/2006/relationships/image" Target="../media/image481.wmf"/><Relationship Id="rId9" Type="http://schemas.openxmlformats.org/officeDocument/2006/relationships/oleObject" Target="../embeddings/oleObject561.bin"/></Relationships>
</file>

<file path=ppt/slides/_rels/slide86.xml.rels><?xml version="1.0" encoding="UTF-8" standalone="yes"?>
<Relationships xmlns="http://schemas.openxmlformats.org/package/2006/relationships"><Relationship Id="rId8" Type="http://schemas.openxmlformats.org/officeDocument/2006/relationships/image" Target="../media/image487.wmf"/><Relationship Id="rId13" Type="http://schemas.openxmlformats.org/officeDocument/2006/relationships/oleObject" Target="../embeddings/oleObject567.bin"/><Relationship Id="rId18" Type="http://schemas.openxmlformats.org/officeDocument/2006/relationships/image" Target="../media/image492.wmf"/><Relationship Id="rId26" Type="http://schemas.openxmlformats.org/officeDocument/2006/relationships/image" Target="../media/image496.wmf"/><Relationship Id="rId3" Type="http://schemas.openxmlformats.org/officeDocument/2006/relationships/oleObject" Target="../embeddings/oleObject562.bin"/><Relationship Id="rId21" Type="http://schemas.openxmlformats.org/officeDocument/2006/relationships/oleObject" Target="../embeddings/oleObject571.bin"/><Relationship Id="rId7" Type="http://schemas.openxmlformats.org/officeDocument/2006/relationships/oleObject" Target="../embeddings/oleObject564.bin"/><Relationship Id="rId12" Type="http://schemas.openxmlformats.org/officeDocument/2006/relationships/image" Target="../media/image489.wmf"/><Relationship Id="rId17" Type="http://schemas.openxmlformats.org/officeDocument/2006/relationships/oleObject" Target="../embeddings/oleObject569.bin"/><Relationship Id="rId25" Type="http://schemas.openxmlformats.org/officeDocument/2006/relationships/oleObject" Target="../embeddings/oleObject573.bin"/><Relationship Id="rId2" Type="http://schemas.openxmlformats.org/officeDocument/2006/relationships/slideLayout" Target="../slideLayouts/slideLayout7.xml"/><Relationship Id="rId16" Type="http://schemas.openxmlformats.org/officeDocument/2006/relationships/image" Target="../media/image491.wmf"/><Relationship Id="rId20" Type="http://schemas.openxmlformats.org/officeDocument/2006/relationships/image" Target="../media/image493.wmf"/><Relationship Id="rId29" Type="http://schemas.openxmlformats.org/officeDocument/2006/relationships/oleObject" Target="../embeddings/oleObject575.bin"/><Relationship Id="rId1" Type="http://schemas.openxmlformats.org/officeDocument/2006/relationships/vmlDrawing" Target="../drawings/vmlDrawing84.vml"/><Relationship Id="rId6" Type="http://schemas.openxmlformats.org/officeDocument/2006/relationships/image" Target="../media/image486.wmf"/><Relationship Id="rId11" Type="http://schemas.openxmlformats.org/officeDocument/2006/relationships/oleObject" Target="../embeddings/oleObject566.bin"/><Relationship Id="rId24" Type="http://schemas.openxmlformats.org/officeDocument/2006/relationships/image" Target="../media/image495.wmf"/><Relationship Id="rId5" Type="http://schemas.openxmlformats.org/officeDocument/2006/relationships/oleObject" Target="../embeddings/oleObject563.bin"/><Relationship Id="rId15" Type="http://schemas.openxmlformats.org/officeDocument/2006/relationships/oleObject" Target="../embeddings/oleObject568.bin"/><Relationship Id="rId23" Type="http://schemas.openxmlformats.org/officeDocument/2006/relationships/oleObject" Target="../embeddings/oleObject572.bin"/><Relationship Id="rId28" Type="http://schemas.openxmlformats.org/officeDocument/2006/relationships/image" Target="../media/image497.wmf"/><Relationship Id="rId10" Type="http://schemas.openxmlformats.org/officeDocument/2006/relationships/image" Target="../media/image488.wmf"/><Relationship Id="rId19" Type="http://schemas.openxmlformats.org/officeDocument/2006/relationships/oleObject" Target="../embeddings/oleObject570.bin"/><Relationship Id="rId4" Type="http://schemas.openxmlformats.org/officeDocument/2006/relationships/image" Target="../media/image485.wmf"/><Relationship Id="rId9" Type="http://schemas.openxmlformats.org/officeDocument/2006/relationships/oleObject" Target="../embeddings/oleObject565.bin"/><Relationship Id="rId14" Type="http://schemas.openxmlformats.org/officeDocument/2006/relationships/image" Target="../media/image490.wmf"/><Relationship Id="rId22" Type="http://schemas.openxmlformats.org/officeDocument/2006/relationships/image" Target="../media/image494.wmf"/><Relationship Id="rId27" Type="http://schemas.openxmlformats.org/officeDocument/2006/relationships/oleObject" Target="../embeddings/oleObject574.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76.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image" Target="../media/image499.emf"/><Relationship Id="rId5" Type="http://schemas.openxmlformats.org/officeDocument/2006/relationships/oleObject" Target="../embeddings/oleObject577.bin"/><Relationship Id="rId4" Type="http://schemas.openxmlformats.org/officeDocument/2006/relationships/image" Target="../media/image498.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78.bin"/><Relationship Id="rId2" Type="http://schemas.openxmlformats.org/officeDocument/2006/relationships/slideLayout" Target="../slideLayouts/slideLayout7.xml"/><Relationship Id="rId1" Type="http://schemas.openxmlformats.org/officeDocument/2006/relationships/vmlDrawing" Target="../drawings/vmlDrawing86.vml"/><Relationship Id="rId4" Type="http://schemas.openxmlformats.org/officeDocument/2006/relationships/image" Target="../media/image500.wmf"/></Relationships>
</file>

<file path=ppt/slides/_rels/slide89.xml.rels><?xml version="1.0" encoding="UTF-8" standalone="yes"?>
<Relationships xmlns="http://schemas.openxmlformats.org/package/2006/relationships"><Relationship Id="rId8" Type="http://schemas.openxmlformats.org/officeDocument/2006/relationships/image" Target="../media/image503.emf"/><Relationship Id="rId3" Type="http://schemas.openxmlformats.org/officeDocument/2006/relationships/oleObject" Target="../embeddings/oleObject579.bin"/><Relationship Id="rId7" Type="http://schemas.openxmlformats.org/officeDocument/2006/relationships/oleObject" Target="../embeddings/oleObject581.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image" Target="../media/image502.emf"/><Relationship Id="rId5" Type="http://schemas.openxmlformats.org/officeDocument/2006/relationships/oleObject" Target="../embeddings/oleObject580.bin"/><Relationship Id="rId4" Type="http://schemas.openxmlformats.org/officeDocument/2006/relationships/image" Target="../media/image501.emf"/></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42.bin"/></Relationships>
</file>

<file path=ppt/slides/_rels/slide90.xml.rels><?xml version="1.0" encoding="UTF-8" standalone="yes"?>
<Relationships xmlns="http://schemas.openxmlformats.org/package/2006/relationships"><Relationship Id="rId8" Type="http://schemas.openxmlformats.org/officeDocument/2006/relationships/image" Target="../media/image506.wmf"/><Relationship Id="rId13" Type="http://schemas.openxmlformats.org/officeDocument/2006/relationships/oleObject" Target="../embeddings/oleObject587.bin"/><Relationship Id="rId3" Type="http://schemas.openxmlformats.org/officeDocument/2006/relationships/oleObject" Target="../embeddings/oleObject582.bin"/><Relationship Id="rId7" Type="http://schemas.openxmlformats.org/officeDocument/2006/relationships/oleObject" Target="../embeddings/oleObject584.bin"/><Relationship Id="rId12" Type="http://schemas.openxmlformats.org/officeDocument/2006/relationships/image" Target="../media/image508.wmf"/><Relationship Id="rId2" Type="http://schemas.openxmlformats.org/officeDocument/2006/relationships/slideLayout" Target="../slideLayouts/slideLayout7.xml"/><Relationship Id="rId16" Type="http://schemas.openxmlformats.org/officeDocument/2006/relationships/image" Target="../media/image510.wmf"/><Relationship Id="rId1" Type="http://schemas.openxmlformats.org/officeDocument/2006/relationships/vmlDrawing" Target="../drawings/vmlDrawing88.vml"/><Relationship Id="rId6" Type="http://schemas.openxmlformats.org/officeDocument/2006/relationships/image" Target="../media/image505.wmf"/><Relationship Id="rId11" Type="http://schemas.openxmlformats.org/officeDocument/2006/relationships/oleObject" Target="../embeddings/oleObject586.bin"/><Relationship Id="rId5" Type="http://schemas.openxmlformats.org/officeDocument/2006/relationships/oleObject" Target="../embeddings/oleObject583.bin"/><Relationship Id="rId15" Type="http://schemas.openxmlformats.org/officeDocument/2006/relationships/oleObject" Target="../embeddings/oleObject588.bin"/><Relationship Id="rId10" Type="http://schemas.openxmlformats.org/officeDocument/2006/relationships/image" Target="../media/image507.wmf"/><Relationship Id="rId4" Type="http://schemas.openxmlformats.org/officeDocument/2006/relationships/image" Target="../media/image504.wmf"/><Relationship Id="rId9" Type="http://schemas.openxmlformats.org/officeDocument/2006/relationships/oleObject" Target="../embeddings/oleObject585.bin"/><Relationship Id="rId14" Type="http://schemas.openxmlformats.org/officeDocument/2006/relationships/image" Target="../media/image509.wmf"/></Relationships>
</file>

<file path=ppt/slides/_rels/slide91.xml.rels><?xml version="1.0" encoding="UTF-8" standalone="yes"?>
<Relationships xmlns="http://schemas.openxmlformats.org/package/2006/relationships"><Relationship Id="rId8" Type="http://schemas.openxmlformats.org/officeDocument/2006/relationships/image" Target="../media/image513.wmf"/><Relationship Id="rId3" Type="http://schemas.openxmlformats.org/officeDocument/2006/relationships/oleObject" Target="../embeddings/oleObject589.bin"/><Relationship Id="rId7" Type="http://schemas.openxmlformats.org/officeDocument/2006/relationships/oleObject" Target="../embeddings/oleObject591.bin"/><Relationship Id="rId12" Type="http://schemas.openxmlformats.org/officeDocument/2006/relationships/image" Target="../media/image515.wmf"/><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image" Target="../media/image512.wmf"/><Relationship Id="rId11" Type="http://schemas.openxmlformats.org/officeDocument/2006/relationships/oleObject" Target="../embeddings/oleObject593.bin"/><Relationship Id="rId5" Type="http://schemas.openxmlformats.org/officeDocument/2006/relationships/oleObject" Target="../embeddings/oleObject590.bin"/><Relationship Id="rId10" Type="http://schemas.openxmlformats.org/officeDocument/2006/relationships/image" Target="../media/image514.wmf"/><Relationship Id="rId4" Type="http://schemas.openxmlformats.org/officeDocument/2006/relationships/image" Target="../media/image511.wmf"/><Relationship Id="rId9" Type="http://schemas.openxmlformats.org/officeDocument/2006/relationships/oleObject" Target="../embeddings/oleObject592.bin"/></Relationships>
</file>

<file path=ppt/slides/_rels/slide92.xml.rels><?xml version="1.0" encoding="UTF-8" standalone="yes"?>
<Relationships xmlns="http://schemas.openxmlformats.org/package/2006/relationships"><Relationship Id="rId8" Type="http://schemas.openxmlformats.org/officeDocument/2006/relationships/image" Target="../media/image518.wmf"/><Relationship Id="rId3" Type="http://schemas.openxmlformats.org/officeDocument/2006/relationships/oleObject" Target="../embeddings/oleObject594.bin"/><Relationship Id="rId7" Type="http://schemas.openxmlformats.org/officeDocument/2006/relationships/oleObject" Target="../embeddings/oleObject596.bin"/><Relationship Id="rId12" Type="http://schemas.openxmlformats.org/officeDocument/2006/relationships/image" Target="../media/image520.wmf"/><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image" Target="../media/image517.wmf"/><Relationship Id="rId11" Type="http://schemas.openxmlformats.org/officeDocument/2006/relationships/oleObject" Target="../embeddings/oleObject598.bin"/><Relationship Id="rId5" Type="http://schemas.openxmlformats.org/officeDocument/2006/relationships/oleObject" Target="../embeddings/oleObject595.bin"/><Relationship Id="rId10" Type="http://schemas.openxmlformats.org/officeDocument/2006/relationships/image" Target="../media/image519.wmf"/><Relationship Id="rId4" Type="http://schemas.openxmlformats.org/officeDocument/2006/relationships/image" Target="../media/image516.wmf"/><Relationship Id="rId9" Type="http://schemas.openxmlformats.org/officeDocument/2006/relationships/oleObject" Target="../embeddings/oleObject597.bin"/></Relationships>
</file>

<file path=ppt/slides/_rels/slide93.xml.rels><?xml version="1.0" encoding="UTF-8" standalone="yes"?>
<Relationships xmlns="http://schemas.openxmlformats.org/package/2006/relationships"><Relationship Id="rId8" Type="http://schemas.openxmlformats.org/officeDocument/2006/relationships/image" Target="../media/image523.wmf"/><Relationship Id="rId13" Type="http://schemas.openxmlformats.org/officeDocument/2006/relationships/oleObject" Target="../embeddings/oleObject604.bin"/><Relationship Id="rId3" Type="http://schemas.openxmlformats.org/officeDocument/2006/relationships/oleObject" Target="../embeddings/oleObject599.bin"/><Relationship Id="rId7" Type="http://schemas.openxmlformats.org/officeDocument/2006/relationships/oleObject" Target="../embeddings/oleObject601.bin"/><Relationship Id="rId12" Type="http://schemas.openxmlformats.org/officeDocument/2006/relationships/image" Target="../media/image525.wmf"/><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522.wmf"/><Relationship Id="rId11" Type="http://schemas.openxmlformats.org/officeDocument/2006/relationships/oleObject" Target="../embeddings/oleObject603.bin"/><Relationship Id="rId5" Type="http://schemas.openxmlformats.org/officeDocument/2006/relationships/oleObject" Target="../embeddings/oleObject600.bin"/><Relationship Id="rId10" Type="http://schemas.openxmlformats.org/officeDocument/2006/relationships/image" Target="../media/image524.wmf"/><Relationship Id="rId4" Type="http://schemas.openxmlformats.org/officeDocument/2006/relationships/image" Target="../media/image521.wmf"/><Relationship Id="rId9" Type="http://schemas.openxmlformats.org/officeDocument/2006/relationships/oleObject" Target="../embeddings/oleObject602.bin"/><Relationship Id="rId14" Type="http://schemas.openxmlformats.org/officeDocument/2006/relationships/image" Target="../media/image526.wmf"/></Relationships>
</file>

<file path=ppt/slides/_rels/slide94.xml.rels><?xml version="1.0" encoding="UTF-8" standalone="yes"?>
<Relationships xmlns="http://schemas.openxmlformats.org/package/2006/relationships"><Relationship Id="rId8" Type="http://schemas.openxmlformats.org/officeDocument/2006/relationships/image" Target="../media/image510.wmf"/><Relationship Id="rId13" Type="http://schemas.openxmlformats.org/officeDocument/2006/relationships/oleObject" Target="../embeddings/oleObject608.bin"/><Relationship Id="rId18" Type="http://schemas.openxmlformats.org/officeDocument/2006/relationships/image" Target="../media/image532.wmf"/><Relationship Id="rId3" Type="http://schemas.openxmlformats.org/officeDocument/2006/relationships/oleObject" Target="../embeddings/oleObject599.bin"/><Relationship Id="rId7" Type="http://schemas.openxmlformats.org/officeDocument/2006/relationships/oleObject" Target="../embeddings/oleObject588.bin"/><Relationship Id="rId12" Type="http://schemas.openxmlformats.org/officeDocument/2006/relationships/image" Target="../media/image529.wmf"/><Relationship Id="rId17" Type="http://schemas.openxmlformats.org/officeDocument/2006/relationships/oleObject" Target="../embeddings/oleObject610.bin"/><Relationship Id="rId2" Type="http://schemas.openxmlformats.org/officeDocument/2006/relationships/slideLayout" Target="../slideLayouts/slideLayout7.xml"/><Relationship Id="rId16" Type="http://schemas.openxmlformats.org/officeDocument/2006/relationships/image" Target="../media/image531.wmf"/><Relationship Id="rId1" Type="http://schemas.openxmlformats.org/officeDocument/2006/relationships/vmlDrawing" Target="../drawings/vmlDrawing92.vml"/><Relationship Id="rId6" Type="http://schemas.openxmlformats.org/officeDocument/2006/relationships/image" Target="../media/image527.wmf"/><Relationship Id="rId11" Type="http://schemas.openxmlformats.org/officeDocument/2006/relationships/oleObject" Target="../embeddings/oleObject607.bin"/><Relationship Id="rId5" Type="http://schemas.openxmlformats.org/officeDocument/2006/relationships/oleObject" Target="../embeddings/oleObject605.bin"/><Relationship Id="rId15" Type="http://schemas.openxmlformats.org/officeDocument/2006/relationships/oleObject" Target="../embeddings/oleObject609.bin"/><Relationship Id="rId10" Type="http://schemas.openxmlformats.org/officeDocument/2006/relationships/image" Target="../media/image528.wmf"/><Relationship Id="rId4" Type="http://schemas.openxmlformats.org/officeDocument/2006/relationships/image" Target="../media/image521.wmf"/><Relationship Id="rId9" Type="http://schemas.openxmlformats.org/officeDocument/2006/relationships/oleObject" Target="../embeddings/oleObject606.bin"/><Relationship Id="rId14" Type="http://schemas.openxmlformats.org/officeDocument/2006/relationships/image" Target="../media/image530.wmf"/></Relationships>
</file>

<file path=ppt/slides/_rels/slide95.xml.rels><?xml version="1.0" encoding="UTF-8" standalone="yes"?>
<Relationships xmlns="http://schemas.openxmlformats.org/package/2006/relationships"><Relationship Id="rId8" Type="http://schemas.openxmlformats.org/officeDocument/2006/relationships/image" Target="../media/image535.wmf"/><Relationship Id="rId13" Type="http://schemas.openxmlformats.org/officeDocument/2006/relationships/oleObject" Target="../embeddings/oleObject615.bin"/><Relationship Id="rId18" Type="http://schemas.openxmlformats.org/officeDocument/2006/relationships/image" Target="../media/image510.wmf"/><Relationship Id="rId3" Type="http://schemas.openxmlformats.org/officeDocument/2006/relationships/oleObject" Target="../embeddings/oleObject611.bin"/><Relationship Id="rId7" Type="http://schemas.openxmlformats.org/officeDocument/2006/relationships/oleObject" Target="../embeddings/oleObject613.bin"/><Relationship Id="rId12" Type="http://schemas.openxmlformats.org/officeDocument/2006/relationships/image" Target="../media/image249.wmf"/><Relationship Id="rId17" Type="http://schemas.openxmlformats.org/officeDocument/2006/relationships/oleObject" Target="../embeddings/oleObject588.bin"/><Relationship Id="rId2" Type="http://schemas.openxmlformats.org/officeDocument/2006/relationships/slideLayout" Target="../slideLayouts/slideLayout7.xml"/><Relationship Id="rId16" Type="http://schemas.openxmlformats.org/officeDocument/2006/relationships/image" Target="../media/image538.wmf"/><Relationship Id="rId20" Type="http://schemas.openxmlformats.org/officeDocument/2006/relationships/image" Target="../media/image41.wmf"/><Relationship Id="rId1" Type="http://schemas.openxmlformats.org/officeDocument/2006/relationships/vmlDrawing" Target="../drawings/vmlDrawing93.vml"/><Relationship Id="rId6" Type="http://schemas.openxmlformats.org/officeDocument/2006/relationships/image" Target="../media/image534.wmf"/><Relationship Id="rId11" Type="http://schemas.openxmlformats.org/officeDocument/2006/relationships/oleObject" Target="../embeddings/oleObject284.bin"/><Relationship Id="rId5" Type="http://schemas.openxmlformats.org/officeDocument/2006/relationships/oleObject" Target="../embeddings/oleObject612.bin"/><Relationship Id="rId15" Type="http://schemas.openxmlformats.org/officeDocument/2006/relationships/oleObject" Target="../embeddings/oleObject616.bin"/><Relationship Id="rId10" Type="http://schemas.openxmlformats.org/officeDocument/2006/relationships/image" Target="../media/image536.wmf"/><Relationship Id="rId19" Type="http://schemas.openxmlformats.org/officeDocument/2006/relationships/oleObject" Target="../embeddings/oleObject617.bin"/><Relationship Id="rId4" Type="http://schemas.openxmlformats.org/officeDocument/2006/relationships/image" Target="../media/image533.wmf"/><Relationship Id="rId9" Type="http://schemas.openxmlformats.org/officeDocument/2006/relationships/oleObject" Target="../embeddings/oleObject614.bin"/><Relationship Id="rId14" Type="http://schemas.openxmlformats.org/officeDocument/2006/relationships/image" Target="../media/image537.wmf"/></Relationships>
</file>

<file path=ppt/slides/_rels/slide96.xml.rels><?xml version="1.0" encoding="UTF-8" standalone="yes"?>
<Relationships xmlns="http://schemas.openxmlformats.org/package/2006/relationships"><Relationship Id="rId8" Type="http://schemas.openxmlformats.org/officeDocument/2006/relationships/image" Target="../media/image541.wmf"/><Relationship Id="rId13" Type="http://schemas.openxmlformats.org/officeDocument/2006/relationships/oleObject" Target="../embeddings/oleObject616.bin"/><Relationship Id="rId18" Type="http://schemas.openxmlformats.org/officeDocument/2006/relationships/image" Target="../media/image41.wmf"/><Relationship Id="rId3" Type="http://schemas.openxmlformats.org/officeDocument/2006/relationships/oleObject" Target="../embeddings/oleObject618.bin"/><Relationship Id="rId7" Type="http://schemas.openxmlformats.org/officeDocument/2006/relationships/oleObject" Target="../embeddings/oleObject620.bin"/><Relationship Id="rId12" Type="http://schemas.openxmlformats.org/officeDocument/2006/relationships/image" Target="../media/image543.wmf"/><Relationship Id="rId17" Type="http://schemas.openxmlformats.org/officeDocument/2006/relationships/oleObject" Target="../embeddings/oleObject624.bin"/><Relationship Id="rId2" Type="http://schemas.openxmlformats.org/officeDocument/2006/relationships/slideLayout" Target="../slideLayouts/slideLayout7.xml"/><Relationship Id="rId16" Type="http://schemas.openxmlformats.org/officeDocument/2006/relationships/image" Target="../media/image544.wmf"/><Relationship Id="rId1" Type="http://schemas.openxmlformats.org/officeDocument/2006/relationships/vmlDrawing" Target="../drawings/vmlDrawing94.vml"/><Relationship Id="rId6" Type="http://schemas.openxmlformats.org/officeDocument/2006/relationships/image" Target="../media/image540.wmf"/><Relationship Id="rId11" Type="http://schemas.openxmlformats.org/officeDocument/2006/relationships/oleObject" Target="../embeddings/oleObject622.bin"/><Relationship Id="rId5" Type="http://schemas.openxmlformats.org/officeDocument/2006/relationships/oleObject" Target="../embeddings/oleObject619.bin"/><Relationship Id="rId15" Type="http://schemas.openxmlformats.org/officeDocument/2006/relationships/oleObject" Target="../embeddings/oleObject623.bin"/><Relationship Id="rId10" Type="http://schemas.openxmlformats.org/officeDocument/2006/relationships/image" Target="../media/image542.wmf"/><Relationship Id="rId4" Type="http://schemas.openxmlformats.org/officeDocument/2006/relationships/image" Target="../media/image539.wmf"/><Relationship Id="rId9" Type="http://schemas.openxmlformats.org/officeDocument/2006/relationships/oleObject" Target="../embeddings/oleObject621.bin"/><Relationship Id="rId14" Type="http://schemas.openxmlformats.org/officeDocument/2006/relationships/image" Target="../media/image538.wmf"/></Relationships>
</file>

<file path=ppt/slides/_rels/slide97.xml.rels><?xml version="1.0" encoding="UTF-8" standalone="yes"?>
<Relationships xmlns="http://schemas.openxmlformats.org/package/2006/relationships"><Relationship Id="rId8" Type="http://schemas.openxmlformats.org/officeDocument/2006/relationships/image" Target="../media/image547.wmf"/><Relationship Id="rId13" Type="http://schemas.openxmlformats.org/officeDocument/2006/relationships/oleObject" Target="../embeddings/oleObject630.bin"/><Relationship Id="rId3" Type="http://schemas.openxmlformats.org/officeDocument/2006/relationships/oleObject" Target="../embeddings/oleObject625.bin"/><Relationship Id="rId7" Type="http://schemas.openxmlformats.org/officeDocument/2006/relationships/oleObject" Target="../embeddings/oleObject627.bin"/><Relationship Id="rId12" Type="http://schemas.openxmlformats.org/officeDocument/2006/relationships/image" Target="../media/image549.wmf"/><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image" Target="../media/image546.wmf"/><Relationship Id="rId11" Type="http://schemas.openxmlformats.org/officeDocument/2006/relationships/oleObject" Target="../embeddings/oleObject629.bin"/><Relationship Id="rId5" Type="http://schemas.openxmlformats.org/officeDocument/2006/relationships/oleObject" Target="../embeddings/oleObject626.bin"/><Relationship Id="rId10" Type="http://schemas.openxmlformats.org/officeDocument/2006/relationships/image" Target="../media/image548.wmf"/><Relationship Id="rId4" Type="http://schemas.openxmlformats.org/officeDocument/2006/relationships/image" Target="../media/image545.wmf"/><Relationship Id="rId9" Type="http://schemas.openxmlformats.org/officeDocument/2006/relationships/oleObject" Target="../embeddings/oleObject628.bin"/><Relationship Id="rId14" Type="http://schemas.openxmlformats.org/officeDocument/2006/relationships/image" Target="../media/image550.wmf"/></Relationships>
</file>

<file path=ppt/slides/_rels/slide98.xml.rels><?xml version="1.0" encoding="UTF-8" standalone="yes"?>
<Relationships xmlns="http://schemas.openxmlformats.org/package/2006/relationships"><Relationship Id="rId8" Type="http://schemas.openxmlformats.org/officeDocument/2006/relationships/image" Target="../media/image535.wmf"/><Relationship Id="rId13" Type="http://schemas.openxmlformats.org/officeDocument/2006/relationships/oleObject" Target="../embeddings/oleObject635.bin"/><Relationship Id="rId18" Type="http://schemas.openxmlformats.org/officeDocument/2006/relationships/image" Target="../media/image510.wmf"/><Relationship Id="rId3" Type="http://schemas.openxmlformats.org/officeDocument/2006/relationships/oleObject" Target="../embeddings/oleObject631.bin"/><Relationship Id="rId7" Type="http://schemas.openxmlformats.org/officeDocument/2006/relationships/oleObject" Target="../embeddings/oleObject633.bin"/><Relationship Id="rId12" Type="http://schemas.openxmlformats.org/officeDocument/2006/relationships/image" Target="../media/image249.wmf"/><Relationship Id="rId17" Type="http://schemas.openxmlformats.org/officeDocument/2006/relationships/oleObject" Target="../embeddings/oleObject588.bin"/><Relationship Id="rId2" Type="http://schemas.openxmlformats.org/officeDocument/2006/relationships/slideLayout" Target="../slideLayouts/slideLayout7.xml"/><Relationship Id="rId16" Type="http://schemas.openxmlformats.org/officeDocument/2006/relationships/image" Target="../media/image538.wmf"/><Relationship Id="rId20" Type="http://schemas.openxmlformats.org/officeDocument/2006/relationships/image" Target="../media/image553.wmf"/><Relationship Id="rId1" Type="http://schemas.openxmlformats.org/officeDocument/2006/relationships/vmlDrawing" Target="../drawings/vmlDrawing96.vml"/><Relationship Id="rId6" Type="http://schemas.openxmlformats.org/officeDocument/2006/relationships/image" Target="../media/image534.wmf"/><Relationship Id="rId11" Type="http://schemas.openxmlformats.org/officeDocument/2006/relationships/oleObject" Target="../embeddings/oleObject284.bin"/><Relationship Id="rId5" Type="http://schemas.openxmlformats.org/officeDocument/2006/relationships/oleObject" Target="../embeddings/oleObject632.bin"/><Relationship Id="rId15" Type="http://schemas.openxmlformats.org/officeDocument/2006/relationships/oleObject" Target="../embeddings/oleObject636.bin"/><Relationship Id="rId10" Type="http://schemas.openxmlformats.org/officeDocument/2006/relationships/image" Target="../media/image536.wmf"/><Relationship Id="rId19" Type="http://schemas.openxmlformats.org/officeDocument/2006/relationships/oleObject" Target="../embeddings/oleObject637.bin"/><Relationship Id="rId4" Type="http://schemas.openxmlformats.org/officeDocument/2006/relationships/image" Target="../media/image551.wmf"/><Relationship Id="rId9" Type="http://schemas.openxmlformats.org/officeDocument/2006/relationships/oleObject" Target="../embeddings/oleObject634.bin"/><Relationship Id="rId14" Type="http://schemas.openxmlformats.org/officeDocument/2006/relationships/image" Target="../media/image552.wmf"/></Relationships>
</file>

<file path=ppt/slides/_rels/slide99.xml.rels><?xml version="1.0" encoding="UTF-8" standalone="yes"?>
<Relationships xmlns="http://schemas.openxmlformats.org/package/2006/relationships"><Relationship Id="rId8" Type="http://schemas.openxmlformats.org/officeDocument/2006/relationships/image" Target="../media/image555.wmf"/><Relationship Id="rId3" Type="http://schemas.openxmlformats.org/officeDocument/2006/relationships/oleObject" Target="../embeddings/oleObject638.bin"/><Relationship Id="rId7" Type="http://schemas.openxmlformats.org/officeDocument/2006/relationships/oleObject" Target="../embeddings/oleObject640.bin"/><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image" Target="../media/image554.wmf"/><Relationship Id="rId5" Type="http://schemas.openxmlformats.org/officeDocument/2006/relationships/oleObject" Target="../embeddings/oleObject639.bin"/><Relationship Id="rId10" Type="http://schemas.openxmlformats.org/officeDocument/2006/relationships/image" Target="../media/image556.wmf"/><Relationship Id="rId4" Type="http://schemas.openxmlformats.org/officeDocument/2006/relationships/image" Target="../media/image553.wmf"/><Relationship Id="rId9" Type="http://schemas.openxmlformats.org/officeDocument/2006/relationships/oleObject" Target="../embeddings/oleObject64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E7BC137-99E9-4AE8-B953-B917CA0950B6}"/>
              </a:ext>
            </a:extLst>
          </p:cNvPr>
          <p:cNvSpPr/>
          <p:nvPr/>
        </p:nvSpPr>
        <p:spPr>
          <a:xfrm>
            <a:off x="1739516" y="4541772"/>
            <a:ext cx="8712968" cy="646331"/>
          </a:xfrm>
          <a:prstGeom prst="rect">
            <a:avLst/>
          </a:prstGeom>
        </p:spPr>
        <p:txBody>
          <a:bodyPr wrap="square">
            <a:spAutoFit/>
          </a:bodyPr>
          <a:lstStyle/>
          <a:p>
            <a:pPr fontAlgn="auto">
              <a:spcBef>
                <a:spcPts val="0"/>
              </a:spcBef>
              <a:spcAft>
                <a:spcPts val="0"/>
              </a:spcAft>
              <a:defRPr/>
            </a:pPr>
            <a:r>
              <a:rPr kumimoji="0" lang="zh-CN" altLang="en-US" sz="3600" b="1" i="0" kern="0" dirty="0">
                <a:solidFill>
                  <a:srgbClr val="C00000"/>
                </a:solidFill>
                <a:latin typeface="宋体" pitchFamily="2" charset="-122"/>
              </a:rPr>
              <a:t>第三次</a:t>
            </a:r>
            <a:r>
              <a:rPr kumimoji="0" lang="zh-CN" altLang="en-US" sz="3600" b="1" i="0" kern="0" dirty="0">
                <a:solidFill>
                  <a:srgbClr val="00B050"/>
                </a:solidFill>
                <a:effectLst>
                  <a:outerShdw blurRad="38100" dist="38100" dir="2700000" algn="tl">
                    <a:srgbClr val="C0C0C0"/>
                  </a:outerShdw>
                </a:effectLst>
                <a:latin typeface="宋体" pitchFamily="2" charset="-122"/>
              </a:rPr>
              <a:t>作业</a:t>
            </a:r>
            <a:r>
              <a:rPr lang="en-US" altLang="zh-CN" sz="3600" b="1" kern="0" dirty="0">
                <a:solidFill>
                  <a:srgbClr val="000000"/>
                </a:solidFill>
                <a:effectLst>
                  <a:outerShdw blurRad="38100" dist="38100" dir="2700000" algn="tl">
                    <a:srgbClr val="C0C0C0"/>
                  </a:outerShdw>
                </a:effectLst>
                <a:latin typeface="宋体" pitchFamily="2" charset="-122"/>
              </a:rPr>
              <a:t>4</a:t>
            </a:r>
            <a:r>
              <a:rPr kumimoji="0" lang="zh-CN" altLang="en-US" sz="3600" b="1" i="0" kern="0" dirty="0">
                <a:solidFill>
                  <a:srgbClr val="000000"/>
                </a:solidFill>
                <a:latin typeface="宋体" pitchFamily="2" charset="-122"/>
              </a:rPr>
              <a:t>月</a:t>
            </a:r>
            <a:r>
              <a:rPr lang="en-US" altLang="zh-CN" sz="3600" b="1" kern="0" dirty="0">
                <a:solidFill>
                  <a:srgbClr val="000000"/>
                </a:solidFill>
                <a:latin typeface="宋体" pitchFamily="2" charset="-122"/>
              </a:rPr>
              <a:t>22</a:t>
            </a:r>
            <a:r>
              <a:rPr kumimoji="0" lang="zh-CN" altLang="en-US" sz="3600" b="1" i="0" kern="0" dirty="0">
                <a:solidFill>
                  <a:srgbClr val="000000"/>
                </a:solidFill>
                <a:latin typeface="宋体" pitchFamily="2" charset="-122"/>
              </a:rPr>
              <a:t>日第</a:t>
            </a:r>
            <a:r>
              <a:rPr kumimoji="0" lang="en-US" altLang="zh-CN" sz="3600" b="1" i="0" kern="0" dirty="0">
                <a:solidFill>
                  <a:srgbClr val="000000"/>
                </a:solidFill>
                <a:latin typeface="宋体" pitchFamily="2" charset="-122"/>
              </a:rPr>
              <a:t>10</a:t>
            </a:r>
            <a:r>
              <a:rPr kumimoji="0" lang="zh-CN" altLang="en-US" sz="3600" b="1" i="0" kern="0" dirty="0">
                <a:solidFill>
                  <a:srgbClr val="000000"/>
                </a:solidFill>
                <a:latin typeface="宋体" pitchFamily="2" charset="-122"/>
              </a:rPr>
              <a:t>周星期五在课堂交</a:t>
            </a:r>
            <a:endParaRPr kumimoji="0" lang="zh-CN" altLang="en-US" sz="3600" b="1" i="0" kern="0" dirty="0">
              <a:solidFill>
                <a:srgbClr val="3333CC"/>
              </a:solidFill>
            </a:endParaRPr>
          </a:p>
        </p:txBody>
      </p:sp>
      <p:sp>
        <p:nvSpPr>
          <p:cNvPr id="22" name="矩形 21">
            <a:extLst>
              <a:ext uri="{FF2B5EF4-FFF2-40B4-BE49-F238E27FC236}">
                <a16:creationId xmlns:a16="http://schemas.microsoft.com/office/drawing/2014/main" id="{31D3621D-FEAD-4BD6-8648-37C79F505610}"/>
              </a:ext>
            </a:extLst>
          </p:cNvPr>
          <p:cNvSpPr/>
          <p:nvPr/>
        </p:nvSpPr>
        <p:spPr>
          <a:xfrm>
            <a:off x="2999656" y="1715616"/>
            <a:ext cx="6306122" cy="2554545"/>
          </a:xfrm>
          <a:prstGeom prst="rect">
            <a:avLst/>
          </a:prstGeom>
        </p:spPr>
        <p:txBody>
          <a:bodyPr wrap="square">
            <a:spAutoFit/>
          </a:bodyPr>
          <a:lstStyle/>
          <a:p>
            <a:r>
              <a:rPr lang="zh-CN" altLang="en-US" sz="4000" b="1" i="0" kern="0" dirty="0">
                <a:solidFill>
                  <a:srgbClr val="FF0000"/>
                </a:solidFill>
                <a:latin typeface="宋体" pitchFamily="2" charset="-122"/>
              </a:rPr>
              <a:t>第三次作业：  </a:t>
            </a:r>
            <a:r>
              <a:rPr lang="zh-CN" altLang="en-US" sz="4000" b="1" i="0" kern="0" dirty="0">
                <a:solidFill>
                  <a:srgbClr val="3333FF"/>
                </a:solidFill>
                <a:latin typeface="宋体" pitchFamily="2" charset="-122"/>
              </a:rPr>
              <a:t>在</a:t>
            </a:r>
            <a:r>
              <a:rPr lang="zh-CN" altLang="en-US" sz="40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rPr>
              <a:t>量子力学的基本假设</a:t>
            </a:r>
            <a:r>
              <a:rPr lang="en-US" altLang="zh-CN" sz="40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rPr>
              <a:t>ppt</a:t>
            </a:r>
            <a:r>
              <a:rPr lang="zh-CN" altLang="en-US" sz="40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rPr>
              <a:t>、</a:t>
            </a:r>
            <a:r>
              <a:rPr kumimoji="1" lang="zh-CN" altLang="en-US" sz="4000" b="1" dirty="0">
                <a:solidFill>
                  <a:srgbClr val="0000FF"/>
                </a:solidFill>
              </a:rPr>
              <a:t>一维无限深势阱</a:t>
            </a:r>
            <a:r>
              <a:rPr kumimoji="1" lang="en-US" altLang="zh-CN" sz="4000" b="1" dirty="0">
                <a:solidFill>
                  <a:srgbClr val="0000FF"/>
                </a:solidFill>
              </a:rPr>
              <a:t>ppt</a:t>
            </a:r>
            <a:endParaRPr lang="zh-CN" altLang="zh-CN" sz="4000" b="1" kern="100" dirty="0">
              <a:solidFill>
                <a:srgbClr val="0000FF"/>
              </a:solidFill>
              <a:latin typeface="Arial" panose="020B0604020202020204" pitchFamily="34" charset="0"/>
              <a:ea typeface="黑体" panose="02010609060101010101" pitchFamily="49" charset="-122"/>
              <a:cs typeface="Times New Roman" panose="02020603050405020304" pitchFamily="18" charset="0"/>
            </a:endParaRPr>
          </a:p>
          <a:p>
            <a:r>
              <a:rPr lang="zh-CN" altLang="en-US" sz="4000" b="1" i="0" kern="0" dirty="0">
                <a:effectLst>
                  <a:outerShdw blurRad="38100" dist="38100" dir="2700000" algn="tl">
                    <a:srgbClr val="C0C0C0"/>
                  </a:outerShdw>
                </a:effectLst>
                <a:latin typeface="宋体" pitchFamily="2" charset="-122"/>
              </a:rPr>
              <a:t>   </a:t>
            </a:r>
            <a:endParaRPr lang="zh-CN" altLang="en-US" sz="4000" i="0" dirty="0"/>
          </a:p>
        </p:txBody>
      </p:sp>
    </p:spTree>
    <p:extLst>
      <p:ext uri="{BB962C8B-B14F-4D97-AF65-F5344CB8AC3E}">
        <p14:creationId xmlns:p14="http://schemas.microsoft.com/office/powerpoint/2010/main" val="250261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7838E7B1-F536-4B1B-9038-F1D1EE72A119}"/>
              </a:ext>
            </a:extLst>
          </p:cNvPr>
          <p:cNvGraphicFramePr>
            <a:graphicFrameLocks noChangeAspect="1"/>
          </p:cNvGraphicFramePr>
          <p:nvPr>
            <p:extLst>
              <p:ext uri="{D42A27DB-BD31-4B8C-83A1-F6EECF244321}">
                <p14:modId xmlns:p14="http://schemas.microsoft.com/office/powerpoint/2010/main" val="3745521366"/>
              </p:ext>
            </p:extLst>
          </p:nvPr>
        </p:nvGraphicFramePr>
        <p:xfrm>
          <a:off x="1069975" y="1095375"/>
          <a:ext cx="8720138" cy="2738438"/>
        </p:xfrm>
        <a:graphic>
          <a:graphicData uri="http://schemas.openxmlformats.org/presentationml/2006/ole">
            <mc:AlternateContent xmlns:mc="http://schemas.openxmlformats.org/markup-compatibility/2006">
              <mc:Choice xmlns:v="urn:schemas-microsoft-com:vml" Requires="v">
                <p:oleObj spid="_x0000_s148846" name="Equation" r:id="rId3" imgW="3644640" imgH="1320480" progId="Equation.DSMT4">
                  <p:embed/>
                </p:oleObj>
              </mc:Choice>
              <mc:Fallback>
                <p:oleObj name="Equation" r:id="rId3" imgW="3644640" imgH="1320480" progId="Equation.DSMT4">
                  <p:embed/>
                  <p:pic>
                    <p:nvPicPr>
                      <p:cNvPr id="2" name="Object 4">
                        <a:extLst>
                          <a:ext uri="{FF2B5EF4-FFF2-40B4-BE49-F238E27FC236}">
                            <a16:creationId xmlns:a16="http://schemas.microsoft.com/office/drawing/2014/main" id="{A3433473-4154-4F6A-99EF-204633A74390}"/>
                          </a:ext>
                        </a:extLst>
                      </p:cNvPr>
                      <p:cNvPicPr>
                        <a:picLocks noChangeAspect="1" noChangeArrowheads="1"/>
                      </p:cNvPicPr>
                      <p:nvPr/>
                    </p:nvPicPr>
                    <p:blipFill>
                      <a:blip r:embed="rId4"/>
                      <a:srcRect/>
                      <a:stretch>
                        <a:fillRect/>
                      </a:stretch>
                    </p:blipFill>
                    <p:spPr bwMode="auto">
                      <a:xfrm>
                        <a:off x="1069975" y="1095375"/>
                        <a:ext cx="8720138" cy="2738438"/>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32D1647E-A70A-4FE2-8F14-88BC338FA170}"/>
              </a:ext>
            </a:extLst>
          </p:cNvPr>
          <p:cNvSpPr/>
          <p:nvPr/>
        </p:nvSpPr>
        <p:spPr>
          <a:xfrm>
            <a:off x="959949" y="508933"/>
            <a:ext cx="8651727" cy="523220"/>
          </a:xfrm>
          <a:prstGeom prst="rect">
            <a:avLst/>
          </a:prstGeom>
        </p:spPr>
        <p:txBody>
          <a:bodyPr wrap="none">
            <a:spAutoFit/>
          </a:bodyPr>
          <a:lstStyle/>
          <a:p>
            <a:r>
              <a:rPr lang="zh-CN" altLang="en-US"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练习</a:t>
            </a:r>
            <a:r>
              <a:rPr lang="en-US" altLang="zh-CN" sz="2800" b="1" kern="100" dirty="0">
                <a:solidFill>
                  <a:srgbClr val="FF00FF"/>
                </a:solidFill>
                <a:latin typeface="Times New Roman" panose="02020603050405020304" pitchFamily="18" charset="0"/>
                <a:cs typeface="Times New Roman" panose="02020603050405020304" pitchFamily="18" charset="0"/>
              </a:rPr>
              <a:t>2</a:t>
            </a:r>
            <a:r>
              <a:rPr lang="zh-CN" altLang="en-US"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下列两个波函数     </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       是否描写</a:t>
            </a:r>
            <a:r>
              <a:rPr lang="zh-CN" altLang="en-US" sz="2800" b="1" kern="100" dirty="0">
                <a:solidFill>
                  <a:srgbClr val="009900"/>
                </a:solidFill>
                <a:latin typeface="Times New Roman" panose="02020603050405020304" pitchFamily="18" charset="0"/>
                <a:cs typeface="Times New Roman" panose="02020603050405020304" pitchFamily="18" charset="0"/>
              </a:rPr>
              <a:t>同一</a:t>
            </a:r>
            <a:r>
              <a:rPr lang="zh-CN" altLang="zh-CN"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状态</a:t>
            </a:r>
            <a:r>
              <a:rPr lang="zh-CN" altLang="en-US"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4" name="Object 13">
            <a:extLst>
              <a:ext uri="{FF2B5EF4-FFF2-40B4-BE49-F238E27FC236}">
                <a16:creationId xmlns:a16="http://schemas.microsoft.com/office/drawing/2014/main" id="{5B34289C-ACB6-4937-A1A5-7F981AC1B99B}"/>
              </a:ext>
            </a:extLst>
          </p:cNvPr>
          <p:cNvGraphicFramePr>
            <a:graphicFrameLocks noChangeAspect="1"/>
          </p:cNvGraphicFramePr>
          <p:nvPr>
            <p:extLst>
              <p:ext uri="{D42A27DB-BD31-4B8C-83A1-F6EECF244321}">
                <p14:modId xmlns:p14="http://schemas.microsoft.com/office/powerpoint/2010/main" val="3406835665"/>
              </p:ext>
            </p:extLst>
          </p:nvPr>
        </p:nvGraphicFramePr>
        <p:xfrm>
          <a:off x="4880292" y="445710"/>
          <a:ext cx="449262" cy="576263"/>
        </p:xfrm>
        <a:graphic>
          <a:graphicData uri="http://schemas.openxmlformats.org/presentationml/2006/ole">
            <mc:AlternateContent xmlns:mc="http://schemas.openxmlformats.org/markup-compatibility/2006">
              <mc:Choice xmlns:v="urn:schemas-microsoft-com:vml" Requires="v">
                <p:oleObj spid="_x0000_s148847" name="Equation" r:id="rId5" imgW="177480" imgH="228600" progId="Equation.DSMT4">
                  <p:embed/>
                </p:oleObj>
              </mc:Choice>
              <mc:Fallback>
                <p:oleObj name="Equation" r:id="rId5" imgW="177480" imgH="228600" progId="Equation.DSMT4">
                  <p:embed/>
                  <p:pic>
                    <p:nvPicPr>
                      <p:cNvPr id="4" name="Object 13">
                        <a:extLst>
                          <a:ext uri="{FF2B5EF4-FFF2-40B4-BE49-F238E27FC236}">
                            <a16:creationId xmlns:a16="http://schemas.microsoft.com/office/drawing/2014/main" id="{52A49FBD-6162-4098-8473-DAAAB6751403}"/>
                          </a:ext>
                        </a:extLst>
                      </p:cNvPr>
                      <p:cNvPicPr>
                        <a:picLocks noChangeAspect="1" noChangeArrowheads="1"/>
                      </p:cNvPicPr>
                      <p:nvPr/>
                    </p:nvPicPr>
                    <p:blipFill>
                      <a:blip r:embed="rId6"/>
                      <a:srcRect/>
                      <a:stretch>
                        <a:fillRect/>
                      </a:stretch>
                    </p:blipFill>
                    <p:spPr bwMode="auto">
                      <a:xfrm>
                        <a:off x="4880292" y="445710"/>
                        <a:ext cx="4492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3">
            <a:extLst>
              <a:ext uri="{FF2B5EF4-FFF2-40B4-BE49-F238E27FC236}">
                <a16:creationId xmlns:a16="http://schemas.microsoft.com/office/drawing/2014/main" id="{3AB84C61-32B8-4714-8F5E-B9B285E51387}"/>
              </a:ext>
            </a:extLst>
          </p:cNvPr>
          <p:cNvGraphicFramePr>
            <a:graphicFrameLocks noChangeAspect="1"/>
          </p:cNvGraphicFramePr>
          <p:nvPr>
            <p:extLst>
              <p:ext uri="{D42A27DB-BD31-4B8C-83A1-F6EECF244321}">
                <p14:modId xmlns:p14="http://schemas.microsoft.com/office/powerpoint/2010/main" val="3785920418"/>
              </p:ext>
            </p:extLst>
          </p:nvPr>
        </p:nvGraphicFramePr>
        <p:xfrm>
          <a:off x="5712289" y="445710"/>
          <a:ext cx="481012" cy="576262"/>
        </p:xfrm>
        <a:graphic>
          <a:graphicData uri="http://schemas.openxmlformats.org/presentationml/2006/ole">
            <mc:AlternateContent xmlns:mc="http://schemas.openxmlformats.org/markup-compatibility/2006">
              <mc:Choice xmlns:v="urn:schemas-microsoft-com:vml" Requires="v">
                <p:oleObj spid="_x0000_s148848" name="Equation" r:id="rId7" imgW="190440" imgH="228600" progId="Equation.DSMT4">
                  <p:embed/>
                </p:oleObj>
              </mc:Choice>
              <mc:Fallback>
                <p:oleObj name="Equation" r:id="rId7" imgW="190440" imgH="228600" progId="Equation.DSMT4">
                  <p:embed/>
                  <p:pic>
                    <p:nvPicPr>
                      <p:cNvPr id="5" name="Object 13">
                        <a:extLst>
                          <a:ext uri="{FF2B5EF4-FFF2-40B4-BE49-F238E27FC236}">
                            <a16:creationId xmlns:a16="http://schemas.microsoft.com/office/drawing/2014/main" id="{F1F11C2C-033C-445E-8281-8688D6DDCE3F}"/>
                          </a:ext>
                        </a:extLst>
                      </p:cNvPr>
                      <p:cNvPicPr>
                        <a:picLocks noChangeAspect="1" noChangeArrowheads="1"/>
                      </p:cNvPicPr>
                      <p:nvPr/>
                    </p:nvPicPr>
                    <p:blipFill>
                      <a:blip r:embed="rId8"/>
                      <a:srcRect/>
                      <a:stretch>
                        <a:fillRect/>
                      </a:stretch>
                    </p:blipFill>
                    <p:spPr bwMode="auto">
                      <a:xfrm>
                        <a:off x="5712289" y="445710"/>
                        <a:ext cx="4810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a:extLst>
              <a:ext uri="{FF2B5EF4-FFF2-40B4-BE49-F238E27FC236}">
                <a16:creationId xmlns:a16="http://schemas.microsoft.com/office/drawing/2014/main" id="{3F4F1FA5-841D-46EF-BBC0-01D92E67858F}"/>
              </a:ext>
            </a:extLst>
          </p:cNvPr>
          <p:cNvGraphicFramePr>
            <a:graphicFrameLocks noChangeAspect="1"/>
          </p:cNvGraphicFramePr>
          <p:nvPr>
            <p:extLst>
              <p:ext uri="{D42A27DB-BD31-4B8C-83A1-F6EECF244321}">
                <p14:modId xmlns:p14="http://schemas.microsoft.com/office/powerpoint/2010/main" val="2198418569"/>
              </p:ext>
            </p:extLst>
          </p:nvPr>
        </p:nvGraphicFramePr>
        <p:xfrm>
          <a:off x="793942" y="3820157"/>
          <a:ext cx="8780463" cy="1738313"/>
        </p:xfrm>
        <a:graphic>
          <a:graphicData uri="http://schemas.openxmlformats.org/presentationml/2006/ole">
            <mc:AlternateContent xmlns:mc="http://schemas.openxmlformats.org/markup-compatibility/2006">
              <mc:Choice xmlns:v="urn:schemas-microsoft-com:vml" Requires="v">
                <p:oleObj spid="_x0000_s148849" name="Equation" r:id="rId9" imgW="3670200" imgH="838080" progId="Equation.DSMT4">
                  <p:embed/>
                </p:oleObj>
              </mc:Choice>
              <mc:Fallback>
                <p:oleObj name="Equation" r:id="rId9" imgW="3670200" imgH="838080" progId="Equation.DSMT4">
                  <p:embed/>
                  <p:pic>
                    <p:nvPicPr>
                      <p:cNvPr id="7" name="Object 4">
                        <a:extLst>
                          <a:ext uri="{FF2B5EF4-FFF2-40B4-BE49-F238E27FC236}">
                            <a16:creationId xmlns:a16="http://schemas.microsoft.com/office/drawing/2014/main" id="{CD58BD06-F416-4307-B1B5-30B193FF7608}"/>
                          </a:ext>
                        </a:extLst>
                      </p:cNvPr>
                      <p:cNvPicPr>
                        <a:picLocks noChangeAspect="1" noChangeArrowheads="1"/>
                      </p:cNvPicPr>
                      <p:nvPr/>
                    </p:nvPicPr>
                    <p:blipFill>
                      <a:blip r:embed="rId10"/>
                      <a:srcRect/>
                      <a:stretch>
                        <a:fillRect/>
                      </a:stretch>
                    </p:blipFill>
                    <p:spPr bwMode="auto">
                      <a:xfrm>
                        <a:off x="793942" y="3820157"/>
                        <a:ext cx="8780463" cy="1738313"/>
                      </a:xfrm>
                      <a:prstGeom prst="rect">
                        <a:avLst/>
                      </a:prstGeom>
                      <a:noFill/>
                      <a:ln>
                        <a:noFill/>
                      </a:ln>
                    </p:spPr>
                  </p:pic>
                </p:oleObj>
              </mc:Fallback>
            </mc:AlternateContent>
          </a:graphicData>
        </a:graphic>
      </p:graphicFrame>
      <p:graphicFrame>
        <p:nvGraphicFramePr>
          <p:cNvPr id="11" name="Object 4">
            <a:extLst>
              <a:ext uri="{FF2B5EF4-FFF2-40B4-BE49-F238E27FC236}">
                <a16:creationId xmlns:a16="http://schemas.microsoft.com/office/drawing/2014/main" id="{7FFC325D-609F-43A3-B873-CA7988D5FEAB}"/>
              </a:ext>
            </a:extLst>
          </p:cNvPr>
          <p:cNvGraphicFramePr>
            <a:graphicFrameLocks noChangeAspect="1"/>
          </p:cNvGraphicFramePr>
          <p:nvPr>
            <p:extLst>
              <p:ext uri="{D42A27DB-BD31-4B8C-83A1-F6EECF244321}">
                <p14:modId xmlns:p14="http://schemas.microsoft.com/office/powerpoint/2010/main" val="2373373494"/>
              </p:ext>
            </p:extLst>
          </p:nvPr>
        </p:nvGraphicFramePr>
        <p:xfrm>
          <a:off x="2183006" y="5665825"/>
          <a:ext cx="4860925" cy="815975"/>
        </p:xfrm>
        <a:graphic>
          <a:graphicData uri="http://schemas.openxmlformats.org/presentationml/2006/ole">
            <mc:AlternateContent xmlns:mc="http://schemas.openxmlformats.org/markup-compatibility/2006">
              <mc:Choice xmlns:v="urn:schemas-microsoft-com:vml" Requires="v">
                <p:oleObj spid="_x0000_s148850" name="Equation" r:id="rId11" imgW="2031840" imgH="393480" progId="Equation.DSMT4">
                  <p:embed/>
                </p:oleObj>
              </mc:Choice>
              <mc:Fallback>
                <p:oleObj name="Equation" r:id="rId11" imgW="2031840" imgH="393480" progId="Equation.DSMT4">
                  <p:embed/>
                  <p:pic>
                    <p:nvPicPr>
                      <p:cNvPr id="8" name="Object 4">
                        <a:extLst>
                          <a:ext uri="{FF2B5EF4-FFF2-40B4-BE49-F238E27FC236}">
                            <a16:creationId xmlns:a16="http://schemas.microsoft.com/office/drawing/2014/main" id="{AB08061B-8FAE-40D4-810A-63754F7E3018}"/>
                          </a:ext>
                        </a:extLst>
                      </p:cNvPr>
                      <p:cNvPicPr>
                        <a:picLocks noChangeAspect="1" noChangeArrowheads="1"/>
                      </p:cNvPicPr>
                      <p:nvPr/>
                    </p:nvPicPr>
                    <p:blipFill>
                      <a:blip r:embed="rId12"/>
                      <a:srcRect/>
                      <a:stretch>
                        <a:fillRect/>
                      </a:stretch>
                    </p:blipFill>
                    <p:spPr bwMode="auto">
                      <a:xfrm>
                        <a:off x="2183006" y="5665825"/>
                        <a:ext cx="4860925" cy="815975"/>
                      </a:xfrm>
                      <a:prstGeom prst="rect">
                        <a:avLst/>
                      </a:prstGeom>
                      <a:noFill/>
                      <a:ln>
                        <a:noFill/>
                      </a:ln>
                    </p:spPr>
                  </p:pic>
                </p:oleObj>
              </mc:Fallback>
            </mc:AlternateContent>
          </a:graphicData>
        </a:graphic>
      </p:graphicFrame>
      <p:sp>
        <p:nvSpPr>
          <p:cNvPr id="12" name="矩形 11">
            <a:extLst>
              <a:ext uri="{FF2B5EF4-FFF2-40B4-BE49-F238E27FC236}">
                <a16:creationId xmlns:a16="http://schemas.microsoft.com/office/drawing/2014/main" id="{5D6BF9ED-BCE7-4479-B29F-359DC50C99BC}"/>
              </a:ext>
            </a:extLst>
          </p:cNvPr>
          <p:cNvSpPr/>
          <p:nvPr/>
        </p:nvSpPr>
        <p:spPr>
          <a:xfrm>
            <a:off x="10000707" y="5558470"/>
            <a:ext cx="880369" cy="923330"/>
          </a:xfrm>
          <a:prstGeom prst="rect">
            <a:avLst/>
          </a:prstGeom>
        </p:spPr>
        <p:txBody>
          <a:bodyPr wrap="none">
            <a:spAutoFit/>
          </a:bodyPr>
          <a:lstStyle/>
          <a:p>
            <a:r>
              <a:rPr lang="zh-CN" altLang="en-US" sz="5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a:t>
            </a:r>
            <a:endParaRPr lang="zh-CN" altLang="en-US" sz="5400" dirty="0">
              <a:solidFill>
                <a:srgbClr val="FF0000"/>
              </a:solidFill>
            </a:endParaRPr>
          </a:p>
        </p:txBody>
      </p:sp>
    </p:spTree>
    <p:extLst>
      <p:ext uri="{BB962C8B-B14F-4D97-AF65-F5344CB8AC3E}">
        <p14:creationId xmlns:p14="http://schemas.microsoft.com/office/powerpoint/2010/main" val="327449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9">
            <a:extLst>
              <a:ext uri="{FF2B5EF4-FFF2-40B4-BE49-F238E27FC236}">
                <a16:creationId xmlns:a16="http://schemas.microsoft.com/office/drawing/2014/main" id="{D4146E7C-BB92-4A4F-9C46-7F9E4B8F4206}"/>
              </a:ext>
            </a:extLst>
          </p:cNvPr>
          <p:cNvGraphicFramePr>
            <a:graphicFrameLocks noChangeAspect="1"/>
          </p:cNvGraphicFramePr>
          <p:nvPr>
            <p:extLst>
              <p:ext uri="{D42A27DB-BD31-4B8C-83A1-F6EECF244321}">
                <p14:modId xmlns:p14="http://schemas.microsoft.com/office/powerpoint/2010/main" val="3228662486"/>
              </p:ext>
            </p:extLst>
          </p:nvPr>
        </p:nvGraphicFramePr>
        <p:xfrm>
          <a:off x="1859542" y="757894"/>
          <a:ext cx="2155825" cy="722313"/>
        </p:xfrm>
        <a:graphic>
          <a:graphicData uri="http://schemas.openxmlformats.org/presentationml/2006/ole">
            <mc:AlternateContent xmlns:mc="http://schemas.openxmlformats.org/markup-compatibility/2006">
              <mc:Choice xmlns:v="urn:schemas-microsoft-com:vml" Requires="v">
                <p:oleObj spid="_x0000_s180638" name="Equation" r:id="rId3" imgW="927000" imgH="304560" progId="Equation.DSMT4">
                  <p:embed/>
                </p:oleObj>
              </mc:Choice>
              <mc:Fallback>
                <p:oleObj name="Equation" r:id="rId3" imgW="927000" imgH="304560" progId="Equation.DSMT4">
                  <p:embed/>
                  <p:pic>
                    <p:nvPicPr>
                      <p:cNvPr id="279561" name="Object 9">
                        <a:extLst>
                          <a:ext uri="{FF2B5EF4-FFF2-40B4-BE49-F238E27FC236}">
                            <a16:creationId xmlns:a16="http://schemas.microsoft.com/office/drawing/2014/main" id="{057E53E8-04B0-40C6-8A81-C0C263B9DE0B}"/>
                          </a:ext>
                        </a:extLst>
                      </p:cNvPr>
                      <p:cNvPicPr>
                        <a:picLocks noChangeAspect="1" noChangeArrowheads="1"/>
                      </p:cNvPicPr>
                      <p:nvPr/>
                    </p:nvPicPr>
                    <p:blipFill>
                      <a:blip r:embed="rId4"/>
                      <a:srcRect/>
                      <a:stretch>
                        <a:fillRect/>
                      </a:stretch>
                    </p:blipFill>
                    <p:spPr bwMode="auto">
                      <a:xfrm>
                        <a:off x="1859542" y="757894"/>
                        <a:ext cx="215582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a:extLst>
              <a:ext uri="{FF2B5EF4-FFF2-40B4-BE49-F238E27FC236}">
                <a16:creationId xmlns:a16="http://schemas.microsoft.com/office/drawing/2014/main" id="{E6B9FCFC-CB94-4999-B88E-17AEE95DBC0B}"/>
              </a:ext>
            </a:extLst>
          </p:cNvPr>
          <p:cNvSpPr/>
          <p:nvPr/>
        </p:nvSpPr>
        <p:spPr>
          <a:xfrm>
            <a:off x="728065" y="1553788"/>
            <a:ext cx="902811" cy="523220"/>
          </a:xfrm>
          <a:prstGeom prst="rect">
            <a:avLst/>
          </a:prstGeom>
        </p:spPr>
        <p:txBody>
          <a:bodyPr wrap="none">
            <a:spAutoFit/>
          </a:bodyPr>
          <a:lstStyle/>
          <a:p>
            <a:r>
              <a:rPr lang="zh-CN" altLang="en-US" sz="2800" b="1" dirty="0">
                <a:solidFill>
                  <a:srgbClr val="FF0000"/>
                </a:solidFill>
                <a:ea typeface=""/>
                <a:cs typeface=""/>
              </a:rPr>
              <a:t>证：</a:t>
            </a:r>
            <a:endParaRPr lang="zh-CN" altLang="en-US" sz="2800" dirty="0">
              <a:solidFill>
                <a:srgbClr val="FF0000"/>
              </a:solidFill>
            </a:endParaRPr>
          </a:p>
        </p:txBody>
      </p:sp>
      <p:sp>
        <p:nvSpPr>
          <p:cNvPr id="7" name="矩形 6">
            <a:extLst>
              <a:ext uri="{FF2B5EF4-FFF2-40B4-BE49-F238E27FC236}">
                <a16:creationId xmlns:a16="http://schemas.microsoft.com/office/drawing/2014/main" id="{B97F534E-A458-44C8-8D85-F2ECCCA51407}"/>
              </a:ext>
            </a:extLst>
          </p:cNvPr>
          <p:cNvSpPr/>
          <p:nvPr/>
        </p:nvSpPr>
        <p:spPr>
          <a:xfrm>
            <a:off x="619322" y="83013"/>
            <a:ext cx="5748690" cy="584775"/>
          </a:xfrm>
          <a:prstGeom prst="rect">
            <a:avLst/>
          </a:prstGeom>
        </p:spPr>
        <p:txBody>
          <a:bodyPr wrap="none">
            <a:spAutoFit/>
          </a:bodyPr>
          <a:lstStyle/>
          <a:p>
            <a:pPr algn="ctr"/>
            <a:r>
              <a:rPr lang="en-US" altLang="zh-CN" sz="3200" b="1" dirty="0">
                <a:solidFill>
                  <a:srgbClr val="FF0000"/>
                </a:solidFill>
                <a:latin typeface="宋体" panose="02010600030101010101" pitchFamily="2" charset="-122"/>
                <a:ea typeface=""/>
                <a:cs typeface=""/>
              </a:rPr>
              <a:t>2. </a:t>
            </a:r>
            <a:r>
              <a:rPr lang="zh-CN" altLang="en-US" sz="3200" b="1" dirty="0">
                <a:solidFill>
                  <a:srgbClr val="FF0000"/>
                </a:solidFill>
                <a:latin typeface="宋体" panose="02010600030101010101" pitchFamily="2" charset="-122"/>
                <a:ea typeface=""/>
                <a:cs typeface=""/>
              </a:rPr>
              <a:t>角动量算符之间的对易关系</a:t>
            </a:r>
            <a:endParaRPr lang="zh-CN" altLang="en-US" sz="3200" b="1" dirty="0">
              <a:solidFill>
                <a:srgbClr val="FF0000"/>
              </a:solidFill>
            </a:endParaRPr>
          </a:p>
        </p:txBody>
      </p:sp>
      <p:graphicFrame>
        <p:nvGraphicFramePr>
          <p:cNvPr id="18" name="Object 1027">
            <a:extLst>
              <a:ext uri="{FF2B5EF4-FFF2-40B4-BE49-F238E27FC236}">
                <a16:creationId xmlns:a16="http://schemas.microsoft.com/office/drawing/2014/main" id="{09167526-1621-44BF-9EBC-8EF99D5D7BE2}"/>
              </a:ext>
            </a:extLst>
          </p:cNvPr>
          <p:cNvGraphicFramePr>
            <a:graphicFrameLocks noChangeAspect="1"/>
          </p:cNvGraphicFramePr>
          <p:nvPr>
            <p:extLst>
              <p:ext uri="{D42A27DB-BD31-4B8C-83A1-F6EECF244321}">
                <p14:modId xmlns:p14="http://schemas.microsoft.com/office/powerpoint/2010/main" val="2898790212"/>
              </p:ext>
            </p:extLst>
          </p:nvPr>
        </p:nvGraphicFramePr>
        <p:xfrm>
          <a:off x="1945481" y="1229611"/>
          <a:ext cx="7342188" cy="1171575"/>
        </p:xfrm>
        <a:graphic>
          <a:graphicData uri="http://schemas.openxmlformats.org/presentationml/2006/ole">
            <mc:AlternateContent xmlns:mc="http://schemas.openxmlformats.org/markup-compatibility/2006">
              <mc:Choice xmlns:v="urn:schemas-microsoft-com:vml" Requires="v">
                <p:oleObj spid="_x0000_s180639" name="Equation" r:id="rId5" imgW="2031840" imgH="419040" progId="Equation.DSMT4">
                  <p:embed/>
                </p:oleObj>
              </mc:Choice>
              <mc:Fallback>
                <p:oleObj name="Equation" r:id="rId5" imgW="2031840" imgH="419040" progId="Equation.DSMT4">
                  <p:embed/>
                  <p:pic>
                    <p:nvPicPr>
                      <p:cNvPr id="9" name="Object 1027">
                        <a:extLst>
                          <a:ext uri="{FF2B5EF4-FFF2-40B4-BE49-F238E27FC236}">
                            <a16:creationId xmlns:a16="http://schemas.microsoft.com/office/drawing/2014/main" id="{1C811AD1-E8C0-423E-9420-C4C893B27B0E}"/>
                          </a:ext>
                        </a:extLst>
                      </p:cNvPr>
                      <p:cNvPicPr>
                        <a:picLocks noChangeAspect="1" noChangeArrowheads="1"/>
                      </p:cNvPicPr>
                      <p:nvPr/>
                    </p:nvPicPr>
                    <p:blipFill>
                      <a:blip r:embed="rId6"/>
                      <a:srcRect/>
                      <a:stretch>
                        <a:fillRect/>
                      </a:stretch>
                    </p:blipFill>
                    <p:spPr bwMode="auto">
                      <a:xfrm>
                        <a:off x="1945481" y="1229611"/>
                        <a:ext cx="7342188" cy="1171575"/>
                      </a:xfrm>
                      <a:prstGeom prst="rect">
                        <a:avLst/>
                      </a:prstGeom>
                      <a:noFill/>
                      <a:ln>
                        <a:noFill/>
                      </a:ln>
                    </p:spPr>
                  </p:pic>
                </p:oleObj>
              </mc:Fallback>
            </mc:AlternateContent>
          </a:graphicData>
        </a:graphic>
      </p:graphicFrame>
      <p:graphicFrame>
        <p:nvGraphicFramePr>
          <p:cNvPr id="20" name="对象 19">
            <a:extLst>
              <a:ext uri="{FF2B5EF4-FFF2-40B4-BE49-F238E27FC236}">
                <a16:creationId xmlns:a16="http://schemas.microsoft.com/office/drawing/2014/main" id="{889FD42B-F405-4CC1-A3E6-BF5DF208EB1E}"/>
              </a:ext>
            </a:extLst>
          </p:cNvPr>
          <p:cNvGraphicFramePr>
            <a:graphicFrameLocks noChangeAspect="1"/>
          </p:cNvGraphicFramePr>
          <p:nvPr>
            <p:extLst>
              <p:ext uri="{D42A27DB-BD31-4B8C-83A1-F6EECF244321}">
                <p14:modId xmlns:p14="http://schemas.microsoft.com/office/powerpoint/2010/main" val="2527237226"/>
              </p:ext>
            </p:extLst>
          </p:nvPr>
        </p:nvGraphicFramePr>
        <p:xfrm>
          <a:off x="7096494" y="4452705"/>
          <a:ext cx="2386013" cy="792162"/>
        </p:xfrm>
        <a:graphic>
          <a:graphicData uri="http://schemas.openxmlformats.org/presentationml/2006/ole">
            <mc:AlternateContent xmlns:mc="http://schemas.openxmlformats.org/markup-compatibility/2006">
              <mc:Choice xmlns:v="urn:schemas-microsoft-com:vml" Requires="v">
                <p:oleObj spid="_x0000_s180640" name="Equation" r:id="rId7" imgW="761760" imgH="253800" progId="Equation.DSMT4">
                  <p:embed/>
                </p:oleObj>
              </mc:Choice>
              <mc:Fallback>
                <p:oleObj name="Equation" r:id="rId7" imgW="761760" imgH="253800" progId="Equation.DSMT4">
                  <p:embed/>
                  <p:pic>
                    <p:nvPicPr>
                      <p:cNvPr id="14" name="对象 13">
                        <a:extLst>
                          <a:ext uri="{FF2B5EF4-FFF2-40B4-BE49-F238E27FC236}">
                            <a16:creationId xmlns:a16="http://schemas.microsoft.com/office/drawing/2014/main" id="{F5B9B998-32CC-4E7E-BC35-2223F3D4BC30}"/>
                          </a:ext>
                        </a:extLst>
                      </p:cNvPr>
                      <p:cNvPicPr>
                        <a:picLocks noChangeAspect="1" noChangeArrowheads="1"/>
                      </p:cNvPicPr>
                      <p:nvPr/>
                    </p:nvPicPr>
                    <p:blipFill>
                      <a:blip r:embed="rId8"/>
                      <a:srcRect/>
                      <a:stretch>
                        <a:fillRect/>
                      </a:stretch>
                    </p:blipFill>
                    <p:spPr bwMode="auto">
                      <a:xfrm>
                        <a:off x="7096494" y="4452705"/>
                        <a:ext cx="2386013" cy="792162"/>
                      </a:xfrm>
                      <a:prstGeom prst="rect">
                        <a:avLst/>
                      </a:prstGeom>
                      <a:solidFill>
                        <a:srgbClr val="FFFF00"/>
                      </a:solidFill>
                    </p:spPr>
                  </p:pic>
                </p:oleObj>
              </mc:Fallback>
            </mc:AlternateContent>
          </a:graphicData>
        </a:graphic>
      </p:graphicFrame>
      <p:graphicFrame>
        <p:nvGraphicFramePr>
          <p:cNvPr id="21" name="对象 20">
            <a:extLst>
              <a:ext uri="{FF2B5EF4-FFF2-40B4-BE49-F238E27FC236}">
                <a16:creationId xmlns:a16="http://schemas.microsoft.com/office/drawing/2014/main" id="{B657286B-4A62-4DD1-B48E-85A4DE640BE7}"/>
              </a:ext>
            </a:extLst>
          </p:cNvPr>
          <p:cNvGraphicFramePr>
            <a:graphicFrameLocks noChangeAspect="1"/>
          </p:cNvGraphicFramePr>
          <p:nvPr>
            <p:extLst>
              <p:ext uri="{D42A27DB-BD31-4B8C-83A1-F6EECF244321}">
                <p14:modId xmlns:p14="http://schemas.microsoft.com/office/powerpoint/2010/main" val="2674006325"/>
              </p:ext>
            </p:extLst>
          </p:nvPr>
        </p:nvGraphicFramePr>
        <p:xfrm>
          <a:off x="9793090" y="4371939"/>
          <a:ext cx="2266950" cy="792163"/>
        </p:xfrm>
        <a:graphic>
          <a:graphicData uri="http://schemas.openxmlformats.org/presentationml/2006/ole">
            <mc:AlternateContent xmlns:mc="http://schemas.openxmlformats.org/markup-compatibility/2006">
              <mc:Choice xmlns:v="urn:schemas-microsoft-com:vml" Requires="v">
                <p:oleObj spid="_x0000_s180641" name="Equation" r:id="rId9" imgW="723600" imgH="253800" progId="Equation.DSMT4">
                  <p:embed/>
                </p:oleObj>
              </mc:Choice>
              <mc:Fallback>
                <p:oleObj name="Equation" r:id="rId9" imgW="723600" imgH="253800" progId="Equation.DSMT4">
                  <p:embed/>
                  <p:pic>
                    <p:nvPicPr>
                      <p:cNvPr id="20" name="对象 19">
                        <a:extLst>
                          <a:ext uri="{FF2B5EF4-FFF2-40B4-BE49-F238E27FC236}">
                            <a16:creationId xmlns:a16="http://schemas.microsoft.com/office/drawing/2014/main" id="{889FD42B-F405-4CC1-A3E6-BF5DF208EB1E}"/>
                          </a:ext>
                        </a:extLst>
                      </p:cNvPr>
                      <p:cNvPicPr>
                        <a:picLocks noChangeAspect="1" noChangeArrowheads="1"/>
                      </p:cNvPicPr>
                      <p:nvPr/>
                    </p:nvPicPr>
                    <p:blipFill>
                      <a:blip r:embed="rId10"/>
                      <a:srcRect/>
                      <a:stretch>
                        <a:fillRect/>
                      </a:stretch>
                    </p:blipFill>
                    <p:spPr bwMode="auto">
                      <a:xfrm>
                        <a:off x="9793090" y="4371939"/>
                        <a:ext cx="2266950" cy="792163"/>
                      </a:xfrm>
                      <a:prstGeom prst="rect">
                        <a:avLst/>
                      </a:prstGeom>
                      <a:solidFill>
                        <a:srgbClr val="00FFFF"/>
                      </a:solidFill>
                    </p:spPr>
                  </p:pic>
                </p:oleObj>
              </mc:Fallback>
            </mc:AlternateContent>
          </a:graphicData>
        </a:graphic>
      </p:graphicFrame>
      <p:graphicFrame>
        <p:nvGraphicFramePr>
          <p:cNvPr id="23" name="Object 9">
            <a:extLst>
              <a:ext uri="{FF2B5EF4-FFF2-40B4-BE49-F238E27FC236}">
                <a16:creationId xmlns:a16="http://schemas.microsoft.com/office/drawing/2014/main" id="{2DA0F286-A54D-4E43-9525-700D79805937}"/>
              </a:ext>
            </a:extLst>
          </p:cNvPr>
          <p:cNvGraphicFramePr>
            <a:graphicFrameLocks noChangeAspect="1"/>
          </p:cNvGraphicFramePr>
          <p:nvPr>
            <p:extLst>
              <p:ext uri="{D42A27DB-BD31-4B8C-83A1-F6EECF244321}">
                <p14:modId xmlns:p14="http://schemas.microsoft.com/office/powerpoint/2010/main" val="4250978807"/>
              </p:ext>
            </p:extLst>
          </p:nvPr>
        </p:nvGraphicFramePr>
        <p:xfrm>
          <a:off x="4528598" y="686677"/>
          <a:ext cx="2155825" cy="722313"/>
        </p:xfrm>
        <a:graphic>
          <a:graphicData uri="http://schemas.openxmlformats.org/presentationml/2006/ole">
            <mc:AlternateContent xmlns:mc="http://schemas.openxmlformats.org/markup-compatibility/2006">
              <mc:Choice xmlns:v="urn:schemas-microsoft-com:vml" Requires="v">
                <p:oleObj spid="_x0000_s180642" name="Equation" r:id="rId11" imgW="927000" imgH="304560" progId="Equation.DSMT4">
                  <p:embed/>
                </p:oleObj>
              </mc:Choice>
              <mc:Fallback>
                <p:oleObj name="Equation" r:id="rId11" imgW="927000" imgH="304560" progId="Equation.DSMT4">
                  <p:embed/>
                  <p:pic>
                    <p:nvPicPr>
                      <p:cNvPr id="11" name="Object 9">
                        <a:extLst>
                          <a:ext uri="{FF2B5EF4-FFF2-40B4-BE49-F238E27FC236}">
                            <a16:creationId xmlns:a16="http://schemas.microsoft.com/office/drawing/2014/main" id="{D4146E7C-BB92-4A4F-9C46-7F9E4B8F4206}"/>
                          </a:ext>
                        </a:extLst>
                      </p:cNvPr>
                      <p:cNvPicPr>
                        <a:picLocks noChangeAspect="1" noChangeArrowheads="1"/>
                      </p:cNvPicPr>
                      <p:nvPr/>
                    </p:nvPicPr>
                    <p:blipFill>
                      <a:blip r:embed="rId12"/>
                      <a:srcRect/>
                      <a:stretch>
                        <a:fillRect/>
                      </a:stretch>
                    </p:blipFill>
                    <p:spPr bwMode="auto">
                      <a:xfrm>
                        <a:off x="4528598" y="686677"/>
                        <a:ext cx="215582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9">
            <a:extLst>
              <a:ext uri="{FF2B5EF4-FFF2-40B4-BE49-F238E27FC236}">
                <a16:creationId xmlns:a16="http://schemas.microsoft.com/office/drawing/2014/main" id="{A7510531-7BBD-4458-BFCA-E9644CE6EB94}"/>
              </a:ext>
            </a:extLst>
          </p:cNvPr>
          <p:cNvGraphicFramePr>
            <a:graphicFrameLocks noChangeAspect="1"/>
          </p:cNvGraphicFramePr>
          <p:nvPr>
            <p:extLst>
              <p:ext uri="{D42A27DB-BD31-4B8C-83A1-F6EECF244321}">
                <p14:modId xmlns:p14="http://schemas.microsoft.com/office/powerpoint/2010/main" val="1197329521"/>
              </p:ext>
            </p:extLst>
          </p:nvPr>
        </p:nvGraphicFramePr>
        <p:xfrm>
          <a:off x="7766274" y="704795"/>
          <a:ext cx="2155825" cy="722313"/>
        </p:xfrm>
        <a:graphic>
          <a:graphicData uri="http://schemas.openxmlformats.org/presentationml/2006/ole">
            <mc:AlternateContent xmlns:mc="http://schemas.openxmlformats.org/markup-compatibility/2006">
              <mc:Choice xmlns:v="urn:schemas-microsoft-com:vml" Requires="v">
                <p:oleObj spid="_x0000_s180643" name="Equation" r:id="rId13" imgW="927000" imgH="304560" progId="Equation.DSMT4">
                  <p:embed/>
                </p:oleObj>
              </mc:Choice>
              <mc:Fallback>
                <p:oleObj name="Equation" r:id="rId13" imgW="927000" imgH="304560" progId="Equation.DSMT4">
                  <p:embed/>
                  <p:pic>
                    <p:nvPicPr>
                      <p:cNvPr id="23" name="Object 9">
                        <a:extLst>
                          <a:ext uri="{FF2B5EF4-FFF2-40B4-BE49-F238E27FC236}">
                            <a16:creationId xmlns:a16="http://schemas.microsoft.com/office/drawing/2014/main" id="{2DA0F286-A54D-4E43-9525-700D79805937}"/>
                          </a:ext>
                        </a:extLst>
                      </p:cNvPr>
                      <p:cNvPicPr>
                        <a:picLocks noChangeAspect="1" noChangeArrowheads="1"/>
                      </p:cNvPicPr>
                      <p:nvPr/>
                    </p:nvPicPr>
                    <p:blipFill>
                      <a:blip r:embed="rId14"/>
                      <a:srcRect/>
                      <a:stretch>
                        <a:fillRect/>
                      </a:stretch>
                    </p:blipFill>
                    <p:spPr bwMode="auto">
                      <a:xfrm>
                        <a:off x="7766274" y="704795"/>
                        <a:ext cx="215582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027">
            <a:extLst>
              <a:ext uri="{FF2B5EF4-FFF2-40B4-BE49-F238E27FC236}">
                <a16:creationId xmlns:a16="http://schemas.microsoft.com/office/drawing/2014/main" id="{745F829E-E8CA-4872-8016-BDD3CCE50222}"/>
              </a:ext>
            </a:extLst>
          </p:cNvPr>
          <p:cNvGraphicFramePr>
            <a:graphicFrameLocks noChangeAspect="1"/>
          </p:cNvGraphicFramePr>
          <p:nvPr>
            <p:extLst>
              <p:ext uri="{D42A27DB-BD31-4B8C-83A1-F6EECF244321}">
                <p14:modId xmlns:p14="http://schemas.microsoft.com/office/powerpoint/2010/main" val="342317627"/>
              </p:ext>
            </p:extLst>
          </p:nvPr>
        </p:nvGraphicFramePr>
        <p:xfrm>
          <a:off x="2014538" y="2167538"/>
          <a:ext cx="7296150" cy="1100138"/>
        </p:xfrm>
        <a:graphic>
          <a:graphicData uri="http://schemas.openxmlformats.org/presentationml/2006/ole">
            <mc:AlternateContent xmlns:mc="http://schemas.openxmlformats.org/markup-compatibility/2006">
              <mc:Choice xmlns:v="urn:schemas-microsoft-com:vml" Requires="v">
                <p:oleObj spid="_x0000_s180644" name="Equation" r:id="rId15" imgW="2019240" imgH="393480" progId="Equation.DSMT4">
                  <p:embed/>
                </p:oleObj>
              </mc:Choice>
              <mc:Fallback>
                <p:oleObj name="Equation" r:id="rId15" imgW="2019240" imgH="393480" progId="Equation.DSMT4">
                  <p:embed/>
                  <p:pic>
                    <p:nvPicPr>
                      <p:cNvPr id="18" name="Object 1027">
                        <a:extLst>
                          <a:ext uri="{FF2B5EF4-FFF2-40B4-BE49-F238E27FC236}">
                            <a16:creationId xmlns:a16="http://schemas.microsoft.com/office/drawing/2014/main" id="{09167526-1621-44BF-9EBC-8EF99D5D7BE2}"/>
                          </a:ext>
                        </a:extLst>
                      </p:cNvPr>
                      <p:cNvPicPr>
                        <a:picLocks noChangeAspect="1" noChangeArrowheads="1"/>
                      </p:cNvPicPr>
                      <p:nvPr/>
                    </p:nvPicPr>
                    <p:blipFill>
                      <a:blip r:embed="rId16"/>
                      <a:srcRect/>
                      <a:stretch>
                        <a:fillRect/>
                      </a:stretch>
                    </p:blipFill>
                    <p:spPr bwMode="auto">
                      <a:xfrm>
                        <a:off x="2014538" y="2167538"/>
                        <a:ext cx="7296150" cy="1100138"/>
                      </a:xfrm>
                      <a:prstGeom prst="rect">
                        <a:avLst/>
                      </a:prstGeom>
                      <a:noFill/>
                      <a:ln>
                        <a:noFill/>
                      </a:ln>
                    </p:spPr>
                  </p:pic>
                </p:oleObj>
              </mc:Fallback>
            </mc:AlternateContent>
          </a:graphicData>
        </a:graphic>
      </p:graphicFrame>
      <p:graphicFrame>
        <p:nvGraphicFramePr>
          <p:cNvPr id="13" name="Object 1027">
            <a:extLst>
              <a:ext uri="{FF2B5EF4-FFF2-40B4-BE49-F238E27FC236}">
                <a16:creationId xmlns:a16="http://schemas.microsoft.com/office/drawing/2014/main" id="{E231E054-58A3-48F1-A286-5997CF211AD5}"/>
              </a:ext>
            </a:extLst>
          </p:cNvPr>
          <p:cNvGraphicFramePr>
            <a:graphicFrameLocks noChangeAspect="1"/>
          </p:cNvGraphicFramePr>
          <p:nvPr>
            <p:extLst>
              <p:ext uri="{D42A27DB-BD31-4B8C-83A1-F6EECF244321}">
                <p14:modId xmlns:p14="http://schemas.microsoft.com/office/powerpoint/2010/main" val="722309616"/>
              </p:ext>
            </p:extLst>
          </p:nvPr>
        </p:nvGraphicFramePr>
        <p:xfrm>
          <a:off x="1876425" y="3092560"/>
          <a:ext cx="7434263" cy="1171575"/>
        </p:xfrm>
        <a:graphic>
          <a:graphicData uri="http://schemas.openxmlformats.org/presentationml/2006/ole">
            <mc:AlternateContent xmlns:mc="http://schemas.openxmlformats.org/markup-compatibility/2006">
              <mc:Choice xmlns:v="urn:schemas-microsoft-com:vml" Requires="v">
                <p:oleObj spid="_x0000_s180645" name="Equation" r:id="rId17" imgW="2057400" imgH="419040" progId="Equation.DSMT4">
                  <p:embed/>
                </p:oleObj>
              </mc:Choice>
              <mc:Fallback>
                <p:oleObj name="Equation" r:id="rId17" imgW="2057400" imgH="419040" progId="Equation.DSMT4">
                  <p:embed/>
                  <p:pic>
                    <p:nvPicPr>
                      <p:cNvPr id="18" name="Object 1027">
                        <a:extLst>
                          <a:ext uri="{FF2B5EF4-FFF2-40B4-BE49-F238E27FC236}">
                            <a16:creationId xmlns:a16="http://schemas.microsoft.com/office/drawing/2014/main" id="{09167526-1621-44BF-9EBC-8EF99D5D7BE2}"/>
                          </a:ext>
                        </a:extLst>
                      </p:cNvPr>
                      <p:cNvPicPr>
                        <a:picLocks noChangeAspect="1" noChangeArrowheads="1"/>
                      </p:cNvPicPr>
                      <p:nvPr/>
                    </p:nvPicPr>
                    <p:blipFill>
                      <a:blip r:embed="rId18"/>
                      <a:srcRect/>
                      <a:stretch>
                        <a:fillRect/>
                      </a:stretch>
                    </p:blipFill>
                    <p:spPr bwMode="auto">
                      <a:xfrm>
                        <a:off x="1876425" y="3092560"/>
                        <a:ext cx="7434263" cy="1171575"/>
                      </a:xfrm>
                      <a:prstGeom prst="rect">
                        <a:avLst/>
                      </a:prstGeom>
                      <a:noFill/>
                      <a:ln>
                        <a:noFill/>
                      </a:ln>
                    </p:spPr>
                  </p:pic>
                </p:oleObj>
              </mc:Fallback>
            </mc:AlternateContent>
          </a:graphicData>
        </a:graphic>
      </p:graphicFrame>
      <p:graphicFrame>
        <p:nvGraphicFramePr>
          <p:cNvPr id="14" name="Object 16">
            <a:extLst>
              <a:ext uri="{FF2B5EF4-FFF2-40B4-BE49-F238E27FC236}">
                <a16:creationId xmlns:a16="http://schemas.microsoft.com/office/drawing/2014/main" id="{A2783838-5636-4A5D-A2CF-133D2188B858}"/>
              </a:ext>
            </a:extLst>
          </p:cNvPr>
          <p:cNvGraphicFramePr>
            <a:graphicFrameLocks noChangeAspect="1"/>
          </p:cNvGraphicFramePr>
          <p:nvPr>
            <p:extLst>
              <p:ext uri="{D42A27DB-BD31-4B8C-83A1-F6EECF244321}">
                <p14:modId xmlns:p14="http://schemas.microsoft.com/office/powerpoint/2010/main" val="1201969085"/>
              </p:ext>
            </p:extLst>
          </p:nvPr>
        </p:nvGraphicFramePr>
        <p:xfrm>
          <a:off x="1371466" y="4583775"/>
          <a:ext cx="4996546" cy="898198"/>
        </p:xfrm>
        <a:graphic>
          <a:graphicData uri="http://schemas.openxmlformats.org/presentationml/2006/ole">
            <mc:AlternateContent xmlns:mc="http://schemas.openxmlformats.org/markup-compatibility/2006">
              <mc:Choice xmlns:v="urn:schemas-microsoft-com:vml" Requires="v">
                <p:oleObj spid="_x0000_s180646" name="Equation" r:id="rId19" imgW="1981080" imgH="304560" progId="Equation.DSMT4">
                  <p:embed/>
                </p:oleObj>
              </mc:Choice>
              <mc:Fallback>
                <p:oleObj name="Equation" r:id="rId19" imgW="1981080" imgH="304560" progId="Equation.DSMT4">
                  <p:embed/>
                  <p:pic>
                    <p:nvPicPr>
                      <p:cNvPr id="4" name="Object 16">
                        <a:extLst>
                          <a:ext uri="{FF2B5EF4-FFF2-40B4-BE49-F238E27FC236}">
                            <a16:creationId xmlns:a16="http://schemas.microsoft.com/office/drawing/2014/main" id="{1B1BD783-3CBA-4246-B8B2-BA39B10ED826}"/>
                          </a:ext>
                        </a:extLst>
                      </p:cNvPr>
                      <p:cNvPicPr>
                        <a:picLocks noChangeAspect="1" noChangeArrowheads="1"/>
                      </p:cNvPicPr>
                      <p:nvPr/>
                    </p:nvPicPr>
                    <p:blipFill>
                      <a:blip r:embed="rId20"/>
                      <a:srcRect/>
                      <a:stretch>
                        <a:fillRect/>
                      </a:stretch>
                    </p:blipFill>
                    <p:spPr bwMode="auto">
                      <a:xfrm>
                        <a:off x="1371466" y="4583775"/>
                        <a:ext cx="4996546" cy="898198"/>
                      </a:xfrm>
                      <a:prstGeom prst="rect">
                        <a:avLst/>
                      </a:prstGeom>
                      <a:noFill/>
                      <a:ln>
                        <a:noFill/>
                      </a:ln>
                      <a:extLst/>
                    </p:spPr>
                  </p:pic>
                </p:oleObj>
              </mc:Fallback>
            </mc:AlternateContent>
          </a:graphicData>
        </a:graphic>
      </p:graphicFrame>
      <p:graphicFrame>
        <p:nvGraphicFramePr>
          <p:cNvPr id="15" name="Object 11">
            <a:extLst>
              <a:ext uri="{FF2B5EF4-FFF2-40B4-BE49-F238E27FC236}">
                <a16:creationId xmlns:a16="http://schemas.microsoft.com/office/drawing/2014/main" id="{EDE7405E-059A-4543-AEDB-76F9B3E2FE2F}"/>
              </a:ext>
            </a:extLst>
          </p:cNvPr>
          <p:cNvGraphicFramePr>
            <a:graphicFrameLocks noChangeAspect="1"/>
          </p:cNvGraphicFramePr>
          <p:nvPr>
            <p:extLst>
              <p:ext uri="{D42A27DB-BD31-4B8C-83A1-F6EECF244321}">
                <p14:modId xmlns:p14="http://schemas.microsoft.com/office/powerpoint/2010/main" val="989596818"/>
              </p:ext>
            </p:extLst>
          </p:nvPr>
        </p:nvGraphicFramePr>
        <p:xfrm>
          <a:off x="2046456" y="5666931"/>
          <a:ext cx="7746634" cy="1008783"/>
        </p:xfrm>
        <a:graphic>
          <a:graphicData uri="http://schemas.openxmlformats.org/presentationml/2006/ole">
            <mc:AlternateContent xmlns:mc="http://schemas.openxmlformats.org/markup-compatibility/2006">
              <mc:Choice xmlns:v="urn:schemas-microsoft-com:vml" Requires="v">
                <p:oleObj spid="_x0000_s180647" name="Equation" r:id="rId21" imgW="2158920" imgH="279360" progId="Equation.DSMT4">
                  <p:embed/>
                </p:oleObj>
              </mc:Choice>
              <mc:Fallback>
                <p:oleObj name="Equation" r:id="rId21" imgW="2158920" imgH="279360" progId="Equation.DSMT4">
                  <p:embed/>
                  <p:pic>
                    <p:nvPicPr>
                      <p:cNvPr id="22" name="Object 11">
                        <a:extLst>
                          <a:ext uri="{FF2B5EF4-FFF2-40B4-BE49-F238E27FC236}">
                            <a16:creationId xmlns:a16="http://schemas.microsoft.com/office/drawing/2014/main" id="{45E98BED-7D90-4897-AC85-2847F7E66B52}"/>
                          </a:ext>
                        </a:extLst>
                      </p:cNvPr>
                      <p:cNvPicPr>
                        <a:picLocks noChangeAspect="1" noChangeArrowheads="1"/>
                      </p:cNvPicPr>
                      <p:nvPr/>
                    </p:nvPicPr>
                    <p:blipFill>
                      <a:blip r:embed="rId22"/>
                      <a:srcRect/>
                      <a:stretch>
                        <a:fillRect/>
                      </a:stretch>
                    </p:blipFill>
                    <p:spPr bwMode="auto">
                      <a:xfrm>
                        <a:off x="2046456" y="5666931"/>
                        <a:ext cx="7746634" cy="100878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55857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D3537BCC-D48C-40F2-A923-A8902C2D3C5E}"/>
              </a:ext>
            </a:extLst>
          </p:cNvPr>
          <p:cNvGraphicFramePr>
            <a:graphicFrameLocks noChangeAspect="1"/>
          </p:cNvGraphicFramePr>
          <p:nvPr>
            <p:extLst>
              <p:ext uri="{D42A27DB-BD31-4B8C-83A1-F6EECF244321}">
                <p14:modId xmlns:p14="http://schemas.microsoft.com/office/powerpoint/2010/main" val="4254162481"/>
              </p:ext>
            </p:extLst>
          </p:nvPr>
        </p:nvGraphicFramePr>
        <p:xfrm>
          <a:off x="920777" y="304751"/>
          <a:ext cx="2386013" cy="792162"/>
        </p:xfrm>
        <a:graphic>
          <a:graphicData uri="http://schemas.openxmlformats.org/presentationml/2006/ole">
            <mc:AlternateContent xmlns:mc="http://schemas.openxmlformats.org/markup-compatibility/2006">
              <mc:Choice xmlns:v="urn:schemas-microsoft-com:vml" Requires="v">
                <p:oleObj spid="_x0000_s229508" name="Equation" r:id="rId3" imgW="761760" imgH="253800" progId="Equation.DSMT4">
                  <p:embed/>
                </p:oleObj>
              </mc:Choice>
              <mc:Fallback>
                <p:oleObj name="Equation" r:id="rId3" imgW="761760" imgH="253800" progId="Equation.DSMT4">
                  <p:embed/>
                  <p:pic>
                    <p:nvPicPr>
                      <p:cNvPr id="20" name="对象 19">
                        <a:extLst>
                          <a:ext uri="{FF2B5EF4-FFF2-40B4-BE49-F238E27FC236}">
                            <a16:creationId xmlns:a16="http://schemas.microsoft.com/office/drawing/2014/main" id="{889FD42B-F405-4CC1-A3E6-BF5DF208EB1E}"/>
                          </a:ext>
                        </a:extLst>
                      </p:cNvPr>
                      <p:cNvPicPr>
                        <a:picLocks noChangeAspect="1" noChangeArrowheads="1"/>
                      </p:cNvPicPr>
                      <p:nvPr/>
                    </p:nvPicPr>
                    <p:blipFill>
                      <a:blip r:embed="rId4"/>
                      <a:srcRect/>
                      <a:stretch>
                        <a:fillRect/>
                      </a:stretch>
                    </p:blipFill>
                    <p:spPr bwMode="auto">
                      <a:xfrm>
                        <a:off x="920777" y="304751"/>
                        <a:ext cx="2386013" cy="792162"/>
                      </a:xfrm>
                      <a:prstGeom prst="rect">
                        <a:avLst/>
                      </a:prstGeom>
                      <a:solidFill>
                        <a:srgbClr val="FFFF00"/>
                      </a:solidFill>
                    </p:spPr>
                  </p:pic>
                </p:oleObj>
              </mc:Fallback>
            </mc:AlternateContent>
          </a:graphicData>
        </a:graphic>
      </p:graphicFrame>
      <p:graphicFrame>
        <p:nvGraphicFramePr>
          <p:cNvPr id="4" name="对象 3">
            <a:extLst>
              <a:ext uri="{FF2B5EF4-FFF2-40B4-BE49-F238E27FC236}">
                <a16:creationId xmlns:a16="http://schemas.microsoft.com/office/drawing/2014/main" id="{C3F874AE-7F6A-4B40-BF28-90F628E99F02}"/>
              </a:ext>
            </a:extLst>
          </p:cNvPr>
          <p:cNvGraphicFramePr>
            <a:graphicFrameLocks noChangeAspect="1"/>
          </p:cNvGraphicFramePr>
          <p:nvPr>
            <p:extLst>
              <p:ext uri="{D42A27DB-BD31-4B8C-83A1-F6EECF244321}">
                <p14:modId xmlns:p14="http://schemas.microsoft.com/office/powerpoint/2010/main" val="3671625804"/>
              </p:ext>
            </p:extLst>
          </p:nvPr>
        </p:nvGraphicFramePr>
        <p:xfrm>
          <a:off x="4859778" y="321651"/>
          <a:ext cx="2266950" cy="792163"/>
        </p:xfrm>
        <a:graphic>
          <a:graphicData uri="http://schemas.openxmlformats.org/presentationml/2006/ole">
            <mc:AlternateContent xmlns:mc="http://schemas.openxmlformats.org/markup-compatibility/2006">
              <mc:Choice xmlns:v="urn:schemas-microsoft-com:vml" Requires="v">
                <p:oleObj spid="_x0000_s229509" name="Equation" r:id="rId5" imgW="723600" imgH="253800" progId="Equation.DSMT4">
                  <p:embed/>
                </p:oleObj>
              </mc:Choice>
              <mc:Fallback>
                <p:oleObj name="Equation" r:id="rId5" imgW="723600" imgH="253800" progId="Equation.DSMT4">
                  <p:embed/>
                  <p:pic>
                    <p:nvPicPr>
                      <p:cNvPr id="21" name="对象 20">
                        <a:extLst>
                          <a:ext uri="{FF2B5EF4-FFF2-40B4-BE49-F238E27FC236}">
                            <a16:creationId xmlns:a16="http://schemas.microsoft.com/office/drawing/2014/main" id="{B657286B-4A62-4DD1-B48E-85A4DE640BE7}"/>
                          </a:ext>
                        </a:extLst>
                      </p:cNvPr>
                      <p:cNvPicPr>
                        <a:picLocks noChangeAspect="1" noChangeArrowheads="1"/>
                      </p:cNvPicPr>
                      <p:nvPr/>
                    </p:nvPicPr>
                    <p:blipFill>
                      <a:blip r:embed="rId6"/>
                      <a:srcRect/>
                      <a:stretch>
                        <a:fillRect/>
                      </a:stretch>
                    </p:blipFill>
                    <p:spPr bwMode="auto">
                      <a:xfrm>
                        <a:off x="4859778" y="321651"/>
                        <a:ext cx="2266950" cy="792163"/>
                      </a:xfrm>
                      <a:prstGeom prst="rect">
                        <a:avLst/>
                      </a:prstGeom>
                      <a:solidFill>
                        <a:srgbClr val="99FF33"/>
                      </a:solidFill>
                    </p:spPr>
                  </p:pic>
                </p:oleObj>
              </mc:Fallback>
            </mc:AlternateContent>
          </a:graphicData>
        </a:graphic>
      </p:graphicFrame>
      <p:graphicFrame>
        <p:nvGraphicFramePr>
          <p:cNvPr id="7" name="Object 5">
            <a:extLst>
              <a:ext uri="{FF2B5EF4-FFF2-40B4-BE49-F238E27FC236}">
                <a16:creationId xmlns:a16="http://schemas.microsoft.com/office/drawing/2014/main" id="{F048D9D4-D310-49F1-A381-0BC6D6B579BD}"/>
              </a:ext>
            </a:extLst>
          </p:cNvPr>
          <p:cNvGraphicFramePr>
            <a:graphicFrameLocks noChangeAspect="1"/>
          </p:cNvGraphicFramePr>
          <p:nvPr>
            <p:extLst>
              <p:ext uri="{D42A27DB-BD31-4B8C-83A1-F6EECF244321}">
                <p14:modId xmlns:p14="http://schemas.microsoft.com/office/powerpoint/2010/main" val="699270333"/>
              </p:ext>
            </p:extLst>
          </p:nvPr>
        </p:nvGraphicFramePr>
        <p:xfrm>
          <a:off x="8228770" y="220818"/>
          <a:ext cx="1735138" cy="733425"/>
        </p:xfrm>
        <a:graphic>
          <a:graphicData uri="http://schemas.openxmlformats.org/presentationml/2006/ole">
            <mc:AlternateContent xmlns:mc="http://schemas.openxmlformats.org/markup-compatibility/2006">
              <mc:Choice xmlns:v="urn:schemas-microsoft-com:vml" Requires="v">
                <p:oleObj spid="_x0000_s229510" name="Equation" r:id="rId7" imgW="838080" imgH="330120" progId="Equation.DSMT4">
                  <p:embed/>
                </p:oleObj>
              </mc:Choice>
              <mc:Fallback>
                <p:oleObj name="Equation" r:id="rId7" imgW="838080" imgH="330120" progId="Equation.DSMT4">
                  <p:embed/>
                  <p:pic>
                    <p:nvPicPr>
                      <p:cNvPr id="2" name="Object 5">
                        <a:extLst>
                          <a:ext uri="{FF2B5EF4-FFF2-40B4-BE49-F238E27FC236}">
                            <a16:creationId xmlns:a16="http://schemas.microsoft.com/office/drawing/2014/main" id="{5A277C17-6D2A-4E88-B49E-AF9D96C7679A}"/>
                          </a:ext>
                        </a:extLst>
                      </p:cNvPr>
                      <p:cNvPicPr>
                        <a:picLocks noChangeAspect="1" noChangeArrowheads="1"/>
                      </p:cNvPicPr>
                      <p:nvPr/>
                    </p:nvPicPr>
                    <p:blipFill>
                      <a:blip r:embed="rId8"/>
                      <a:srcRect/>
                      <a:stretch>
                        <a:fillRect/>
                      </a:stretch>
                    </p:blipFill>
                    <p:spPr bwMode="auto">
                      <a:xfrm>
                        <a:off x="8228770" y="220818"/>
                        <a:ext cx="1735138" cy="733425"/>
                      </a:xfrm>
                      <a:prstGeom prst="rect">
                        <a:avLst/>
                      </a:prstGeom>
                      <a:solidFill>
                        <a:srgbClr val="00FFFF"/>
                      </a:solidFill>
                      <a:ln>
                        <a:noFill/>
                      </a:ln>
                      <a:effectLst/>
                      <a:extLst/>
                    </p:spPr>
                  </p:pic>
                </p:oleObj>
              </mc:Fallback>
            </mc:AlternateContent>
          </a:graphicData>
        </a:graphic>
      </p:graphicFrame>
      <p:graphicFrame>
        <p:nvGraphicFramePr>
          <p:cNvPr id="8" name="Object 16">
            <a:extLst>
              <a:ext uri="{FF2B5EF4-FFF2-40B4-BE49-F238E27FC236}">
                <a16:creationId xmlns:a16="http://schemas.microsoft.com/office/drawing/2014/main" id="{FE8036EB-A7C6-46A8-99D3-DCBD7DA2A4ED}"/>
              </a:ext>
            </a:extLst>
          </p:cNvPr>
          <p:cNvGraphicFramePr>
            <a:graphicFrameLocks noChangeAspect="1"/>
          </p:cNvGraphicFramePr>
          <p:nvPr>
            <p:extLst>
              <p:ext uri="{D42A27DB-BD31-4B8C-83A1-F6EECF244321}">
                <p14:modId xmlns:p14="http://schemas.microsoft.com/office/powerpoint/2010/main" val="631857120"/>
              </p:ext>
            </p:extLst>
          </p:nvPr>
        </p:nvGraphicFramePr>
        <p:xfrm>
          <a:off x="1334214" y="1113814"/>
          <a:ext cx="4996546" cy="898198"/>
        </p:xfrm>
        <a:graphic>
          <a:graphicData uri="http://schemas.openxmlformats.org/presentationml/2006/ole">
            <mc:AlternateContent xmlns:mc="http://schemas.openxmlformats.org/markup-compatibility/2006">
              <mc:Choice xmlns:v="urn:schemas-microsoft-com:vml" Requires="v">
                <p:oleObj spid="_x0000_s229511" name="Equation" r:id="rId9" imgW="1981080" imgH="304560" progId="Equation.DSMT4">
                  <p:embed/>
                </p:oleObj>
              </mc:Choice>
              <mc:Fallback>
                <p:oleObj name="Equation" r:id="rId9" imgW="1981080" imgH="304560" progId="Equation.DSMT4">
                  <p:embed/>
                  <p:pic>
                    <p:nvPicPr>
                      <p:cNvPr id="2" name="Object 16">
                        <a:extLst>
                          <a:ext uri="{FF2B5EF4-FFF2-40B4-BE49-F238E27FC236}">
                            <a16:creationId xmlns:a16="http://schemas.microsoft.com/office/drawing/2014/main" id="{8B852720-A6C7-4D33-B6C7-A8DA6709C3FE}"/>
                          </a:ext>
                        </a:extLst>
                      </p:cNvPr>
                      <p:cNvPicPr>
                        <a:picLocks noChangeAspect="1" noChangeArrowheads="1"/>
                      </p:cNvPicPr>
                      <p:nvPr/>
                    </p:nvPicPr>
                    <p:blipFill>
                      <a:blip r:embed="rId10"/>
                      <a:srcRect/>
                      <a:stretch>
                        <a:fillRect/>
                      </a:stretch>
                    </p:blipFill>
                    <p:spPr bwMode="auto">
                      <a:xfrm>
                        <a:off x="1334214" y="1113814"/>
                        <a:ext cx="4996546" cy="898198"/>
                      </a:xfrm>
                      <a:prstGeom prst="rect">
                        <a:avLst/>
                      </a:prstGeom>
                      <a:noFill/>
                      <a:ln>
                        <a:noFill/>
                      </a:ln>
                      <a:extLst/>
                    </p:spPr>
                  </p:pic>
                </p:oleObj>
              </mc:Fallback>
            </mc:AlternateContent>
          </a:graphicData>
        </a:graphic>
      </p:graphicFrame>
      <p:graphicFrame>
        <p:nvGraphicFramePr>
          <p:cNvPr id="9" name="Object 11">
            <a:extLst>
              <a:ext uri="{FF2B5EF4-FFF2-40B4-BE49-F238E27FC236}">
                <a16:creationId xmlns:a16="http://schemas.microsoft.com/office/drawing/2014/main" id="{5C377904-2074-47E9-A7ED-E9610A5D1592}"/>
              </a:ext>
            </a:extLst>
          </p:cNvPr>
          <p:cNvGraphicFramePr>
            <a:graphicFrameLocks noChangeAspect="1"/>
          </p:cNvGraphicFramePr>
          <p:nvPr>
            <p:extLst>
              <p:ext uri="{D42A27DB-BD31-4B8C-83A1-F6EECF244321}">
                <p14:modId xmlns:p14="http://schemas.microsoft.com/office/powerpoint/2010/main" val="620665758"/>
              </p:ext>
            </p:extLst>
          </p:nvPr>
        </p:nvGraphicFramePr>
        <p:xfrm>
          <a:off x="2539218" y="1976113"/>
          <a:ext cx="7746634" cy="1008783"/>
        </p:xfrm>
        <a:graphic>
          <a:graphicData uri="http://schemas.openxmlformats.org/presentationml/2006/ole">
            <mc:AlternateContent xmlns:mc="http://schemas.openxmlformats.org/markup-compatibility/2006">
              <mc:Choice xmlns:v="urn:schemas-microsoft-com:vml" Requires="v">
                <p:oleObj spid="_x0000_s229512" name="Equation" r:id="rId11" imgW="2158920" imgH="279360" progId="Equation.DSMT4">
                  <p:embed/>
                </p:oleObj>
              </mc:Choice>
              <mc:Fallback>
                <p:oleObj name="Equation" r:id="rId11" imgW="2158920" imgH="279360" progId="Equation.DSMT4">
                  <p:embed/>
                  <p:pic>
                    <p:nvPicPr>
                      <p:cNvPr id="5" name="Object 11">
                        <a:extLst>
                          <a:ext uri="{FF2B5EF4-FFF2-40B4-BE49-F238E27FC236}">
                            <a16:creationId xmlns:a16="http://schemas.microsoft.com/office/drawing/2014/main" id="{05996CA4-E0FE-473A-886A-79F5DED88E27}"/>
                          </a:ext>
                        </a:extLst>
                      </p:cNvPr>
                      <p:cNvPicPr>
                        <a:picLocks noChangeAspect="1" noChangeArrowheads="1"/>
                      </p:cNvPicPr>
                      <p:nvPr/>
                    </p:nvPicPr>
                    <p:blipFill>
                      <a:blip r:embed="rId12"/>
                      <a:srcRect/>
                      <a:stretch>
                        <a:fillRect/>
                      </a:stretch>
                    </p:blipFill>
                    <p:spPr bwMode="auto">
                      <a:xfrm>
                        <a:off x="2539218" y="1976113"/>
                        <a:ext cx="7746634" cy="1008783"/>
                      </a:xfrm>
                      <a:prstGeom prst="rect">
                        <a:avLst/>
                      </a:prstGeom>
                      <a:noFill/>
                      <a:ln>
                        <a:noFill/>
                      </a:ln>
                      <a:extLst/>
                    </p:spPr>
                  </p:pic>
                </p:oleObj>
              </mc:Fallback>
            </mc:AlternateContent>
          </a:graphicData>
        </a:graphic>
      </p:graphicFrame>
      <p:graphicFrame>
        <p:nvGraphicFramePr>
          <p:cNvPr id="10" name="Object 10">
            <a:extLst>
              <a:ext uri="{FF2B5EF4-FFF2-40B4-BE49-F238E27FC236}">
                <a16:creationId xmlns:a16="http://schemas.microsoft.com/office/drawing/2014/main" id="{C1D00809-4B5F-45C0-8285-7A4783083E77}"/>
              </a:ext>
            </a:extLst>
          </p:cNvPr>
          <p:cNvGraphicFramePr>
            <a:graphicFrameLocks noChangeAspect="1"/>
          </p:cNvGraphicFramePr>
          <p:nvPr>
            <p:extLst>
              <p:ext uri="{D42A27DB-BD31-4B8C-83A1-F6EECF244321}">
                <p14:modId xmlns:p14="http://schemas.microsoft.com/office/powerpoint/2010/main" val="2055965084"/>
              </p:ext>
            </p:extLst>
          </p:nvPr>
        </p:nvGraphicFramePr>
        <p:xfrm>
          <a:off x="1570972" y="2948997"/>
          <a:ext cx="9871333" cy="1057769"/>
        </p:xfrm>
        <a:graphic>
          <a:graphicData uri="http://schemas.openxmlformats.org/presentationml/2006/ole">
            <mc:AlternateContent xmlns:mc="http://schemas.openxmlformats.org/markup-compatibility/2006">
              <mc:Choice xmlns:v="urn:schemas-microsoft-com:vml" Requires="v">
                <p:oleObj spid="_x0000_s229513" name="Equation" r:id="rId13" imgW="2933640" imgH="279360" progId="Equation.DSMT4">
                  <p:embed/>
                </p:oleObj>
              </mc:Choice>
              <mc:Fallback>
                <p:oleObj name="Equation" r:id="rId13" imgW="2933640" imgH="279360" progId="Equation.DSMT4">
                  <p:embed/>
                  <p:pic>
                    <p:nvPicPr>
                      <p:cNvPr id="6" name="Object 10">
                        <a:extLst>
                          <a:ext uri="{FF2B5EF4-FFF2-40B4-BE49-F238E27FC236}">
                            <a16:creationId xmlns:a16="http://schemas.microsoft.com/office/drawing/2014/main" id="{470997A4-BD34-4F30-B662-42EDFA1E7F50}"/>
                          </a:ext>
                        </a:extLst>
                      </p:cNvPr>
                      <p:cNvPicPr>
                        <a:picLocks noChangeAspect="1" noChangeArrowheads="1"/>
                      </p:cNvPicPr>
                      <p:nvPr/>
                    </p:nvPicPr>
                    <p:blipFill>
                      <a:blip r:embed="rId14"/>
                      <a:srcRect/>
                      <a:stretch>
                        <a:fillRect/>
                      </a:stretch>
                    </p:blipFill>
                    <p:spPr bwMode="auto">
                      <a:xfrm>
                        <a:off x="1570972" y="2948997"/>
                        <a:ext cx="9871333" cy="1057769"/>
                      </a:xfrm>
                      <a:prstGeom prst="rect">
                        <a:avLst/>
                      </a:prstGeom>
                      <a:noFill/>
                      <a:ln>
                        <a:noFill/>
                      </a:ln>
                      <a:extLst/>
                    </p:spPr>
                  </p:pic>
                </p:oleObj>
              </mc:Fallback>
            </mc:AlternateContent>
          </a:graphicData>
        </a:graphic>
      </p:graphicFrame>
      <p:graphicFrame>
        <p:nvGraphicFramePr>
          <p:cNvPr id="15" name="Object 10">
            <a:extLst>
              <a:ext uri="{FF2B5EF4-FFF2-40B4-BE49-F238E27FC236}">
                <a16:creationId xmlns:a16="http://schemas.microsoft.com/office/drawing/2014/main" id="{168276E1-C61A-46E9-8D89-B4DC69C99371}"/>
              </a:ext>
            </a:extLst>
          </p:cNvPr>
          <p:cNvGraphicFramePr>
            <a:graphicFrameLocks noChangeAspect="1"/>
          </p:cNvGraphicFramePr>
          <p:nvPr>
            <p:extLst>
              <p:ext uri="{D42A27DB-BD31-4B8C-83A1-F6EECF244321}">
                <p14:modId xmlns:p14="http://schemas.microsoft.com/office/powerpoint/2010/main" val="4189863790"/>
              </p:ext>
            </p:extLst>
          </p:nvPr>
        </p:nvGraphicFramePr>
        <p:xfrm>
          <a:off x="1284288" y="3976688"/>
          <a:ext cx="10255250" cy="1058862"/>
        </p:xfrm>
        <a:graphic>
          <a:graphicData uri="http://schemas.openxmlformats.org/presentationml/2006/ole">
            <mc:AlternateContent xmlns:mc="http://schemas.openxmlformats.org/markup-compatibility/2006">
              <mc:Choice xmlns:v="urn:schemas-microsoft-com:vml" Requires="v">
                <p:oleObj spid="_x0000_s229514" name="Equation" r:id="rId15" imgW="3047760" imgH="279360" progId="Equation.DSMT4">
                  <p:embed/>
                </p:oleObj>
              </mc:Choice>
              <mc:Fallback>
                <p:oleObj name="Equation" r:id="rId15" imgW="3047760" imgH="279360" progId="Equation.DSMT4">
                  <p:embed/>
                  <p:pic>
                    <p:nvPicPr>
                      <p:cNvPr id="10" name="Object 10">
                        <a:extLst>
                          <a:ext uri="{FF2B5EF4-FFF2-40B4-BE49-F238E27FC236}">
                            <a16:creationId xmlns:a16="http://schemas.microsoft.com/office/drawing/2014/main" id="{C1D00809-4B5F-45C0-8285-7A4783083E77}"/>
                          </a:ext>
                        </a:extLst>
                      </p:cNvPr>
                      <p:cNvPicPr>
                        <a:picLocks noChangeAspect="1" noChangeArrowheads="1"/>
                      </p:cNvPicPr>
                      <p:nvPr/>
                    </p:nvPicPr>
                    <p:blipFill>
                      <a:blip r:embed="rId16"/>
                      <a:srcRect/>
                      <a:stretch>
                        <a:fillRect/>
                      </a:stretch>
                    </p:blipFill>
                    <p:spPr bwMode="auto">
                      <a:xfrm>
                        <a:off x="1284288" y="3976688"/>
                        <a:ext cx="10255250" cy="1058862"/>
                      </a:xfrm>
                      <a:prstGeom prst="rect">
                        <a:avLst/>
                      </a:prstGeom>
                      <a:noFill/>
                      <a:ln>
                        <a:noFill/>
                      </a:ln>
                      <a:extLst/>
                    </p:spPr>
                  </p:pic>
                </p:oleObj>
              </mc:Fallback>
            </mc:AlternateContent>
          </a:graphicData>
        </a:graphic>
      </p:graphicFrame>
      <p:graphicFrame>
        <p:nvGraphicFramePr>
          <p:cNvPr id="16" name="Object 10">
            <a:extLst>
              <a:ext uri="{FF2B5EF4-FFF2-40B4-BE49-F238E27FC236}">
                <a16:creationId xmlns:a16="http://schemas.microsoft.com/office/drawing/2014/main" id="{37E264E5-626B-4152-9A46-2FB5B2B63B90}"/>
              </a:ext>
            </a:extLst>
          </p:cNvPr>
          <p:cNvGraphicFramePr>
            <a:graphicFrameLocks noChangeAspect="1"/>
          </p:cNvGraphicFramePr>
          <p:nvPr>
            <p:extLst>
              <p:ext uri="{D42A27DB-BD31-4B8C-83A1-F6EECF244321}">
                <p14:modId xmlns:p14="http://schemas.microsoft.com/office/powerpoint/2010/main" val="2006426046"/>
              </p:ext>
            </p:extLst>
          </p:nvPr>
        </p:nvGraphicFramePr>
        <p:xfrm>
          <a:off x="1412875" y="5024601"/>
          <a:ext cx="4999038" cy="1057275"/>
        </p:xfrm>
        <a:graphic>
          <a:graphicData uri="http://schemas.openxmlformats.org/presentationml/2006/ole">
            <mc:AlternateContent xmlns:mc="http://schemas.openxmlformats.org/markup-compatibility/2006">
              <mc:Choice xmlns:v="urn:schemas-microsoft-com:vml" Requires="v">
                <p:oleObj spid="_x0000_s229515" name="Equation" r:id="rId17" imgW="1485720" imgH="279360" progId="Equation.DSMT4">
                  <p:embed/>
                </p:oleObj>
              </mc:Choice>
              <mc:Fallback>
                <p:oleObj name="Equation" r:id="rId17" imgW="1485720" imgH="279360" progId="Equation.DSMT4">
                  <p:embed/>
                  <p:pic>
                    <p:nvPicPr>
                      <p:cNvPr id="11" name="Object 10">
                        <a:extLst>
                          <a:ext uri="{FF2B5EF4-FFF2-40B4-BE49-F238E27FC236}">
                            <a16:creationId xmlns:a16="http://schemas.microsoft.com/office/drawing/2014/main" id="{AB9ED617-08F9-4092-BFE9-6B7C6D1768E5}"/>
                          </a:ext>
                        </a:extLst>
                      </p:cNvPr>
                      <p:cNvPicPr>
                        <a:picLocks noChangeAspect="1" noChangeArrowheads="1"/>
                      </p:cNvPicPr>
                      <p:nvPr/>
                    </p:nvPicPr>
                    <p:blipFill>
                      <a:blip r:embed="rId18"/>
                      <a:srcRect/>
                      <a:stretch>
                        <a:fillRect/>
                      </a:stretch>
                    </p:blipFill>
                    <p:spPr bwMode="auto">
                      <a:xfrm>
                        <a:off x="1412875" y="5024601"/>
                        <a:ext cx="4999038" cy="10572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84732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
            <a:extLst>
              <a:ext uri="{FF2B5EF4-FFF2-40B4-BE49-F238E27FC236}">
                <a16:creationId xmlns:a16="http://schemas.microsoft.com/office/drawing/2014/main" id="{142D680E-2C36-430C-90C7-840571921B7C}"/>
              </a:ext>
            </a:extLst>
          </p:cNvPr>
          <p:cNvGraphicFramePr>
            <a:graphicFrameLocks noChangeAspect="1"/>
          </p:cNvGraphicFramePr>
          <p:nvPr>
            <p:extLst>
              <p:ext uri="{D42A27DB-BD31-4B8C-83A1-F6EECF244321}">
                <p14:modId xmlns:p14="http://schemas.microsoft.com/office/powerpoint/2010/main" val="162369899"/>
              </p:ext>
            </p:extLst>
          </p:nvPr>
        </p:nvGraphicFramePr>
        <p:xfrm>
          <a:off x="648873" y="1362776"/>
          <a:ext cx="6256020" cy="1024122"/>
        </p:xfrm>
        <a:graphic>
          <a:graphicData uri="http://schemas.openxmlformats.org/presentationml/2006/ole">
            <mc:AlternateContent xmlns:mc="http://schemas.openxmlformats.org/markup-compatibility/2006">
              <mc:Choice xmlns:v="urn:schemas-microsoft-com:vml" Requires="v">
                <p:oleObj spid="_x0000_s77809" name="Equation" r:id="rId3" imgW="2095200" imgH="304560" progId="Equation.DSMT4">
                  <p:embed/>
                </p:oleObj>
              </mc:Choice>
              <mc:Fallback>
                <p:oleObj name="Equation" r:id="rId3" imgW="2095200" imgH="304560" progId="Equation.DSMT4">
                  <p:embed/>
                  <p:pic>
                    <p:nvPicPr>
                      <p:cNvPr id="11" name="Object 10">
                        <a:extLst>
                          <a:ext uri="{FF2B5EF4-FFF2-40B4-BE49-F238E27FC236}">
                            <a16:creationId xmlns:a16="http://schemas.microsoft.com/office/drawing/2014/main" id="{AB9ED617-08F9-4092-BFE9-6B7C6D1768E5}"/>
                          </a:ext>
                        </a:extLst>
                      </p:cNvPr>
                      <p:cNvPicPr>
                        <a:picLocks noChangeAspect="1" noChangeArrowheads="1"/>
                      </p:cNvPicPr>
                      <p:nvPr/>
                    </p:nvPicPr>
                    <p:blipFill>
                      <a:blip r:embed="rId4"/>
                      <a:srcRect/>
                      <a:stretch>
                        <a:fillRect/>
                      </a:stretch>
                    </p:blipFill>
                    <p:spPr bwMode="auto">
                      <a:xfrm>
                        <a:off x="648873" y="1362776"/>
                        <a:ext cx="6256020" cy="1024122"/>
                      </a:xfrm>
                      <a:prstGeom prst="rect">
                        <a:avLst/>
                      </a:prstGeom>
                      <a:noFill/>
                      <a:ln>
                        <a:noFill/>
                      </a:ln>
                      <a:extLst/>
                    </p:spPr>
                  </p:pic>
                </p:oleObj>
              </mc:Fallback>
            </mc:AlternateContent>
          </a:graphicData>
        </a:graphic>
      </p:graphicFrame>
      <p:graphicFrame>
        <p:nvGraphicFramePr>
          <p:cNvPr id="4" name="Object 10">
            <a:extLst>
              <a:ext uri="{FF2B5EF4-FFF2-40B4-BE49-F238E27FC236}">
                <a16:creationId xmlns:a16="http://schemas.microsoft.com/office/drawing/2014/main" id="{9C9B54F4-8988-4E88-A973-5AFBA562C767}"/>
              </a:ext>
            </a:extLst>
          </p:cNvPr>
          <p:cNvGraphicFramePr>
            <a:graphicFrameLocks noChangeAspect="1"/>
          </p:cNvGraphicFramePr>
          <p:nvPr>
            <p:extLst>
              <p:ext uri="{D42A27DB-BD31-4B8C-83A1-F6EECF244321}">
                <p14:modId xmlns:p14="http://schemas.microsoft.com/office/powerpoint/2010/main" val="423332952"/>
              </p:ext>
            </p:extLst>
          </p:nvPr>
        </p:nvGraphicFramePr>
        <p:xfrm>
          <a:off x="892175" y="2493963"/>
          <a:ext cx="7434263" cy="912812"/>
        </p:xfrm>
        <a:graphic>
          <a:graphicData uri="http://schemas.openxmlformats.org/presentationml/2006/ole">
            <mc:AlternateContent xmlns:mc="http://schemas.openxmlformats.org/markup-compatibility/2006">
              <mc:Choice xmlns:v="urn:schemas-microsoft-com:vml" Requires="v">
                <p:oleObj spid="_x0000_s77810" name="Equation" r:id="rId5" imgW="2209680" imgH="241200" progId="Equation.DSMT4">
                  <p:embed/>
                </p:oleObj>
              </mc:Choice>
              <mc:Fallback>
                <p:oleObj name="Equation" r:id="rId5" imgW="2209680" imgH="241200" progId="Equation.DSMT4">
                  <p:embed/>
                  <p:pic>
                    <p:nvPicPr>
                      <p:cNvPr id="3" name="Object 10">
                        <a:extLst>
                          <a:ext uri="{FF2B5EF4-FFF2-40B4-BE49-F238E27FC236}">
                            <a16:creationId xmlns:a16="http://schemas.microsoft.com/office/drawing/2014/main" id="{86911DA0-634C-46ED-84B2-B10EAEA41B5F}"/>
                          </a:ext>
                        </a:extLst>
                      </p:cNvPr>
                      <p:cNvPicPr>
                        <a:picLocks noChangeAspect="1" noChangeArrowheads="1"/>
                      </p:cNvPicPr>
                      <p:nvPr/>
                    </p:nvPicPr>
                    <p:blipFill>
                      <a:blip r:embed="rId6"/>
                      <a:srcRect/>
                      <a:stretch>
                        <a:fillRect/>
                      </a:stretch>
                    </p:blipFill>
                    <p:spPr bwMode="auto">
                      <a:xfrm>
                        <a:off x="892175" y="2493963"/>
                        <a:ext cx="7434263" cy="912812"/>
                      </a:xfrm>
                      <a:prstGeom prst="rect">
                        <a:avLst/>
                      </a:prstGeom>
                      <a:noFill/>
                      <a:ln>
                        <a:noFill/>
                      </a:ln>
                      <a:extLst/>
                    </p:spPr>
                  </p:pic>
                </p:oleObj>
              </mc:Fallback>
            </mc:AlternateContent>
          </a:graphicData>
        </a:graphic>
      </p:graphicFrame>
      <p:graphicFrame>
        <p:nvGraphicFramePr>
          <p:cNvPr id="5" name="Object 10">
            <a:extLst>
              <a:ext uri="{FF2B5EF4-FFF2-40B4-BE49-F238E27FC236}">
                <a16:creationId xmlns:a16="http://schemas.microsoft.com/office/drawing/2014/main" id="{8041BFFB-5102-4E64-A35C-3846D2EC4FED}"/>
              </a:ext>
            </a:extLst>
          </p:cNvPr>
          <p:cNvGraphicFramePr>
            <a:graphicFrameLocks noChangeAspect="1"/>
          </p:cNvGraphicFramePr>
          <p:nvPr>
            <p:extLst>
              <p:ext uri="{D42A27DB-BD31-4B8C-83A1-F6EECF244321}">
                <p14:modId xmlns:p14="http://schemas.microsoft.com/office/powerpoint/2010/main" val="2133410311"/>
              </p:ext>
            </p:extLst>
          </p:nvPr>
        </p:nvGraphicFramePr>
        <p:xfrm>
          <a:off x="828675" y="3681413"/>
          <a:ext cx="7562850" cy="912812"/>
        </p:xfrm>
        <a:graphic>
          <a:graphicData uri="http://schemas.openxmlformats.org/presentationml/2006/ole">
            <mc:AlternateContent xmlns:mc="http://schemas.openxmlformats.org/markup-compatibility/2006">
              <mc:Choice xmlns:v="urn:schemas-microsoft-com:vml" Requires="v">
                <p:oleObj spid="_x0000_s77811" name="Equation" r:id="rId7" imgW="2247840" imgH="241200" progId="Equation.DSMT4">
                  <p:embed/>
                </p:oleObj>
              </mc:Choice>
              <mc:Fallback>
                <p:oleObj name="Equation" r:id="rId7" imgW="2247840" imgH="241200" progId="Equation.DSMT4">
                  <p:embed/>
                  <p:pic>
                    <p:nvPicPr>
                      <p:cNvPr id="4" name="Object 10">
                        <a:extLst>
                          <a:ext uri="{FF2B5EF4-FFF2-40B4-BE49-F238E27FC236}">
                            <a16:creationId xmlns:a16="http://schemas.microsoft.com/office/drawing/2014/main" id="{9C9B54F4-8988-4E88-A973-5AFBA562C767}"/>
                          </a:ext>
                        </a:extLst>
                      </p:cNvPr>
                      <p:cNvPicPr>
                        <a:picLocks noChangeAspect="1" noChangeArrowheads="1"/>
                      </p:cNvPicPr>
                      <p:nvPr/>
                    </p:nvPicPr>
                    <p:blipFill>
                      <a:blip r:embed="rId8"/>
                      <a:srcRect/>
                      <a:stretch>
                        <a:fillRect/>
                      </a:stretch>
                    </p:blipFill>
                    <p:spPr bwMode="auto">
                      <a:xfrm>
                        <a:off x="828675" y="3681413"/>
                        <a:ext cx="7562850" cy="912812"/>
                      </a:xfrm>
                      <a:prstGeom prst="rect">
                        <a:avLst/>
                      </a:prstGeom>
                      <a:noFill/>
                      <a:ln>
                        <a:noFill/>
                      </a:ln>
                      <a:extLst/>
                    </p:spPr>
                  </p:pic>
                </p:oleObj>
              </mc:Fallback>
            </mc:AlternateContent>
          </a:graphicData>
        </a:graphic>
      </p:graphicFrame>
      <p:graphicFrame>
        <p:nvGraphicFramePr>
          <p:cNvPr id="6" name="Object 10">
            <a:extLst>
              <a:ext uri="{FF2B5EF4-FFF2-40B4-BE49-F238E27FC236}">
                <a16:creationId xmlns:a16="http://schemas.microsoft.com/office/drawing/2014/main" id="{9A5EE6AB-BCE9-437F-9816-566055A390C2}"/>
              </a:ext>
            </a:extLst>
          </p:cNvPr>
          <p:cNvGraphicFramePr>
            <a:graphicFrameLocks noChangeAspect="1"/>
          </p:cNvGraphicFramePr>
          <p:nvPr>
            <p:extLst>
              <p:ext uri="{D42A27DB-BD31-4B8C-83A1-F6EECF244321}">
                <p14:modId xmlns:p14="http://schemas.microsoft.com/office/powerpoint/2010/main" val="2094215791"/>
              </p:ext>
            </p:extLst>
          </p:nvPr>
        </p:nvGraphicFramePr>
        <p:xfrm>
          <a:off x="2024063" y="4730750"/>
          <a:ext cx="5170487" cy="962025"/>
        </p:xfrm>
        <a:graphic>
          <a:graphicData uri="http://schemas.openxmlformats.org/presentationml/2006/ole">
            <mc:AlternateContent xmlns:mc="http://schemas.openxmlformats.org/markup-compatibility/2006">
              <mc:Choice xmlns:v="urn:schemas-microsoft-com:vml" Requires="v">
                <p:oleObj spid="_x0000_s77812" name="Equation" r:id="rId9" imgW="1536480" imgH="253800" progId="Equation.DSMT4">
                  <p:embed/>
                </p:oleObj>
              </mc:Choice>
              <mc:Fallback>
                <p:oleObj name="Equation" r:id="rId9" imgW="1536480" imgH="253800" progId="Equation.DSMT4">
                  <p:embed/>
                  <p:pic>
                    <p:nvPicPr>
                      <p:cNvPr id="5" name="Object 10">
                        <a:extLst>
                          <a:ext uri="{FF2B5EF4-FFF2-40B4-BE49-F238E27FC236}">
                            <a16:creationId xmlns:a16="http://schemas.microsoft.com/office/drawing/2014/main" id="{8041BFFB-5102-4E64-A35C-3846D2EC4FED}"/>
                          </a:ext>
                        </a:extLst>
                      </p:cNvPr>
                      <p:cNvPicPr>
                        <a:picLocks noChangeAspect="1" noChangeArrowheads="1"/>
                      </p:cNvPicPr>
                      <p:nvPr/>
                    </p:nvPicPr>
                    <p:blipFill>
                      <a:blip r:embed="rId10"/>
                      <a:srcRect/>
                      <a:stretch>
                        <a:fillRect/>
                      </a:stretch>
                    </p:blipFill>
                    <p:spPr bwMode="auto">
                      <a:xfrm>
                        <a:off x="2024063" y="4730750"/>
                        <a:ext cx="5170487" cy="962025"/>
                      </a:xfrm>
                      <a:prstGeom prst="rect">
                        <a:avLst/>
                      </a:prstGeom>
                      <a:noFill/>
                      <a:ln>
                        <a:noFill/>
                      </a:ln>
                      <a:extLst/>
                    </p:spPr>
                  </p:pic>
                </p:oleObj>
              </mc:Fallback>
            </mc:AlternateContent>
          </a:graphicData>
        </a:graphic>
      </p:graphicFrame>
      <p:graphicFrame>
        <p:nvGraphicFramePr>
          <p:cNvPr id="7" name="对象 6">
            <a:extLst>
              <a:ext uri="{FF2B5EF4-FFF2-40B4-BE49-F238E27FC236}">
                <a16:creationId xmlns:a16="http://schemas.microsoft.com/office/drawing/2014/main" id="{029A127B-0E69-4165-A4A8-93541504228F}"/>
              </a:ext>
            </a:extLst>
          </p:cNvPr>
          <p:cNvGraphicFramePr>
            <a:graphicFrameLocks noChangeAspect="1"/>
          </p:cNvGraphicFramePr>
          <p:nvPr>
            <p:extLst>
              <p:ext uri="{D42A27DB-BD31-4B8C-83A1-F6EECF244321}">
                <p14:modId xmlns:p14="http://schemas.microsoft.com/office/powerpoint/2010/main" val="574356160"/>
              </p:ext>
            </p:extLst>
          </p:nvPr>
        </p:nvGraphicFramePr>
        <p:xfrm>
          <a:off x="9213682" y="205105"/>
          <a:ext cx="2386013" cy="792162"/>
        </p:xfrm>
        <a:graphic>
          <a:graphicData uri="http://schemas.openxmlformats.org/presentationml/2006/ole">
            <mc:AlternateContent xmlns:mc="http://schemas.openxmlformats.org/markup-compatibility/2006">
              <mc:Choice xmlns:v="urn:schemas-microsoft-com:vml" Requires="v">
                <p:oleObj spid="_x0000_s77813" name="Equation" r:id="rId11" imgW="761760" imgH="253800" progId="Equation.DSMT4">
                  <p:embed/>
                </p:oleObj>
              </mc:Choice>
              <mc:Fallback>
                <p:oleObj name="Equation" r:id="rId11" imgW="761760" imgH="253800" progId="Equation.DSMT4">
                  <p:embed/>
                  <p:pic>
                    <p:nvPicPr>
                      <p:cNvPr id="3" name="对象 2">
                        <a:extLst>
                          <a:ext uri="{FF2B5EF4-FFF2-40B4-BE49-F238E27FC236}">
                            <a16:creationId xmlns:a16="http://schemas.microsoft.com/office/drawing/2014/main" id="{D3537BCC-D48C-40F2-A923-A8902C2D3C5E}"/>
                          </a:ext>
                        </a:extLst>
                      </p:cNvPr>
                      <p:cNvPicPr>
                        <a:picLocks noChangeAspect="1" noChangeArrowheads="1"/>
                      </p:cNvPicPr>
                      <p:nvPr/>
                    </p:nvPicPr>
                    <p:blipFill>
                      <a:blip r:embed="rId12"/>
                      <a:srcRect/>
                      <a:stretch>
                        <a:fillRect/>
                      </a:stretch>
                    </p:blipFill>
                    <p:spPr bwMode="auto">
                      <a:xfrm>
                        <a:off x="9213682" y="205105"/>
                        <a:ext cx="2386013" cy="792162"/>
                      </a:xfrm>
                      <a:prstGeom prst="rect">
                        <a:avLst/>
                      </a:prstGeom>
                      <a:solidFill>
                        <a:srgbClr val="FFFF00"/>
                      </a:solidFill>
                    </p:spPr>
                  </p:pic>
                </p:oleObj>
              </mc:Fallback>
            </mc:AlternateContent>
          </a:graphicData>
        </a:graphic>
      </p:graphicFrame>
      <p:graphicFrame>
        <p:nvGraphicFramePr>
          <p:cNvPr id="8" name="Object 10">
            <a:extLst>
              <a:ext uri="{FF2B5EF4-FFF2-40B4-BE49-F238E27FC236}">
                <a16:creationId xmlns:a16="http://schemas.microsoft.com/office/drawing/2014/main" id="{30B12252-C10B-412D-B001-3B4B71210904}"/>
              </a:ext>
            </a:extLst>
          </p:cNvPr>
          <p:cNvGraphicFramePr>
            <a:graphicFrameLocks noChangeAspect="1"/>
          </p:cNvGraphicFramePr>
          <p:nvPr>
            <p:extLst>
              <p:ext uri="{D42A27DB-BD31-4B8C-83A1-F6EECF244321}">
                <p14:modId xmlns:p14="http://schemas.microsoft.com/office/powerpoint/2010/main" val="3194311713"/>
              </p:ext>
            </p:extLst>
          </p:nvPr>
        </p:nvGraphicFramePr>
        <p:xfrm>
          <a:off x="1639888" y="5821363"/>
          <a:ext cx="4275137" cy="1058862"/>
        </p:xfrm>
        <a:graphic>
          <a:graphicData uri="http://schemas.openxmlformats.org/presentationml/2006/ole">
            <mc:AlternateContent xmlns:mc="http://schemas.openxmlformats.org/markup-compatibility/2006">
              <mc:Choice xmlns:v="urn:schemas-microsoft-com:vml" Requires="v">
                <p:oleObj spid="_x0000_s77814" name="Equation" r:id="rId13" imgW="1269720" imgH="279360" progId="Equation.DSMT4">
                  <p:embed/>
                </p:oleObj>
              </mc:Choice>
              <mc:Fallback>
                <p:oleObj name="Equation" r:id="rId13" imgW="1269720" imgH="279360" progId="Equation.DSMT4">
                  <p:embed/>
                  <p:pic>
                    <p:nvPicPr>
                      <p:cNvPr id="6" name="Object 10">
                        <a:extLst>
                          <a:ext uri="{FF2B5EF4-FFF2-40B4-BE49-F238E27FC236}">
                            <a16:creationId xmlns:a16="http://schemas.microsoft.com/office/drawing/2014/main" id="{9A5EE6AB-BCE9-437F-9816-566055A390C2}"/>
                          </a:ext>
                        </a:extLst>
                      </p:cNvPr>
                      <p:cNvPicPr>
                        <a:picLocks noChangeAspect="1" noChangeArrowheads="1"/>
                      </p:cNvPicPr>
                      <p:nvPr/>
                    </p:nvPicPr>
                    <p:blipFill>
                      <a:blip r:embed="rId14"/>
                      <a:srcRect/>
                      <a:stretch>
                        <a:fillRect/>
                      </a:stretch>
                    </p:blipFill>
                    <p:spPr bwMode="auto">
                      <a:xfrm>
                        <a:off x="1639888" y="5821363"/>
                        <a:ext cx="4275137" cy="1058862"/>
                      </a:xfrm>
                      <a:prstGeom prst="rect">
                        <a:avLst/>
                      </a:prstGeom>
                      <a:noFill/>
                      <a:ln>
                        <a:noFill/>
                      </a:ln>
                      <a:extLst/>
                    </p:spPr>
                  </p:pic>
                </p:oleObj>
              </mc:Fallback>
            </mc:AlternateContent>
          </a:graphicData>
        </a:graphic>
      </p:graphicFrame>
      <p:graphicFrame>
        <p:nvGraphicFramePr>
          <p:cNvPr id="9" name="Object 1027">
            <a:extLst>
              <a:ext uri="{FF2B5EF4-FFF2-40B4-BE49-F238E27FC236}">
                <a16:creationId xmlns:a16="http://schemas.microsoft.com/office/drawing/2014/main" id="{CE948354-A413-4E3E-8CFA-01731A6DE934}"/>
              </a:ext>
            </a:extLst>
          </p:cNvPr>
          <p:cNvGraphicFramePr>
            <a:graphicFrameLocks noChangeAspect="1"/>
          </p:cNvGraphicFramePr>
          <p:nvPr>
            <p:extLst>
              <p:ext uri="{D42A27DB-BD31-4B8C-83A1-F6EECF244321}">
                <p14:modId xmlns:p14="http://schemas.microsoft.com/office/powerpoint/2010/main" val="938711691"/>
              </p:ext>
            </p:extLst>
          </p:nvPr>
        </p:nvGraphicFramePr>
        <p:xfrm>
          <a:off x="1001384" y="205105"/>
          <a:ext cx="7434263" cy="1171575"/>
        </p:xfrm>
        <a:graphic>
          <a:graphicData uri="http://schemas.openxmlformats.org/presentationml/2006/ole">
            <mc:AlternateContent xmlns:mc="http://schemas.openxmlformats.org/markup-compatibility/2006">
              <mc:Choice xmlns:v="urn:schemas-microsoft-com:vml" Requires="v">
                <p:oleObj spid="_x0000_s77815" name="Equation" r:id="rId15" imgW="2057400" imgH="419040" progId="Equation.DSMT4">
                  <p:embed/>
                </p:oleObj>
              </mc:Choice>
              <mc:Fallback>
                <p:oleObj name="Equation" r:id="rId15" imgW="2057400" imgH="419040" progId="Equation.DSMT4">
                  <p:embed/>
                  <p:pic>
                    <p:nvPicPr>
                      <p:cNvPr id="18" name="Object 1027">
                        <a:extLst>
                          <a:ext uri="{FF2B5EF4-FFF2-40B4-BE49-F238E27FC236}">
                            <a16:creationId xmlns:a16="http://schemas.microsoft.com/office/drawing/2014/main" id="{09167526-1621-44BF-9EBC-8EF99D5D7BE2}"/>
                          </a:ext>
                        </a:extLst>
                      </p:cNvPr>
                      <p:cNvPicPr>
                        <a:picLocks noChangeAspect="1" noChangeArrowheads="1"/>
                      </p:cNvPicPr>
                      <p:nvPr/>
                    </p:nvPicPr>
                    <p:blipFill>
                      <a:blip r:embed="rId16"/>
                      <a:srcRect/>
                      <a:stretch>
                        <a:fillRect/>
                      </a:stretch>
                    </p:blipFill>
                    <p:spPr bwMode="auto">
                      <a:xfrm>
                        <a:off x="1001384" y="205105"/>
                        <a:ext cx="7434263" cy="1171575"/>
                      </a:xfrm>
                      <a:prstGeom prst="rect">
                        <a:avLst/>
                      </a:prstGeom>
                      <a:solidFill>
                        <a:srgbClr val="99FF33"/>
                      </a:solidFill>
                      <a:ln>
                        <a:noFill/>
                      </a:ln>
                    </p:spPr>
                  </p:pic>
                </p:oleObj>
              </mc:Fallback>
            </mc:AlternateContent>
          </a:graphicData>
        </a:graphic>
      </p:graphicFrame>
    </p:spTree>
    <p:extLst>
      <p:ext uri="{BB962C8B-B14F-4D97-AF65-F5344CB8AC3E}">
        <p14:creationId xmlns:p14="http://schemas.microsoft.com/office/powerpoint/2010/main" val="19985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A3888353-B934-40C2-9A44-770B2E12484D}"/>
              </a:ext>
            </a:extLst>
          </p:cNvPr>
          <p:cNvGraphicFramePr>
            <a:graphicFrameLocks noChangeAspect="1"/>
          </p:cNvGraphicFramePr>
          <p:nvPr>
            <p:extLst>
              <p:ext uri="{D42A27DB-BD31-4B8C-83A1-F6EECF244321}">
                <p14:modId xmlns:p14="http://schemas.microsoft.com/office/powerpoint/2010/main" val="2814261734"/>
              </p:ext>
            </p:extLst>
          </p:nvPr>
        </p:nvGraphicFramePr>
        <p:xfrm>
          <a:off x="3355145" y="250768"/>
          <a:ext cx="3544516" cy="809740"/>
        </p:xfrm>
        <a:graphic>
          <a:graphicData uri="http://schemas.openxmlformats.org/presentationml/2006/ole">
            <mc:AlternateContent xmlns:mc="http://schemas.openxmlformats.org/markup-compatibility/2006">
              <mc:Choice xmlns:v="urn:schemas-microsoft-com:vml" Requires="v">
                <p:oleObj spid="_x0000_s92822" name="Equation" r:id="rId3" imgW="1104900" imgH="254000" progId="Equation.DSMT4">
                  <p:embed/>
                </p:oleObj>
              </mc:Choice>
              <mc:Fallback>
                <p:oleObj name="Equation" r:id="rId3" imgW="1104900" imgH="254000" progId="Equation.DSMT4">
                  <p:embed/>
                  <p:pic>
                    <p:nvPicPr>
                      <p:cNvPr id="3" name="对象 2">
                        <a:extLst>
                          <a:ext uri="{FF2B5EF4-FFF2-40B4-BE49-F238E27FC236}">
                            <a16:creationId xmlns:a16="http://schemas.microsoft.com/office/drawing/2014/main" id="{3BA36031-5565-4DA0-803D-10096ED48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145" y="250768"/>
                        <a:ext cx="3544516" cy="809740"/>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27345CDB-5DFE-417C-B7E0-7BBAC717828E}"/>
              </a:ext>
            </a:extLst>
          </p:cNvPr>
          <p:cNvSpPr/>
          <p:nvPr/>
        </p:nvSpPr>
        <p:spPr>
          <a:xfrm>
            <a:off x="1025967" y="381559"/>
            <a:ext cx="2167581"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en-US"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1</a:t>
            </a:r>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：计算</a:t>
            </a:r>
            <a:endParaRPr lang="zh-CN" altLang="en-US" sz="2800" b="1" dirty="0">
              <a:solidFill>
                <a:srgbClr val="009900"/>
              </a:solidFill>
            </a:endParaRPr>
          </a:p>
        </p:txBody>
      </p:sp>
      <p:graphicFrame>
        <p:nvGraphicFramePr>
          <p:cNvPr id="5" name="对象 4">
            <a:extLst>
              <a:ext uri="{FF2B5EF4-FFF2-40B4-BE49-F238E27FC236}">
                <a16:creationId xmlns:a16="http://schemas.microsoft.com/office/drawing/2014/main" id="{F9AA3F87-B501-49B0-B5F3-0FD3BB57A0D0}"/>
              </a:ext>
            </a:extLst>
          </p:cNvPr>
          <p:cNvGraphicFramePr>
            <a:graphicFrameLocks noChangeAspect="1"/>
          </p:cNvGraphicFramePr>
          <p:nvPr>
            <p:extLst>
              <p:ext uri="{D42A27DB-BD31-4B8C-83A1-F6EECF244321}">
                <p14:modId xmlns:p14="http://schemas.microsoft.com/office/powerpoint/2010/main" val="1663429101"/>
              </p:ext>
            </p:extLst>
          </p:nvPr>
        </p:nvGraphicFramePr>
        <p:xfrm>
          <a:off x="1314450" y="1244600"/>
          <a:ext cx="9710145" cy="999197"/>
        </p:xfrm>
        <a:graphic>
          <a:graphicData uri="http://schemas.openxmlformats.org/presentationml/2006/ole">
            <mc:AlternateContent xmlns:mc="http://schemas.openxmlformats.org/markup-compatibility/2006">
              <mc:Choice xmlns:v="urn:schemas-microsoft-com:vml" Requires="v">
                <p:oleObj spid="_x0000_s92823" name="Equation" r:id="rId5" imgW="2590560" imgH="266400" progId="Equation.DSMT4">
                  <p:embed/>
                </p:oleObj>
              </mc:Choice>
              <mc:Fallback>
                <p:oleObj name="Equation" r:id="rId5" imgW="2590560" imgH="266400" progId="Equation.DSMT4">
                  <p:embed/>
                  <p:pic>
                    <p:nvPicPr>
                      <p:cNvPr id="0" name="Object 1"/>
                      <p:cNvPicPr>
                        <a:picLocks noChangeAspect="1" noChangeArrowheads="1"/>
                      </p:cNvPicPr>
                      <p:nvPr/>
                    </p:nvPicPr>
                    <p:blipFill>
                      <a:blip r:embed="rId6"/>
                      <a:srcRect/>
                      <a:stretch>
                        <a:fillRect/>
                      </a:stretch>
                    </p:blipFill>
                    <p:spPr bwMode="auto">
                      <a:xfrm>
                        <a:off x="1314450" y="1244600"/>
                        <a:ext cx="9710145" cy="999197"/>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BDFCED33-8FF3-4FBA-9B16-B354651825F3}"/>
              </a:ext>
            </a:extLst>
          </p:cNvPr>
          <p:cNvGraphicFramePr>
            <a:graphicFrameLocks noChangeAspect="1"/>
          </p:cNvGraphicFramePr>
          <p:nvPr>
            <p:extLst>
              <p:ext uri="{D42A27DB-BD31-4B8C-83A1-F6EECF244321}">
                <p14:modId xmlns:p14="http://schemas.microsoft.com/office/powerpoint/2010/main" val="3283450257"/>
              </p:ext>
            </p:extLst>
          </p:nvPr>
        </p:nvGraphicFramePr>
        <p:xfrm>
          <a:off x="3109913" y="2638425"/>
          <a:ext cx="6397625" cy="906463"/>
        </p:xfrm>
        <a:graphic>
          <a:graphicData uri="http://schemas.openxmlformats.org/presentationml/2006/ole">
            <mc:AlternateContent xmlns:mc="http://schemas.openxmlformats.org/markup-compatibility/2006">
              <mc:Choice xmlns:v="urn:schemas-microsoft-com:vml" Requires="v">
                <p:oleObj spid="_x0000_s92824" name="Equation" r:id="rId7" imgW="1879560" imgH="266400" progId="Equation.DSMT4">
                  <p:embed/>
                </p:oleObj>
              </mc:Choice>
              <mc:Fallback>
                <p:oleObj name="Equation" r:id="rId7" imgW="1879560" imgH="266400" progId="Equation.DSMT4">
                  <p:embed/>
                  <p:pic>
                    <p:nvPicPr>
                      <p:cNvPr id="0" name="Object 3"/>
                      <p:cNvPicPr>
                        <a:picLocks noChangeAspect="1" noChangeArrowheads="1"/>
                      </p:cNvPicPr>
                      <p:nvPr/>
                    </p:nvPicPr>
                    <p:blipFill>
                      <a:blip r:embed="rId8"/>
                      <a:srcRect/>
                      <a:stretch>
                        <a:fillRect/>
                      </a:stretch>
                    </p:blipFill>
                    <p:spPr bwMode="auto">
                      <a:xfrm>
                        <a:off x="3109913" y="2638425"/>
                        <a:ext cx="6397625" cy="906463"/>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4975E292-5C0A-4B11-A9E9-35E923344DE1}"/>
              </a:ext>
            </a:extLst>
          </p:cNvPr>
          <p:cNvGraphicFramePr>
            <a:graphicFrameLocks noChangeAspect="1"/>
          </p:cNvGraphicFramePr>
          <p:nvPr>
            <p:extLst>
              <p:ext uri="{D42A27DB-BD31-4B8C-83A1-F6EECF244321}">
                <p14:modId xmlns:p14="http://schemas.microsoft.com/office/powerpoint/2010/main" val="1601269764"/>
              </p:ext>
            </p:extLst>
          </p:nvPr>
        </p:nvGraphicFramePr>
        <p:xfrm>
          <a:off x="3143884" y="3765551"/>
          <a:ext cx="7040527" cy="999197"/>
        </p:xfrm>
        <a:graphic>
          <a:graphicData uri="http://schemas.openxmlformats.org/presentationml/2006/ole">
            <mc:AlternateContent xmlns:mc="http://schemas.openxmlformats.org/markup-compatibility/2006">
              <mc:Choice xmlns:v="urn:schemas-microsoft-com:vml" Requires="v">
                <p:oleObj spid="_x0000_s92825" name="Equation" r:id="rId9" imgW="1879560" imgH="266400" progId="Equation.DSMT4">
                  <p:embed/>
                </p:oleObj>
              </mc:Choice>
              <mc:Fallback>
                <p:oleObj name="Equation" r:id="rId9" imgW="1879560" imgH="266400" progId="Equation.DSMT4">
                  <p:embed/>
                  <p:pic>
                    <p:nvPicPr>
                      <p:cNvPr id="0" name="Object 5"/>
                      <p:cNvPicPr>
                        <a:picLocks noChangeAspect="1" noChangeArrowheads="1"/>
                      </p:cNvPicPr>
                      <p:nvPr/>
                    </p:nvPicPr>
                    <p:blipFill>
                      <a:blip r:embed="rId10"/>
                      <a:srcRect/>
                      <a:stretch>
                        <a:fillRect/>
                      </a:stretch>
                    </p:blipFill>
                    <p:spPr bwMode="auto">
                      <a:xfrm>
                        <a:off x="3143884" y="3765551"/>
                        <a:ext cx="7040527" cy="999197"/>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65C4E4E1-BE4E-4BB7-9703-505C9D22DDAA}"/>
              </a:ext>
            </a:extLst>
          </p:cNvPr>
          <p:cNvGraphicFramePr>
            <a:graphicFrameLocks noChangeAspect="1"/>
          </p:cNvGraphicFramePr>
          <p:nvPr>
            <p:extLst>
              <p:ext uri="{D42A27DB-BD31-4B8C-83A1-F6EECF244321}">
                <p14:modId xmlns:p14="http://schemas.microsoft.com/office/powerpoint/2010/main" val="2482371250"/>
              </p:ext>
            </p:extLst>
          </p:nvPr>
        </p:nvGraphicFramePr>
        <p:xfrm>
          <a:off x="3692524" y="4882224"/>
          <a:ext cx="839867" cy="632874"/>
        </p:xfrm>
        <a:graphic>
          <a:graphicData uri="http://schemas.openxmlformats.org/presentationml/2006/ole">
            <mc:AlternateContent xmlns:mc="http://schemas.openxmlformats.org/markup-compatibility/2006">
              <mc:Choice xmlns:v="urn:schemas-microsoft-com:vml" Requires="v">
                <p:oleObj spid="_x0000_s92826" name="Equation" r:id="rId11" imgW="241200" imgH="177480" progId="Equation.DSMT4">
                  <p:embed/>
                </p:oleObj>
              </mc:Choice>
              <mc:Fallback>
                <p:oleObj name="Equation" r:id="rId11" imgW="241200" imgH="177480" progId="Equation.DSMT4">
                  <p:embed/>
                  <p:pic>
                    <p:nvPicPr>
                      <p:cNvPr id="9" name="Object 9">
                        <a:extLst>
                          <a:ext uri="{FF2B5EF4-FFF2-40B4-BE49-F238E27FC236}">
                            <a16:creationId xmlns:a16="http://schemas.microsoft.com/office/drawing/2014/main" id="{13EFC2D0-AFB4-405C-A6F6-1BA4C79041A8}"/>
                          </a:ext>
                        </a:extLst>
                      </p:cNvPr>
                      <p:cNvPicPr>
                        <a:picLocks noChangeAspect="1" noChangeArrowheads="1"/>
                      </p:cNvPicPr>
                      <p:nvPr/>
                    </p:nvPicPr>
                    <p:blipFill>
                      <a:blip r:embed="rId12"/>
                      <a:srcRect/>
                      <a:stretch>
                        <a:fillRect/>
                      </a:stretch>
                    </p:blipFill>
                    <p:spPr bwMode="auto">
                      <a:xfrm>
                        <a:off x="3692524" y="4882224"/>
                        <a:ext cx="839867" cy="63287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89393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FC827-E21C-44F8-A5DB-CBEE94F63858}"/>
              </a:ext>
            </a:extLst>
          </p:cNvPr>
          <p:cNvSpPr/>
          <p:nvPr/>
        </p:nvSpPr>
        <p:spPr>
          <a:xfrm>
            <a:off x="1025967" y="381559"/>
            <a:ext cx="2167581"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en-US"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2</a:t>
            </a:r>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：计算</a:t>
            </a:r>
            <a:endParaRPr lang="zh-CN" altLang="en-US" sz="2800" b="1" dirty="0">
              <a:solidFill>
                <a:srgbClr val="009900"/>
              </a:solidFill>
            </a:endParaRPr>
          </a:p>
        </p:txBody>
      </p:sp>
      <p:graphicFrame>
        <p:nvGraphicFramePr>
          <p:cNvPr id="6" name="对象 5">
            <a:extLst>
              <a:ext uri="{FF2B5EF4-FFF2-40B4-BE49-F238E27FC236}">
                <a16:creationId xmlns:a16="http://schemas.microsoft.com/office/drawing/2014/main" id="{8F8A9D90-D26E-41E1-8D8A-EE7FA52F43E7}"/>
              </a:ext>
            </a:extLst>
          </p:cNvPr>
          <p:cNvGraphicFramePr>
            <a:graphicFrameLocks noChangeAspect="1"/>
          </p:cNvGraphicFramePr>
          <p:nvPr>
            <p:extLst>
              <p:ext uri="{D42A27DB-BD31-4B8C-83A1-F6EECF244321}">
                <p14:modId xmlns:p14="http://schemas.microsoft.com/office/powerpoint/2010/main" val="1495796705"/>
              </p:ext>
            </p:extLst>
          </p:nvPr>
        </p:nvGraphicFramePr>
        <p:xfrm>
          <a:off x="3289668" y="318467"/>
          <a:ext cx="2429007" cy="586312"/>
        </p:xfrm>
        <a:graphic>
          <a:graphicData uri="http://schemas.openxmlformats.org/presentationml/2006/ole">
            <mc:AlternateContent xmlns:mc="http://schemas.openxmlformats.org/markup-compatibility/2006">
              <mc:Choice xmlns:v="urn:schemas-microsoft-com:vml" Requires="v">
                <p:oleObj spid="_x0000_s91931" name="Equation" r:id="rId3" imgW="1104900" imgH="266700" progId="Equation.DSMT4">
                  <p:embed/>
                </p:oleObj>
              </mc:Choice>
              <mc:Fallback>
                <p:oleObj name="Equation" r:id="rId3" imgW="1104900" imgH="266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668" y="318467"/>
                        <a:ext cx="2429007" cy="586312"/>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A2611436-067A-43EA-8FFF-461CCE63C34A}"/>
              </a:ext>
            </a:extLst>
          </p:cNvPr>
          <p:cNvGraphicFramePr>
            <a:graphicFrameLocks noChangeAspect="1"/>
          </p:cNvGraphicFramePr>
          <p:nvPr>
            <p:extLst>
              <p:ext uri="{D42A27DB-BD31-4B8C-83A1-F6EECF244321}">
                <p14:modId xmlns:p14="http://schemas.microsoft.com/office/powerpoint/2010/main" val="3120724699"/>
              </p:ext>
            </p:extLst>
          </p:nvPr>
        </p:nvGraphicFramePr>
        <p:xfrm>
          <a:off x="1997075" y="1071563"/>
          <a:ext cx="8766175" cy="908050"/>
        </p:xfrm>
        <a:graphic>
          <a:graphicData uri="http://schemas.openxmlformats.org/presentationml/2006/ole">
            <mc:AlternateContent xmlns:mc="http://schemas.openxmlformats.org/markup-compatibility/2006">
              <mc:Choice xmlns:v="urn:schemas-microsoft-com:vml" Requires="v">
                <p:oleObj spid="_x0000_s91932" name="Equation" r:id="rId5" imgW="2577960" imgH="266400" progId="Equation.DSMT4">
                  <p:embed/>
                </p:oleObj>
              </mc:Choice>
              <mc:Fallback>
                <p:oleObj name="Equation" r:id="rId5" imgW="2577960" imgH="266400" progId="Equation.DSMT4">
                  <p:embed/>
                  <p:pic>
                    <p:nvPicPr>
                      <p:cNvPr id="0" name="Object 5"/>
                      <p:cNvPicPr>
                        <a:picLocks noChangeAspect="1" noChangeArrowheads="1"/>
                      </p:cNvPicPr>
                      <p:nvPr/>
                    </p:nvPicPr>
                    <p:blipFill>
                      <a:blip r:embed="rId6"/>
                      <a:srcRect/>
                      <a:stretch>
                        <a:fillRect/>
                      </a:stretch>
                    </p:blipFill>
                    <p:spPr bwMode="auto">
                      <a:xfrm>
                        <a:off x="1997075" y="1071563"/>
                        <a:ext cx="8766175" cy="908050"/>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7863C42E-AC07-4E66-81C1-057714760440}"/>
              </a:ext>
            </a:extLst>
          </p:cNvPr>
          <p:cNvGraphicFramePr>
            <a:graphicFrameLocks noChangeAspect="1"/>
          </p:cNvGraphicFramePr>
          <p:nvPr>
            <p:extLst>
              <p:ext uri="{D42A27DB-BD31-4B8C-83A1-F6EECF244321}">
                <p14:modId xmlns:p14="http://schemas.microsoft.com/office/powerpoint/2010/main" val="4084137413"/>
              </p:ext>
            </p:extLst>
          </p:nvPr>
        </p:nvGraphicFramePr>
        <p:xfrm>
          <a:off x="2820988" y="2068513"/>
          <a:ext cx="6832600" cy="977900"/>
        </p:xfrm>
        <a:graphic>
          <a:graphicData uri="http://schemas.openxmlformats.org/presentationml/2006/ole">
            <mc:AlternateContent xmlns:mc="http://schemas.openxmlformats.org/markup-compatibility/2006">
              <mc:Choice xmlns:v="urn:schemas-microsoft-com:vml" Requires="v">
                <p:oleObj spid="_x0000_s91933" name="Equation" r:id="rId7" imgW="1765080" imgH="253800" progId="Equation.DSMT4">
                  <p:embed/>
                </p:oleObj>
              </mc:Choice>
              <mc:Fallback>
                <p:oleObj name="Equation" r:id="rId7" imgW="1765080" imgH="253800" progId="Equation.DSMT4">
                  <p:embed/>
                  <p:pic>
                    <p:nvPicPr>
                      <p:cNvPr id="0" name="Object 7"/>
                      <p:cNvPicPr>
                        <a:picLocks noChangeAspect="1" noChangeArrowheads="1"/>
                      </p:cNvPicPr>
                      <p:nvPr/>
                    </p:nvPicPr>
                    <p:blipFill>
                      <a:blip r:embed="rId8"/>
                      <a:srcRect/>
                      <a:stretch>
                        <a:fillRect/>
                      </a:stretch>
                    </p:blipFill>
                    <p:spPr bwMode="auto">
                      <a:xfrm>
                        <a:off x="2820988" y="2068513"/>
                        <a:ext cx="6832600" cy="977900"/>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AF540D23-60CE-4AD4-9CEB-840A5E29725D}"/>
              </a:ext>
            </a:extLst>
          </p:cNvPr>
          <p:cNvGraphicFramePr>
            <a:graphicFrameLocks noChangeAspect="1"/>
          </p:cNvGraphicFramePr>
          <p:nvPr>
            <p:extLst>
              <p:ext uri="{D42A27DB-BD31-4B8C-83A1-F6EECF244321}">
                <p14:modId xmlns:p14="http://schemas.microsoft.com/office/powerpoint/2010/main" val="657941560"/>
              </p:ext>
            </p:extLst>
          </p:nvPr>
        </p:nvGraphicFramePr>
        <p:xfrm>
          <a:off x="2781915" y="3260725"/>
          <a:ext cx="5873520" cy="889928"/>
        </p:xfrm>
        <a:graphic>
          <a:graphicData uri="http://schemas.openxmlformats.org/presentationml/2006/ole">
            <mc:AlternateContent xmlns:mc="http://schemas.openxmlformats.org/markup-compatibility/2006">
              <mc:Choice xmlns:v="urn:schemas-microsoft-com:vml" Requires="v">
                <p:oleObj spid="_x0000_s91934" name="Equation" r:id="rId9" imgW="1663560" imgH="253800" progId="Equation.DSMT4">
                  <p:embed/>
                </p:oleObj>
              </mc:Choice>
              <mc:Fallback>
                <p:oleObj name="Equation" r:id="rId9" imgW="1663560" imgH="253800" progId="Equation.DSMT4">
                  <p:embed/>
                  <p:pic>
                    <p:nvPicPr>
                      <p:cNvPr id="0" name="Object 9"/>
                      <p:cNvPicPr>
                        <a:picLocks noChangeAspect="1" noChangeArrowheads="1"/>
                      </p:cNvPicPr>
                      <p:nvPr/>
                    </p:nvPicPr>
                    <p:blipFill>
                      <a:blip r:embed="rId10"/>
                      <a:srcRect/>
                      <a:stretch>
                        <a:fillRect/>
                      </a:stretch>
                    </p:blipFill>
                    <p:spPr bwMode="auto">
                      <a:xfrm>
                        <a:off x="2781915" y="3260725"/>
                        <a:ext cx="5873520" cy="889928"/>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953249B0-7126-464E-BC18-C7AC3B4C1E5D}"/>
              </a:ext>
            </a:extLst>
          </p:cNvPr>
          <p:cNvGraphicFramePr>
            <a:graphicFrameLocks noChangeAspect="1"/>
          </p:cNvGraphicFramePr>
          <p:nvPr>
            <p:extLst>
              <p:ext uri="{D42A27DB-BD31-4B8C-83A1-F6EECF244321}">
                <p14:modId xmlns:p14="http://schemas.microsoft.com/office/powerpoint/2010/main" val="3857890248"/>
              </p:ext>
            </p:extLst>
          </p:nvPr>
        </p:nvGraphicFramePr>
        <p:xfrm>
          <a:off x="2995539" y="4364965"/>
          <a:ext cx="3622659" cy="889928"/>
        </p:xfrm>
        <a:graphic>
          <a:graphicData uri="http://schemas.openxmlformats.org/presentationml/2006/ole">
            <mc:AlternateContent xmlns:mc="http://schemas.openxmlformats.org/markup-compatibility/2006">
              <mc:Choice xmlns:v="urn:schemas-microsoft-com:vml" Requires="v">
                <p:oleObj spid="_x0000_s91935" name="Equation" r:id="rId11" imgW="1028520" imgH="253800" progId="Equation.DSMT4">
                  <p:embed/>
                </p:oleObj>
              </mc:Choice>
              <mc:Fallback>
                <p:oleObj name="Equation" r:id="rId11" imgW="1028520" imgH="253800" progId="Equation.DSMT4">
                  <p:embed/>
                  <p:pic>
                    <p:nvPicPr>
                      <p:cNvPr id="0" name="Object 11"/>
                      <p:cNvPicPr>
                        <a:picLocks noChangeAspect="1" noChangeArrowheads="1"/>
                      </p:cNvPicPr>
                      <p:nvPr/>
                    </p:nvPicPr>
                    <p:blipFill>
                      <a:blip r:embed="rId12"/>
                      <a:srcRect/>
                      <a:stretch>
                        <a:fillRect/>
                      </a:stretch>
                    </p:blipFill>
                    <p:spPr bwMode="auto">
                      <a:xfrm>
                        <a:off x="2995539" y="4364965"/>
                        <a:ext cx="3622659" cy="889928"/>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69981BA7-369F-4D2F-B3D7-1A8C23657030}"/>
              </a:ext>
            </a:extLst>
          </p:cNvPr>
          <p:cNvGraphicFramePr>
            <a:graphicFrameLocks noChangeAspect="1"/>
          </p:cNvGraphicFramePr>
          <p:nvPr>
            <p:extLst>
              <p:ext uri="{D42A27DB-BD31-4B8C-83A1-F6EECF244321}">
                <p14:modId xmlns:p14="http://schemas.microsoft.com/office/powerpoint/2010/main" val="855466285"/>
              </p:ext>
            </p:extLst>
          </p:nvPr>
        </p:nvGraphicFramePr>
        <p:xfrm>
          <a:off x="3289668" y="5372893"/>
          <a:ext cx="1576388" cy="827087"/>
        </p:xfrm>
        <a:graphic>
          <a:graphicData uri="http://schemas.openxmlformats.org/presentationml/2006/ole">
            <mc:AlternateContent xmlns:mc="http://schemas.openxmlformats.org/markup-compatibility/2006">
              <mc:Choice xmlns:v="urn:schemas-microsoft-com:vml" Requires="v">
                <p:oleObj spid="_x0000_s91936" name="Equation" r:id="rId13" imgW="482400" imgH="253800" progId="Equation.DSMT4">
                  <p:embed/>
                </p:oleObj>
              </mc:Choice>
              <mc:Fallback>
                <p:oleObj name="Equation" r:id="rId13" imgW="482400" imgH="253800" progId="Equation.DSMT4">
                  <p:embed/>
                  <p:pic>
                    <p:nvPicPr>
                      <p:cNvPr id="0" name="Object 13"/>
                      <p:cNvPicPr>
                        <a:picLocks noChangeAspect="1" noChangeArrowheads="1"/>
                      </p:cNvPicPr>
                      <p:nvPr/>
                    </p:nvPicPr>
                    <p:blipFill>
                      <a:blip r:embed="rId14"/>
                      <a:srcRect/>
                      <a:stretch>
                        <a:fillRect/>
                      </a:stretch>
                    </p:blipFill>
                    <p:spPr bwMode="auto">
                      <a:xfrm>
                        <a:off x="3289668" y="5372893"/>
                        <a:ext cx="1576388" cy="827087"/>
                      </a:xfrm>
                      <a:prstGeom prst="rect">
                        <a:avLst/>
                      </a:prstGeom>
                      <a:noFill/>
                    </p:spPr>
                  </p:pic>
                </p:oleObj>
              </mc:Fallback>
            </mc:AlternateContent>
          </a:graphicData>
        </a:graphic>
      </p:graphicFrame>
    </p:spTree>
    <p:extLst>
      <p:ext uri="{BB962C8B-B14F-4D97-AF65-F5344CB8AC3E}">
        <p14:creationId xmlns:p14="http://schemas.microsoft.com/office/powerpoint/2010/main" val="39625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3285F1-D5A8-471B-A038-05998C17B3B2}"/>
              </a:ext>
            </a:extLst>
          </p:cNvPr>
          <p:cNvSpPr/>
          <p:nvPr/>
        </p:nvSpPr>
        <p:spPr>
          <a:xfrm>
            <a:off x="1025967" y="381559"/>
            <a:ext cx="2167581"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en-US"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3</a:t>
            </a:r>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：计算</a:t>
            </a:r>
            <a:endParaRPr lang="zh-CN" altLang="en-US" sz="2800" b="1" dirty="0">
              <a:solidFill>
                <a:srgbClr val="009900"/>
              </a:solidFill>
            </a:endParaRPr>
          </a:p>
        </p:txBody>
      </p:sp>
      <p:graphicFrame>
        <p:nvGraphicFramePr>
          <p:cNvPr id="4" name="对象 3">
            <a:extLst>
              <a:ext uri="{FF2B5EF4-FFF2-40B4-BE49-F238E27FC236}">
                <a16:creationId xmlns:a16="http://schemas.microsoft.com/office/drawing/2014/main" id="{B09D1B79-24E6-4F9E-B0E3-47E22A7F4965}"/>
              </a:ext>
            </a:extLst>
          </p:cNvPr>
          <p:cNvGraphicFramePr>
            <a:graphicFrameLocks noChangeAspect="1"/>
          </p:cNvGraphicFramePr>
          <p:nvPr>
            <p:extLst>
              <p:ext uri="{D42A27DB-BD31-4B8C-83A1-F6EECF244321}">
                <p14:modId xmlns:p14="http://schemas.microsoft.com/office/powerpoint/2010/main" val="138302108"/>
              </p:ext>
            </p:extLst>
          </p:nvPr>
        </p:nvGraphicFramePr>
        <p:xfrm>
          <a:off x="3362177" y="238013"/>
          <a:ext cx="3582787" cy="836511"/>
        </p:xfrm>
        <a:graphic>
          <a:graphicData uri="http://schemas.openxmlformats.org/presentationml/2006/ole">
            <mc:AlternateContent xmlns:mc="http://schemas.openxmlformats.org/markup-compatibility/2006">
              <mc:Choice xmlns:v="urn:schemas-microsoft-com:vml" Requires="v">
                <p:oleObj spid="_x0000_s93969" name="Equation" r:id="rId3" imgW="1079969" imgH="254110" progId="Equation.DSMT4">
                  <p:embed/>
                </p:oleObj>
              </mc:Choice>
              <mc:Fallback>
                <p:oleObj name="Equation" r:id="rId3" imgW="1079969" imgH="25411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177" y="238013"/>
                        <a:ext cx="3582787" cy="836511"/>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BDCF0D89-3FA0-4088-831F-56AB50A61D5B}"/>
              </a:ext>
            </a:extLst>
          </p:cNvPr>
          <p:cNvGraphicFramePr>
            <a:graphicFrameLocks noChangeAspect="1"/>
          </p:cNvGraphicFramePr>
          <p:nvPr>
            <p:extLst>
              <p:ext uri="{D42A27DB-BD31-4B8C-83A1-F6EECF244321}">
                <p14:modId xmlns:p14="http://schemas.microsoft.com/office/powerpoint/2010/main" val="1854527728"/>
              </p:ext>
            </p:extLst>
          </p:nvPr>
        </p:nvGraphicFramePr>
        <p:xfrm>
          <a:off x="1498600" y="1074737"/>
          <a:ext cx="8160124" cy="836511"/>
        </p:xfrm>
        <a:graphic>
          <a:graphicData uri="http://schemas.openxmlformats.org/presentationml/2006/ole">
            <mc:AlternateContent xmlns:mc="http://schemas.openxmlformats.org/markup-compatibility/2006">
              <mc:Choice xmlns:v="urn:schemas-microsoft-com:vml" Requires="v">
                <p:oleObj spid="_x0000_s93970" name="Equation" r:id="rId5" imgW="2603160" imgH="266400" progId="Equation.DSMT4">
                  <p:embed/>
                </p:oleObj>
              </mc:Choice>
              <mc:Fallback>
                <p:oleObj name="Equation" r:id="rId5" imgW="2603160" imgH="266400" progId="Equation.DSMT4">
                  <p:embed/>
                  <p:pic>
                    <p:nvPicPr>
                      <p:cNvPr id="0" name="Object 3"/>
                      <p:cNvPicPr>
                        <a:picLocks noChangeAspect="1" noChangeArrowheads="1"/>
                      </p:cNvPicPr>
                      <p:nvPr/>
                    </p:nvPicPr>
                    <p:blipFill>
                      <a:blip r:embed="rId6"/>
                      <a:srcRect/>
                      <a:stretch>
                        <a:fillRect/>
                      </a:stretch>
                    </p:blipFill>
                    <p:spPr bwMode="auto">
                      <a:xfrm>
                        <a:off x="1498600" y="1074737"/>
                        <a:ext cx="8160124" cy="836511"/>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79EC5D08-9BB9-4B3E-8748-63D15A9E8284}"/>
              </a:ext>
            </a:extLst>
          </p:cNvPr>
          <p:cNvGraphicFramePr>
            <a:graphicFrameLocks noChangeAspect="1"/>
          </p:cNvGraphicFramePr>
          <p:nvPr>
            <p:extLst>
              <p:ext uri="{D42A27DB-BD31-4B8C-83A1-F6EECF244321}">
                <p14:modId xmlns:p14="http://schemas.microsoft.com/office/powerpoint/2010/main" val="3460308535"/>
              </p:ext>
            </p:extLst>
          </p:nvPr>
        </p:nvGraphicFramePr>
        <p:xfrm>
          <a:off x="2492960" y="2206746"/>
          <a:ext cx="5934369" cy="871659"/>
        </p:xfrm>
        <a:graphic>
          <a:graphicData uri="http://schemas.openxmlformats.org/presentationml/2006/ole">
            <mc:AlternateContent xmlns:mc="http://schemas.openxmlformats.org/markup-compatibility/2006">
              <mc:Choice xmlns:v="urn:schemas-microsoft-com:vml" Requires="v">
                <p:oleObj spid="_x0000_s93971" name="Equation" r:id="rId7" imgW="1815840" imgH="266400" progId="Equation.DSMT4">
                  <p:embed/>
                </p:oleObj>
              </mc:Choice>
              <mc:Fallback>
                <p:oleObj name="Equation" r:id="rId7" imgW="1815840" imgH="266400" progId="Equation.DSMT4">
                  <p:embed/>
                  <p:pic>
                    <p:nvPicPr>
                      <p:cNvPr id="0" name="Object 9"/>
                      <p:cNvPicPr>
                        <a:picLocks noChangeAspect="1" noChangeArrowheads="1"/>
                      </p:cNvPicPr>
                      <p:nvPr/>
                    </p:nvPicPr>
                    <p:blipFill>
                      <a:blip r:embed="rId8"/>
                      <a:srcRect/>
                      <a:stretch>
                        <a:fillRect/>
                      </a:stretch>
                    </p:blipFill>
                    <p:spPr bwMode="auto">
                      <a:xfrm>
                        <a:off x="2492960" y="2206746"/>
                        <a:ext cx="5934369" cy="871659"/>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84A8F9DC-5091-45C4-8EC8-6883016D20AD}"/>
              </a:ext>
            </a:extLst>
          </p:cNvPr>
          <p:cNvGraphicFramePr>
            <a:graphicFrameLocks noChangeAspect="1"/>
          </p:cNvGraphicFramePr>
          <p:nvPr>
            <p:extLst>
              <p:ext uri="{D42A27DB-BD31-4B8C-83A1-F6EECF244321}">
                <p14:modId xmlns:p14="http://schemas.microsoft.com/office/powerpoint/2010/main" val="3873838316"/>
              </p:ext>
            </p:extLst>
          </p:nvPr>
        </p:nvGraphicFramePr>
        <p:xfrm>
          <a:off x="2625383" y="3223432"/>
          <a:ext cx="5607536" cy="871660"/>
        </p:xfrm>
        <a:graphic>
          <a:graphicData uri="http://schemas.openxmlformats.org/presentationml/2006/ole">
            <mc:AlternateContent xmlns:mc="http://schemas.openxmlformats.org/markup-compatibility/2006">
              <mc:Choice xmlns:v="urn:schemas-microsoft-com:vml" Requires="v">
                <p:oleObj spid="_x0000_s93972" name="Equation" r:id="rId9" imgW="1714320" imgH="266400" progId="Equation.DSMT4">
                  <p:embed/>
                </p:oleObj>
              </mc:Choice>
              <mc:Fallback>
                <p:oleObj name="Equation" r:id="rId9" imgW="1714320" imgH="266400" progId="Equation.DSMT4">
                  <p:embed/>
                  <p:pic>
                    <p:nvPicPr>
                      <p:cNvPr id="0" name="Object 11"/>
                      <p:cNvPicPr>
                        <a:picLocks noChangeAspect="1" noChangeArrowheads="1"/>
                      </p:cNvPicPr>
                      <p:nvPr/>
                    </p:nvPicPr>
                    <p:blipFill>
                      <a:blip r:embed="rId10"/>
                      <a:srcRect/>
                      <a:stretch>
                        <a:fillRect/>
                      </a:stretch>
                    </p:blipFill>
                    <p:spPr bwMode="auto">
                      <a:xfrm>
                        <a:off x="2625383" y="3223432"/>
                        <a:ext cx="5607536" cy="871660"/>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28F8C510-0905-4804-8D26-16D11C08C498}"/>
              </a:ext>
            </a:extLst>
          </p:cNvPr>
          <p:cNvGraphicFramePr>
            <a:graphicFrameLocks noChangeAspect="1"/>
          </p:cNvGraphicFramePr>
          <p:nvPr>
            <p:extLst>
              <p:ext uri="{D42A27DB-BD31-4B8C-83A1-F6EECF244321}">
                <p14:modId xmlns:p14="http://schemas.microsoft.com/office/powerpoint/2010/main" val="460770816"/>
              </p:ext>
            </p:extLst>
          </p:nvPr>
        </p:nvGraphicFramePr>
        <p:xfrm>
          <a:off x="2625383" y="4362848"/>
          <a:ext cx="2740636" cy="777544"/>
        </p:xfrm>
        <a:graphic>
          <a:graphicData uri="http://schemas.openxmlformats.org/presentationml/2006/ole">
            <mc:AlternateContent xmlns:mc="http://schemas.openxmlformats.org/markup-compatibility/2006">
              <mc:Choice xmlns:v="urn:schemas-microsoft-com:vml" Requires="v">
                <p:oleObj spid="_x0000_s93973" name="Equation" r:id="rId11" imgW="939600" imgH="266400" progId="Equation.DSMT4">
                  <p:embed/>
                </p:oleObj>
              </mc:Choice>
              <mc:Fallback>
                <p:oleObj name="Equation" r:id="rId11" imgW="939600" imgH="266400" progId="Equation.DSMT4">
                  <p:embed/>
                  <p:pic>
                    <p:nvPicPr>
                      <p:cNvPr id="0" name="Object 13"/>
                      <p:cNvPicPr>
                        <a:picLocks noChangeAspect="1" noChangeArrowheads="1"/>
                      </p:cNvPicPr>
                      <p:nvPr/>
                    </p:nvPicPr>
                    <p:blipFill>
                      <a:blip r:embed="rId12"/>
                      <a:srcRect/>
                      <a:stretch>
                        <a:fillRect/>
                      </a:stretch>
                    </p:blipFill>
                    <p:spPr bwMode="auto">
                      <a:xfrm>
                        <a:off x="2625383" y="4362848"/>
                        <a:ext cx="2740636" cy="777544"/>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ACE159FE-0E86-4ACA-8FB1-3F662D84B9FB}"/>
              </a:ext>
            </a:extLst>
          </p:cNvPr>
          <p:cNvGraphicFramePr>
            <a:graphicFrameLocks noChangeAspect="1"/>
          </p:cNvGraphicFramePr>
          <p:nvPr>
            <p:extLst>
              <p:ext uri="{D42A27DB-BD31-4B8C-83A1-F6EECF244321}">
                <p14:modId xmlns:p14="http://schemas.microsoft.com/office/powerpoint/2010/main" val="2617835106"/>
              </p:ext>
            </p:extLst>
          </p:nvPr>
        </p:nvGraphicFramePr>
        <p:xfrm>
          <a:off x="2693961" y="5499589"/>
          <a:ext cx="1230313" cy="804862"/>
        </p:xfrm>
        <a:graphic>
          <a:graphicData uri="http://schemas.openxmlformats.org/presentationml/2006/ole">
            <mc:AlternateContent xmlns:mc="http://schemas.openxmlformats.org/markup-compatibility/2006">
              <mc:Choice xmlns:v="urn:schemas-microsoft-com:vml" Requires="v">
                <p:oleObj spid="_x0000_s93974" name="Equation" r:id="rId13" imgW="406080" imgH="266400" progId="Equation.DSMT4">
                  <p:embed/>
                </p:oleObj>
              </mc:Choice>
              <mc:Fallback>
                <p:oleObj name="Equation" r:id="rId13" imgW="406080" imgH="266400" progId="Equation.DSMT4">
                  <p:embed/>
                  <p:pic>
                    <p:nvPicPr>
                      <p:cNvPr id="0" name="Object 15"/>
                      <p:cNvPicPr>
                        <a:picLocks noChangeAspect="1" noChangeArrowheads="1"/>
                      </p:cNvPicPr>
                      <p:nvPr/>
                    </p:nvPicPr>
                    <p:blipFill>
                      <a:blip r:embed="rId14"/>
                      <a:srcRect/>
                      <a:stretch>
                        <a:fillRect/>
                      </a:stretch>
                    </p:blipFill>
                    <p:spPr bwMode="auto">
                      <a:xfrm>
                        <a:off x="2693961" y="5499589"/>
                        <a:ext cx="1230313" cy="804862"/>
                      </a:xfrm>
                      <a:prstGeom prst="rect">
                        <a:avLst/>
                      </a:prstGeom>
                      <a:noFill/>
                    </p:spPr>
                  </p:pic>
                </p:oleObj>
              </mc:Fallback>
            </mc:AlternateContent>
          </a:graphicData>
        </a:graphic>
      </p:graphicFrame>
    </p:spTree>
    <p:extLst>
      <p:ext uri="{BB962C8B-B14F-4D97-AF65-F5344CB8AC3E}">
        <p14:creationId xmlns:p14="http://schemas.microsoft.com/office/powerpoint/2010/main" val="17329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ircle(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A80FBC-D5AF-42A3-8CFF-1FA2461A200C}"/>
              </a:ext>
            </a:extLst>
          </p:cNvPr>
          <p:cNvSpPr/>
          <p:nvPr/>
        </p:nvSpPr>
        <p:spPr>
          <a:xfrm>
            <a:off x="1025967" y="381559"/>
            <a:ext cx="2167581"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en-US"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4</a:t>
            </a:r>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：计算</a:t>
            </a:r>
            <a:endParaRPr lang="zh-CN" altLang="en-US" sz="2800" b="1" dirty="0">
              <a:solidFill>
                <a:srgbClr val="009900"/>
              </a:solidFill>
            </a:endParaRPr>
          </a:p>
        </p:txBody>
      </p:sp>
      <p:graphicFrame>
        <p:nvGraphicFramePr>
          <p:cNvPr id="4" name="对象 3">
            <a:extLst>
              <a:ext uri="{FF2B5EF4-FFF2-40B4-BE49-F238E27FC236}">
                <a16:creationId xmlns:a16="http://schemas.microsoft.com/office/drawing/2014/main" id="{03A514AF-3CA4-40B3-AB42-86B172B0F8E5}"/>
              </a:ext>
            </a:extLst>
          </p:cNvPr>
          <p:cNvGraphicFramePr>
            <a:graphicFrameLocks noChangeAspect="1"/>
          </p:cNvGraphicFramePr>
          <p:nvPr>
            <p:extLst>
              <p:ext uri="{D42A27DB-BD31-4B8C-83A1-F6EECF244321}">
                <p14:modId xmlns:p14="http://schemas.microsoft.com/office/powerpoint/2010/main" val="1417540007"/>
              </p:ext>
            </p:extLst>
          </p:nvPr>
        </p:nvGraphicFramePr>
        <p:xfrm>
          <a:off x="3290888" y="381000"/>
          <a:ext cx="2278062" cy="696913"/>
        </p:xfrm>
        <a:graphic>
          <a:graphicData uri="http://schemas.openxmlformats.org/presentationml/2006/ole">
            <mc:AlternateContent xmlns:mc="http://schemas.openxmlformats.org/markup-compatibility/2006">
              <mc:Choice xmlns:v="urn:schemas-microsoft-com:vml" Requires="v">
                <p:oleObj spid="_x0000_s94852" name="Equation" r:id="rId3" imgW="825480" imgH="253800" progId="Equation.DSMT4">
                  <p:embed/>
                </p:oleObj>
              </mc:Choice>
              <mc:Fallback>
                <p:oleObj name="Equation" r:id="rId3" imgW="825480" imgH="253800" progId="Equation.DSMT4">
                  <p:embed/>
                  <p:pic>
                    <p:nvPicPr>
                      <p:cNvPr id="0" name="Object 1"/>
                      <p:cNvPicPr>
                        <a:picLocks noChangeAspect="1" noChangeArrowheads="1"/>
                      </p:cNvPicPr>
                      <p:nvPr/>
                    </p:nvPicPr>
                    <p:blipFill>
                      <a:blip r:embed="rId4"/>
                      <a:srcRect/>
                      <a:stretch>
                        <a:fillRect/>
                      </a:stretch>
                    </p:blipFill>
                    <p:spPr bwMode="auto">
                      <a:xfrm>
                        <a:off x="3290888" y="381000"/>
                        <a:ext cx="2278062" cy="696913"/>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333B270B-0F96-40D6-8B77-A7AD4D17B08E}"/>
              </a:ext>
            </a:extLst>
          </p:cNvPr>
          <p:cNvGraphicFramePr>
            <a:graphicFrameLocks noChangeAspect="1"/>
          </p:cNvGraphicFramePr>
          <p:nvPr>
            <p:extLst>
              <p:ext uri="{D42A27DB-BD31-4B8C-83A1-F6EECF244321}">
                <p14:modId xmlns:p14="http://schemas.microsoft.com/office/powerpoint/2010/main" val="956973372"/>
              </p:ext>
            </p:extLst>
          </p:nvPr>
        </p:nvGraphicFramePr>
        <p:xfrm>
          <a:off x="1401763" y="1077913"/>
          <a:ext cx="7332662" cy="828675"/>
        </p:xfrm>
        <a:graphic>
          <a:graphicData uri="http://schemas.openxmlformats.org/presentationml/2006/ole">
            <mc:AlternateContent xmlns:mc="http://schemas.openxmlformats.org/markup-compatibility/2006">
              <mc:Choice xmlns:v="urn:schemas-microsoft-com:vml" Requires="v">
                <p:oleObj spid="_x0000_s94853" name="Equation" r:id="rId5" imgW="2361960" imgH="266400" progId="Equation.DSMT4">
                  <p:embed/>
                </p:oleObj>
              </mc:Choice>
              <mc:Fallback>
                <p:oleObj name="Equation" r:id="rId5" imgW="2361960" imgH="266400" progId="Equation.DSMT4">
                  <p:embed/>
                  <p:pic>
                    <p:nvPicPr>
                      <p:cNvPr id="0" name="Object 3"/>
                      <p:cNvPicPr>
                        <a:picLocks noChangeAspect="1" noChangeArrowheads="1"/>
                      </p:cNvPicPr>
                      <p:nvPr/>
                    </p:nvPicPr>
                    <p:blipFill>
                      <a:blip r:embed="rId6"/>
                      <a:srcRect/>
                      <a:stretch>
                        <a:fillRect/>
                      </a:stretch>
                    </p:blipFill>
                    <p:spPr bwMode="auto">
                      <a:xfrm>
                        <a:off x="1401763" y="1077913"/>
                        <a:ext cx="7332662" cy="828675"/>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3C54A879-9909-479A-8224-1C0FD7C28DE8}"/>
              </a:ext>
            </a:extLst>
          </p:cNvPr>
          <p:cNvGraphicFramePr>
            <a:graphicFrameLocks noChangeAspect="1"/>
          </p:cNvGraphicFramePr>
          <p:nvPr>
            <p:extLst>
              <p:ext uri="{D42A27DB-BD31-4B8C-83A1-F6EECF244321}">
                <p14:modId xmlns:p14="http://schemas.microsoft.com/office/powerpoint/2010/main" val="1399563889"/>
              </p:ext>
            </p:extLst>
          </p:nvPr>
        </p:nvGraphicFramePr>
        <p:xfrm>
          <a:off x="2200275" y="2079625"/>
          <a:ext cx="5764213" cy="938213"/>
        </p:xfrm>
        <a:graphic>
          <a:graphicData uri="http://schemas.openxmlformats.org/presentationml/2006/ole">
            <mc:AlternateContent xmlns:mc="http://schemas.openxmlformats.org/markup-compatibility/2006">
              <mc:Choice xmlns:v="urn:schemas-microsoft-com:vml" Requires="v">
                <p:oleObj spid="_x0000_s94854" name="Equation" r:id="rId7" imgW="1638000" imgH="266400" progId="Equation.DSMT4">
                  <p:embed/>
                </p:oleObj>
              </mc:Choice>
              <mc:Fallback>
                <p:oleObj name="Equation" r:id="rId7" imgW="1638000" imgH="266400" progId="Equation.DSMT4">
                  <p:embed/>
                  <p:pic>
                    <p:nvPicPr>
                      <p:cNvPr id="0" name="Object 5"/>
                      <p:cNvPicPr>
                        <a:picLocks noChangeAspect="1" noChangeArrowheads="1"/>
                      </p:cNvPicPr>
                      <p:nvPr/>
                    </p:nvPicPr>
                    <p:blipFill>
                      <a:blip r:embed="rId8"/>
                      <a:srcRect/>
                      <a:stretch>
                        <a:fillRect/>
                      </a:stretch>
                    </p:blipFill>
                    <p:spPr bwMode="auto">
                      <a:xfrm>
                        <a:off x="2200275" y="2079625"/>
                        <a:ext cx="5764213" cy="938213"/>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DC18E688-0A55-4D75-9BD6-5B36E6175524}"/>
              </a:ext>
            </a:extLst>
          </p:cNvPr>
          <p:cNvGraphicFramePr>
            <a:graphicFrameLocks noChangeAspect="1"/>
          </p:cNvGraphicFramePr>
          <p:nvPr>
            <p:extLst>
              <p:ext uri="{D42A27DB-BD31-4B8C-83A1-F6EECF244321}">
                <p14:modId xmlns:p14="http://schemas.microsoft.com/office/powerpoint/2010/main" val="3314416561"/>
              </p:ext>
            </p:extLst>
          </p:nvPr>
        </p:nvGraphicFramePr>
        <p:xfrm>
          <a:off x="2271737" y="3580508"/>
          <a:ext cx="5213350" cy="828675"/>
        </p:xfrm>
        <a:graphic>
          <a:graphicData uri="http://schemas.openxmlformats.org/presentationml/2006/ole">
            <mc:AlternateContent xmlns:mc="http://schemas.openxmlformats.org/markup-compatibility/2006">
              <mc:Choice xmlns:v="urn:schemas-microsoft-com:vml" Requires="v">
                <p:oleObj spid="_x0000_s94855" name="Equation" r:id="rId9" imgW="1676160" imgH="266400" progId="Equation.DSMT4">
                  <p:embed/>
                </p:oleObj>
              </mc:Choice>
              <mc:Fallback>
                <p:oleObj name="Equation" r:id="rId9" imgW="1676160" imgH="266400" progId="Equation.DSMT4">
                  <p:embed/>
                  <p:pic>
                    <p:nvPicPr>
                      <p:cNvPr id="0" name="Object 7"/>
                      <p:cNvPicPr>
                        <a:picLocks noChangeAspect="1" noChangeArrowheads="1"/>
                      </p:cNvPicPr>
                      <p:nvPr/>
                    </p:nvPicPr>
                    <p:blipFill>
                      <a:blip r:embed="rId10"/>
                      <a:srcRect/>
                      <a:stretch>
                        <a:fillRect/>
                      </a:stretch>
                    </p:blipFill>
                    <p:spPr bwMode="auto">
                      <a:xfrm>
                        <a:off x="2271737" y="3580508"/>
                        <a:ext cx="5213350" cy="828675"/>
                      </a:xfrm>
                      <a:prstGeom prst="rect">
                        <a:avLst/>
                      </a:prstGeom>
                      <a:noFill/>
                    </p:spPr>
                  </p:pic>
                </p:oleObj>
              </mc:Fallback>
            </mc:AlternateContent>
          </a:graphicData>
        </a:graphic>
      </p:graphicFrame>
      <p:graphicFrame>
        <p:nvGraphicFramePr>
          <p:cNvPr id="11" name="Object 9">
            <a:extLst>
              <a:ext uri="{FF2B5EF4-FFF2-40B4-BE49-F238E27FC236}">
                <a16:creationId xmlns:a16="http://schemas.microsoft.com/office/drawing/2014/main" id="{F80F1E0C-A994-43C7-9FDC-36458609025C}"/>
              </a:ext>
            </a:extLst>
          </p:cNvPr>
          <p:cNvGraphicFramePr>
            <a:graphicFrameLocks noChangeAspect="1"/>
          </p:cNvGraphicFramePr>
          <p:nvPr>
            <p:extLst>
              <p:ext uri="{D42A27DB-BD31-4B8C-83A1-F6EECF244321}">
                <p14:modId xmlns:p14="http://schemas.microsoft.com/office/powerpoint/2010/main" val="3317443241"/>
              </p:ext>
            </p:extLst>
          </p:nvPr>
        </p:nvGraphicFramePr>
        <p:xfrm>
          <a:off x="2679700" y="4971854"/>
          <a:ext cx="611188" cy="460555"/>
        </p:xfrm>
        <a:graphic>
          <a:graphicData uri="http://schemas.openxmlformats.org/presentationml/2006/ole">
            <mc:AlternateContent xmlns:mc="http://schemas.openxmlformats.org/markup-compatibility/2006">
              <mc:Choice xmlns:v="urn:schemas-microsoft-com:vml" Requires="v">
                <p:oleObj spid="_x0000_s94856" name="Equation" r:id="rId11" imgW="241200" imgH="177480" progId="Equation.DSMT4">
                  <p:embed/>
                </p:oleObj>
              </mc:Choice>
              <mc:Fallback>
                <p:oleObj name="Equation" r:id="rId11" imgW="241200" imgH="177480" progId="Equation.DSMT4">
                  <p:embed/>
                  <p:pic>
                    <p:nvPicPr>
                      <p:cNvPr id="10" name="Object 9">
                        <a:extLst>
                          <a:ext uri="{FF2B5EF4-FFF2-40B4-BE49-F238E27FC236}">
                            <a16:creationId xmlns:a16="http://schemas.microsoft.com/office/drawing/2014/main" id="{65C4E4E1-BE4E-4BB7-9703-505C9D22DDAA}"/>
                          </a:ext>
                        </a:extLst>
                      </p:cNvPr>
                      <p:cNvPicPr>
                        <a:picLocks noChangeAspect="1" noChangeArrowheads="1"/>
                      </p:cNvPicPr>
                      <p:nvPr/>
                    </p:nvPicPr>
                    <p:blipFill>
                      <a:blip r:embed="rId12"/>
                      <a:srcRect/>
                      <a:stretch>
                        <a:fillRect/>
                      </a:stretch>
                    </p:blipFill>
                    <p:spPr bwMode="auto">
                      <a:xfrm>
                        <a:off x="2679700" y="4971854"/>
                        <a:ext cx="611188" cy="46055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32916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E7DA01-3E32-4EB8-ADE5-3A5D748AAE08}"/>
              </a:ext>
            </a:extLst>
          </p:cNvPr>
          <p:cNvSpPr/>
          <p:nvPr/>
        </p:nvSpPr>
        <p:spPr>
          <a:xfrm>
            <a:off x="1025967" y="381559"/>
            <a:ext cx="2167581"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en-US"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5</a:t>
            </a:r>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：计算</a:t>
            </a:r>
            <a:endParaRPr lang="zh-CN" altLang="en-US" sz="2800" b="1" dirty="0">
              <a:solidFill>
                <a:srgbClr val="009900"/>
              </a:solidFill>
            </a:endParaRPr>
          </a:p>
        </p:txBody>
      </p:sp>
      <p:graphicFrame>
        <p:nvGraphicFramePr>
          <p:cNvPr id="4" name="对象 3">
            <a:extLst>
              <a:ext uri="{FF2B5EF4-FFF2-40B4-BE49-F238E27FC236}">
                <a16:creationId xmlns:a16="http://schemas.microsoft.com/office/drawing/2014/main" id="{E637D37F-6603-4255-A543-E742E1E8EFF7}"/>
              </a:ext>
            </a:extLst>
          </p:cNvPr>
          <p:cNvGraphicFramePr>
            <a:graphicFrameLocks noChangeAspect="1"/>
          </p:cNvGraphicFramePr>
          <p:nvPr>
            <p:extLst>
              <p:ext uri="{D42A27DB-BD31-4B8C-83A1-F6EECF244321}">
                <p14:modId xmlns:p14="http://schemas.microsoft.com/office/powerpoint/2010/main" val="3861335923"/>
              </p:ext>
            </p:extLst>
          </p:nvPr>
        </p:nvGraphicFramePr>
        <p:xfrm>
          <a:off x="3381375" y="381000"/>
          <a:ext cx="2443163" cy="777875"/>
        </p:xfrm>
        <a:graphic>
          <a:graphicData uri="http://schemas.openxmlformats.org/presentationml/2006/ole">
            <mc:AlternateContent xmlns:mc="http://schemas.openxmlformats.org/markup-compatibility/2006">
              <mc:Choice xmlns:v="urn:schemas-microsoft-com:vml" Requires="v">
                <p:oleObj spid="_x0000_s95878" name="Equation" r:id="rId3" imgW="838080" imgH="266400" progId="Equation.DSMT4">
                  <p:embed/>
                </p:oleObj>
              </mc:Choice>
              <mc:Fallback>
                <p:oleObj name="Equation" r:id="rId3" imgW="838080" imgH="266400" progId="Equation.DSMT4">
                  <p:embed/>
                  <p:pic>
                    <p:nvPicPr>
                      <p:cNvPr id="0" name="Object 1"/>
                      <p:cNvPicPr>
                        <a:picLocks noChangeAspect="1" noChangeArrowheads="1"/>
                      </p:cNvPicPr>
                      <p:nvPr/>
                    </p:nvPicPr>
                    <p:blipFill>
                      <a:blip r:embed="rId4"/>
                      <a:srcRect/>
                      <a:stretch>
                        <a:fillRect/>
                      </a:stretch>
                    </p:blipFill>
                    <p:spPr bwMode="auto">
                      <a:xfrm>
                        <a:off x="3381375" y="381000"/>
                        <a:ext cx="2443163" cy="77787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9ACDCBA6-BC04-4346-B9EC-4EB2CE3C4B50}"/>
              </a:ext>
            </a:extLst>
          </p:cNvPr>
          <p:cNvGraphicFramePr>
            <a:graphicFrameLocks noChangeAspect="1"/>
          </p:cNvGraphicFramePr>
          <p:nvPr>
            <p:extLst>
              <p:ext uri="{D42A27DB-BD31-4B8C-83A1-F6EECF244321}">
                <p14:modId xmlns:p14="http://schemas.microsoft.com/office/powerpoint/2010/main" val="1825290478"/>
              </p:ext>
            </p:extLst>
          </p:nvPr>
        </p:nvGraphicFramePr>
        <p:xfrm>
          <a:off x="2076450" y="1238250"/>
          <a:ext cx="7425158" cy="843768"/>
        </p:xfrm>
        <a:graphic>
          <a:graphicData uri="http://schemas.openxmlformats.org/presentationml/2006/ole">
            <mc:AlternateContent xmlns:mc="http://schemas.openxmlformats.org/markup-compatibility/2006">
              <mc:Choice xmlns:v="urn:schemas-microsoft-com:vml" Requires="v">
                <p:oleObj spid="_x0000_s95879" name="Equation" r:id="rId5" imgW="2349360" imgH="266400" progId="Equation.DSMT4">
                  <p:embed/>
                </p:oleObj>
              </mc:Choice>
              <mc:Fallback>
                <p:oleObj name="Equation" r:id="rId5" imgW="2349360" imgH="266400" progId="Equation.DSMT4">
                  <p:embed/>
                  <p:pic>
                    <p:nvPicPr>
                      <p:cNvPr id="0" name="Object 3"/>
                      <p:cNvPicPr>
                        <a:picLocks noChangeAspect="1" noChangeArrowheads="1"/>
                      </p:cNvPicPr>
                      <p:nvPr/>
                    </p:nvPicPr>
                    <p:blipFill>
                      <a:blip r:embed="rId6"/>
                      <a:srcRect/>
                      <a:stretch>
                        <a:fillRect/>
                      </a:stretch>
                    </p:blipFill>
                    <p:spPr bwMode="auto">
                      <a:xfrm>
                        <a:off x="2076450" y="1238250"/>
                        <a:ext cx="7425158" cy="843768"/>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68AD1A40-64D0-4761-9836-5CF789F7C6C3}"/>
              </a:ext>
            </a:extLst>
          </p:cNvPr>
          <p:cNvGraphicFramePr>
            <a:graphicFrameLocks noChangeAspect="1"/>
          </p:cNvGraphicFramePr>
          <p:nvPr>
            <p:extLst>
              <p:ext uri="{D42A27DB-BD31-4B8C-83A1-F6EECF244321}">
                <p14:modId xmlns:p14="http://schemas.microsoft.com/office/powerpoint/2010/main" val="1427758935"/>
              </p:ext>
            </p:extLst>
          </p:nvPr>
        </p:nvGraphicFramePr>
        <p:xfrm>
          <a:off x="2952750" y="2254250"/>
          <a:ext cx="4824413" cy="749300"/>
        </p:xfrm>
        <a:graphic>
          <a:graphicData uri="http://schemas.openxmlformats.org/presentationml/2006/ole">
            <mc:AlternateContent xmlns:mc="http://schemas.openxmlformats.org/markup-compatibility/2006">
              <mc:Choice xmlns:v="urn:schemas-microsoft-com:vml" Requires="v">
                <p:oleObj spid="_x0000_s95880" name="Equation" r:id="rId7" imgW="1625400" imgH="253800" progId="Equation.DSMT4">
                  <p:embed/>
                </p:oleObj>
              </mc:Choice>
              <mc:Fallback>
                <p:oleObj name="Equation" r:id="rId7" imgW="1625400" imgH="253800" progId="Equation.DSMT4">
                  <p:embed/>
                  <p:pic>
                    <p:nvPicPr>
                      <p:cNvPr id="0" name="Object 5"/>
                      <p:cNvPicPr>
                        <a:picLocks noChangeAspect="1" noChangeArrowheads="1"/>
                      </p:cNvPicPr>
                      <p:nvPr/>
                    </p:nvPicPr>
                    <p:blipFill>
                      <a:blip r:embed="rId8"/>
                      <a:srcRect/>
                      <a:stretch>
                        <a:fillRect/>
                      </a:stretch>
                    </p:blipFill>
                    <p:spPr bwMode="auto">
                      <a:xfrm>
                        <a:off x="2952750" y="2254250"/>
                        <a:ext cx="4824413" cy="74930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939F8411-13AA-43DD-8ECF-34C38E475686}"/>
              </a:ext>
            </a:extLst>
          </p:cNvPr>
          <p:cNvGraphicFramePr>
            <a:graphicFrameLocks noChangeAspect="1"/>
          </p:cNvGraphicFramePr>
          <p:nvPr>
            <p:extLst>
              <p:ext uri="{D42A27DB-BD31-4B8C-83A1-F6EECF244321}">
                <p14:modId xmlns:p14="http://schemas.microsoft.com/office/powerpoint/2010/main" val="1767231457"/>
              </p:ext>
            </p:extLst>
          </p:nvPr>
        </p:nvGraphicFramePr>
        <p:xfrm>
          <a:off x="2952750" y="3102243"/>
          <a:ext cx="3444729" cy="976311"/>
        </p:xfrm>
        <a:graphic>
          <a:graphicData uri="http://schemas.openxmlformats.org/presentationml/2006/ole">
            <mc:AlternateContent xmlns:mc="http://schemas.openxmlformats.org/markup-compatibility/2006">
              <mc:Choice xmlns:v="urn:schemas-microsoft-com:vml" Requires="v">
                <p:oleObj spid="_x0000_s95881" name="Equation" r:id="rId9" imgW="888840" imgH="253800" progId="Equation.DSMT4">
                  <p:embed/>
                </p:oleObj>
              </mc:Choice>
              <mc:Fallback>
                <p:oleObj name="Equation" r:id="rId9" imgW="888840" imgH="253800" progId="Equation.DSMT4">
                  <p:embed/>
                  <p:pic>
                    <p:nvPicPr>
                      <p:cNvPr id="0" name="Object 7"/>
                      <p:cNvPicPr>
                        <a:picLocks noChangeAspect="1" noChangeArrowheads="1"/>
                      </p:cNvPicPr>
                      <p:nvPr/>
                    </p:nvPicPr>
                    <p:blipFill>
                      <a:blip r:embed="rId10"/>
                      <a:srcRect/>
                      <a:stretch>
                        <a:fillRect/>
                      </a:stretch>
                    </p:blipFill>
                    <p:spPr bwMode="auto">
                      <a:xfrm>
                        <a:off x="2952750" y="3102243"/>
                        <a:ext cx="3444729" cy="976311"/>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34FE7D23-7521-4F49-AF8C-62F81D3435D8}"/>
              </a:ext>
            </a:extLst>
          </p:cNvPr>
          <p:cNvGraphicFramePr>
            <a:graphicFrameLocks noChangeAspect="1"/>
          </p:cNvGraphicFramePr>
          <p:nvPr>
            <p:extLst>
              <p:ext uri="{D42A27DB-BD31-4B8C-83A1-F6EECF244321}">
                <p14:modId xmlns:p14="http://schemas.microsoft.com/office/powerpoint/2010/main" val="3346628578"/>
              </p:ext>
            </p:extLst>
          </p:nvPr>
        </p:nvGraphicFramePr>
        <p:xfrm>
          <a:off x="3009020" y="4458382"/>
          <a:ext cx="1255728" cy="523220"/>
        </p:xfrm>
        <a:graphic>
          <a:graphicData uri="http://schemas.openxmlformats.org/presentationml/2006/ole">
            <mc:AlternateContent xmlns:mc="http://schemas.openxmlformats.org/markup-compatibility/2006">
              <mc:Choice xmlns:v="urn:schemas-microsoft-com:vml" Requires="v">
                <p:oleObj spid="_x0000_s95882" name="Equation" r:id="rId11" imgW="457200" imgH="190500" progId="Equation.DSMT4">
                  <p:embed/>
                </p:oleObj>
              </mc:Choice>
              <mc:Fallback>
                <p:oleObj name="Equation" r:id="rId11" imgW="457200" imgH="1905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9020" y="4458382"/>
                        <a:ext cx="1255728" cy="523220"/>
                      </a:xfrm>
                      <a:prstGeom prst="rect">
                        <a:avLst/>
                      </a:prstGeom>
                      <a:noFill/>
                    </p:spPr>
                  </p:pic>
                </p:oleObj>
              </mc:Fallback>
            </mc:AlternateContent>
          </a:graphicData>
        </a:graphic>
      </p:graphicFrame>
    </p:spTree>
    <p:extLst>
      <p:ext uri="{BB962C8B-B14F-4D97-AF65-F5344CB8AC3E}">
        <p14:creationId xmlns:p14="http://schemas.microsoft.com/office/powerpoint/2010/main" val="143263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A3BF81AA-722F-416E-BCB4-26809694EA6C}"/>
              </a:ext>
            </a:extLst>
          </p:cNvPr>
          <p:cNvGraphicFramePr>
            <a:graphicFrameLocks noChangeAspect="1"/>
          </p:cNvGraphicFramePr>
          <p:nvPr>
            <p:extLst>
              <p:ext uri="{D42A27DB-BD31-4B8C-83A1-F6EECF244321}">
                <p14:modId xmlns:p14="http://schemas.microsoft.com/office/powerpoint/2010/main" val="1032287356"/>
              </p:ext>
            </p:extLst>
          </p:nvPr>
        </p:nvGraphicFramePr>
        <p:xfrm>
          <a:off x="3914775" y="506413"/>
          <a:ext cx="2473325" cy="766762"/>
        </p:xfrm>
        <a:graphic>
          <a:graphicData uri="http://schemas.openxmlformats.org/presentationml/2006/ole">
            <mc:AlternateContent xmlns:mc="http://schemas.openxmlformats.org/markup-compatibility/2006">
              <mc:Choice xmlns:v="urn:schemas-microsoft-com:vml" Requires="v">
                <p:oleObj spid="_x0000_s96902" name="Equation" r:id="rId3" imgW="812520" imgH="253800" progId="Equation.DSMT4">
                  <p:embed/>
                </p:oleObj>
              </mc:Choice>
              <mc:Fallback>
                <p:oleObj name="Equation" r:id="rId3" imgW="812520" imgH="253800" progId="Equation.DSMT4">
                  <p:embed/>
                  <p:pic>
                    <p:nvPicPr>
                      <p:cNvPr id="0" name="Object 1"/>
                      <p:cNvPicPr>
                        <a:picLocks noChangeAspect="1" noChangeArrowheads="1"/>
                      </p:cNvPicPr>
                      <p:nvPr/>
                    </p:nvPicPr>
                    <p:blipFill>
                      <a:blip r:embed="rId4"/>
                      <a:srcRect/>
                      <a:stretch>
                        <a:fillRect/>
                      </a:stretch>
                    </p:blipFill>
                    <p:spPr bwMode="auto">
                      <a:xfrm>
                        <a:off x="3914775" y="506413"/>
                        <a:ext cx="2473325" cy="766762"/>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F72F5A9A-D65C-4207-9A78-72D874C33A58}"/>
              </a:ext>
            </a:extLst>
          </p:cNvPr>
          <p:cNvSpPr/>
          <p:nvPr/>
        </p:nvSpPr>
        <p:spPr>
          <a:xfrm>
            <a:off x="1025967" y="381559"/>
            <a:ext cx="2167581"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en-US"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6</a:t>
            </a:r>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：计算</a:t>
            </a:r>
            <a:endParaRPr lang="zh-CN" altLang="en-US" sz="2800" b="1" dirty="0">
              <a:solidFill>
                <a:srgbClr val="009900"/>
              </a:solidFill>
            </a:endParaRPr>
          </a:p>
        </p:txBody>
      </p:sp>
      <p:graphicFrame>
        <p:nvGraphicFramePr>
          <p:cNvPr id="6" name="对象 5">
            <a:extLst>
              <a:ext uri="{FF2B5EF4-FFF2-40B4-BE49-F238E27FC236}">
                <a16:creationId xmlns:a16="http://schemas.microsoft.com/office/drawing/2014/main" id="{E13FD42D-0A4E-4374-821C-0486C89FE5A2}"/>
              </a:ext>
            </a:extLst>
          </p:cNvPr>
          <p:cNvGraphicFramePr>
            <a:graphicFrameLocks noChangeAspect="1"/>
          </p:cNvGraphicFramePr>
          <p:nvPr>
            <p:extLst>
              <p:ext uri="{D42A27DB-BD31-4B8C-83A1-F6EECF244321}">
                <p14:modId xmlns:p14="http://schemas.microsoft.com/office/powerpoint/2010/main" val="3311927777"/>
              </p:ext>
            </p:extLst>
          </p:nvPr>
        </p:nvGraphicFramePr>
        <p:xfrm>
          <a:off x="2044700" y="1568450"/>
          <a:ext cx="6823075" cy="766763"/>
        </p:xfrm>
        <a:graphic>
          <a:graphicData uri="http://schemas.openxmlformats.org/presentationml/2006/ole">
            <mc:AlternateContent xmlns:mc="http://schemas.openxmlformats.org/markup-compatibility/2006">
              <mc:Choice xmlns:v="urn:schemas-microsoft-com:vml" Requires="v">
                <p:oleObj spid="_x0000_s96903" name="Equation" r:id="rId5" imgW="2374560" imgH="266400" progId="Equation.DSMT4">
                  <p:embed/>
                </p:oleObj>
              </mc:Choice>
              <mc:Fallback>
                <p:oleObj name="Equation" r:id="rId5" imgW="2374560" imgH="266400" progId="Equation.DSMT4">
                  <p:embed/>
                  <p:pic>
                    <p:nvPicPr>
                      <p:cNvPr id="0" name="Object 3"/>
                      <p:cNvPicPr>
                        <a:picLocks noChangeAspect="1" noChangeArrowheads="1"/>
                      </p:cNvPicPr>
                      <p:nvPr/>
                    </p:nvPicPr>
                    <p:blipFill>
                      <a:blip r:embed="rId6"/>
                      <a:srcRect/>
                      <a:stretch>
                        <a:fillRect/>
                      </a:stretch>
                    </p:blipFill>
                    <p:spPr bwMode="auto">
                      <a:xfrm>
                        <a:off x="2044700" y="1568450"/>
                        <a:ext cx="6823075" cy="766763"/>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6A0BEECC-4CD5-455B-B578-432E4EAC515B}"/>
              </a:ext>
            </a:extLst>
          </p:cNvPr>
          <p:cNvGraphicFramePr>
            <a:graphicFrameLocks noChangeAspect="1"/>
          </p:cNvGraphicFramePr>
          <p:nvPr>
            <p:extLst>
              <p:ext uri="{D42A27DB-BD31-4B8C-83A1-F6EECF244321}">
                <p14:modId xmlns:p14="http://schemas.microsoft.com/office/powerpoint/2010/main" val="1837343286"/>
              </p:ext>
            </p:extLst>
          </p:nvPr>
        </p:nvGraphicFramePr>
        <p:xfrm>
          <a:off x="2747963" y="2630488"/>
          <a:ext cx="5451475" cy="873125"/>
        </p:xfrm>
        <a:graphic>
          <a:graphicData uri="http://schemas.openxmlformats.org/presentationml/2006/ole">
            <mc:AlternateContent xmlns:mc="http://schemas.openxmlformats.org/markup-compatibility/2006">
              <mc:Choice xmlns:v="urn:schemas-microsoft-com:vml" Requires="v">
                <p:oleObj spid="_x0000_s96904" name="Equation" r:id="rId7" imgW="1663560" imgH="266400" progId="Equation.DSMT4">
                  <p:embed/>
                </p:oleObj>
              </mc:Choice>
              <mc:Fallback>
                <p:oleObj name="Equation" r:id="rId7" imgW="1663560" imgH="266400" progId="Equation.DSMT4">
                  <p:embed/>
                  <p:pic>
                    <p:nvPicPr>
                      <p:cNvPr id="0" name="Object 5"/>
                      <p:cNvPicPr>
                        <a:picLocks noChangeAspect="1" noChangeArrowheads="1"/>
                      </p:cNvPicPr>
                      <p:nvPr/>
                    </p:nvPicPr>
                    <p:blipFill>
                      <a:blip r:embed="rId8"/>
                      <a:srcRect/>
                      <a:stretch>
                        <a:fillRect/>
                      </a:stretch>
                    </p:blipFill>
                    <p:spPr bwMode="auto">
                      <a:xfrm>
                        <a:off x="2747963" y="2630488"/>
                        <a:ext cx="5451475" cy="87312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797005BB-9064-43DD-ABEE-D920FB12B9DD}"/>
              </a:ext>
            </a:extLst>
          </p:cNvPr>
          <p:cNvGraphicFramePr>
            <a:graphicFrameLocks noChangeAspect="1"/>
          </p:cNvGraphicFramePr>
          <p:nvPr>
            <p:extLst>
              <p:ext uri="{D42A27DB-BD31-4B8C-83A1-F6EECF244321}">
                <p14:modId xmlns:p14="http://schemas.microsoft.com/office/powerpoint/2010/main" val="4130318896"/>
              </p:ext>
            </p:extLst>
          </p:nvPr>
        </p:nvGraphicFramePr>
        <p:xfrm>
          <a:off x="3087688" y="3749675"/>
          <a:ext cx="2863850" cy="801688"/>
        </p:xfrm>
        <a:graphic>
          <a:graphicData uri="http://schemas.openxmlformats.org/presentationml/2006/ole">
            <mc:AlternateContent xmlns:mc="http://schemas.openxmlformats.org/markup-compatibility/2006">
              <mc:Choice xmlns:v="urn:schemas-microsoft-com:vml" Requires="v">
                <p:oleObj spid="_x0000_s96905" name="Equation" r:id="rId9" imgW="901440" imgH="253800" progId="Equation.DSMT4">
                  <p:embed/>
                </p:oleObj>
              </mc:Choice>
              <mc:Fallback>
                <p:oleObj name="Equation" r:id="rId9" imgW="901440" imgH="253800" progId="Equation.DSMT4">
                  <p:embed/>
                  <p:pic>
                    <p:nvPicPr>
                      <p:cNvPr id="0" name="Object 7"/>
                      <p:cNvPicPr>
                        <a:picLocks noChangeAspect="1" noChangeArrowheads="1"/>
                      </p:cNvPicPr>
                      <p:nvPr/>
                    </p:nvPicPr>
                    <p:blipFill>
                      <a:blip r:embed="rId10"/>
                      <a:srcRect/>
                      <a:stretch>
                        <a:fillRect/>
                      </a:stretch>
                    </p:blipFill>
                    <p:spPr bwMode="auto">
                      <a:xfrm>
                        <a:off x="3087688" y="3749675"/>
                        <a:ext cx="2863850" cy="801688"/>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695D8D3F-810B-4CEE-ABAF-946458549EFA}"/>
              </a:ext>
            </a:extLst>
          </p:cNvPr>
          <p:cNvGraphicFramePr>
            <a:graphicFrameLocks noChangeAspect="1"/>
          </p:cNvGraphicFramePr>
          <p:nvPr>
            <p:extLst>
              <p:ext uri="{D42A27DB-BD31-4B8C-83A1-F6EECF244321}">
                <p14:modId xmlns:p14="http://schemas.microsoft.com/office/powerpoint/2010/main" val="3812573127"/>
              </p:ext>
            </p:extLst>
          </p:nvPr>
        </p:nvGraphicFramePr>
        <p:xfrm>
          <a:off x="3193548" y="5002212"/>
          <a:ext cx="1268412" cy="574675"/>
        </p:xfrm>
        <a:graphic>
          <a:graphicData uri="http://schemas.openxmlformats.org/presentationml/2006/ole">
            <mc:AlternateContent xmlns:mc="http://schemas.openxmlformats.org/markup-compatibility/2006">
              <mc:Choice xmlns:v="urn:schemas-microsoft-com:vml" Requires="v">
                <p:oleObj spid="_x0000_s96906" name="Equation" r:id="rId11" imgW="444240" imgH="203040" progId="Equation.DSMT4">
                  <p:embed/>
                </p:oleObj>
              </mc:Choice>
              <mc:Fallback>
                <p:oleObj name="Equation" r:id="rId11" imgW="444240" imgH="203040" progId="Equation.DSMT4">
                  <p:embed/>
                  <p:pic>
                    <p:nvPicPr>
                      <p:cNvPr id="0" name="Object 9"/>
                      <p:cNvPicPr>
                        <a:picLocks noChangeAspect="1" noChangeArrowheads="1"/>
                      </p:cNvPicPr>
                      <p:nvPr/>
                    </p:nvPicPr>
                    <p:blipFill>
                      <a:blip r:embed="rId12"/>
                      <a:srcRect/>
                      <a:stretch>
                        <a:fillRect/>
                      </a:stretch>
                    </p:blipFill>
                    <p:spPr bwMode="auto">
                      <a:xfrm>
                        <a:off x="3193548" y="5002212"/>
                        <a:ext cx="1268412" cy="574675"/>
                      </a:xfrm>
                      <a:prstGeom prst="rect">
                        <a:avLst/>
                      </a:prstGeom>
                      <a:noFill/>
                    </p:spPr>
                  </p:pic>
                </p:oleObj>
              </mc:Fallback>
            </mc:AlternateContent>
          </a:graphicData>
        </a:graphic>
      </p:graphicFrame>
    </p:spTree>
    <p:extLst>
      <p:ext uri="{BB962C8B-B14F-4D97-AF65-F5344CB8AC3E}">
        <p14:creationId xmlns:p14="http://schemas.microsoft.com/office/powerpoint/2010/main" val="30435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ircle(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671B92-A073-4CFA-BA65-6B60629C8ACC}"/>
              </a:ext>
            </a:extLst>
          </p:cNvPr>
          <p:cNvSpPr/>
          <p:nvPr/>
        </p:nvSpPr>
        <p:spPr>
          <a:xfrm>
            <a:off x="1649253" y="83013"/>
            <a:ext cx="3688830" cy="584775"/>
          </a:xfrm>
          <a:prstGeom prst="rect">
            <a:avLst/>
          </a:prstGeom>
        </p:spPr>
        <p:txBody>
          <a:bodyPr wrap="none">
            <a:spAutoFit/>
          </a:bodyPr>
          <a:lstStyle/>
          <a:p>
            <a:pPr algn="ctr"/>
            <a:r>
              <a:rPr lang="en-US" altLang="zh-CN" sz="3200" b="1" dirty="0">
                <a:solidFill>
                  <a:srgbClr val="FF0000"/>
                </a:solidFill>
                <a:latin typeface="宋体" panose="02010600030101010101" pitchFamily="2" charset="-122"/>
                <a:ea typeface=""/>
                <a:cs typeface=""/>
              </a:rPr>
              <a:t>2. </a:t>
            </a:r>
            <a:r>
              <a:rPr lang="zh-CN" altLang="en-US" sz="3200" b="1" dirty="0">
                <a:solidFill>
                  <a:srgbClr val="FF0000"/>
                </a:solidFill>
                <a:latin typeface="宋体" panose="02010600030101010101" pitchFamily="2" charset="-122"/>
                <a:ea typeface=""/>
                <a:cs typeface=""/>
              </a:rPr>
              <a:t>角动量平方算符</a:t>
            </a:r>
            <a:endParaRPr lang="zh-CN" altLang="en-US" sz="3200" b="1" dirty="0">
              <a:solidFill>
                <a:srgbClr val="FF0000"/>
              </a:solidFill>
            </a:endParaRPr>
          </a:p>
        </p:txBody>
      </p:sp>
      <p:sp>
        <p:nvSpPr>
          <p:cNvPr id="3" name="TextBox 1">
            <a:extLst>
              <a:ext uri="{FF2B5EF4-FFF2-40B4-BE49-F238E27FC236}">
                <a16:creationId xmlns:a16="http://schemas.microsoft.com/office/drawing/2014/main" id="{06757159-8BEC-4B7C-A154-352C5667B869}"/>
              </a:ext>
            </a:extLst>
          </p:cNvPr>
          <p:cNvSpPr txBox="1">
            <a:spLocks noChangeArrowheads="1"/>
          </p:cNvSpPr>
          <p:nvPr/>
        </p:nvSpPr>
        <p:spPr bwMode="auto">
          <a:xfrm>
            <a:off x="2932738" y="601740"/>
            <a:ext cx="3416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00FF"/>
                </a:solidFill>
                <a:ea typeface="楷体_GB2312" pitchFamily="49" charset="-122"/>
              </a:rPr>
              <a:t>定义角动量平方算符</a:t>
            </a:r>
          </a:p>
        </p:txBody>
      </p:sp>
      <p:graphicFrame>
        <p:nvGraphicFramePr>
          <p:cNvPr id="4" name="对象 3">
            <a:extLst>
              <a:ext uri="{FF2B5EF4-FFF2-40B4-BE49-F238E27FC236}">
                <a16:creationId xmlns:a16="http://schemas.microsoft.com/office/drawing/2014/main" id="{2124FD62-2AAC-4399-9FFE-178BFB93136A}"/>
              </a:ext>
            </a:extLst>
          </p:cNvPr>
          <p:cNvGraphicFramePr>
            <a:graphicFrameLocks noChangeAspect="1"/>
          </p:cNvGraphicFramePr>
          <p:nvPr>
            <p:extLst>
              <p:ext uri="{D42A27DB-BD31-4B8C-83A1-F6EECF244321}">
                <p14:modId xmlns:p14="http://schemas.microsoft.com/office/powerpoint/2010/main" val="1179672165"/>
              </p:ext>
            </p:extLst>
          </p:nvPr>
        </p:nvGraphicFramePr>
        <p:xfrm>
          <a:off x="6634034" y="621700"/>
          <a:ext cx="2941638" cy="704850"/>
        </p:xfrm>
        <a:graphic>
          <a:graphicData uri="http://schemas.openxmlformats.org/presentationml/2006/ole">
            <mc:AlternateContent xmlns:mc="http://schemas.openxmlformats.org/markup-compatibility/2006">
              <mc:Choice xmlns:v="urn:schemas-microsoft-com:vml" Requires="v">
                <p:oleObj spid="_x0000_s164490" name="Equation" r:id="rId3" imgW="1447560" imgH="304560" progId="Equation.DSMT4">
                  <p:embed/>
                </p:oleObj>
              </mc:Choice>
              <mc:Fallback>
                <p:oleObj name="Equation" r:id="rId3" imgW="1447560" imgH="304560" progId="Equation.DSMT4">
                  <p:embed/>
                  <p:pic>
                    <p:nvPicPr>
                      <p:cNvPr id="3" name="对象 2"/>
                      <p:cNvPicPr>
                        <a:picLocks noChangeAspect="1" noChangeArrowheads="1"/>
                      </p:cNvPicPr>
                      <p:nvPr/>
                    </p:nvPicPr>
                    <p:blipFill>
                      <a:blip r:embed="rId4"/>
                      <a:srcRect/>
                      <a:stretch>
                        <a:fillRect/>
                      </a:stretch>
                    </p:blipFill>
                    <p:spPr bwMode="auto">
                      <a:xfrm>
                        <a:off x="6634034" y="621700"/>
                        <a:ext cx="2941638"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9">
            <a:extLst>
              <a:ext uri="{FF2B5EF4-FFF2-40B4-BE49-F238E27FC236}">
                <a16:creationId xmlns:a16="http://schemas.microsoft.com/office/drawing/2014/main" id="{2668BD38-2A1A-4AC2-A194-7CB8BF8E8E92}"/>
              </a:ext>
            </a:extLst>
          </p:cNvPr>
          <p:cNvGraphicFramePr>
            <a:graphicFrameLocks noChangeAspect="1"/>
          </p:cNvGraphicFramePr>
          <p:nvPr>
            <p:extLst>
              <p:ext uri="{D42A27DB-BD31-4B8C-83A1-F6EECF244321}">
                <p14:modId xmlns:p14="http://schemas.microsoft.com/office/powerpoint/2010/main" val="3094066302"/>
              </p:ext>
            </p:extLst>
          </p:nvPr>
        </p:nvGraphicFramePr>
        <p:xfrm>
          <a:off x="1687513" y="1257300"/>
          <a:ext cx="4694237" cy="903288"/>
        </p:xfrm>
        <a:graphic>
          <a:graphicData uri="http://schemas.openxmlformats.org/presentationml/2006/ole">
            <mc:AlternateContent xmlns:mc="http://schemas.openxmlformats.org/markup-compatibility/2006">
              <mc:Choice xmlns:v="urn:schemas-microsoft-com:vml" Requires="v">
                <p:oleObj spid="_x0000_s164491" name="Equation" r:id="rId5" imgW="2019240" imgH="380880" progId="Equation.DSMT4">
                  <p:embed/>
                </p:oleObj>
              </mc:Choice>
              <mc:Fallback>
                <p:oleObj name="Equation" r:id="rId5" imgW="2019240" imgH="380880" progId="Equation.DSMT4">
                  <p:embed/>
                  <p:pic>
                    <p:nvPicPr>
                      <p:cNvPr id="11" name="Object 9">
                        <a:extLst>
                          <a:ext uri="{FF2B5EF4-FFF2-40B4-BE49-F238E27FC236}">
                            <a16:creationId xmlns:a16="http://schemas.microsoft.com/office/drawing/2014/main" id="{D4146E7C-BB92-4A4F-9C46-7F9E4B8F4206}"/>
                          </a:ext>
                        </a:extLst>
                      </p:cNvPr>
                      <p:cNvPicPr>
                        <a:picLocks noChangeAspect="1" noChangeArrowheads="1"/>
                      </p:cNvPicPr>
                      <p:nvPr/>
                    </p:nvPicPr>
                    <p:blipFill>
                      <a:blip r:embed="rId6"/>
                      <a:srcRect/>
                      <a:stretch>
                        <a:fillRect/>
                      </a:stretch>
                    </p:blipFill>
                    <p:spPr bwMode="auto">
                      <a:xfrm>
                        <a:off x="1687513" y="1257300"/>
                        <a:ext cx="4694237"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a:extLst>
              <a:ext uri="{FF2B5EF4-FFF2-40B4-BE49-F238E27FC236}">
                <a16:creationId xmlns:a16="http://schemas.microsoft.com/office/drawing/2014/main" id="{C16CD678-A4EA-4F89-B1FB-3DB71F5B98DC}"/>
              </a:ext>
            </a:extLst>
          </p:cNvPr>
          <p:cNvSpPr/>
          <p:nvPr/>
        </p:nvSpPr>
        <p:spPr>
          <a:xfrm>
            <a:off x="932047" y="2202799"/>
            <a:ext cx="902811" cy="523220"/>
          </a:xfrm>
          <a:prstGeom prst="rect">
            <a:avLst/>
          </a:prstGeom>
        </p:spPr>
        <p:txBody>
          <a:bodyPr wrap="none">
            <a:spAutoFit/>
          </a:bodyPr>
          <a:lstStyle/>
          <a:p>
            <a:r>
              <a:rPr lang="zh-CN" altLang="en-US" sz="2800" b="1" dirty="0">
                <a:solidFill>
                  <a:srgbClr val="FF0000"/>
                </a:solidFill>
                <a:ea typeface=""/>
                <a:cs typeface=""/>
              </a:rPr>
              <a:t>证：</a:t>
            </a:r>
            <a:endParaRPr lang="zh-CN" altLang="en-US" sz="2800" dirty="0">
              <a:solidFill>
                <a:srgbClr val="FF0000"/>
              </a:solidFill>
            </a:endParaRPr>
          </a:p>
        </p:txBody>
      </p:sp>
      <p:graphicFrame>
        <p:nvGraphicFramePr>
          <p:cNvPr id="7" name="Object 9">
            <a:extLst>
              <a:ext uri="{FF2B5EF4-FFF2-40B4-BE49-F238E27FC236}">
                <a16:creationId xmlns:a16="http://schemas.microsoft.com/office/drawing/2014/main" id="{705A1FF1-D37B-419B-9722-5A1707C10B8B}"/>
              </a:ext>
            </a:extLst>
          </p:cNvPr>
          <p:cNvGraphicFramePr>
            <a:graphicFrameLocks noChangeAspect="1"/>
          </p:cNvGraphicFramePr>
          <p:nvPr>
            <p:extLst>
              <p:ext uri="{D42A27DB-BD31-4B8C-83A1-F6EECF244321}">
                <p14:modId xmlns:p14="http://schemas.microsoft.com/office/powerpoint/2010/main" val="1190977255"/>
              </p:ext>
            </p:extLst>
          </p:nvPr>
        </p:nvGraphicFramePr>
        <p:xfrm>
          <a:off x="2155825" y="2112963"/>
          <a:ext cx="4014788" cy="903287"/>
        </p:xfrm>
        <a:graphic>
          <a:graphicData uri="http://schemas.openxmlformats.org/presentationml/2006/ole">
            <mc:AlternateContent xmlns:mc="http://schemas.openxmlformats.org/markup-compatibility/2006">
              <mc:Choice xmlns:v="urn:schemas-microsoft-com:vml" Requires="v">
                <p:oleObj spid="_x0000_s164492" name="Equation" r:id="rId7" imgW="1726920" imgH="380880" progId="Equation.DSMT4">
                  <p:embed/>
                </p:oleObj>
              </mc:Choice>
              <mc:Fallback>
                <p:oleObj name="Equation" r:id="rId7" imgW="1726920" imgH="380880" progId="Equation.DSMT4">
                  <p:embed/>
                  <p:pic>
                    <p:nvPicPr>
                      <p:cNvPr id="5" name="Object 9">
                        <a:extLst>
                          <a:ext uri="{FF2B5EF4-FFF2-40B4-BE49-F238E27FC236}">
                            <a16:creationId xmlns:a16="http://schemas.microsoft.com/office/drawing/2014/main" id="{2668BD38-2A1A-4AC2-A194-7CB8BF8E8E92}"/>
                          </a:ext>
                        </a:extLst>
                      </p:cNvPr>
                      <p:cNvPicPr>
                        <a:picLocks noChangeAspect="1" noChangeArrowheads="1"/>
                      </p:cNvPicPr>
                      <p:nvPr/>
                    </p:nvPicPr>
                    <p:blipFill>
                      <a:blip r:embed="rId8"/>
                      <a:srcRect/>
                      <a:stretch>
                        <a:fillRect/>
                      </a:stretch>
                    </p:blipFill>
                    <p:spPr bwMode="auto">
                      <a:xfrm>
                        <a:off x="2155825" y="2112963"/>
                        <a:ext cx="4014788"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id="{6E0E6D8B-E395-4A8E-BC93-A761190F295B}"/>
              </a:ext>
            </a:extLst>
          </p:cNvPr>
          <p:cNvGraphicFramePr>
            <a:graphicFrameLocks noChangeAspect="1"/>
          </p:cNvGraphicFramePr>
          <p:nvPr>
            <p:extLst>
              <p:ext uri="{D42A27DB-BD31-4B8C-83A1-F6EECF244321}">
                <p14:modId xmlns:p14="http://schemas.microsoft.com/office/powerpoint/2010/main" val="1157660276"/>
              </p:ext>
            </p:extLst>
          </p:nvPr>
        </p:nvGraphicFramePr>
        <p:xfrm>
          <a:off x="6096000" y="2202799"/>
          <a:ext cx="2155825" cy="722313"/>
        </p:xfrm>
        <a:graphic>
          <a:graphicData uri="http://schemas.openxmlformats.org/presentationml/2006/ole">
            <mc:AlternateContent xmlns:mc="http://schemas.openxmlformats.org/markup-compatibility/2006">
              <mc:Choice xmlns:v="urn:schemas-microsoft-com:vml" Requires="v">
                <p:oleObj spid="_x0000_s164493" name="Equation" r:id="rId9" imgW="927000" imgH="304560" progId="Equation.DSMT4">
                  <p:embed/>
                </p:oleObj>
              </mc:Choice>
              <mc:Fallback>
                <p:oleObj name="Equation" r:id="rId9" imgW="927000" imgH="304560" progId="Equation.DSMT4">
                  <p:embed/>
                  <p:pic>
                    <p:nvPicPr>
                      <p:cNvPr id="7" name="Object 9">
                        <a:extLst>
                          <a:ext uri="{FF2B5EF4-FFF2-40B4-BE49-F238E27FC236}">
                            <a16:creationId xmlns:a16="http://schemas.microsoft.com/office/drawing/2014/main" id="{705A1FF1-D37B-419B-9722-5A1707C10B8B}"/>
                          </a:ext>
                        </a:extLst>
                      </p:cNvPr>
                      <p:cNvPicPr>
                        <a:picLocks noChangeAspect="1" noChangeArrowheads="1"/>
                      </p:cNvPicPr>
                      <p:nvPr/>
                    </p:nvPicPr>
                    <p:blipFill>
                      <a:blip r:embed="rId10"/>
                      <a:srcRect/>
                      <a:stretch>
                        <a:fillRect/>
                      </a:stretch>
                    </p:blipFill>
                    <p:spPr bwMode="auto">
                      <a:xfrm>
                        <a:off x="6096000" y="2202799"/>
                        <a:ext cx="215582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BC3DAC3D-3197-480B-8B41-1FE54174C39F}"/>
              </a:ext>
            </a:extLst>
          </p:cNvPr>
          <p:cNvGraphicFramePr>
            <a:graphicFrameLocks noChangeAspect="1"/>
          </p:cNvGraphicFramePr>
          <p:nvPr>
            <p:extLst>
              <p:ext uri="{D42A27DB-BD31-4B8C-83A1-F6EECF244321}">
                <p14:modId xmlns:p14="http://schemas.microsoft.com/office/powerpoint/2010/main" val="4132578698"/>
              </p:ext>
            </p:extLst>
          </p:nvPr>
        </p:nvGraphicFramePr>
        <p:xfrm>
          <a:off x="9705508" y="2202799"/>
          <a:ext cx="2155825" cy="722313"/>
        </p:xfrm>
        <a:graphic>
          <a:graphicData uri="http://schemas.openxmlformats.org/presentationml/2006/ole">
            <mc:AlternateContent xmlns:mc="http://schemas.openxmlformats.org/markup-compatibility/2006">
              <mc:Choice xmlns:v="urn:schemas-microsoft-com:vml" Requires="v">
                <p:oleObj spid="_x0000_s164494" name="Equation" r:id="rId11" imgW="927000" imgH="304560" progId="Equation.DSMT4">
                  <p:embed/>
                </p:oleObj>
              </mc:Choice>
              <mc:Fallback>
                <p:oleObj name="Equation" r:id="rId11" imgW="927000" imgH="304560" progId="Equation.DSMT4">
                  <p:embed/>
                  <p:pic>
                    <p:nvPicPr>
                      <p:cNvPr id="23" name="Object 9">
                        <a:extLst>
                          <a:ext uri="{FF2B5EF4-FFF2-40B4-BE49-F238E27FC236}">
                            <a16:creationId xmlns:a16="http://schemas.microsoft.com/office/drawing/2014/main" id="{2DA0F286-A54D-4E43-9525-700D79805937}"/>
                          </a:ext>
                        </a:extLst>
                      </p:cNvPr>
                      <p:cNvPicPr>
                        <a:picLocks noChangeAspect="1" noChangeArrowheads="1"/>
                      </p:cNvPicPr>
                      <p:nvPr/>
                    </p:nvPicPr>
                    <p:blipFill>
                      <a:blip r:embed="rId12"/>
                      <a:srcRect/>
                      <a:stretch>
                        <a:fillRect/>
                      </a:stretch>
                    </p:blipFill>
                    <p:spPr bwMode="auto">
                      <a:xfrm>
                        <a:off x="9705508" y="2202799"/>
                        <a:ext cx="2155825" cy="722313"/>
                      </a:xfrm>
                      <a:prstGeom prst="rect">
                        <a:avLst/>
                      </a:prstGeom>
                      <a:solidFill>
                        <a:srgbClr val="FFFF00"/>
                      </a:solidFill>
                      <a:ln>
                        <a:noFill/>
                      </a:ln>
                      <a:extLst/>
                    </p:spPr>
                  </p:pic>
                </p:oleObj>
              </mc:Fallback>
            </mc:AlternateContent>
          </a:graphicData>
        </a:graphic>
      </p:graphicFrame>
      <p:graphicFrame>
        <p:nvGraphicFramePr>
          <p:cNvPr id="10" name="Object 9">
            <a:extLst>
              <a:ext uri="{FF2B5EF4-FFF2-40B4-BE49-F238E27FC236}">
                <a16:creationId xmlns:a16="http://schemas.microsoft.com/office/drawing/2014/main" id="{7BED076B-F10D-4DE1-9252-C3ACE7F64A45}"/>
              </a:ext>
            </a:extLst>
          </p:cNvPr>
          <p:cNvGraphicFramePr>
            <a:graphicFrameLocks noChangeAspect="1"/>
          </p:cNvGraphicFramePr>
          <p:nvPr>
            <p:extLst>
              <p:ext uri="{D42A27DB-BD31-4B8C-83A1-F6EECF244321}">
                <p14:modId xmlns:p14="http://schemas.microsoft.com/office/powerpoint/2010/main" val="283506325"/>
              </p:ext>
            </p:extLst>
          </p:nvPr>
        </p:nvGraphicFramePr>
        <p:xfrm>
          <a:off x="9575672" y="1359034"/>
          <a:ext cx="2155825" cy="722313"/>
        </p:xfrm>
        <a:graphic>
          <a:graphicData uri="http://schemas.openxmlformats.org/presentationml/2006/ole">
            <mc:AlternateContent xmlns:mc="http://schemas.openxmlformats.org/markup-compatibility/2006">
              <mc:Choice xmlns:v="urn:schemas-microsoft-com:vml" Requires="v">
                <p:oleObj spid="_x0000_s164495" name="Equation" r:id="rId13" imgW="927000" imgH="304560" progId="Equation.DSMT4">
                  <p:embed/>
                </p:oleObj>
              </mc:Choice>
              <mc:Fallback>
                <p:oleObj name="Equation" r:id="rId13" imgW="927000" imgH="304560" progId="Equation.DSMT4">
                  <p:embed/>
                  <p:pic>
                    <p:nvPicPr>
                      <p:cNvPr id="11" name="Object 9">
                        <a:extLst>
                          <a:ext uri="{FF2B5EF4-FFF2-40B4-BE49-F238E27FC236}">
                            <a16:creationId xmlns:a16="http://schemas.microsoft.com/office/drawing/2014/main" id="{D4146E7C-BB92-4A4F-9C46-7F9E4B8F4206}"/>
                          </a:ext>
                        </a:extLst>
                      </p:cNvPr>
                      <p:cNvPicPr>
                        <a:picLocks noChangeAspect="1" noChangeArrowheads="1"/>
                      </p:cNvPicPr>
                      <p:nvPr/>
                    </p:nvPicPr>
                    <p:blipFill>
                      <a:blip r:embed="rId14"/>
                      <a:srcRect/>
                      <a:stretch>
                        <a:fillRect/>
                      </a:stretch>
                    </p:blipFill>
                    <p:spPr bwMode="auto">
                      <a:xfrm>
                        <a:off x="9575672" y="1359034"/>
                        <a:ext cx="2155825" cy="722313"/>
                      </a:xfrm>
                      <a:prstGeom prst="rect">
                        <a:avLst/>
                      </a:prstGeom>
                      <a:solidFill>
                        <a:srgbClr val="00FFFF"/>
                      </a:solidFill>
                      <a:ln>
                        <a:noFill/>
                      </a:ln>
                      <a:extLst/>
                    </p:spPr>
                  </p:pic>
                </p:oleObj>
              </mc:Fallback>
            </mc:AlternateContent>
          </a:graphicData>
        </a:graphic>
      </p:graphicFrame>
      <p:graphicFrame>
        <p:nvGraphicFramePr>
          <p:cNvPr id="11" name="Object 9">
            <a:extLst>
              <a:ext uri="{FF2B5EF4-FFF2-40B4-BE49-F238E27FC236}">
                <a16:creationId xmlns:a16="http://schemas.microsoft.com/office/drawing/2014/main" id="{1B1642D8-229E-4FE4-8E51-10DF07AD1F2E}"/>
              </a:ext>
            </a:extLst>
          </p:cNvPr>
          <p:cNvGraphicFramePr>
            <a:graphicFrameLocks noChangeAspect="1"/>
          </p:cNvGraphicFramePr>
          <p:nvPr>
            <p:extLst>
              <p:ext uri="{D42A27DB-BD31-4B8C-83A1-F6EECF244321}">
                <p14:modId xmlns:p14="http://schemas.microsoft.com/office/powerpoint/2010/main" val="3733681569"/>
              </p:ext>
            </p:extLst>
          </p:nvPr>
        </p:nvGraphicFramePr>
        <p:xfrm>
          <a:off x="9575672" y="3124438"/>
          <a:ext cx="2155825" cy="722313"/>
        </p:xfrm>
        <a:graphic>
          <a:graphicData uri="http://schemas.openxmlformats.org/presentationml/2006/ole">
            <mc:AlternateContent xmlns:mc="http://schemas.openxmlformats.org/markup-compatibility/2006">
              <mc:Choice xmlns:v="urn:schemas-microsoft-com:vml" Requires="v">
                <p:oleObj spid="_x0000_s164496" name="Equation" r:id="rId15" imgW="927000" imgH="304560" progId="Equation.DSMT4">
                  <p:embed/>
                </p:oleObj>
              </mc:Choice>
              <mc:Fallback>
                <p:oleObj name="Equation" r:id="rId15" imgW="927000" imgH="304560" progId="Equation.DSMT4">
                  <p:embed/>
                  <p:pic>
                    <p:nvPicPr>
                      <p:cNvPr id="24" name="Object 9">
                        <a:extLst>
                          <a:ext uri="{FF2B5EF4-FFF2-40B4-BE49-F238E27FC236}">
                            <a16:creationId xmlns:a16="http://schemas.microsoft.com/office/drawing/2014/main" id="{A7510531-7BBD-4458-BFCA-E9644CE6EB94}"/>
                          </a:ext>
                        </a:extLst>
                      </p:cNvPr>
                      <p:cNvPicPr>
                        <a:picLocks noChangeAspect="1" noChangeArrowheads="1"/>
                      </p:cNvPicPr>
                      <p:nvPr/>
                    </p:nvPicPr>
                    <p:blipFill>
                      <a:blip r:embed="rId16"/>
                      <a:srcRect/>
                      <a:stretch>
                        <a:fillRect/>
                      </a:stretch>
                    </p:blipFill>
                    <p:spPr bwMode="auto">
                      <a:xfrm>
                        <a:off x="9575672" y="3124438"/>
                        <a:ext cx="2155825" cy="722313"/>
                      </a:xfrm>
                      <a:prstGeom prst="rect">
                        <a:avLst/>
                      </a:prstGeom>
                      <a:solidFill>
                        <a:srgbClr val="99FF33"/>
                      </a:solidFill>
                      <a:ln>
                        <a:noFill/>
                      </a:ln>
                      <a:extLst/>
                    </p:spPr>
                  </p:pic>
                </p:oleObj>
              </mc:Fallback>
            </mc:AlternateContent>
          </a:graphicData>
        </a:graphic>
      </p:graphicFrame>
      <p:graphicFrame>
        <p:nvGraphicFramePr>
          <p:cNvPr id="12" name="Object 9">
            <a:extLst>
              <a:ext uri="{FF2B5EF4-FFF2-40B4-BE49-F238E27FC236}">
                <a16:creationId xmlns:a16="http://schemas.microsoft.com/office/drawing/2014/main" id="{48A330FE-EB21-44F8-98A0-85AD8EB81F17}"/>
              </a:ext>
            </a:extLst>
          </p:cNvPr>
          <p:cNvGraphicFramePr>
            <a:graphicFrameLocks noChangeAspect="1"/>
          </p:cNvGraphicFramePr>
          <p:nvPr>
            <p:extLst>
              <p:ext uri="{D42A27DB-BD31-4B8C-83A1-F6EECF244321}">
                <p14:modId xmlns:p14="http://schemas.microsoft.com/office/powerpoint/2010/main" val="3612962325"/>
              </p:ext>
            </p:extLst>
          </p:nvPr>
        </p:nvGraphicFramePr>
        <p:xfrm>
          <a:off x="2262774" y="3057175"/>
          <a:ext cx="2952750" cy="722313"/>
        </p:xfrm>
        <a:graphic>
          <a:graphicData uri="http://schemas.openxmlformats.org/presentationml/2006/ole">
            <mc:AlternateContent xmlns:mc="http://schemas.openxmlformats.org/markup-compatibility/2006">
              <mc:Choice xmlns:v="urn:schemas-microsoft-com:vml" Requires="v">
                <p:oleObj spid="_x0000_s164497" name="Equation" r:id="rId17" imgW="1269720" imgH="304560" progId="Equation.DSMT4">
                  <p:embed/>
                </p:oleObj>
              </mc:Choice>
              <mc:Fallback>
                <p:oleObj name="Equation" r:id="rId17" imgW="1269720" imgH="304560" progId="Equation.DSMT4">
                  <p:embed/>
                  <p:pic>
                    <p:nvPicPr>
                      <p:cNvPr id="8" name="Object 9">
                        <a:extLst>
                          <a:ext uri="{FF2B5EF4-FFF2-40B4-BE49-F238E27FC236}">
                            <a16:creationId xmlns:a16="http://schemas.microsoft.com/office/drawing/2014/main" id="{6E0E6D8B-E395-4A8E-BC93-A761190F295B}"/>
                          </a:ext>
                        </a:extLst>
                      </p:cNvPr>
                      <p:cNvPicPr>
                        <a:picLocks noChangeAspect="1" noChangeArrowheads="1"/>
                      </p:cNvPicPr>
                      <p:nvPr/>
                    </p:nvPicPr>
                    <p:blipFill>
                      <a:blip r:embed="rId18"/>
                      <a:srcRect/>
                      <a:stretch>
                        <a:fillRect/>
                      </a:stretch>
                    </p:blipFill>
                    <p:spPr bwMode="auto">
                      <a:xfrm>
                        <a:off x="2262774" y="3057175"/>
                        <a:ext cx="2952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9">
            <a:extLst>
              <a:ext uri="{FF2B5EF4-FFF2-40B4-BE49-F238E27FC236}">
                <a16:creationId xmlns:a16="http://schemas.microsoft.com/office/drawing/2014/main" id="{CAD56E5F-7BF1-4539-BB72-9A6CFA9CCE6E}"/>
              </a:ext>
            </a:extLst>
          </p:cNvPr>
          <p:cNvGraphicFramePr>
            <a:graphicFrameLocks noChangeAspect="1"/>
          </p:cNvGraphicFramePr>
          <p:nvPr>
            <p:extLst>
              <p:ext uri="{D42A27DB-BD31-4B8C-83A1-F6EECF244321}">
                <p14:modId xmlns:p14="http://schemas.microsoft.com/office/powerpoint/2010/main" val="3261628878"/>
              </p:ext>
            </p:extLst>
          </p:nvPr>
        </p:nvGraphicFramePr>
        <p:xfrm>
          <a:off x="5338083" y="3082666"/>
          <a:ext cx="3927475" cy="633412"/>
        </p:xfrm>
        <a:graphic>
          <a:graphicData uri="http://schemas.openxmlformats.org/presentationml/2006/ole">
            <mc:AlternateContent xmlns:mc="http://schemas.openxmlformats.org/markup-compatibility/2006">
              <mc:Choice xmlns:v="urn:schemas-microsoft-com:vml" Requires="v">
                <p:oleObj spid="_x0000_s164498" name="Equation" r:id="rId19" imgW="1688760" imgH="266400" progId="Equation.DSMT4">
                  <p:embed/>
                </p:oleObj>
              </mc:Choice>
              <mc:Fallback>
                <p:oleObj name="Equation" r:id="rId19" imgW="1688760" imgH="266400" progId="Equation.DSMT4">
                  <p:embed/>
                  <p:pic>
                    <p:nvPicPr>
                      <p:cNvPr id="12" name="Object 9">
                        <a:extLst>
                          <a:ext uri="{FF2B5EF4-FFF2-40B4-BE49-F238E27FC236}">
                            <a16:creationId xmlns:a16="http://schemas.microsoft.com/office/drawing/2014/main" id="{48A330FE-EB21-44F8-98A0-85AD8EB81F17}"/>
                          </a:ext>
                        </a:extLst>
                      </p:cNvPr>
                      <p:cNvPicPr>
                        <a:picLocks noChangeAspect="1" noChangeArrowheads="1"/>
                      </p:cNvPicPr>
                      <p:nvPr/>
                    </p:nvPicPr>
                    <p:blipFill>
                      <a:blip r:embed="rId20"/>
                      <a:srcRect/>
                      <a:stretch>
                        <a:fillRect/>
                      </a:stretch>
                    </p:blipFill>
                    <p:spPr bwMode="auto">
                      <a:xfrm>
                        <a:off x="5338083" y="3082666"/>
                        <a:ext cx="392747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9">
            <a:extLst>
              <a:ext uri="{FF2B5EF4-FFF2-40B4-BE49-F238E27FC236}">
                <a16:creationId xmlns:a16="http://schemas.microsoft.com/office/drawing/2014/main" id="{A47FD66D-5901-4D13-B6B1-6A9C11AE3F59}"/>
              </a:ext>
            </a:extLst>
          </p:cNvPr>
          <p:cNvGraphicFramePr>
            <a:graphicFrameLocks noChangeAspect="1"/>
          </p:cNvGraphicFramePr>
          <p:nvPr>
            <p:extLst>
              <p:ext uri="{D42A27DB-BD31-4B8C-83A1-F6EECF244321}">
                <p14:modId xmlns:p14="http://schemas.microsoft.com/office/powerpoint/2010/main" val="527620802"/>
              </p:ext>
            </p:extLst>
          </p:nvPr>
        </p:nvGraphicFramePr>
        <p:xfrm>
          <a:off x="2485048" y="4039218"/>
          <a:ext cx="4548188" cy="633413"/>
        </p:xfrm>
        <a:graphic>
          <a:graphicData uri="http://schemas.openxmlformats.org/presentationml/2006/ole">
            <mc:AlternateContent xmlns:mc="http://schemas.openxmlformats.org/markup-compatibility/2006">
              <mc:Choice xmlns:v="urn:schemas-microsoft-com:vml" Requires="v">
                <p:oleObj spid="_x0000_s164499" name="Equation" r:id="rId21" imgW="1955520" imgH="266400" progId="Equation.DSMT4">
                  <p:embed/>
                </p:oleObj>
              </mc:Choice>
              <mc:Fallback>
                <p:oleObj name="Equation" r:id="rId21" imgW="1955520" imgH="266400" progId="Equation.DSMT4">
                  <p:embed/>
                  <p:pic>
                    <p:nvPicPr>
                      <p:cNvPr id="13" name="Object 9">
                        <a:extLst>
                          <a:ext uri="{FF2B5EF4-FFF2-40B4-BE49-F238E27FC236}">
                            <a16:creationId xmlns:a16="http://schemas.microsoft.com/office/drawing/2014/main" id="{CAD56E5F-7BF1-4539-BB72-9A6CFA9CCE6E}"/>
                          </a:ext>
                        </a:extLst>
                      </p:cNvPr>
                      <p:cNvPicPr>
                        <a:picLocks noChangeAspect="1" noChangeArrowheads="1"/>
                      </p:cNvPicPr>
                      <p:nvPr/>
                    </p:nvPicPr>
                    <p:blipFill>
                      <a:blip r:embed="rId22"/>
                      <a:srcRect/>
                      <a:stretch>
                        <a:fillRect/>
                      </a:stretch>
                    </p:blipFill>
                    <p:spPr bwMode="auto">
                      <a:xfrm>
                        <a:off x="2485048" y="4039218"/>
                        <a:ext cx="454818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9">
            <a:extLst>
              <a:ext uri="{FF2B5EF4-FFF2-40B4-BE49-F238E27FC236}">
                <a16:creationId xmlns:a16="http://schemas.microsoft.com/office/drawing/2014/main" id="{079FE4AA-32D3-4B11-98FC-D2810B1FB720}"/>
              </a:ext>
            </a:extLst>
          </p:cNvPr>
          <p:cNvGraphicFramePr>
            <a:graphicFrameLocks noChangeAspect="1"/>
          </p:cNvGraphicFramePr>
          <p:nvPr>
            <p:extLst>
              <p:ext uri="{D42A27DB-BD31-4B8C-83A1-F6EECF244321}">
                <p14:modId xmlns:p14="http://schemas.microsoft.com/office/powerpoint/2010/main" val="4057280757"/>
              </p:ext>
            </p:extLst>
          </p:nvPr>
        </p:nvGraphicFramePr>
        <p:xfrm>
          <a:off x="1383452" y="4724039"/>
          <a:ext cx="7059612" cy="723900"/>
        </p:xfrm>
        <a:graphic>
          <a:graphicData uri="http://schemas.openxmlformats.org/presentationml/2006/ole">
            <mc:AlternateContent xmlns:mc="http://schemas.openxmlformats.org/markup-compatibility/2006">
              <mc:Choice xmlns:v="urn:schemas-microsoft-com:vml" Requires="v">
                <p:oleObj spid="_x0000_s164500" name="Equation" r:id="rId23" imgW="3035160" imgH="304560" progId="Equation.DSMT4">
                  <p:embed/>
                </p:oleObj>
              </mc:Choice>
              <mc:Fallback>
                <p:oleObj name="Equation" r:id="rId23" imgW="3035160" imgH="304560" progId="Equation.DSMT4">
                  <p:embed/>
                  <p:pic>
                    <p:nvPicPr>
                      <p:cNvPr id="14" name="Object 9">
                        <a:extLst>
                          <a:ext uri="{FF2B5EF4-FFF2-40B4-BE49-F238E27FC236}">
                            <a16:creationId xmlns:a16="http://schemas.microsoft.com/office/drawing/2014/main" id="{A47FD66D-5901-4D13-B6B1-6A9C11AE3F59}"/>
                          </a:ext>
                        </a:extLst>
                      </p:cNvPr>
                      <p:cNvPicPr>
                        <a:picLocks noChangeAspect="1" noChangeArrowheads="1"/>
                      </p:cNvPicPr>
                      <p:nvPr/>
                    </p:nvPicPr>
                    <p:blipFill>
                      <a:blip r:embed="rId24"/>
                      <a:srcRect/>
                      <a:stretch>
                        <a:fillRect/>
                      </a:stretch>
                    </p:blipFill>
                    <p:spPr bwMode="auto">
                      <a:xfrm>
                        <a:off x="1383452" y="4724039"/>
                        <a:ext cx="70596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9">
            <a:extLst>
              <a:ext uri="{FF2B5EF4-FFF2-40B4-BE49-F238E27FC236}">
                <a16:creationId xmlns:a16="http://schemas.microsoft.com/office/drawing/2014/main" id="{D5DC4611-CEC3-4D73-B3D5-C2B870E7EACB}"/>
              </a:ext>
            </a:extLst>
          </p:cNvPr>
          <p:cNvGraphicFramePr>
            <a:graphicFrameLocks noChangeAspect="1"/>
          </p:cNvGraphicFramePr>
          <p:nvPr>
            <p:extLst>
              <p:ext uri="{D42A27DB-BD31-4B8C-83A1-F6EECF244321}">
                <p14:modId xmlns:p14="http://schemas.microsoft.com/office/powerpoint/2010/main" val="663866586"/>
              </p:ext>
            </p:extLst>
          </p:nvPr>
        </p:nvGraphicFramePr>
        <p:xfrm>
          <a:off x="1625600" y="5689600"/>
          <a:ext cx="7029450" cy="633413"/>
        </p:xfrm>
        <a:graphic>
          <a:graphicData uri="http://schemas.openxmlformats.org/presentationml/2006/ole">
            <mc:AlternateContent xmlns:mc="http://schemas.openxmlformats.org/markup-compatibility/2006">
              <mc:Choice xmlns:v="urn:schemas-microsoft-com:vml" Requires="v">
                <p:oleObj spid="_x0000_s164501" name="Equation" r:id="rId25" imgW="3022560" imgH="266400" progId="Equation.DSMT4">
                  <p:embed/>
                </p:oleObj>
              </mc:Choice>
              <mc:Fallback>
                <p:oleObj name="Equation" r:id="rId25" imgW="3022560" imgH="266400" progId="Equation.DSMT4">
                  <p:embed/>
                  <p:pic>
                    <p:nvPicPr>
                      <p:cNvPr id="15" name="Object 9">
                        <a:extLst>
                          <a:ext uri="{FF2B5EF4-FFF2-40B4-BE49-F238E27FC236}">
                            <a16:creationId xmlns:a16="http://schemas.microsoft.com/office/drawing/2014/main" id="{079FE4AA-32D3-4B11-98FC-D2810B1FB720}"/>
                          </a:ext>
                        </a:extLst>
                      </p:cNvPr>
                      <p:cNvPicPr>
                        <a:picLocks noChangeAspect="1" noChangeArrowheads="1"/>
                      </p:cNvPicPr>
                      <p:nvPr/>
                    </p:nvPicPr>
                    <p:blipFill>
                      <a:blip r:embed="rId26"/>
                      <a:srcRect/>
                      <a:stretch>
                        <a:fillRect/>
                      </a:stretch>
                    </p:blipFill>
                    <p:spPr bwMode="auto">
                      <a:xfrm>
                        <a:off x="1625600" y="5689600"/>
                        <a:ext cx="70294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360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ppt_x"/>
                                          </p:val>
                                        </p:tav>
                                        <p:tav tm="100000">
                                          <p:val>
                                            <p:strVal val="#ppt_x"/>
                                          </p:val>
                                        </p:tav>
                                      </p:tavLst>
                                    </p:anim>
                                    <p:anim calcmode="lin" valueType="num">
                                      <p:cBhvr additive="base">
                                        <p:cTn id="6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785DAA6-4A5E-4602-8A4D-FFF9D04BC4BC}"/>
              </a:ext>
            </a:extLst>
          </p:cNvPr>
          <p:cNvSpPr/>
          <p:nvPr/>
        </p:nvSpPr>
        <p:spPr>
          <a:xfrm>
            <a:off x="1099068" y="37826"/>
            <a:ext cx="6096000" cy="732252"/>
          </a:xfrm>
          <a:prstGeom prst="rect">
            <a:avLst/>
          </a:prstGeom>
        </p:spPr>
        <p:txBody>
          <a:bodyPr>
            <a:spAutoFit/>
          </a:bodyPr>
          <a:lstStyle/>
          <a:p>
            <a:pPr algn="just">
              <a:lnSpc>
                <a:spcPct val="173000"/>
              </a:lnSpc>
              <a:spcBef>
                <a:spcPts val="1300"/>
              </a:spcBef>
              <a:spcAft>
                <a:spcPts val="1300"/>
              </a:spcAft>
            </a:pP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二、</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2</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：力学量算符</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C466F9A7-C9E9-479E-B5A3-12EF569C4E54}"/>
              </a:ext>
            </a:extLst>
          </p:cNvPr>
          <p:cNvSpPr/>
          <p:nvPr/>
        </p:nvSpPr>
        <p:spPr>
          <a:xfrm>
            <a:off x="762501" y="964295"/>
            <a:ext cx="9957583" cy="1815882"/>
          </a:xfrm>
          <a:prstGeom prst="rect">
            <a:avLst/>
          </a:prstGeom>
        </p:spPr>
        <p:txBody>
          <a:bodyPr wrap="square">
            <a:spAutoFit/>
          </a:bodyPr>
          <a:lstStyle/>
          <a:p>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力学量算符</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009900"/>
                </a:solidFill>
              </a:rPr>
              <a:t>量子力学中的力学量用线性厄密（</a:t>
            </a:r>
            <a:r>
              <a:rPr lang="en-US" altLang="zh-CN" sz="2800" b="1" dirty="0">
                <a:solidFill>
                  <a:srgbClr val="009900"/>
                </a:solidFill>
              </a:rPr>
              <a:t>Hermite</a:t>
            </a:r>
            <a:r>
              <a:rPr lang="zh-CN" altLang="en-US" sz="2800" b="1" dirty="0">
                <a:solidFill>
                  <a:srgbClr val="009900"/>
                </a:solidFill>
              </a:rPr>
              <a:t>）算符表示。如果在经典力学中有相应的力学量，则在量子力学中表示这个力学量的算符，由经典表示式中将动量      换为算符              得出。</a:t>
            </a:r>
          </a:p>
        </p:txBody>
      </p:sp>
      <p:graphicFrame>
        <p:nvGraphicFramePr>
          <p:cNvPr id="19" name="对象 18">
            <a:extLst>
              <a:ext uri="{FF2B5EF4-FFF2-40B4-BE49-F238E27FC236}">
                <a16:creationId xmlns:a16="http://schemas.microsoft.com/office/drawing/2014/main" id="{09FE6AC8-9BE6-40F4-BBA2-DF1039EEC6B1}"/>
              </a:ext>
            </a:extLst>
          </p:cNvPr>
          <p:cNvGraphicFramePr>
            <a:graphicFrameLocks noChangeAspect="1"/>
          </p:cNvGraphicFramePr>
          <p:nvPr>
            <p:extLst>
              <p:ext uri="{D42A27DB-BD31-4B8C-83A1-F6EECF244321}">
                <p14:modId xmlns:p14="http://schemas.microsoft.com/office/powerpoint/2010/main" val="3019525510"/>
              </p:ext>
            </p:extLst>
          </p:nvPr>
        </p:nvGraphicFramePr>
        <p:xfrm>
          <a:off x="8749547" y="1857648"/>
          <a:ext cx="499403" cy="668844"/>
        </p:xfrm>
        <a:graphic>
          <a:graphicData uri="http://schemas.openxmlformats.org/presentationml/2006/ole">
            <mc:AlternateContent xmlns:mc="http://schemas.openxmlformats.org/markup-compatibility/2006">
              <mc:Choice xmlns:v="urn:schemas-microsoft-com:vml" Requires="v">
                <p:oleObj spid="_x0000_s209054" name="Equation" r:id="rId3" imgW="152268" imgH="203024" progId="Equation.DSMT4">
                  <p:embed/>
                </p:oleObj>
              </mc:Choice>
              <mc:Fallback>
                <p:oleObj name="Equation" r:id="rId3" imgW="152268" imgH="203024" progId="Equation.DSMT4">
                  <p:embed/>
                  <p:pic>
                    <p:nvPicPr>
                      <p:cNvPr id="3" name="对象 2">
                        <a:extLst>
                          <a:ext uri="{FF2B5EF4-FFF2-40B4-BE49-F238E27FC236}">
                            <a16:creationId xmlns:a16="http://schemas.microsoft.com/office/drawing/2014/main" id="{8A0D45F5-38C0-48BA-9C20-64515E737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9547" y="1857648"/>
                        <a:ext cx="499403" cy="668844"/>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9DEDF183-2B41-410F-9246-FAFA887DB3B3}"/>
              </a:ext>
            </a:extLst>
          </p:cNvPr>
          <p:cNvGraphicFramePr>
            <a:graphicFrameLocks noChangeAspect="1"/>
          </p:cNvGraphicFramePr>
          <p:nvPr>
            <p:extLst>
              <p:ext uri="{D42A27DB-BD31-4B8C-83A1-F6EECF244321}">
                <p14:modId xmlns:p14="http://schemas.microsoft.com/office/powerpoint/2010/main" val="2365732041"/>
              </p:ext>
            </p:extLst>
          </p:nvPr>
        </p:nvGraphicFramePr>
        <p:xfrm>
          <a:off x="1320077" y="2263210"/>
          <a:ext cx="1132114" cy="526564"/>
        </p:xfrm>
        <a:graphic>
          <a:graphicData uri="http://schemas.openxmlformats.org/presentationml/2006/ole">
            <mc:AlternateContent xmlns:mc="http://schemas.openxmlformats.org/markup-compatibility/2006">
              <mc:Choice xmlns:v="urn:schemas-microsoft-com:vml" Requires="v">
                <p:oleObj spid="_x0000_s209055" name="Equation" r:id="rId5" imgW="380670" imgH="177646" progId="Equation.DSMT4">
                  <p:embed/>
                </p:oleObj>
              </mc:Choice>
              <mc:Fallback>
                <p:oleObj name="Equation" r:id="rId5" imgW="380670" imgH="177646" progId="Equation.DSMT4">
                  <p:embed/>
                  <p:pic>
                    <p:nvPicPr>
                      <p:cNvPr id="4" name="对象 3">
                        <a:extLst>
                          <a:ext uri="{FF2B5EF4-FFF2-40B4-BE49-F238E27FC236}">
                            <a16:creationId xmlns:a16="http://schemas.microsoft.com/office/drawing/2014/main" id="{840C2D13-6746-424D-ABDB-1EA5AAD95A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077" y="2263210"/>
                        <a:ext cx="1132114" cy="526564"/>
                      </a:xfrm>
                      <a:prstGeom prst="rect">
                        <a:avLst/>
                      </a:prstGeom>
                      <a:noFill/>
                    </p:spPr>
                  </p:pic>
                </p:oleObj>
              </mc:Fallback>
            </mc:AlternateContent>
          </a:graphicData>
        </a:graphic>
      </p:graphicFrame>
      <p:sp>
        <p:nvSpPr>
          <p:cNvPr id="14" name="矩形 13">
            <a:extLst>
              <a:ext uri="{FF2B5EF4-FFF2-40B4-BE49-F238E27FC236}">
                <a16:creationId xmlns:a16="http://schemas.microsoft.com/office/drawing/2014/main" id="{96808393-E84D-4E9E-A03F-4A8ACADFFEFB}"/>
              </a:ext>
            </a:extLst>
          </p:cNvPr>
          <p:cNvSpPr/>
          <p:nvPr/>
        </p:nvSpPr>
        <p:spPr>
          <a:xfrm>
            <a:off x="728780" y="2810575"/>
            <a:ext cx="9774217" cy="954107"/>
          </a:xfrm>
          <a:prstGeom prst="rect">
            <a:avLst/>
          </a:prstGeom>
        </p:spPr>
        <p:txBody>
          <a:bodyPr wrap="square">
            <a:spAutoFit/>
          </a:bodyPr>
          <a:lstStyle/>
          <a:p>
            <a:r>
              <a:rPr lang="en-US" altLang="zh-CN" sz="2800" b="1" dirty="0">
                <a:solidFill>
                  <a:srgbClr val="0000FF"/>
                </a:solidFill>
                <a:latin typeface="华文楷体" panose="02010600040101010101" pitchFamily="2" charset="-122"/>
                <a:ea typeface="华文楷体" panose="02010600040101010101" pitchFamily="2" charset="-122"/>
              </a:rPr>
              <a:t>1. </a:t>
            </a:r>
            <a:r>
              <a:rPr lang="zh-CN" altLang="en-US" sz="2800" b="1" dirty="0">
                <a:solidFill>
                  <a:srgbClr val="0000FF"/>
                </a:solidFill>
                <a:latin typeface="华文楷体" panose="02010600040101010101" pitchFamily="2" charset="-122"/>
                <a:ea typeface="华文楷体" panose="02010600040101010101" pitchFamily="2" charset="-122"/>
              </a:rPr>
              <a:t>由于量子力学和经典力学完全不同，它是用波函数描写状态，所以力学量也必须改造成与经典力学不同的算符形式。</a:t>
            </a:r>
            <a:endParaRPr lang="zh-CN" altLang="en-US" sz="2800" dirty="0"/>
          </a:p>
        </p:txBody>
      </p:sp>
      <p:graphicFrame>
        <p:nvGraphicFramePr>
          <p:cNvPr id="15" name="Object 5">
            <a:extLst>
              <a:ext uri="{FF2B5EF4-FFF2-40B4-BE49-F238E27FC236}">
                <a16:creationId xmlns:a16="http://schemas.microsoft.com/office/drawing/2014/main" id="{8D483B7C-63CD-4B68-A21C-B610DBD70AE7}"/>
              </a:ext>
            </a:extLst>
          </p:cNvPr>
          <p:cNvGraphicFramePr>
            <a:graphicFrameLocks noChangeAspect="1"/>
          </p:cNvGraphicFramePr>
          <p:nvPr>
            <p:extLst>
              <p:ext uri="{D42A27DB-BD31-4B8C-83A1-F6EECF244321}">
                <p14:modId xmlns:p14="http://schemas.microsoft.com/office/powerpoint/2010/main" val="1331906123"/>
              </p:ext>
            </p:extLst>
          </p:nvPr>
        </p:nvGraphicFramePr>
        <p:xfrm>
          <a:off x="1527293" y="3726853"/>
          <a:ext cx="5258989" cy="760412"/>
        </p:xfrm>
        <a:graphic>
          <a:graphicData uri="http://schemas.openxmlformats.org/presentationml/2006/ole">
            <mc:AlternateContent xmlns:mc="http://schemas.openxmlformats.org/markup-compatibility/2006">
              <mc:Choice xmlns:v="urn:schemas-microsoft-com:vml" Requires="v">
                <p:oleObj spid="_x0000_s209056" name="Equation" r:id="rId7" imgW="2539800" imgH="342720" progId="Equation.DSMT4">
                  <p:embed/>
                </p:oleObj>
              </mc:Choice>
              <mc:Fallback>
                <p:oleObj name="Equation" r:id="rId7" imgW="2539800" imgH="342720" progId="Equation.DSMT4">
                  <p:embed/>
                  <p:pic>
                    <p:nvPicPr>
                      <p:cNvPr id="44" name="Object 5">
                        <a:extLst>
                          <a:ext uri="{FF2B5EF4-FFF2-40B4-BE49-F238E27FC236}">
                            <a16:creationId xmlns:a16="http://schemas.microsoft.com/office/drawing/2014/main" id="{044333AA-193F-4152-862A-40B4879A60CB}"/>
                          </a:ext>
                        </a:extLst>
                      </p:cNvPr>
                      <p:cNvPicPr>
                        <a:picLocks noChangeAspect="1" noChangeArrowheads="1"/>
                      </p:cNvPicPr>
                      <p:nvPr/>
                    </p:nvPicPr>
                    <p:blipFill>
                      <a:blip r:embed="rId8"/>
                      <a:srcRect/>
                      <a:stretch>
                        <a:fillRect/>
                      </a:stretch>
                    </p:blipFill>
                    <p:spPr bwMode="auto">
                      <a:xfrm>
                        <a:off x="1527293" y="3726853"/>
                        <a:ext cx="5258989" cy="760412"/>
                      </a:xfrm>
                      <a:prstGeom prst="rect">
                        <a:avLst/>
                      </a:prstGeom>
                      <a:noFill/>
                      <a:ln>
                        <a:noFill/>
                      </a:ln>
                      <a:effectLst/>
                      <a:extLst/>
                    </p:spPr>
                  </p:pic>
                </p:oleObj>
              </mc:Fallback>
            </mc:AlternateContent>
          </a:graphicData>
        </a:graphic>
      </p:graphicFrame>
      <p:graphicFrame>
        <p:nvGraphicFramePr>
          <p:cNvPr id="16" name="Object 15">
            <a:extLst>
              <a:ext uri="{FF2B5EF4-FFF2-40B4-BE49-F238E27FC236}">
                <a16:creationId xmlns:a16="http://schemas.microsoft.com/office/drawing/2014/main" id="{0338336F-E025-4531-A178-4AAD050D07B6}"/>
              </a:ext>
            </a:extLst>
          </p:cNvPr>
          <p:cNvGraphicFramePr>
            <a:graphicFrameLocks noChangeAspect="1"/>
          </p:cNvGraphicFramePr>
          <p:nvPr>
            <p:extLst>
              <p:ext uri="{D42A27DB-BD31-4B8C-83A1-F6EECF244321}">
                <p14:modId xmlns:p14="http://schemas.microsoft.com/office/powerpoint/2010/main" val="528411434"/>
              </p:ext>
            </p:extLst>
          </p:nvPr>
        </p:nvGraphicFramePr>
        <p:xfrm>
          <a:off x="1174653" y="4431394"/>
          <a:ext cx="2968462" cy="904563"/>
        </p:xfrm>
        <a:graphic>
          <a:graphicData uri="http://schemas.openxmlformats.org/presentationml/2006/ole">
            <mc:AlternateContent xmlns:mc="http://schemas.openxmlformats.org/markup-compatibility/2006">
              <mc:Choice xmlns:v="urn:schemas-microsoft-com:vml" Requires="v">
                <p:oleObj spid="_x0000_s209057" name="公式" r:id="rId9" imgW="1688760" imgH="596880" progId="Equation.3">
                  <p:embed/>
                </p:oleObj>
              </mc:Choice>
              <mc:Fallback>
                <p:oleObj name="公式" r:id="rId9" imgW="1688760" imgH="596880" progId="Equation.3">
                  <p:embed/>
                  <p:pic>
                    <p:nvPicPr>
                      <p:cNvPr id="45" name="Object 15">
                        <a:extLst>
                          <a:ext uri="{FF2B5EF4-FFF2-40B4-BE49-F238E27FC236}">
                            <a16:creationId xmlns:a16="http://schemas.microsoft.com/office/drawing/2014/main" id="{0754D14C-2B28-42DE-A948-FC1041336B39}"/>
                          </a:ext>
                        </a:extLst>
                      </p:cNvPr>
                      <p:cNvPicPr>
                        <a:picLocks noChangeAspect="1" noChangeArrowheads="1"/>
                      </p:cNvPicPr>
                      <p:nvPr/>
                    </p:nvPicPr>
                    <p:blipFill>
                      <a:blip r:embed="rId10"/>
                      <a:srcRect/>
                      <a:stretch>
                        <a:fillRect/>
                      </a:stretch>
                    </p:blipFill>
                    <p:spPr bwMode="auto">
                      <a:xfrm>
                        <a:off x="1174653" y="4431394"/>
                        <a:ext cx="2968462" cy="904563"/>
                      </a:xfrm>
                      <a:prstGeom prst="rect">
                        <a:avLst/>
                      </a:prstGeom>
                      <a:noFill/>
                      <a:ln>
                        <a:noFill/>
                      </a:ln>
                      <a:effectLst/>
                      <a:extLst/>
                    </p:spPr>
                  </p:pic>
                </p:oleObj>
              </mc:Fallback>
            </mc:AlternateContent>
          </a:graphicData>
        </a:graphic>
      </p:graphicFrame>
      <p:graphicFrame>
        <p:nvGraphicFramePr>
          <p:cNvPr id="17" name="Object 11">
            <a:extLst>
              <a:ext uri="{FF2B5EF4-FFF2-40B4-BE49-F238E27FC236}">
                <a16:creationId xmlns:a16="http://schemas.microsoft.com/office/drawing/2014/main" id="{45202458-FF40-4814-9847-5DB2E72B3943}"/>
              </a:ext>
            </a:extLst>
          </p:cNvPr>
          <p:cNvGraphicFramePr>
            <a:graphicFrameLocks noChangeAspect="1"/>
          </p:cNvGraphicFramePr>
          <p:nvPr>
            <p:extLst>
              <p:ext uri="{D42A27DB-BD31-4B8C-83A1-F6EECF244321}">
                <p14:modId xmlns:p14="http://schemas.microsoft.com/office/powerpoint/2010/main" val="3377000847"/>
              </p:ext>
            </p:extLst>
          </p:nvPr>
        </p:nvGraphicFramePr>
        <p:xfrm>
          <a:off x="1886134" y="5568401"/>
          <a:ext cx="1637342" cy="658812"/>
        </p:xfrm>
        <a:graphic>
          <a:graphicData uri="http://schemas.openxmlformats.org/presentationml/2006/ole">
            <mc:AlternateContent xmlns:mc="http://schemas.openxmlformats.org/markup-compatibility/2006">
              <mc:Choice xmlns:v="urn:schemas-microsoft-com:vml" Requires="v">
                <p:oleObj spid="_x0000_s209058" name="公式" r:id="rId11" imgW="787320" imgH="317160" progId="Equation.3">
                  <p:embed/>
                </p:oleObj>
              </mc:Choice>
              <mc:Fallback>
                <p:oleObj name="公式" r:id="rId11" imgW="787320" imgH="317160" progId="Equation.3">
                  <p:embed/>
                  <p:pic>
                    <p:nvPicPr>
                      <p:cNvPr id="46" name="Object 11">
                        <a:extLst>
                          <a:ext uri="{FF2B5EF4-FFF2-40B4-BE49-F238E27FC236}">
                            <a16:creationId xmlns:a16="http://schemas.microsoft.com/office/drawing/2014/main" id="{0D9E8D92-87B3-4F8E-87A3-36779E923BE0}"/>
                          </a:ext>
                        </a:extLst>
                      </p:cNvPr>
                      <p:cNvPicPr>
                        <a:picLocks noChangeAspect="1" noChangeArrowheads="1"/>
                      </p:cNvPicPr>
                      <p:nvPr/>
                    </p:nvPicPr>
                    <p:blipFill>
                      <a:blip r:embed="rId12"/>
                      <a:srcRect/>
                      <a:stretch>
                        <a:fillRect/>
                      </a:stretch>
                    </p:blipFill>
                    <p:spPr bwMode="auto">
                      <a:xfrm>
                        <a:off x="1886134" y="5568401"/>
                        <a:ext cx="1637342" cy="658812"/>
                      </a:xfrm>
                      <a:prstGeom prst="rect">
                        <a:avLst/>
                      </a:prstGeom>
                      <a:noFill/>
                      <a:ln>
                        <a:noFill/>
                      </a:ln>
                      <a:effectLst/>
                      <a:extLst/>
                    </p:spPr>
                  </p:pic>
                </p:oleObj>
              </mc:Fallback>
            </mc:AlternateContent>
          </a:graphicData>
        </a:graphic>
      </p:graphicFrame>
      <p:graphicFrame>
        <p:nvGraphicFramePr>
          <p:cNvPr id="21" name="Object 13">
            <a:extLst>
              <a:ext uri="{FF2B5EF4-FFF2-40B4-BE49-F238E27FC236}">
                <a16:creationId xmlns:a16="http://schemas.microsoft.com/office/drawing/2014/main" id="{1188E662-AE8D-4316-B631-2656A7ECCD1F}"/>
              </a:ext>
            </a:extLst>
          </p:cNvPr>
          <p:cNvGraphicFramePr>
            <a:graphicFrameLocks noChangeAspect="1"/>
          </p:cNvGraphicFramePr>
          <p:nvPr>
            <p:extLst>
              <p:ext uri="{D42A27DB-BD31-4B8C-83A1-F6EECF244321}">
                <p14:modId xmlns:p14="http://schemas.microsoft.com/office/powerpoint/2010/main" val="3345789964"/>
              </p:ext>
            </p:extLst>
          </p:nvPr>
        </p:nvGraphicFramePr>
        <p:xfrm>
          <a:off x="5480554" y="5462173"/>
          <a:ext cx="1605768" cy="715963"/>
        </p:xfrm>
        <a:graphic>
          <a:graphicData uri="http://schemas.openxmlformats.org/presentationml/2006/ole">
            <mc:AlternateContent xmlns:mc="http://schemas.openxmlformats.org/markup-compatibility/2006">
              <mc:Choice xmlns:v="urn:schemas-microsoft-com:vml" Requires="v">
                <p:oleObj spid="_x0000_s209059" name="公式" r:id="rId13" imgW="787320" imgH="393480" progId="Equation.3">
                  <p:embed/>
                </p:oleObj>
              </mc:Choice>
              <mc:Fallback>
                <p:oleObj name="公式" r:id="rId13" imgW="787320" imgH="393480" progId="Equation.3">
                  <p:embed/>
                  <p:pic>
                    <p:nvPicPr>
                      <p:cNvPr id="47" name="Object 13">
                        <a:extLst>
                          <a:ext uri="{FF2B5EF4-FFF2-40B4-BE49-F238E27FC236}">
                            <a16:creationId xmlns:a16="http://schemas.microsoft.com/office/drawing/2014/main" id="{9FAF9830-84D5-47CE-92F2-B6B4633076F6}"/>
                          </a:ext>
                        </a:extLst>
                      </p:cNvPr>
                      <p:cNvPicPr>
                        <a:picLocks noChangeAspect="1" noChangeArrowheads="1"/>
                      </p:cNvPicPr>
                      <p:nvPr/>
                    </p:nvPicPr>
                    <p:blipFill>
                      <a:blip r:embed="rId14"/>
                      <a:srcRect/>
                      <a:stretch>
                        <a:fillRect/>
                      </a:stretch>
                    </p:blipFill>
                    <p:spPr bwMode="auto">
                      <a:xfrm>
                        <a:off x="5480554" y="5462173"/>
                        <a:ext cx="1605768" cy="715963"/>
                      </a:xfrm>
                      <a:prstGeom prst="rect">
                        <a:avLst/>
                      </a:prstGeom>
                      <a:noFill/>
                      <a:ln>
                        <a:noFill/>
                      </a:ln>
                      <a:effectLst/>
                      <a:extLst/>
                    </p:spPr>
                  </p:pic>
                </p:oleObj>
              </mc:Fallback>
            </mc:AlternateContent>
          </a:graphicData>
        </a:graphic>
      </p:graphicFrame>
      <p:sp>
        <p:nvSpPr>
          <p:cNvPr id="22" name="AutoShape 29">
            <a:extLst>
              <a:ext uri="{FF2B5EF4-FFF2-40B4-BE49-F238E27FC236}">
                <a16:creationId xmlns:a16="http://schemas.microsoft.com/office/drawing/2014/main" id="{2EB5288E-D641-4784-AF90-F2A1A9608FF8}"/>
              </a:ext>
            </a:extLst>
          </p:cNvPr>
          <p:cNvSpPr>
            <a:spLocks noChangeArrowheads="1"/>
          </p:cNvSpPr>
          <p:nvPr/>
        </p:nvSpPr>
        <p:spPr bwMode="auto">
          <a:xfrm>
            <a:off x="4754061" y="4795938"/>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23" name="AutoShape 29">
            <a:extLst>
              <a:ext uri="{FF2B5EF4-FFF2-40B4-BE49-F238E27FC236}">
                <a16:creationId xmlns:a16="http://schemas.microsoft.com/office/drawing/2014/main" id="{A85A0389-A5FD-48D9-BFA1-004C3A34079C}"/>
              </a:ext>
            </a:extLst>
          </p:cNvPr>
          <p:cNvSpPr>
            <a:spLocks noChangeArrowheads="1"/>
          </p:cNvSpPr>
          <p:nvPr/>
        </p:nvSpPr>
        <p:spPr bwMode="auto">
          <a:xfrm>
            <a:off x="3968615" y="5820076"/>
            <a:ext cx="1066800" cy="236369"/>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4" name="Object 19">
            <a:extLst>
              <a:ext uri="{FF2B5EF4-FFF2-40B4-BE49-F238E27FC236}">
                <a16:creationId xmlns:a16="http://schemas.microsoft.com/office/drawing/2014/main" id="{78D60CB4-6790-48D3-9520-E5D1B263418D}"/>
              </a:ext>
            </a:extLst>
          </p:cNvPr>
          <p:cNvGraphicFramePr>
            <a:graphicFrameLocks noChangeAspect="1"/>
          </p:cNvGraphicFramePr>
          <p:nvPr>
            <p:extLst>
              <p:ext uri="{D42A27DB-BD31-4B8C-83A1-F6EECF244321}">
                <p14:modId xmlns:p14="http://schemas.microsoft.com/office/powerpoint/2010/main" val="1609182103"/>
              </p:ext>
            </p:extLst>
          </p:nvPr>
        </p:nvGraphicFramePr>
        <p:xfrm>
          <a:off x="6217920" y="4357957"/>
          <a:ext cx="4446787" cy="1024217"/>
        </p:xfrm>
        <a:graphic>
          <a:graphicData uri="http://schemas.openxmlformats.org/presentationml/2006/ole">
            <mc:AlternateContent xmlns:mc="http://schemas.openxmlformats.org/markup-compatibility/2006">
              <mc:Choice xmlns:v="urn:schemas-microsoft-com:vml" Requires="v">
                <p:oleObj spid="_x0000_s209060" name="公式" r:id="rId15" imgW="2819160" imgH="609480" progId="Equation.3">
                  <p:embed/>
                </p:oleObj>
              </mc:Choice>
              <mc:Fallback>
                <p:oleObj name="公式" r:id="rId15" imgW="2819160" imgH="609480" progId="Equation.3">
                  <p:embed/>
                  <p:pic>
                    <p:nvPicPr>
                      <p:cNvPr id="50" name="Object 19">
                        <a:extLst>
                          <a:ext uri="{FF2B5EF4-FFF2-40B4-BE49-F238E27FC236}">
                            <a16:creationId xmlns:a16="http://schemas.microsoft.com/office/drawing/2014/main" id="{96A80D3D-973E-4FC1-A14D-4094E501B5BF}"/>
                          </a:ext>
                        </a:extLst>
                      </p:cNvPr>
                      <p:cNvPicPr>
                        <a:picLocks noChangeAspect="1" noChangeArrowheads="1"/>
                      </p:cNvPicPr>
                      <p:nvPr/>
                    </p:nvPicPr>
                    <p:blipFill>
                      <a:blip r:embed="rId16"/>
                      <a:srcRect/>
                      <a:stretch>
                        <a:fillRect/>
                      </a:stretch>
                    </p:blipFill>
                    <p:spPr bwMode="auto">
                      <a:xfrm>
                        <a:off x="6217920" y="4357957"/>
                        <a:ext cx="4446787" cy="102421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6694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in)">
                                      <p:cBhvr>
                                        <p:cTn id="21" dur="20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heel(1)">
                                      <p:cBhvr>
                                        <p:cTn id="42" dur="20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heel(1)">
                                      <p:cBhvr>
                                        <p:cTn id="59"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22"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9">
            <a:extLst>
              <a:ext uri="{FF2B5EF4-FFF2-40B4-BE49-F238E27FC236}">
                <a16:creationId xmlns:a16="http://schemas.microsoft.com/office/drawing/2014/main" id="{A67E974C-DC8D-45EB-9ADB-E3CA34650FE3}"/>
              </a:ext>
            </a:extLst>
          </p:cNvPr>
          <p:cNvGraphicFramePr>
            <a:graphicFrameLocks noChangeAspect="1"/>
          </p:cNvGraphicFramePr>
          <p:nvPr>
            <p:extLst>
              <p:ext uri="{D42A27DB-BD31-4B8C-83A1-F6EECF244321}">
                <p14:modId xmlns:p14="http://schemas.microsoft.com/office/powerpoint/2010/main" val="3456251698"/>
              </p:ext>
            </p:extLst>
          </p:nvPr>
        </p:nvGraphicFramePr>
        <p:xfrm>
          <a:off x="1323145" y="287606"/>
          <a:ext cx="7029450" cy="633413"/>
        </p:xfrm>
        <a:graphic>
          <a:graphicData uri="http://schemas.openxmlformats.org/presentationml/2006/ole">
            <mc:AlternateContent xmlns:mc="http://schemas.openxmlformats.org/markup-compatibility/2006">
              <mc:Choice xmlns:v="urn:schemas-microsoft-com:vml" Requires="v">
                <p:oleObj spid="_x0000_s232524" name="Equation" r:id="rId3" imgW="3022560" imgH="266400" progId="Equation.DSMT4">
                  <p:embed/>
                </p:oleObj>
              </mc:Choice>
              <mc:Fallback>
                <p:oleObj name="Equation" r:id="rId3" imgW="3022560" imgH="266400" progId="Equation.DSMT4">
                  <p:embed/>
                  <p:pic>
                    <p:nvPicPr>
                      <p:cNvPr id="16" name="Object 9">
                        <a:extLst>
                          <a:ext uri="{FF2B5EF4-FFF2-40B4-BE49-F238E27FC236}">
                            <a16:creationId xmlns:a16="http://schemas.microsoft.com/office/drawing/2014/main" id="{D5DC4611-CEC3-4D73-B3D5-C2B870E7EACB}"/>
                          </a:ext>
                        </a:extLst>
                      </p:cNvPr>
                      <p:cNvPicPr>
                        <a:picLocks noChangeAspect="1" noChangeArrowheads="1"/>
                      </p:cNvPicPr>
                      <p:nvPr/>
                    </p:nvPicPr>
                    <p:blipFill>
                      <a:blip r:embed="rId4"/>
                      <a:srcRect/>
                      <a:stretch>
                        <a:fillRect/>
                      </a:stretch>
                    </p:blipFill>
                    <p:spPr bwMode="auto">
                      <a:xfrm>
                        <a:off x="1323145" y="287606"/>
                        <a:ext cx="70294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9">
            <a:extLst>
              <a:ext uri="{FF2B5EF4-FFF2-40B4-BE49-F238E27FC236}">
                <a16:creationId xmlns:a16="http://schemas.microsoft.com/office/drawing/2014/main" id="{89D22E74-E0D4-47D8-AB5F-FF0D573615C9}"/>
              </a:ext>
            </a:extLst>
          </p:cNvPr>
          <p:cNvGraphicFramePr>
            <a:graphicFrameLocks noChangeAspect="1"/>
          </p:cNvGraphicFramePr>
          <p:nvPr>
            <p:extLst>
              <p:ext uri="{D42A27DB-BD31-4B8C-83A1-F6EECF244321}">
                <p14:modId xmlns:p14="http://schemas.microsoft.com/office/powerpoint/2010/main" val="826614283"/>
              </p:ext>
            </p:extLst>
          </p:nvPr>
        </p:nvGraphicFramePr>
        <p:xfrm>
          <a:off x="9681712" y="4229251"/>
          <a:ext cx="2155825" cy="722313"/>
        </p:xfrm>
        <a:graphic>
          <a:graphicData uri="http://schemas.openxmlformats.org/presentationml/2006/ole">
            <mc:AlternateContent xmlns:mc="http://schemas.openxmlformats.org/markup-compatibility/2006">
              <mc:Choice xmlns:v="urn:schemas-microsoft-com:vml" Requires="v">
                <p:oleObj spid="_x0000_s232525" name="Equation" r:id="rId5" imgW="927000" imgH="304560" progId="Equation.DSMT4">
                  <p:embed/>
                </p:oleObj>
              </mc:Choice>
              <mc:Fallback>
                <p:oleObj name="Equation" r:id="rId5" imgW="927000" imgH="304560" progId="Equation.DSMT4">
                  <p:embed/>
                  <p:pic>
                    <p:nvPicPr>
                      <p:cNvPr id="9" name="Object 9">
                        <a:extLst>
                          <a:ext uri="{FF2B5EF4-FFF2-40B4-BE49-F238E27FC236}">
                            <a16:creationId xmlns:a16="http://schemas.microsoft.com/office/drawing/2014/main" id="{BC3DAC3D-3197-480B-8B41-1FE54174C39F}"/>
                          </a:ext>
                        </a:extLst>
                      </p:cNvPr>
                      <p:cNvPicPr>
                        <a:picLocks noChangeAspect="1" noChangeArrowheads="1"/>
                      </p:cNvPicPr>
                      <p:nvPr/>
                    </p:nvPicPr>
                    <p:blipFill>
                      <a:blip r:embed="rId6"/>
                      <a:srcRect/>
                      <a:stretch>
                        <a:fillRect/>
                      </a:stretch>
                    </p:blipFill>
                    <p:spPr bwMode="auto">
                      <a:xfrm>
                        <a:off x="9681712" y="4229251"/>
                        <a:ext cx="2155825" cy="722313"/>
                      </a:xfrm>
                      <a:prstGeom prst="rect">
                        <a:avLst/>
                      </a:prstGeom>
                      <a:solidFill>
                        <a:srgbClr val="FFFF00"/>
                      </a:solidFill>
                      <a:ln>
                        <a:noFill/>
                      </a:ln>
                      <a:extLst/>
                    </p:spPr>
                  </p:pic>
                </p:oleObj>
              </mc:Fallback>
            </mc:AlternateContent>
          </a:graphicData>
        </a:graphic>
      </p:graphicFrame>
      <p:graphicFrame>
        <p:nvGraphicFramePr>
          <p:cNvPr id="4" name="Object 9">
            <a:extLst>
              <a:ext uri="{FF2B5EF4-FFF2-40B4-BE49-F238E27FC236}">
                <a16:creationId xmlns:a16="http://schemas.microsoft.com/office/drawing/2014/main" id="{0FDF31D5-6AB5-44F0-BADB-6BDC2C00E689}"/>
              </a:ext>
            </a:extLst>
          </p:cNvPr>
          <p:cNvGraphicFramePr>
            <a:graphicFrameLocks noChangeAspect="1"/>
          </p:cNvGraphicFramePr>
          <p:nvPr>
            <p:extLst>
              <p:ext uri="{D42A27DB-BD31-4B8C-83A1-F6EECF244321}">
                <p14:modId xmlns:p14="http://schemas.microsoft.com/office/powerpoint/2010/main" val="1340694352"/>
              </p:ext>
            </p:extLst>
          </p:nvPr>
        </p:nvGraphicFramePr>
        <p:xfrm>
          <a:off x="9842995" y="3356260"/>
          <a:ext cx="2155825" cy="722313"/>
        </p:xfrm>
        <a:graphic>
          <a:graphicData uri="http://schemas.openxmlformats.org/presentationml/2006/ole">
            <mc:AlternateContent xmlns:mc="http://schemas.openxmlformats.org/markup-compatibility/2006">
              <mc:Choice xmlns:v="urn:schemas-microsoft-com:vml" Requires="v">
                <p:oleObj spid="_x0000_s232526" name="Equation" r:id="rId7" imgW="927000" imgH="304560" progId="Equation.DSMT4">
                  <p:embed/>
                </p:oleObj>
              </mc:Choice>
              <mc:Fallback>
                <p:oleObj name="Equation" r:id="rId7" imgW="927000" imgH="304560" progId="Equation.DSMT4">
                  <p:embed/>
                  <p:pic>
                    <p:nvPicPr>
                      <p:cNvPr id="10" name="Object 9">
                        <a:extLst>
                          <a:ext uri="{FF2B5EF4-FFF2-40B4-BE49-F238E27FC236}">
                            <a16:creationId xmlns:a16="http://schemas.microsoft.com/office/drawing/2014/main" id="{7BED076B-F10D-4DE1-9252-C3ACE7F64A45}"/>
                          </a:ext>
                        </a:extLst>
                      </p:cNvPr>
                      <p:cNvPicPr>
                        <a:picLocks noChangeAspect="1" noChangeArrowheads="1"/>
                      </p:cNvPicPr>
                      <p:nvPr/>
                    </p:nvPicPr>
                    <p:blipFill>
                      <a:blip r:embed="rId8"/>
                      <a:srcRect/>
                      <a:stretch>
                        <a:fillRect/>
                      </a:stretch>
                    </p:blipFill>
                    <p:spPr bwMode="auto">
                      <a:xfrm>
                        <a:off x="9842995" y="3356260"/>
                        <a:ext cx="2155825" cy="722313"/>
                      </a:xfrm>
                      <a:prstGeom prst="rect">
                        <a:avLst/>
                      </a:prstGeom>
                      <a:solidFill>
                        <a:srgbClr val="00FFFF"/>
                      </a:solidFill>
                      <a:ln>
                        <a:noFill/>
                      </a:ln>
                      <a:extLst/>
                    </p:spPr>
                  </p:pic>
                </p:oleObj>
              </mc:Fallback>
            </mc:AlternateContent>
          </a:graphicData>
        </a:graphic>
      </p:graphicFrame>
      <p:graphicFrame>
        <p:nvGraphicFramePr>
          <p:cNvPr id="5" name="Object 9">
            <a:extLst>
              <a:ext uri="{FF2B5EF4-FFF2-40B4-BE49-F238E27FC236}">
                <a16:creationId xmlns:a16="http://schemas.microsoft.com/office/drawing/2014/main" id="{7E118CE0-7082-4EBC-A60F-DFC2301A1C5F}"/>
              </a:ext>
            </a:extLst>
          </p:cNvPr>
          <p:cNvGraphicFramePr>
            <a:graphicFrameLocks noChangeAspect="1"/>
          </p:cNvGraphicFramePr>
          <p:nvPr>
            <p:extLst>
              <p:ext uri="{D42A27DB-BD31-4B8C-83A1-F6EECF244321}">
                <p14:modId xmlns:p14="http://schemas.microsoft.com/office/powerpoint/2010/main" val="1563839419"/>
              </p:ext>
            </p:extLst>
          </p:nvPr>
        </p:nvGraphicFramePr>
        <p:xfrm>
          <a:off x="9798603" y="5250766"/>
          <a:ext cx="2155825" cy="722313"/>
        </p:xfrm>
        <a:graphic>
          <a:graphicData uri="http://schemas.openxmlformats.org/presentationml/2006/ole">
            <mc:AlternateContent xmlns:mc="http://schemas.openxmlformats.org/markup-compatibility/2006">
              <mc:Choice xmlns:v="urn:schemas-microsoft-com:vml" Requires="v">
                <p:oleObj spid="_x0000_s232527" name="Equation" r:id="rId9" imgW="927000" imgH="304560" progId="Equation.DSMT4">
                  <p:embed/>
                </p:oleObj>
              </mc:Choice>
              <mc:Fallback>
                <p:oleObj name="Equation" r:id="rId9" imgW="927000" imgH="304560" progId="Equation.DSMT4">
                  <p:embed/>
                  <p:pic>
                    <p:nvPicPr>
                      <p:cNvPr id="11" name="Object 9">
                        <a:extLst>
                          <a:ext uri="{FF2B5EF4-FFF2-40B4-BE49-F238E27FC236}">
                            <a16:creationId xmlns:a16="http://schemas.microsoft.com/office/drawing/2014/main" id="{1B1642D8-229E-4FE4-8E51-10DF07AD1F2E}"/>
                          </a:ext>
                        </a:extLst>
                      </p:cNvPr>
                      <p:cNvPicPr>
                        <a:picLocks noChangeAspect="1" noChangeArrowheads="1"/>
                      </p:cNvPicPr>
                      <p:nvPr/>
                    </p:nvPicPr>
                    <p:blipFill>
                      <a:blip r:embed="rId10"/>
                      <a:srcRect/>
                      <a:stretch>
                        <a:fillRect/>
                      </a:stretch>
                    </p:blipFill>
                    <p:spPr bwMode="auto">
                      <a:xfrm>
                        <a:off x="9798603" y="5250766"/>
                        <a:ext cx="2155825" cy="722313"/>
                      </a:xfrm>
                      <a:prstGeom prst="rect">
                        <a:avLst/>
                      </a:prstGeom>
                      <a:solidFill>
                        <a:srgbClr val="99FF33"/>
                      </a:solidFill>
                      <a:ln>
                        <a:noFill/>
                      </a:ln>
                      <a:extLst/>
                    </p:spPr>
                  </p:pic>
                </p:oleObj>
              </mc:Fallback>
            </mc:AlternateContent>
          </a:graphicData>
        </a:graphic>
      </p:graphicFrame>
      <p:graphicFrame>
        <p:nvGraphicFramePr>
          <p:cNvPr id="6" name="Object 9">
            <a:extLst>
              <a:ext uri="{FF2B5EF4-FFF2-40B4-BE49-F238E27FC236}">
                <a16:creationId xmlns:a16="http://schemas.microsoft.com/office/drawing/2014/main" id="{BD12A8D8-6B78-4F63-902C-96A035E453CF}"/>
              </a:ext>
            </a:extLst>
          </p:cNvPr>
          <p:cNvGraphicFramePr>
            <a:graphicFrameLocks noChangeAspect="1"/>
          </p:cNvGraphicFramePr>
          <p:nvPr>
            <p:extLst>
              <p:ext uri="{D42A27DB-BD31-4B8C-83A1-F6EECF244321}">
                <p14:modId xmlns:p14="http://schemas.microsoft.com/office/powerpoint/2010/main" val="4171330553"/>
              </p:ext>
            </p:extLst>
          </p:nvPr>
        </p:nvGraphicFramePr>
        <p:xfrm>
          <a:off x="750888" y="947738"/>
          <a:ext cx="9539287" cy="723900"/>
        </p:xfrm>
        <a:graphic>
          <a:graphicData uri="http://schemas.openxmlformats.org/presentationml/2006/ole">
            <mc:AlternateContent xmlns:mc="http://schemas.openxmlformats.org/markup-compatibility/2006">
              <mc:Choice xmlns:v="urn:schemas-microsoft-com:vml" Requires="v">
                <p:oleObj spid="_x0000_s232528" name="Equation" r:id="rId11" imgW="4101840" imgH="304560" progId="Equation.DSMT4">
                  <p:embed/>
                </p:oleObj>
              </mc:Choice>
              <mc:Fallback>
                <p:oleObj name="Equation" r:id="rId11" imgW="4101840" imgH="304560" progId="Equation.DSMT4">
                  <p:embed/>
                  <p:pic>
                    <p:nvPicPr>
                      <p:cNvPr id="15" name="Object 9">
                        <a:extLst>
                          <a:ext uri="{FF2B5EF4-FFF2-40B4-BE49-F238E27FC236}">
                            <a16:creationId xmlns:a16="http://schemas.microsoft.com/office/drawing/2014/main" id="{079FE4AA-32D3-4B11-98FC-D2810B1FB720}"/>
                          </a:ext>
                        </a:extLst>
                      </p:cNvPr>
                      <p:cNvPicPr>
                        <a:picLocks noChangeAspect="1" noChangeArrowheads="1"/>
                      </p:cNvPicPr>
                      <p:nvPr/>
                    </p:nvPicPr>
                    <p:blipFill>
                      <a:blip r:embed="rId12"/>
                      <a:srcRect/>
                      <a:stretch>
                        <a:fillRect/>
                      </a:stretch>
                    </p:blipFill>
                    <p:spPr bwMode="auto">
                      <a:xfrm>
                        <a:off x="750888" y="947738"/>
                        <a:ext cx="95392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id="{3F755B21-504E-4291-A32D-8103E87D7AD4}"/>
              </a:ext>
            </a:extLst>
          </p:cNvPr>
          <p:cNvGraphicFramePr>
            <a:graphicFrameLocks noChangeAspect="1"/>
          </p:cNvGraphicFramePr>
          <p:nvPr>
            <p:extLst>
              <p:ext uri="{D42A27DB-BD31-4B8C-83A1-F6EECF244321}">
                <p14:modId xmlns:p14="http://schemas.microsoft.com/office/powerpoint/2010/main" val="1358559891"/>
              </p:ext>
            </p:extLst>
          </p:nvPr>
        </p:nvGraphicFramePr>
        <p:xfrm>
          <a:off x="750888" y="2032794"/>
          <a:ext cx="8859837" cy="633413"/>
        </p:xfrm>
        <a:graphic>
          <a:graphicData uri="http://schemas.openxmlformats.org/presentationml/2006/ole">
            <mc:AlternateContent xmlns:mc="http://schemas.openxmlformats.org/markup-compatibility/2006">
              <mc:Choice xmlns:v="urn:schemas-microsoft-com:vml" Requires="v">
                <p:oleObj spid="_x0000_s232529" name="Equation" r:id="rId13" imgW="3809880" imgH="266400" progId="Equation.DSMT4">
                  <p:embed/>
                </p:oleObj>
              </mc:Choice>
              <mc:Fallback>
                <p:oleObj name="Equation" r:id="rId13" imgW="3809880" imgH="266400" progId="Equation.DSMT4">
                  <p:embed/>
                  <p:pic>
                    <p:nvPicPr>
                      <p:cNvPr id="7" name="Object 9">
                        <a:extLst>
                          <a:ext uri="{FF2B5EF4-FFF2-40B4-BE49-F238E27FC236}">
                            <a16:creationId xmlns:a16="http://schemas.microsoft.com/office/drawing/2014/main" id="{8E0D7978-87FC-4A52-8CE1-BDF994BFB5AA}"/>
                          </a:ext>
                        </a:extLst>
                      </p:cNvPr>
                      <p:cNvPicPr>
                        <a:picLocks noChangeAspect="1" noChangeArrowheads="1"/>
                      </p:cNvPicPr>
                      <p:nvPr/>
                    </p:nvPicPr>
                    <p:blipFill>
                      <a:blip r:embed="rId14"/>
                      <a:srcRect/>
                      <a:stretch>
                        <a:fillRect/>
                      </a:stretch>
                    </p:blipFill>
                    <p:spPr bwMode="auto">
                      <a:xfrm>
                        <a:off x="750888" y="2032794"/>
                        <a:ext cx="88598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13EFC2D0-AFB4-405C-A6F6-1BA4C79041A8}"/>
              </a:ext>
            </a:extLst>
          </p:cNvPr>
          <p:cNvGraphicFramePr>
            <a:graphicFrameLocks noChangeAspect="1"/>
          </p:cNvGraphicFramePr>
          <p:nvPr>
            <p:extLst>
              <p:ext uri="{D42A27DB-BD31-4B8C-83A1-F6EECF244321}">
                <p14:modId xmlns:p14="http://schemas.microsoft.com/office/powerpoint/2010/main" val="3115210681"/>
              </p:ext>
            </p:extLst>
          </p:nvPr>
        </p:nvGraphicFramePr>
        <p:xfrm>
          <a:off x="1384789" y="3555866"/>
          <a:ext cx="560388" cy="422275"/>
        </p:xfrm>
        <a:graphic>
          <a:graphicData uri="http://schemas.openxmlformats.org/presentationml/2006/ole">
            <mc:AlternateContent xmlns:mc="http://schemas.openxmlformats.org/markup-compatibility/2006">
              <mc:Choice xmlns:v="urn:schemas-microsoft-com:vml" Requires="v">
                <p:oleObj spid="_x0000_s232530" name="Equation" r:id="rId15" imgW="241200" imgH="177480" progId="Equation.DSMT4">
                  <p:embed/>
                </p:oleObj>
              </mc:Choice>
              <mc:Fallback>
                <p:oleObj name="Equation" r:id="rId15" imgW="241200" imgH="177480" progId="Equation.DSMT4">
                  <p:embed/>
                  <p:pic>
                    <p:nvPicPr>
                      <p:cNvPr id="8" name="Object 9">
                        <a:extLst>
                          <a:ext uri="{FF2B5EF4-FFF2-40B4-BE49-F238E27FC236}">
                            <a16:creationId xmlns:a16="http://schemas.microsoft.com/office/drawing/2014/main" id="{3F755B21-504E-4291-A32D-8103E87D7AD4}"/>
                          </a:ext>
                        </a:extLst>
                      </p:cNvPr>
                      <p:cNvPicPr>
                        <a:picLocks noChangeAspect="1" noChangeArrowheads="1"/>
                      </p:cNvPicPr>
                      <p:nvPr/>
                    </p:nvPicPr>
                    <p:blipFill>
                      <a:blip r:embed="rId16"/>
                      <a:srcRect/>
                      <a:stretch>
                        <a:fillRect/>
                      </a:stretch>
                    </p:blipFill>
                    <p:spPr bwMode="auto">
                      <a:xfrm>
                        <a:off x="1384789" y="3555866"/>
                        <a:ext cx="5603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507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AE554B-5CA5-4EEE-850C-B4092BDC4EDB}"/>
              </a:ext>
            </a:extLst>
          </p:cNvPr>
          <p:cNvSpPr/>
          <p:nvPr/>
        </p:nvSpPr>
        <p:spPr>
          <a:xfrm>
            <a:off x="619325" y="83013"/>
            <a:ext cx="5748690" cy="584775"/>
          </a:xfrm>
          <a:prstGeom prst="rect">
            <a:avLst/>
          </a:prstGeom>
        </p:spPr>
        <p:txBody>
          <a:bodyPr wrap="none">
            <a:spAutoFit/>
          </a:bodyPr>
          <a:lstStyle/>
          <a:p>
            <a:pPr algn="ctr"/>
            <a:r>
              <a:rPr lang="en-US" altLang="zh-CN" sz="3200" b="1" dirty="0">
                <a:solidFill>
                  <a:srgbClr val="FF0000"/>
                </a:solidFill>
                <a:latin typeface="宋体" panose="02010600030101010101" pitchFamily="2" charset="-122"/>
                <a:ea typeface=""/>
                <a:cs typeface=""/>
              </a:rPr>
              <a:t>2. </a:t>
            </a:r>
            <a:r>
              <a:rPr lang="zh-CN" altLang="en-US" sz="3200" b="1" dirty="0">
                <a:solidFill>
                  <a:srgbClr val="FF0000"/>
                </a:solidFill>
                <a:latin typeface="宋体" panose="02010600030101010101" pitchFamily="2" charset="-122"/>
                <a:ea typeface=""/>
                <a:cs typeface=""/>
              </a:rPr>
              <a:t>角动量平方算符的</a:t>
            </a:r>
            <a:r>
              <a:rPr lang="zh-CN" altLang="en-US" sz="3200" b="1" dirty="0">
                <a:solidFill>
                  <a:srgbClr val="3333FF"/>
                </a:solidFill>
                <a:latin typeface="隶书" panose="02010509060101010101" pitchFamily="49" charset="-122"/>
                <a:ea typeface="隶书" panose="02010509060101010101" pitchFamily="49" charset="-122"/>
              </a:rPr>
              <a:t>本征方程</a:t>
            </a:r>
            <a:endParaRPr lang="zh-CN" altLang="en-US" sz="3200" b="1" dirty="0">
              <a:solidFill>
                <a:srgbClr val="FF0000"/>
              </a:solidFill>
            </a:endParaRPr>
          </a:p>
        </p:txBody>
      </p:sp>
      <p:graphicFrame>
        <p:nvGraphicFramePr>
          <p:cNvPr id="3" name="Object 2">
            <a:extLst>
              <a:ext uri="{FF2B5EF4-FFF2-40B4-BE49-F238E27FC236}">
                <a16:creationId xmlns:a16="http://schemas.microsoft.com/office/drawing/2014/main" id="{2B981B0B-E182-4646-8CC6-B129575FA0CB}"/>
              </a:ext>
            </a:extLst>
          </p:cNvPr>
          <p:cNvGraphicFramePr>
            <a:graphicFrameLocks noChangeAspect="1"/>
          </p:cNvGraphicFramePr>
          <p:nvPr>
            <p:extLst>
              <p:ext uri="{D42A27DB-BD31-4B8C-83A1-F6EECF244321}">
                <p14:modId xmlns:p14="http://schemas.microsoft.com/office/powerpoint/2010/main" val="2219700317"/>
              </p:ext>
            </p:extLst>
          </p:nvPr>
        </p:nvGraphicFramePr>
        <p:xfrm>
          <a:off x="861670" y="652109"/>
          <a:ext cx="6905625" cy="1223962"/>
        </p:xfrm>
        <a:graphic>
          <a:graphicData uri="http://schemas.openxmlformats.org/presentationml/2006/ole">
            <mc:AlternateContent xmlns:mc="http://schemas.openxmlformats.org/markup-compatibility/2006">
              <mc:Choice xmlns:v="urn:schemas-microsoft-com:vml" Requires="v">
                <p:oleObj spid="_x0000_s80568" name="Equation" r:id="rId3" imgW="2717640" imgH="482400" progId="Equation.DSMT4">
                  <p:embed/>
                </p:oleObj>
              </mc:Choice>
              <mc:Fallback>
                <p:oleObj name="Equation" r:id="rId3" imgW="2717640" imgH="482400" progId="Equation.DSMT4">
                  <p:embed/>
                  <p:pic>
                    <p:nvPicPr>
                      <p:cNvPr id="10" name="Object 2">
                        <a:extLst>
                          <a:ext uri="{FF2B5EF4-FFF2-40B4-BE49-F238E27FC236}">
                            <a16:creationId xmlns:a16="http://schemas.microsoft.com/office/drawing/2014/main" id="{89355BE0-3482-4734-B7DD-57A2FD6F4CCD}"/>
                          </a:ext>
                        </a:extLst>
                      </p:cNvPr>
                      <p:cNvPicPr>
                        <a:picLocks noChangeAspect="1" noChangeArrowheads="1"/>
                      </p:cNvPicPr>
                      <p:nvPr/>
                    </p:nvPicPr>
                    <p:blipFill>
                      <a:blip r:embed="rId4"/>
                      <a:srcRect/>
                      <a:stretch>
                        <a:fillRect/>
                      </a:stretch>
                    </p:blipFill>
                    <p:spPr bwMode="auto">
                      <a:xfrm>
                        <a:off x="861670" y="652109"/>
                        <a:ext cx="6905625" cy="1223962"/>
                      </a:xfrm>
                      <a:prstGeom prst="rect">
                        <a:avLst/>
                      </a:prstGeom>
                      <a:noFill/>
                      <a:ln>
                        <a:noFill/>
                      </a:ln>
                      <a:effectLst/>
                      <a:extLst/>
                    </p:spPr>
                  </p:pic>
                </p:oleObj>
              </mc:Fallback>
            </mc:AlternateContent>
          </a:graphicData>
        </a:graphic>
      </p:graphicFrame>
      <p:pic>
        <p:nvPicPr>
          <p:cNvPr id="49" name="图片 48">
            <a:extLst>
              <a:ext uri="{FF2B5EF4-FFF2-40B4-BE49-F238E27FC236}">
                <a16:creationId xmlns:a16="http://schemas.microsoft.com/office/drawing/2014/main" id="{FE486313-37B6-47F3-8FA6-F846CF923D5D}"/>
              </a:ext>
            </a:extLst>
          </p:cNvPr>
          <p:cNvPicPr>
            <a:picLocks noChangeAspect="1"/>
          </p:cNvPicPr>
          <p:nvPr/>
        </p:nvPicPr>
        <p:blipFill>
          <a:blip r:embed="rId5"/>
          <a:stretch>
            <a:fillRect/>
          </a:stretch>
        </p:blipFill>
        <p:spPr>
          <a:xfrm>
            <a:off x="7848481" y="779958"/>
            <a:ext cx="4343519" cy="3482340"/>
          </a:xfrm>
          <a:prstGeom prst="rect">
            <a:avLst/>
          </a:prstGeom>
        </p:spPr>
      </p:pic>
      <p:graphicFrame>
        <p:nvGraphicFramePr>
          <p:cNvPr id="50" name="Object 2">
            <a:extLst>
              <a:ext uri="{FF2B5EF4-FFF2-40B4-BE49-F238E27FC236}">
                <a16:creationId xmlns:a16="http://schemas.microsoft.com/office/drawing/2014/main" id="{D52DE446-1B95-4F38-AD6C-D7995C7B10C0}"/>
              </a:ext>
            </a:extLst>
          </p:cNvPr>
          <p:cNvGraphicFramePr>
            <a:graphicFrameLocks noChangeAspect="1"/>
          </p:cNvGraphicFramePr>
          <p:nvPr>
            <p:extLst>
              <p:ext uri="{D42A27DB-BD31-4B8C-83A1-F6EECF244321}">
                <p14:modId xmlns:p14="http://schemas.microsoft.com/office/powerpoint/2010/main" val="4153682678"/>
              </p:ext>
            </p:extLst>
          </p:nvPr>
        </p:nvGraphicFramePr>
        <p:xfrm>
          <a:off x="112713" y="2227263"/>
          <a:ext cx="8616950" cy="1223962"/>
        </p:xfrm>
        <a:graphic>
          <a:graphicData uri="http://schemas.openxmlformats.org/presentationml/2006/ole">
            <mc:AlternateContent xmlns:mc="http://schemas.openxmlformats.org/markup-compatibility/2006">
              <mc:Choice xmlns:v="urn:schemas-microsoft-com:vml" Requires="v">
                <p:oleObj spid="_x0000_s80569" name="Equation" r:id="rId6" imgW="3390840" imgH="482400" progId="Equation.DSMT4">
                  <p:embed/>
                </p:oleObj>
              </mc:Choice>
              <mc:Fallback>
                <p:oleObj name="Equation" r:id="rId6" imgW="3390840" imgH="482400" progId="Equation.DSMT4">
                  <p:embed/>
                  <p:pic>
                    <p:nvPicPr>
                      <p:cNvPr id="3" name="Object 2">
                        <a:extLst>
                          <a:ext uri="{FF2B5EF4-FFF2-40B4-BE49-F238E27FC236}">
                            <a16:creationId xmlns:a16="http://schemas.microsoft.com/office/drawing/2014/main" id="{2B981B0B-E182-4646-8CC6-B129575FA0CB}"/>
                          </a:ext>
                        </a:extLst>
                      </p:cNvPr>
                      <p:cNvPicPr>
                        <a:picLocks noChangeAspect="1" noChangeArrowheads="1"/>
                      </p:cNvPicPr>
                      <p:nvPr/>
                    </p:nvPicPr>
                    <p:blipFill>
                      <a:blip r:embed="rId7"/>
                      <a:srcRect/>
                      <a:stretch>
                        <a:fillRect/>
                      </a:stretch>
                    </p:blipFill>
                    <p:spPr bwMode="auto">
                      <a:xfrm>
                        <a:off x="112713" y="2227263"/>
                        <a:ext cx="8616950" cy="1223962"/>
                      </a:xfrm>
                      <a:prstGeom prst="rect">
                        <a:avLst/>
                      </a:prstGeom>
                      <a:noFill/>
                      <a:ln>
                        <a:noFill/>
                      </a:ln>
                      <a:effectLst/>
                      <a:extLst/>
                    </p:spPr>
                  </p:pic>
                </p:oleObj>
              </mc:Fallback>
            </mc:AlternateContent>
          </a:graphicData>
        </a:graphic>
      </p:graphicFrame>
      <p:sp>
        <p:nvSpPr>
          <p:cNvPr id="51" name="矩形 50">
            <a:extLst>
              <a:ext uri="{FF2B5EF4-FFF2-40B4-BE49-F238E27FC236}">
                <a16:creationId xmlns:a16="http://schemas.microsoft.com/office/drawing/2014/main" id="{49339D1A-2086-45B4-971D-12960C949820}"/>
              </a:ext>
            </a:extLst>
          </p:cNvPr>
          <p:cNvSpPr/>
          <p:nvPr/>
        </p:nvSpPr>
        <p:spPr>
          <a:xfrm>
            <a:off x="833325" y="1704310"/>
            <a:ext cx="1627369" cy="523220"/>
          </a:xfrm>
          <a:prstGeom prst="rect">
            <a:avLst/>
          </a:prstGeom>
        </p:spPr>
        <p:txBody>
          <a:bodyPr wrap="none">
            <a:spAutoFit/>
          </a:bodyPr>
          <a:lstStyle/>
          <a:p>
            <a:r>
              <a:rPr lang="zh-CN" altLang="en-US" sz="2800" b="1" dirty="0">
                <a:solidFill>
                  <a:srgbClr val="C00000"/>
                </a:solidFill>
                <a:latin typeface="隶书" panose="02010509060101010101" pitchFamily="49" charset="-122"/>
                <a:ea typeface="隶书" panose="02010509060101010101" pitchFamily="49" charset="-122"/>
              </a:rPr>
              <a:t>本征方程</a:t>
            </a:r>
            <a:endParaRPr lang="zh-CN" altLang="en-US" sz="2800" dirty="0">
              <a:solidFill>
                <a:srgbClr val="C00000"/>
              </a:solidFill>
            </a:endParaRPr>
          </a:p>
        </p:txBody>
      </p:sp>
      <p:grpSp>
        <p:nvGrpSpPr>
          <p:cNvPr id="53" name="Group 2">
            <a:extLst>
              <a:ext uri="{FF2B5EF4-FFF2-40B4-BE49-F238E27FC236}">
                <a16:creationId xmlns:a16="http://schemas.microsoft.com/office/drawing/2014/main" id="{51864EAA-BC16-4F33-857E-9D3F31935AA6}"/>
              </a:ext>
            </a:extLst>
          </p:cNvPr>
          <p:cNvGrpSpPr>
            <a:grpSpLocks/>
          </p:cNvGrpSpPr>
          <p:nvPr/>
        </p:nvGrpSpPr>
        <p:grpSpPr bwMode="auto">
          <a:xfrm>
            <a:off x="822325" y="4543073"/>
            <a:ext cx="5932490" cy="677863"/>
            <a:chOff x="182" y="124"/>
            <a:chExt cx="3737" cy="427"/>
          </a:xfrm>
        </p:grpSpPr>
        <p:sp>
          <p:nvSpPr>
            <p:cNvPr id="54" name="Text Box 3">
              <a:extLst>
                <a:ext uri="{FF2B5EF4-FFF2-40B4-BE49-F238E27FC236}">
                  <a16:creationId xmlns:a16="http://schemas.microsoft.com/office/drawing/2014/main" id="{EC14611A-E197-452E-94CA-CAAABD132892}"/>
                </a:ext>
              </a:extLst>
            </p:cNvPr>
            <p:cNvSpPr txBox="1">
              <a:spLocks noChangeArrowheads="1"/>
            </p:cNvSpPr>
            <p:nvPr/>
          </p:nvSpPr>
          <p:spPr bwMode="auto">
            <a:xfrm>
              <a:off x="182" y="124"/>
              <a:ext cx="37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令</a:t>
              </a:r>
              <a:r>
                <a:rPr kumimoji="1" lang="zh-CN" altLang="en-US" sz="2800" dirty="0">
                  <a:solidFill>
                    <a:srgbClr val="0000CC"/>
                  </a:solidFill>
                </a:rPr>
                <a:t>                                                        </a:t>
              </a:r>
              <a:r>
                <a:rPr kumimoji="1" lang="zh-CN" altLang="en-US" sz="2800" dirty="0">
                  <a:solidFill>
                    <a:srgbClr val="FF0000"/>
                  </a:solidFill>
                </a:rPr>
                <a:t>得</a:t>
              </a:r>
            </a:p>
          </p:txBody>
        </p:sp>
        <p:graphicFrame>
          <p:nvGraphicFramePr>
            <p:cNvPr id="55" name="Object 2">
              <a:extLst>
                <a:ext uri="{FF2B5EF4-FFF2-40B4-BE49-F238E27FC236}">
                  <a16:creationId xmlns:a16="http://schemas.microsoft.com/office/drawing/2014/main" id="{72A6C810-92D6-4AD1-9BC9-16B8F58BEABC}"/>
                </a:ext>
              </a:extLst>
            </p:cNvPr>
            <p:cNvGraphicFramePr>
              <a:graphicFrameLocks noChangeAspect="1"/>
            </p:cNvGraphicFramePr>
            <p:nvPr>
              <p:extLst>
                <p:ext uri="{D42A27DB-BD31-4B8C-83A1-F6EECF244321}">
                  <p14:modId xmlns:p14="http://schemas.microsoft.com/office/powerpoint/2010/main" val="2768620004"/>
                </p:ext>
              </p:extLst>
            </p:nvPr>
          </p:nvGraphicFramePr>
          <p:xfrm>
            <a:off x="947" y="137"/>
            <a:ext cx="2293" cy="414"/>
          </p:xfrm>
          <a:graphic>
            <a:graphicData uri="http://schemas.openxmlformats.org/presentationml/2006/ole">
              <mc:AlternateContent xmlns:mc="http://schemas.openxmlformats.org/markup-compatibility/2006">
                <mc:Choice xmlns:v="urn:schemas-microsoft-com:vml" Requires="v">
                  <p:oleObj spid="_x0000_s80570" name="Equation" r:id="rId8" imgW="1358640" imgH="253800" progId="Equation.DSMT4">
                    <p:embed/>
                  </p:oleObj>
                </mc:Choice>
                <mc:Fallback>
                  <p:oleObj name="Equation" r:id="rId8" imgW="1358640" imgH="253800" progId="Equation.DSMT4">
                    <p:embed/>
                    <p:pic>
                      <p:nvPicPr>
                        <p:cNvPr id="11" name="Object 2"/>
                        <p:cNvPicPr>
                          <a:picLocks noChangeAspect="1" noChangeArrowheads="1"/>
                        </p:cNvPicPr>
                        <p:nvPr/>
                      </p:nvPicPr>
                      <p:blipFill>
                        <a:blip r:embed="rId9"/>
                        <a:srcRect/>
                        <a:stretch>
                          <a:fillRect/>
                        </a:stretch>
                      </p:blipFill>
                      <p:spPr bwMode="auto">
                        <a:xfrm>
                          <a:off x="947" y="137"/>
                          <a:ext cx="2293" cy="414"/>
                        </a:xfrm>
                        <a:prstGeom prst="rect">
                          <a:avLst/>
                        </a:prstGeom>
                        <a:noFill/>
                        <a:ln>
                          <a:noFill/>
                        </a:ln>
                        <a:effectLst/>
                        <a:extLst/>
                      </p:spPr>
                    </p:pic>
                  </p:oleObj>
                </mc:Fallback>
              </mc:AlternateContent>
            </a:graphicData>
          </a:graphic>
        </p:graphicFrame>
      </p:grpSp>
      <p:graphicFrame>
        <p:nvGraphicFramePr>
          <p:cNvPr id="56" name="Object 4">
            <a:extLst>
              <a:ext uri="{FF2B5EF4-FFF2-40B4-BE49-F238E27FC236}">
                <a16:creationId xmlns:a16="http://schemas.microsoft.com/office/drawing/2014/main" id="{CEF42733-A7CB-455E-A782-91D15DF3FDF9}"/>
              </a:ext>
            </a:extLst>
          </p:cNvPr>
          <p:cNvGraphicFramePr>
            <a:graphicFrameLocks noChangeAspect="1"/>
          </p:cNvGraphicFramePr>
          <p:nvPr>
            <p:extLst>
              <p:ext uri="{D42A27DB-BD31-4B8C-83A1-F6EECF244321}">
                <p14:modId xmlns:p14="http://schemas.microsoft.com/office/powerpoint/2010/main" val="2025123001"/>
              </p:ext>
            </p:extLst>
          </p:nvPr>
        </p:nvGraphicFramePr>
        <p:xfrm>
          <a:off x="932977" y="5220936"/>
          <a:ext cx="7429500" cy="1293813"/>
        </p:xfrm>
        <a:graphic>
          <a:graphicData uri="http://schemas.openxmlformats.org/presentationml/2006/ole">
            <mc:AlternateContent xmlns:mc="http://schemas.openxmlformats.org/markup-compatibility/2006">
              <mc:Choice xmlns:v="urn:schemas-microsoft-com:vml" Requires="v">
                <p:oleObj spid="_x0000_s80571" name="Equation" r:id="rId10" imgW="2552400" imgH="444240" progId="Equation.DSMT4">
                  <p:embed/>
                </p:oleObj>
              </mc:Choice>
              <mc:Fallback>
                <p:oleObj name="Equation" r:id="rId10" imgW="2552400" imgH="444240" progId="Equation.DSMT4">
                  <p:embed/>
                  <p:pic>
                    <p:nvPicPr>
                      <p:cNvPr id="12" name="Object 4"/>
                      <p:cNvPicPr>
                        <a:picLocks noChangeAspect="1" noChangeArrowheads="1"/>
                      </p:cNvPicPr>
                      <p:nvPr/>
                    </p:nvPicPr>
                    <p:blipFill>
                      <a:blip r:embed="rId11"/>
                      <a:srcRect/>
                      <a:stretch>
                        <a:fillRect/>
                      </a:stretch>
                    </p:blipFill>
                    <p:spPr bwMode="auto">
                      <a:xfrm>
                        <a:off x="932977" y="5220936"/>
                        <a:ext cx="7429500" cy="1293813"/>
                      </a:xfrm>
                      <a:prstGeom prst="rect">
                        <a:avLst/>
                      </a:prstGeom>
                      <a:noFill/>
                      <a:ln>
                        <a:noFill/>
                      </a:ln>
                      <a:effectLst/>
                      <a:extLst/>
                    </p:spPr>
                  </p:pic>
                </p:oleObj>
              </mc:Fallback>
            </mc:AlternateContent>
          </a:graphicData>
        </a:graphic>
      </p:graphicFrame>
      <p:sp>
        <p:nvSpPr>
          <p:cNvPr id="60" name="Rectangle 10">
            <a:extLst>
              <a:ext uri="{FF2B5EF4-FFF2-40B4-BE49-F238E27FC236}">
                <a16:creationId xmlns:a16="http://schemas.microsoft.com/office/drawing/2014/main" id="{2753D754-5705-4173-AE18-9B51C1148C9F}"/>
              </a:ext>
            </a:extLst>
          </p:cNvPr>
          <p:cNvSpPr>
            <a:spLocks noChangeArrowheads="1"/>
          </p:cNvSpPr>
          <p:nvPr/>
        </p:nvSpPr>
        <p:spPr bwMode="auto">
          <a:xfrm>
            <a:off x="9180785" y="3232454"/>
            <a:ext cx="1558925"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0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0" cap="none" spc="0" normalizeH="0" baseline="0" noProof="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13.2.3</a:t>
            </a:r>
            <a:r>
              <a:rPr kumimoji="0" lang="zh-CN" altLang="en-US" sz="2400" b="1" i="0" u="none" strike="noStrike" kern="0" cap="none" spc="0" normalizeH="0" baseline="0" noProof="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0" cap="none" spc="0" normalizeH="0" baseline="0" noProof="0">
              <a:ln>
                <a:noFill/>
              </a:ln>
              <a:solidFill>
                <a:srgbClr val="C00000"/>
              </a:solidFill>
              <a:effectLst/>
              <a:uLnTx/>
              <a:uFillTx/>
              <a:ea typeface="宋体" panose="02010600030101010101" pitchFamily="2" charset="-122"/>
            </a:endParaRPr>
          </a:p>
        </p:txBody>
      </p:sp>
      <p:sp>
        <p:nvSpPr>
          <p:cNvPr id="62" name="Rectangle 23">
            <a:extLst>
              <a:ext uri="{FF2B5EF4-FFF2-40B4-BE49-F238E27FC236}">
                <a16:creationId xmlns:a16="http://schemas.microsoft.com/office/drawing/2014/main" id="{32DBC2B4-CDBF-4EC9-881E-36BD7488F39D}"/>
              </a:ext>
            </a:extLst>
          </p:cNvPr>
          <p:cNvSpPr>
            <a:spLocks noChangeArrowheads="1"/>
          </p:cNvSpPr>
          <p:nvPr/>
        </p:nvSpPr>
        <p:spPr bwMode="auto">
          <a:xfrm>
            <a:off x="6754815" y="4670072"/>
            <a:ext cx="2228850" cy="39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0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rPr>
              <a:t>（球谐函数方程）</a:t>
            </a:r>
          </a:p>
        </p:txBody>
      </p:sp>
      <p:graphicFrame>
        <p:nvGraphicFramePr>
          <p:cNvPr id="63" name="Object 30">
            <a:extLst>
              <a:ext uri="{FF2B5EF4-FFF2-40B4-BE49-F238E27FC236}">
                <a16:creationId xmlns:a16="http://schemas.microsoft.com/office/drawing/2014/main" id="{FBC79AC1-4DE9-466B-8E54-15F986B972EF}"/>
              </a:ext>
            </a:extLst>
          </p:cNvPr>
          <p:cNvGraphicFramePr>
            <a:graphicFrameLocks noChangeAspect="1"/>
          </p:cNvGraphicFramePr>
          <p:nvPr>
            <p:extLst>
              <p:ext uri="{D42A27DB-BD31-4B8C-83A1-F6EECF244321}">
                <p14:modId xmlns:p14="http://schemas.microsoft.com/office/powerpoint/2010/main" val="967674357"/>
              </p:ext>
            </p:extLst>
          </p:nvPr>
        </p:nvGraphicFramePr>
        <p:xfrm>
          <a:off x="1452290" y="3373523"/>
          <a:ext cx="6014445" cy="1064242"/>
        </p:xfrm>
        <a:graphic>
          <a:graphicData uri="http://schemas.openxmlformats.org/presentationml/2006/ole">
            <mc:AlternateContent xmlns:mc="http://schemas.openxmlformats.org/markup-compatibility/2006">
              <mc:Choice xmlns:v="urn:schemas-microsoft-com:vml" Requires="v">
                <p:oleObj spid="_x0000_s80572" name="Equation" r:id="rId12" imgW="2539800" imgH="444240" progId="Equation.DSMT4">
                  <p:embed/>
                </p:oleObj>
              </mc:Choice>
              <mc:Fallback>
                <p:oleObj name="Equation" r:id="rId12" imgW="2539800" imgH="444240" progId="Equation.DSMT4">
                  <p:embed/>
                  <p:pic>
                    <p:nvPicPr>
                      <p:cNvPr id="59" name="Object 30">
                        <a:extLst>
                          <a:ext uri="{FF2B5EF4-FFF2-40B4-BE49-F238E27FC236}">
                            <a16:creationId xmlns:a16="http://schemas.microsoft.com/office/drawing/2014/main" id="{CBB6B2F3-EE58-40A3-BD80-0785A09201DD}"/>
                          </a:ext>
                        </a:extLst>
                      </p:cNvPr>
                      <p:cNvPicPr>
                        <a:picLocks noChangeAspect="1" noChangeArrowheads="1"/>
                      </p:cNvPicPr>
                      <p:nvPr/>
                    </p:nvPicPr>
                    <p:blipFill>
                      <a:blip r:embed="rId13"/>
                      <a:srcRect/>
                      <a:stretch>
                        <a:fillRect/>
                      </a:stretch>
                    </p:blipFill>
                    <p:spPr bwMode="auto">
                      <a:xfrm>
                        <a:off x="1452290" y="3373523"/>
                        <a:ext cx="6014445" cy="1064242"/>
                      </a:xfrm>
                      <a:prstGeom prst="rect">
                        <a:avLst/>
                      </a:prstGeom>
                      <a:noFill/>
                      <a:ln>
                        <a:noFill/>
                      </a:ln>
                      <a:effectLst/>
                      <a:extLst/>
                    </p:spPr>
                  </p:pic>
                </p:oleObj>
              </mc:Fallback>
            </mc:AlternateContent>
          </a:graphicData>
        </a:graphic>
      </p:graphicFrame>
      <p:sp>
        <p:nvSpPr>
          <p:cNvPr id="64" name="AutoShape 2059">
            <a:extLst>
              <a:ext uri="{FF2B5EF4-FFF2-40B4-BE49-F238E27FC236}">
                <a16:creationId xmlns:a16="http://schemas.microsoft.com/office/drawing/2014/main" id="{ADCB4404-267D-4FA2-ABE6-15A1977BA66D}"/>
              </a:ext>
            </a:extLst>
          </p:cNvPr>
          <p:cNvSpPr>
            <a:spLocks noChangeArrowheads="1"/>
          </p:cNvSpPr>
          <p:nvPr/>
        </p:nvSpPr>
        <p:spPr bwMode="auto">
          <a:xfrm>
            <a:off x="527538" y="3791136"/>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Tree>
    <p:extLst>
      <p:ext uri="{BB962C8B-B14F-4D97-AF65-F5344CB8AC3E}">
        <p14:creationId xmlns:p14="http://schemas.microsoft.com/office/powerpoint/2010/main" val="317864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ppt_x"/>
                                          </p:val>
                                        </p:tav>
                                        <p:tav tm="100000">
                                          <p:val>
                                            <p:strVal val="#ppt_x"/>
                                          </p:val>
                                        </p:tav>
                                      </p:tavLst>
                                    </p:anim>
                                    <p:anim calcmode="lin" valueType="num">
                                      <p:cBhvr additive="base">
                                        <p:cTn id="1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down)">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1000" fill="hold"/>
                                        <p:tgtEl>
                                          <p:spTgt spid="63"/>
                                        </p:tgtEl>
                                        <p:attrNameLst>
                                          <p:attrName>ppt_w</p:attrName>
                                        </p:attrNameLst>
                                      </p:cBhvr>
                                      <p:tavLst>
                                        <p:tav tm="0">
                                          <p:val>
                                            <p:fltVal val="0"/>
                                          </p:val>
                                        </p:tav>
                                        <p:tav tm="100000">
                                          <p:val>
                                            <p:strVal val="#ppt_w"/>
                                          </p:val>
                                        </p:tav>
                                      </p:tavLst>
                                    </p:anim>
                                    <p:anim calcmode="lin" valueType="num">
                                      <p:cBhvr>
                                        <p:cTn id="30" dur="1000" fill="hold"/>
                                        <p:tgtEl>
                                          <p:spTgt spid="63"/>
                                        </p:tgtEl>
                                        <p:attrNameLst>
                                          <p:attrName>ppt_h</p:attrName>
                                        </p:attrNameLst>
                                      </p:cBhvr>
                                      <p:tavLst>
                                        <p:tav tm="0">
                                          <p:val>
                                            <p:fltVal val="0"/>
                                          </p:val>
                                        </p:tav>
                                        <p:tav tm="100000">
                                          <p:val>
                                            <p:strVal val="#ppt_h"/>
                                          </p:val>
                                        </p:tav>
                                      </p:tavLst>
                                    </p:anim>
                                    <p:anim calcmode="lin" valueType="num">
                                      <p:cBhvr>
                                        <p:cTn id="31" dur="1000" fill="hold"/>
                                        <p:tgtEl>
                                          <p:spTgt spid="63"/>
                                        </p:tgtEl>
                                        <p:attrNameLst>
                                          <p:attrName>style.rotation</p:attrName>
                                        </p:attrNameLst>
                                      </p:cBhvr>
                                      <p:tavLst>
                                        <p:tav tm="0">
                                          <p:val>
                                            <p:fltVal val="90"/>
                                          </p:val>
                                        </p:tav>
                                        <p:tav tm="100000">
                                          <p:val>
                                            <p:fltVal val="0"/>
                                          </p:val>
                                        </p:tav>
                                      </p:tavLst>
                                    </p:anim>
                                    <p:animEffect transition="in" filter="fade">
                                      <p:cBhvr>
                                        <p:cTn id="32" dur="10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circle(in)">
                                      <p:cBhvr>
                                        <p:cTn id="37" dur="2000"/>
                                        <p:tgtEl>
                                          <p:spTgt spid="53"/>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circle(in)">
                                      <p:cBhvr>
                                        <p:cTn id="40" dur="20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1000"/>
                                        <p:tgtEl>
                                          <p:spTgt spid="56"/>
                                        </p:tgtEl>
                                      </p:cBhvr>
                                    </p:animEffect>
                                    <p:anim calcmode="lin" valueType="num">
                                      <p:cBhvr>
                                        <p:cTn id="46" dur="1000" fill="hold"/>
                                        <p:tgtEl>
                                          <p:spTgt spid="56"/>
                                        </p:tgtEl>
                                        <p:attrNameLst>
                                          <p:attrName>ppt_x</p:attrName>
                                        </p:attrNameLst>
                                      </p:cBhvr>
                                      <p:tavLst>
                                        <p:tav tm="0">
                                          <p:val>
                                            <p:strVal val="#ppt_x"/>
                                          </p:val>
                                        </p:tav>
                                        <p:tav tm="100000">
                                          <p:val>
                                            <p:strVal val="#ppt_x"/>
                                          </p:val>
                                        </p:tav>
                                      </p:tavLst>
                                    </p:anim>
                                    <p:anim calcmode="lin" valueType="num">
                                      <p:cBhvr>
                                        <p:cTn id="4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2" grpId="0"/>
      <p:bldP spid="6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51">
            <a:extLst>
              <a:ext uri="{FF2B5EF4-FFF2-40B4-BE49-F238E27FC236}">
                <a16:creationId xmlns:a16="http://schemas.microsoft.com/office/drawing/2014/main" id="{BEB8CF85-15F9-4812-9699-ECA1EED1EEE7}"/>
              </a:ext>
            </a:extLst>
          </p:cNvPr>
          <p:cNvGraphicFramePr>
            <a:graphicFrameLocks noChangeAspect="1"/>
          </p:cNvGraphicFramePr>
          <p:nvPr>
            <p:extLst>
              <p:ext uri="{D42A27DB-BD31-4B8C-83A1-F6EECF244321}">
                <p14:modId xmlns:p14="http://schemas.microsoft.com/office/powerpoint/2010/main" val="3711259071"/>
              </p:ext>
            </p:extLst>
          </p:nvPr>
        </p:nvGraphicFramePr>
        <p:xfrm>
          <a:off x="1541415" y="494079"/>
          <a:ext cx="8015287" cy="1163638"/>
        </p:xfrm>
        <a:graphic>
          <a:graphicData uri="http://schemas.openxmlformats.org/presentationml/2006/ole">
            <mc:AlternateContent xmlns:mc="http://schemas.openxmlformats.org/markup-compatibility/2006">
              <mc:Choice xmlns:v="urn:schemas-microsoft-com:vml" Requires="v">
                <p:oleObj spid="_x0000_s82667" name="Equation" r:id="rId3" imgW="3098520" imgH="444240" progId="Equation.DSMT4">
                  <p:embed/>
                </p:oleObj>
              </mc:Choice>
              <mc:Fallback>
                <p:oleObj name="Equation" r:id="rId3" imgW="3098520" imgH="444240" progId="Equation.DSMT4">
                  <p:embed/>
                  <p:pic>
                    <p:nvPicPr>
                      <p:cNvPr id="20" name="Object 51">
                        <a:extLst>
                          <a:ext uri="{FF2B5EF4-FFF2-40B4-BE49-F238E27FC236}">
                            <a16:creationId xmlns:a16="http://schemas.microsoft.com/office/drawing/2014/main" id="{D9C5CBC4-36AE-4A8B-8C58-77B183D48449}"/>
                          </a:ext>
                        </a:extLst>
                      </p:cNvPr>
                      <p:cNvPicPr>
                        <a:picLocks noChangeAspect="1" noChangeArrowheads="1"/>
                      </p:cNvPicPr>
                      <p:nvPr/>
                    </p:nvPicPr>
                    <p:blipFill>
                      <a:blip r:embed="rId4"/>
                      <a:srcRect/>
                      <a:stretch>
                        <a:fillRect/>
                      </a:stretch>
                    </p:blipFill>
                    <p:spPr bwMode="auto">
                      <a:xfrm>
                        <a:off x="1541415" y="494079"/>
                        <a:ext cx="8015287" cy="1163638"/>
                      </a:xfrm>
                      <a:prstGeom prst="rect">
                        <a:avLst/>
                      </a:prstGeom>
                      <a:noFill/>
                      <a:ln>
                        <a:noFill/>
                      </a:ln>
                      <a:effectLst/>
                      <a:extLst/>
                    </p:spPr>
                  </p:pic>
                </p:oleObj>
              </mc:Fallback>
            </mc:AlternateContent>
          </a:graphicData>
        </a:graphic>
      </p:graphicFrame>
      <p:sp>
        <p:nvSpPr>
          <p:cNvPr id="16" name="Text Box 5">
            <a:extLst>
              <a:ext uri="{FF2B5EF4-FFF2-40B4-BE49-F238E27FC236}">
                <a16:creationId xmlns:a16="http://schemas.microsoft.com/office/drawing/2014/main" id="{F1D91756-E75C-46A3-9B93-222000A5366B}"/>
              </a:ext>
            </a:extLst>
          </p:cNvPr>
          <p:cNvSpPr txBox="1">
            <a:spLocks noChangeArrowheads="1"/>
          </p:cNvSpPr>
          <p:nvPr/>
        </p:nvSpPr>
        <p:spPr bwMode="auto">
          <a:xfrm>
            <a:off x="1966913" y="2043821"/>
            <a:ext cx="3330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66"/>
                </a:solidFill>
                <a:latin typeface="宋体" panose="02010600030101010101" pitchFamily="2" charset="-122"/>
              </a:rPr>
              <a:t>左边</a:t>
            </a:r>
            <a:r>
              <a:rPr kumimoji="1" lang="en-US" altLang="zh-CN" sz="2800" dirty="0">
                <a:solidFill>
                  <a:srgbClr val="FF0066"/>
                </a:solidFill>
                <a:latin typeface="宋体" panose="02010600030101010101" pitchFamily="2" charset="-122"/>
              </a:rPr>
              <a:t>=</a:t>
            </a:r>
            <a:r>
              <a:rPr kumimoji="1" lang="zh-CN" altLang="en-US" sz="2800" dirty="0">
                <a:solidFill>
                  <a:srgbClr val="0000FF"/>
                </a:solidFill>
                <a:latin typeface="宋体" panose="02010600030101010101" pitchFamily="2" charset="-122"/>
                <a:sym typeface="Symbol" panose="05050102010706020507" pitchFamily="18" charset="2"/>
              </a:rPr>
              <a:t></a:t>
            </a:r>
            <a:r>
              <a:rPr kumimoji="1" lang="zh-CN" altLang="en-US" sz="2800" dirty="0">
                <a:solidFill>
                  <a:srgbClr val="0000FF"/>
                </a:solidFill>
                <a:latin typeface="宋体" panose="02010600030101010101" pitchFamily="2" charset="-122"/>
              </a:rPr>
              <a:t>的函数</a:t>
            </a:r>
          </a:p>
        </p:txBody>
      </p:sp>
      <p:sp>
        <p:nvSpPr>
          <p:cNvPr id="17" name="Text Box 5">
            <a:extLst>
              <a:ext uri="{FF2B5EF4-FFF2-40B4-BE49-F238E27FC236}">
                <a16:creationId xmlns:a16="http://schemas.microsoft.com/office/drawing/2014/main" id="{4D419A71-A158-40EB-B1AF-D6FF81B36DA9}"/>
              </a:ext>
            </a:extLst>
          </p:cNvPr>
          <p:cNvSpPr txBox="1">
            <a:spLocks noChangeArrowheads="1"/>
          </p:cNvSpPr>
          <p:nvPr/>
        </p:nvSpPr>
        <p:spPr bwMode="auto">
          <a:xfrm>
            <a:off x="5898775" y="2059889"/>
            <a:ext cx="2581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66"/>
                </a:solidFill>
                <a:latin typeface="宋体" panose="02010600030101010101" pitchFamily="2" charset="-122"/>
              </a:rPr>
              <a:t>右边</a:t>
            </a:r>
            <a:r>
              <a:rPr kumimoji="1" lang="en-US" altLang="zh-CN" sz="2800" dirty="0">
                <a:solidFill>
                  <a:srgbClr val="FF0066"/>
                </a:solidFill>
                <a:latin typeface="宋体" panose="02010600030101010101" pitchFamily="2" charset="-122"/>
              </a:rPr>
              <a:t>=</a:t>
            </a:r>
            <a:r>
              <a:rPr kumimoji="1" lang="en-US" altLang="zh-CN" sz="2800" dirty="0">
                <a:solidFill>
                  <a:srgbClr val="009900"/>
                </a:solidFill>
                <a:latin typeface="宋体" panose="02010600030101010101" pitchFamily="2" charset="-122"/>
                <a:sym typeface="Symbol" panose="05050102010706020507" pitchFamily="18" charset="2"/>
              </a:rPr>
              <a:t></a:t>
            </a:r>
            <a:r>
              <a:rPr kumimoji="1" lang="zh-CN" altLang="en-US" sz="2800" dirty="0">
                <a:solidFill>
                  <a:srgbClr val="009900"/>
                </a:solidFill>
                <a:latin typeface="宋体" panose="02010600030101010101" pitchFamily="2" charset="-122"/>
              </a:rPr>
              <a:t>的函数</a:t>
            </a:r>
          </a:p>
        </p:txBody>
      </p:sp>
      <p:sp>
        <p:nvSpPr>
          <p:cNvPr id="22" name="AutoShape 2059">
            <a:extLst>
              <a:ext uri="{FF2B5EF4-FFF2-40B4-BE49-F238E27FC236}">
                <a16:creationId xmlns:a16="http://schemas.microsoft.com/office/drawing/2014/main" id="{DDBD1A01-3AD8-48B4-9707-962039576ED6}"/>
              </a:ext>
            </a:extLst>
          </p:cNvPr>
          <p:cNvSpPr>
            <a:spLocks noChangeArrowheads="1"/>
          </p:cNvSpPr>
          <p:nvPr/>
        </p:nvSpPr>
        <p:spPr bwMode="auto">
          <a:xfrm>
            <a:off x="391911" y="3294177"/>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3" name="Object 51">
            <a:extLst>
              <a:ext uri="{FF2B5EF4-FFF2-40B4-BE49-F238E27FC236}">
                <a16:creationId xmlns:a16="http://schemas.microsoft.com/office/drawing/2014/main" id="{7D5FAFEA-2D12-4763-B6A4-6E1C6EF02506}"/>
              </a:ext>
            </a:extLst>
          </p:cNvPr>
          <p:cNvGraphicFramePr>
            <a:graphicFrameLocks noChangeAspect="1"/>
          </p:cNvGraphicFramePr>
          <p:nvPr>
            <p:extLst>
              <p:ext uri="{D42A27DB-BD31-4B8C-83A1-F6EECF244321}">
                <p14:modId xmlns:p14="http://schemas.microsoft.com/office/powerpoint/2010/main" val="3833084656"/>
              </p:ext>
            </p:extLst>
          </p:nvPr>
        </p:nvGraphicFramePr>
        <p:xfrm>
          <a:off x="1690858" y="2985281"/>
          <a:ext cx="8016875" cy="1163638"/>
        </p:xfrm>
        <a:graphic>
          <a:graphicData uri="http://schemas.openxmlformats.org/presentationml/2006/ole">
            <mc:AlternateContent xmlns:mc="http://schemas.openxmlformats.org/markup-compatibility/2006">
              <mc:Choice xmlns:v="urn:schemas-microsoft-com:vml" Requires="v">
                <p:oleObj spid="_x0000_s82668" name="Equation" r:id="rId5" imgW="3098520" imgH="444240" progId="Equation.DSMT4">
                  <p:embed/>
                </p:oleObj>
              </mc:Choice>
              <mc:Fallback>
                <p:oleObj name="Equation" r:id="rId5" imgW="3098520" imgH="444240" progId="Equation.DSMT4">
                  <p:embed/>
                  <p:pic>
                    <p:nvPicPr>
                      <p:cNvPr id="18" name="Object 51">
                        <a:extLst>
                          <a:ext uri="{FF2B5EF4-FFF2-40B4-BE49-F238E27FC236}">
                            <a16:creationId xmlns:a16="http://schemas.microsoft.com/office/drawing/2014/main" id="{1CD6CF97-504A-460B-A0D7-0434ACD862DE}"/>
                          </a:ext>
                        </a:extLst>
                      </p:cNvPr>
                      <p:cNvPicPr>
                        <a:picLocks noChangeAspect="1" noChangeArrowheads="1"/>
                      </p:cNvPicPr>
                      <p:nvPr/>
                    </p:nvPicPr>
                    <p:blipFill>
                      <a:blip r:embed="rId6"/>
                      <a:srcRect/>
                      <a:stretch>
                        <a:fillRect/>
                      </a:stretch>
                    </p:blipFill>
                    <p:spPr bwMode="auto">
                      <a:xfrm>
                        <a:off x="1690858" y="2985281"/>
                        <a:ext cx="8016875" cy="1163638"/>
                      </a:xfrm>
                      <a:prstGeom prst="rect">
                        <a:avLst/>
                      </a:prstGeom>
                      <a:noFill/>
                      <a:ln>
                        <a:noFill/>
                      </a:ln>
                      <a:effectLst/>
                      <a:extLst/>
                    </p:spPr>
                  </p:pic>
                </p:oleObj>
              </mc:Fallback>
            </mc:AlternateContent>
          </a:graphicData>
        </a:graphic>
      </p:graphicFrame>
      <p:graphicFrame>
        <p:nvGraphicFramePr>
          <p:cNvPr id="24" name="对象 23">
            <a:extLst>
              <a:ext uri="{FF2B5EF4-FFF2-40B4-BE49-F238E27FC236}">
                <a16:creationId xmlns:a16="http://schemas.microsoft.com/office/drawing/2014/main" id="{AE182B80-413D-4E17-9110-D7AE4B39F2F6}"/>
              </a:ext>
            </a:extLst>
          </p:cNvPr>
          <p:cNvGraphicFramePr>
            <a:graphicFrameLocks noChangeAspect="1"/>
          </p:cNvGraphicFramePr>
          <p:nvPr>
            <p:extLst>
              <p:ext uri="{D42A27DB-BD31-4B8C-83A1-F6EECF244321}">
                <p14:modId xmlns:p14="http://schemas.microsoft.com/office/powerpoint/2010/main" val="2662448670"/>
              </p:ext>
            </p:extLst>
          </p:nvPr>
        </p:nvGraphicFramePr>
        <p:xfrm>
          <a:off x="9707733" y="3152775"/>
          <a:ext cx="2284413" cy="552450"/>
        </p:xfrm>
        <a:graphic>
          <a:graphicData uri="http://schemas.openxmlformats.org/presentationml/2006/ole">
            <mc:AlternateContent xmlns:mc="http://schemas.openxmlformats.org/markup-compatibility/2006">
              <mc:Choice xmlns:v="urn:schemas-microsoft-com:vml" Requires="v">
                <p:oleObj spid="_x0000_s82669" name="Equation" r:id="rId7" imgW="736560" imgH="177480" progId="Equation.DSMT4">
                  <p:embed/>
                </p:oleObj>
              </mc:Choice>
              <mc:Fallback>
                <p:oleObj name="Equation" r:id="rId7" imgW="736560" imgH="177480" progId="Equation.DSMT4">
                  <p:embed/>
                  <p:pic>
                    <p:nvPicPr>
                      <p:cNvPr id="19" name="对象 18">
                        <a:extLst>
                          <a:ext uri="{FF2B5EF4-FFF2-40B4-BE49-F238E27FC236}">
                            <a16:creationId xmlns:a16="http://schemas.microsoft.com/office/drawing/2014/main" id="{E22E3186-6B81-4211-A9EB-EE3F42C494BB}"/>
                          </a:ext>
                        </a:extLst>
                      </p:cNvPr>
                      <p:cNvPicPr/>
                      <p:nvPr/>
                    </p:nvPicPr>
                    <p:blipFill>
                      <a:blip r:embed="rId8"/>
                      <a:stretch>
                        <a:fillRect/>
                      </a:stretch>
                    </p:blipFill>
                    <p:spPr>
                      <a:xfrm>
                        <a:off x="9707733" y="3152775"/>
                        <a:ext cx="2284413" cy="552450"/>
                      </a:xfrm>
                      <a:prstGeom prst="rect">
                        <a:avLst/>
                      </a:prstGeom>
                    </p:spPr>
                  </p:pic>
                </p:oleObj>
              </mc:Fallback>
            </mc:AlternateContent>
          </a:graphicData>
        </a:graphic>
      </p:graphicFrame>
      <p:sp>
        <p:nvSpPr>
          <p:cNvPr id="25" name="AutoShape 2059">
            <a:extLst>
              <a:ext uri="{FF2B5EF4-FFF2-40B4-BE49-F238E27FC236}">
                <a16:creationId xmlns:a16="http://schemas.microsoft.com/office/drawing/2014/main" id="{597C701D-FC0D-48B3-BC8F-92FD362071C3}"/>
              </a:ext>
            </a:extLst>
          </p:cNvPr>
          <p:cNvSpPr>
            <a:spLocks noChangeArrowheads="1"/>
          </p:cNvSpPr>
          <p:nvPr/>
        </p:nvSpPr>
        <p:spPr bwMode="auto">
          <a:xfrm>
            <a:off x="797350" y="4902957"/>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6" name="Object 41">
            <a:extLst>
              <a:ext uri="{FF2B5EF4-FFF2-40B4-BE49-F238E27FC236}">
                <a16:creationId xmlns:a16="http://schemas.microsoft.com/office/drawing/2014/main" id="{CF2044F4-B2A9-4BD2-A383-6B16569DC0C8}"/>
              </a:ext>
            </a:extLst>
          </p:cNvPr>
          <p:cNvGraphicFramePr>
            <a:graphicFrameLocks noChangeAspect="1"/>
          </p:cNvGraphicFramePr>
          <p:nvPr>
            <p:extLst>
              <p:ext uri="{D42A27DB-BD31-4B8C-83A1-F6EECF244321}">
                <p14:modId xmlns:p14="http://schemas.microsoft.com/office/powerpoint/2010/main" val="757028279"/>
              </p:ext>
            </p:extLst>
          </p:nvPr>
        </p:nvGraphicFramePr>
        <p:xfrm>
          <a:off x="2232819" y="4398926"/>
          <a:ext cx="6129337" cy="1008063"/>
        </p:xfrm>
        <a:graphic>
          <a:graphicData uri="http://schemas.openxmlformats.org/presentationml/2006/ole">
            <mc:AlternateContent xmlns:mc="http://schemas.openxmlformats.org/markup-compatibility/2006">
              <mc:Choice xmlns:v="urn:schemas-microsoft-com:vml" Requires="v">
                <p:oleObj spid="_x0000_s82670" name="Equation" r:id="rId9" imgW="2425680" imgH="393480" progId="Equation.DSMT4">
                  <p:embed/>
                </p:oleObj>
              </mc:Choice>
              <mc:Fallback>
                <p:oleObj name="Equation" r:id="rId9" imgW="2425680" imgH="393480" progId="Equation.DSMT4">
                  <p:embed/>
                  <p:pic>
                    <p:nvPicPr>
                      <p:cNvPr id="20" name="Object 41">
                        <a:extLst>
                          <a:ext uri="{FF2B5EF4-FFF2-40B4-BE49-F238E27FC236}">
                            <a16:creationId xmlns:a16="http://schemas.microsoft.com/office/drawing/2014/main" id="{DDD0A052-4BB5-4D44-BB05-C5A9262A07F9}"/>
                          </a:ext>
                        </a:extLst>
                      </p:cNvPr>
                      <p:cNvPicPr>
                        <a:picLocks noChangeAspect="1" noChangeArrowheads="1"/>
                      </p:cNvPicPr>
                      <p:nvPr/>
                    </p:nvPicPr>
                    <p:blipFill>
                      <a:blip r:embed="rId10"/>
                      <a:srcRect/>
                      <a:stretch>
                        <a:fillRect/>
                      </a:stretch>
                    </p:blipFill>
                    <p:spPr bwMode="auto">
                      <a:xfrm>
                        <a:off x="2232819" y="4398926"/>
                        <a:ext cx="6129337"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4">
            <a:extLst>
              <a:ext uri="{FF2B5EF4-FFF2-40B4-BE49-F238E27FC236}">
                <a16:creationId xmlns:a16="http://schemas.microsoft.com/office/drawing/2014/main" id="{4C6BC58A-747C-46BA-BE8E-142FC6CD11BA}"/>
              </a:ext>
            </a:extLst>
          </p:cNvPr>
          <p:cNvGraphicFramePr>
            <a:graphicFrameLocks noChangeAspect="1"/>
          </p:cNvGraphicFramePr>
          <p:nvPr>
            <p:extLst>
              <p:ext uri="{D42A27DB-BD31-4B8C-83A1-F6EECF244321}">
                <p14:modId xmlns:p14="http://schemas.microsoft.com/office/powerpoint/2010/main" val="2297572718"/>
              </p:ext>
            </p:extLst>
          </p:nvPr>
        </p:nvGraphicFramePr>
        <p:xfrm>
          <a:off x="3825256" y="5476483"/>
          <a:ext cx="2197100" cy="1106488"/>
        </p:xfrm>
        <a:graphic>
          <a:graphicData uri="http://schemas.openxmlformats.org/presentationml/2006/ole">
            <mc:AlternateContent xmlns:mc="http://schemas.openxmlformats.org/markup-compatibility/2006">
              <mc:Choice xmlns:v="urn:schemas-microsoft-com:vml" Requires="v">
                <p:oleObj spid="_x0000_s82671" name="Equation" r:id="rId11" imgW="888840" imgH="444240" progId="Equation.DSMT4">
                  <p:embed/>
                </p:oleObj>
              </mc:Choice>
              <mc:Fallback>
                <p:oleObj name="Equation" r:id="rId11" imgW="888840" imgH="444240" progId="Equation.DSMT4">
                  <p:embed/>
                  <p:pic>
                    <p:nvPicPr>
                      <p:cNvPr id="21" name="Object 34">
                        <a:extLst>
                          <a:ext uri="{FF2B5EF4-FFF2-40B4-BE49-F238E27FC236}">
                            <a16:creationId xmlns:a16="http://schemas.microsoft.com/office/drawing/2014/main" id="{9BD10696-C719-4AA2-99E3-B4A6C799C0A9}"/>
                          </a:ext>
                        </a:extLst>
                      </p:cNvPr>
                      <p:cNvPicPr>
                        <a:picLocks noChangeAspect="1" noChangeArrowheads="1"/>
                      </p:cNvPicPr>
                      <p:nvPr/>
                    </p:nvPicPr>
                    <p:blipFill>
                      <a:blip r:embed="rId12"/>
                      <a:srcRect/>
                      <a:stretch>
                        <a:fillRect/>
                      </a:stretch>
                    </p:blipFill>
                    <p:spPr bwMode="auto">
                      <a:xfrm>
                        <a:off x="3825256" y="5476483"/>
                        <a:ext cx="21971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5630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heel(1)">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heel(1)">
                                      <p:cBhvr>
                                        <p:cTn id="39" dur="20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ircle(in)">
                                      <p:cBhvr>
                                        <p:cTn id="44" dur="20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22" grpId="0" animBg="1"/>
      <p:bldP spid="2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4">
            <a:extLst>
              <a:ext uri="{FF2B5EF4-FFF2-40B4-BE49-F238E27FC236}">
                <a16:creationId xmlns:a16="http://schemas.microsoft.com/office/drawing/2014/main" id="{6E0C7E07-8019-437A-97DC-C0C319F44186}"/>
              </a:ext>
            </a:extLst>
          </p:cNvPr>
          <p:cNvGraphicFramePr>
            <a:graphicFrameLocks noChangeAspect="1"/>
          </p:cNvGraphicFramePr>
          <p:nvPr>
            <p:extLst>
              <p:ext uri="{D42A27DB-BD31-4B8C-83A1-F6EECF244321}">
                <p14:modId xmlns:p14="http://schemas.microsoft.com/office/powerpoint/2010/main" val="2794722052"/>
              </p:ext>
            </p:extLst>
          </p:nvPr>
        </p:nvGraphicFramePr>
        <p:xfrm>
          <a:off x="2520568" y="44636"/>
          <a:ext cx="2197100" cy="1106488"/>
        </p:xfrm>
        <a:graphic>
          <a:graphicData uri="http://schemas.openxmlformats.org/presentationml/2006/ole">
            <mc:AlternateContent xmlns:mc="http://schemas.openxmlformats.org/markup-compatibility/2006">
              <mc:Choice xmlns:v="urn:schemas-microsoft-com:vml" Requires="v">
                <p:oleObj spid="_x0000_s199012" name="Equation" r:id="rId3" imgW="888840" imgH="444240" progId="Equation.DSMT4">
                  <p:embed/>
                </p:oleObj>
              </mc:Choice>
              <mc:Fallback>
                <p:oleObj name="Equation" r:id="rId3" imgW="888840" imgH="444240" progId="Equation.DSMT4">
                  <p:embed/>
                  <p:pic>
                    <p:nvPicPr>
                      <p:cNvPr id="14" name="Object 34">
                        <a:extLst>
                          <a:ext uri="{FF2B5EF4-FFF2-40B4-BE49-F238E27FC236}">
                            <a16:creationId xmlns:a16="http://schemas.microsoft.com/office/drawing/2014/main" id="{45DED6E3-BE5D-4CBA-94CB-54CB7B2D499D}"/>
                          </a:ext>
                        </a:extLst>
                      </p:cNvPr>
                      <p:cNvPicPr>
                        <a:picLocks noChangeAspect="1" noChangeArrowheads="1"/>
                      </p:cNvPicPr>
                      <p:nvPr/>
                    </p:nvPicPr>
                    <p:blipFill>
                      <a:blip r:embed="rId4"/>
                      <a:srcRect/>
                      <a:stretch>
                        <a:fillRect/>
                      </a:stretch>
                    </p:blipFill>
                    <p:spPr bwMode="auto">
                      <a:xfrm>
                        <a:off x="2520568" y="44636"/>
                        <a:ext cx="21971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4">
            <a:extLst>
              <a:ext uri="{FF2B5EF4-FFF2-40B4-BE49-F238E27FC236}">
                <a16:creationId xmlns:a16="http://schemas.microsoft.com/office/drawing/2014/main" id="{717FDC85-DE6D-447B-9324-158529EA0DF5}"/>
              </a:ext>
            </a:extLst>
          </p:cNvPr>
          <p:cNvGraphicFramePr>
            <a:graphicFrameLocks noChangeAspect="1"/>
          </p:cNvGraphicFramePr>
          <p:nvPr>
            <p:extLst>
              <p:ext uri="{D42A27DB-BD31-4B8C-83A1-F6EECF244321}">
                <p14:modId xmlns:p14="http://schemas.microsoft.com/office/powerpoint/2010/main" val="466770438"/>
              </p:ext>
            </p:extLst>
          </p:nvPr>
        </p:nvGraphicFramePr>
        <p:xfrm>
          <a:off x="6012655" y="313210"/>
          <a:ext cx="2784475" cy="503237"/>
        </p:xfrm>
        <a:graphic>
          <a:graphicData uri="http://schemas.openxmlformats.org/presentationml/2006/ole">
            <mc:AlternateContent xmlns:mc="http://schemas.openxmlformats.org/markup-compatibility/2006">
              <mc:Choice xmlns:v="urn:schemas-microsoft-com:vml" Requires="v">
                <p:oleObj spid="_x0000_s199013" name="Equation" r:id="rId5" imgW="1130040" imgH="203040" progId="Equation.DSMT4">
                  <p:embed/>
                </p:oleObj>
              </mc:Choice>
              <mc:Fallback>
                <p:oleObj name="Equation" r:id="rId5" imgW="1130040" imgH="203040" progId="Equation.DSMT4">
                  <p:embed/>
                  <p:pic>
                    <p:nvPicPr>
                      <p:cNvPr id="6" name="Object 14">
                        <a:extLst>
                          <a:ext uri="{FF2B5EF4-FFF2-40B4-BE49-F238E27FC236}">
                            <a16:creationId xmlns:a16="http://schemas.microsoft.com/office/drawing/2014/main" id="{17782DF3-3259-4F04-97C9-357C3E261418}"/>
                          </a:ext>
                        </a:extLst>
                      </p:cNvPr>
                      <p:cNvPicPr>
                        <a:picLocks noChangeAspect="1" noChangeArrowheads="1"/>
                      </p:cNvPicPr>
                      <p:nvPr/>
                    </p:nvPicPr>
                    <p:blipFill>
                      <a:blip r:embed="rId6"/>
                      <a:srcRect/>
                      <a:stretch>
                        <a:fillRect/>
                      </a:stretch>
                    </p:blipFill>
                    <p:spPr bwMode="auto">
                      <a:xfrm>
                        <a:off x="6012655" y="313210"/>
                        <a:ext cx="27844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AutoShape 2059">
            <a:extLst>
              <a:ext uri="{FF2B5EF4-FFF2-40B4-BE49-F238E27FC236}">
                <a16:creationId xmlns:a16="http://schemas.microsoft.com/office/drawing/2014/main" id="{79E35632-69A6-45A4-8752-3CB03CEF2EAD}"/>
              </a:ext>
            </a:extLst>
          </p:cNvPr>
          <p:cNvSpPr>
            <a:spLocks noChangeArrowheads="1"/>
          </p:cNvSpPr>
          <p:nvPr/>
        </p:nvSpPr>
        <p:spPr bwMode="auto">
          <a:xfrm>
            <a:off x="1638867" y="1444344"/>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5" name="对象 4">
            <a:extLst>
              <a:ext uri="{FF2B5EF4-FFF2-40B4-BE49-F238E27FC236}">
                <a16:creationId xmlns:a16="http://schemas.microsoft.com/office/drawing/2014/main" id="{B04B218C-AAF5-4099-8C67-D7F54DECF527}"/>
              </a:ext>
            </a:extLst>
          </p:cNvPr>
          <p:cNvGraphicFramePr>
            <a:graphicFrameLocks noChangeAspect="1"/>
          </p:cNvGraphicFramePr>
          <p:nvPr>
            <p:extLst>
              <p:ext uri="{D42A27DB-BD31-4B8C-83A1-F6EECF244321}">
                <p14:modId xmlns:p14="http://schemas.microsoft.com/office/powerpoint/2010/main" val="1401322052"/>
              </p:ext>
            </p:extLst>
          </p:nvPr>
        </p:nvGraphicFramePr>
        <p:xfrm>
          <a:off x="3426444" y="1113623"/>
          <a:ext cx="1417638" cy="749300"/>
        </p:xfrm>
        <a:graphic>
          <a:graphicData uri="http://schemas.openxmlformats.org/presentationml/2006/ole">
            <mc:AlternateContent xmlns:mc="http://schemas.openxmlformats.org/markup-compatibility/2006">
              <mc:Choice xmlns:v="urn:schemas-microsoft-com:vml" Requires="v">
                <p:oleObj spid="_x0000_s199014" name="Equation" r:id="rId7" imgW="457200" imgH="241200" progId="Equation.DSMT4">
                  <p:embed/>
                </p:oleObj>
              </mc:Choice>
              <mc:Fallback>
                <p:oleObj name="Equation" r:id="rId7" imgW="457200" imgH="241200" progId="Equation.DSMT4">
                  <p:embed/>
                  <p:pic>
                    <p:nvPicPr>
                      <p:cNvPr id="7" name="对象 6">
                        <a:extLst>
                          <a:ext uri="{FF2B5EF4-FFF2-40B4-BE49-F238E27FC236}">
                            <a16:creationId xmlns:a16="http://schemas.microsoft.com/office/drawing/2014/main" id="{4993346A-28E6-4820-9858-162E609F3508}"/>
                          </a:ext>
                        </a:extLst>
                      </p:cNvPr>
                      <p:cNvPicPr/>
                      <p:nvPr/>
                    </p:nvPicPr>
                    <p:blipFill>
                      <a:blip r:embed="rId8"/>
                      <a:stretch>
                        <a:fillRect/>
                      </a:stretch>
                    </p:blipFill>
                    <p:spPr>
                      <a:xfrm>
                        <a:off x="3426444" y="1113623"/>
                        <a:ext cx="1417638" cy="7493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864744D-C2BC-47C0-AD52-6B9BEDC30366}"/>
              </a:ext>
            </a:extLst>
          </p:cNvPr>
          <p:cNvGraphicFramePr>
            <a:graphicFrameLocks noChangeAspect="1"/>
          </p:cNvGraphicFramePr>
          <p:nvPr>
            <p:extLst>
              <p:ext uri="{D42A27DB-BD31-4B8C-83A1-F6EECF244321}">
                <p14:modId xmlns:p14="http://schemas.microsoft.com/office/powerpoint/2010/main" val="2719933593"/>
              </p:ext>
            </p:extLst>
          </p:nvPr>
        </p:nvGraphicFramePr>
        <p:xfrm>
          <a:off x="6383338" y="1033365"/>
          <a:ext cx="3819525" cy="709613"/>
        </p:xfrm>
        <a:graphic>
          <a:graphicData uri="http://schemas.openxmlformats.org/presentationml/2006/ole">
            <mc:AlternateContent xmlns:mc="http://schemas.openxmlformats.org/markup-compatibility/2006">
              <mc:Choice xmlns:v="urn:schemas-microsoft-com:vml" Requires="v">
                <p:oleObj spid="_x0000_s199015" name="Equation" r:id="rId9" imgW="1231560" imgH="228600" progId="Equation.DSMT4">
                  <p:embed/>
                </p:oleObj>
              </mc:Choice>
              <mc:Fallback>
                <p:oleObj name="Equation" r:id="rId9" imgW="1231560" imgH="228600" progId="Equation.DSMT4">
                  <p:embed/>
                  <p:pic>
                    <p:nvPicPr>
                      <p:cNvPr id="5" name="对象 4">
                        <a:extLst>
                          <a:ext uri="{FF2B5EF4-FFF2-40B4-BE49-F238E27FC236}">
                            <a16:creationId xmlns:a16="http://schemas.microsoft.com/office/drawing/2014/main" id="{B04B218C-AAF5-4099-8C67-D7F54DECF527}"/>
                          </a:ext>
                        </a:extLst>
                      </p:cNvPr>
                      <p:cNvPicPr/>
                      <p:nvPr/>
                    </p:nvPicPr>
                    <p:blipFill>
                      <a:blip r:embed="rId10"/>
                      <a:stretch>
                        <a:fillRect/>
                      </a:stretch>
                    </p:blipFill>
                    <p:spPr>
                      <a:xfrm>
                        <a:off x="6383338" y="1033365"/>
                        <a:ext cx="3819525" cy="709613"/>
                      </a:xfrm>
                      <a:prstGeom prst="rect">
                        <a:avLst/>
                      </a:prstGeom>
                    </p:spPr>
                  </p:pic>
                </p:oleObj>
              </mc:Fallback>
            </mc:AlternateContent>
          </a:graphicData>
        </a:graphic>
      </p:graphicFrame>
      <p:graphicFrame>
        <p:nvGraphicFramePr>
          <p:cNvPr id="7" name="Object 41">
            <a:extLst>
              <a:ext uri="{FF2B5EF4-FFF2-40B4-BE49-F238E27FC236}">
                <a16:creationId xmlns:a16="http://schemas.microsoft.com/office/drawing/2014/main" id="{7EE103CB-9681-4CA9-9C68-4720708E992F}"/>
              </a:ext>
            </a:extLst>
          </p:cNvPr>
          <p:cNvGraphicFramePr>
            <a:graphicFrameLocks noChangeAspect="1"/>
          </p:cNvGraphicFramePr>
          <p:nvPr>
            <p:extLst>
              <p:ext uri="{D42A27DB-BD31-4B8C-83A1-F6EECF244321}">
                <p14:modId xmlns:p14="http://schemas.microsoft.com/office/powerpoint/2010/main" val="4188047770"/>
              </p:ext>
            </p:extLst>
          </p:nvPr>
        </p:nvGraphicFramePr>
        <p:xfrm>
          <a:off x="2743993" y="2574722"/>
          <a:ext cx="6129337" cy="1008063"/>
        </p:xfrm>
        <a:graphic>
          <a:graphicData uri="http://schemas.openxmlformats.org/presentationml/2006/ole">
            <mc:AlternateContent xmlns:mc="http://schemas.openxmlformats.org/markup-compatibility/2006">
              <mc:Choice xmlns:v="urn:schemas-microsoft-com:vml" Requires="v">
                <p:oleObj spid="_x0000_s199016" name="Equation" r:id="rId11" imgW="2425680" imgH="393480" progId="Equation.DSMT4">
                  <p:embed/>
                </p:oleObj>
              </mc:Choice>
              <mc:Fallback>
                <p:oleObj name="Equation" r:id="rId11" imgW="2425680" imgH="393480" progId="Equation.DSMT4">
                  <p:embed/>
                  <p:pic>
                    <p:nvPicPr>
                      <p:cNvPr id="13" name="Object 41">
                        <a:extLst>
                          <a:ext uri="{FF2B5EF4-FFF2-40B4-BE49-F238E27FC236}">
                            <a16:creationId xmlns:a16="http://schemas.microsoft.com/office/drawing/2014/main" id="{248BCA23-F3EF-4343-A832-603F932C1E64}"/>
                          </a:ext>
                        </a:extLst>
                      </p:cNvPr>
                      <p:cNvPicPr>
                        <a:picLocks noChangeAspect="1" noChangeArrowheads="1"/>
                      </p:cNvPicPr>
                      <p:nvPr/>
                    </p:nvPicPr>
                    <p:blipFill>
                      <a:blip r:embed="rId12"/>
                      <a:srcRect/>
                      <a:stretch>
                        <a:fillRect/>
                      </a:stretch>
                    </p:blipFill>
                    <p:spPr bwMode="auto">
                      <a:xfrm>
                        <a:off x="2743993" y="2574722"/>
                        <a:ext cx="6129337"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AutoShape 2059">
            <a:extLst>
              <a:ext uri="{FF2B5EF4-FFF2-40B4-BE49-F238E27FC236}">
                <a16:creationId xmlns:a16="http://schemas.microsoft.com/office/drawing/2014/main" id="{3AC6A6EF-29DC-480A-B1DD-FD01F9C2E711}"/>
              </a:ext>
            </a:extLst>
          </p:cNvPr>
          <p:cNvSpPr>
            <a:spLocks noChangeArrowheads="1"/>
          </p:cNvSpPr>
          <p:nvPr/>
        </p:nvSpPr>
        <p:spPr bwMode="auto">
          <a:xfrm>
            <a:off x="1933115" y="4039503"/>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9" name="Object 41">
            <a:extLst>
              <a:ext uri="{FF2B5EF4-FFF2-40B4-BE49-F238E27FC236}">
                <a16:creationId xmlns:a16="http://schemas.microsoft.com/office/drawing/2014/main" id="{D34F89A8-E328-4CF2-8B48-F5102396565D}"/>
              </a:ext>
            </a:extLst>
          </p:cNvPr>
          <p:cNvGraphicFramePr>
            <a:graphicFrameLocks noChangeAspect="1"/>
          </p:cNvGraphicFramePr>
          <p:nvPr>
            <p:extLst>
              <p:ext uri="{D42A27DB-BD31-4B8C-83A1-F6EECF244321}">
                <p14:modId xmlns:p14="http://schemas.microsoft.com/office/powerpoint/2010/main" val="4036593183"/>
              </p:ext>
            </p:extLst>
          </p:nvPr>
        </p:nvGraphicFramePr>
        <p:xfrm>
          <a:off x="3318669" y="3498379"/>
          <a:ext cx="6129338" cy="1073150"/>
        </p:xfrm>
        <a:graphic>
          <a:graphicData uri="http://schemas.openxmlformats.org/presentationml/2006/ole">
            <mc:AlternateContent xmlns:mc="http://schemas.openxmlformats.org/markup-compatibility/2006">
              <mc:Choice xmlns:v="urn:schemas-microsoft-com:vml" Requires="v">
                <p:oleObj spid="_x0000_s199017" name="Equation" r:id="rId13" imgW="2425680" imgH="419040" progId="Equation.DSMT4">
                  <p:embed/>
                </p:oleObj>
              </mc:Choice>
              <mc:Fallback>
                <p:oleObj name="Equation" r:id="rId13" imgW="2425680" imgH="419040" progId="Equation.DSMT4">
                  <p:embed/>
                  <p:pic>
                    <p:nvPicPr>
                      <p:cNvPr id="7" name="Object 41">
                        <a:extLst>
                          <a:ext uri="{FF2B5EF4-FFF2-40B4-BE49-F238E27FC236}">
                            <a16:creationId xmlns:a16="http://schemas.microsoft.com/office/drawing/2014/main" id="{7EE103CB-9681-4CA9-9C68-4720708E992F}"/>
                          </a:ext>
                        </a:extLst>
                      </p:cNvPr>
                      <p:cNvPicPr>
                        <a:picLocks noChangeAspect="1" noChangeArrowheads="1"/>
                      </p:cNvPicPr>
                      <p:nvPr/>
                    </p:nvPicPr>
                    <p:blipFill>
                      <a:blip r:embed="rId14"/>
                      <a:srcRect/>
                      <a:stretch>
                        <a:fillRect/>
                      </a:stretch>
                    </p:blipFill>
                    <p:spPr bwMode="auto">
                      <a:xfrm>
                        <a:off x="3318669" y="3498379"/>
                        <a:ext cx="6129338"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3">
            <a:extLst>
              <a:ext uri="{FF2B5EF4-FFF2-40B4-BE49-F238E27FC236}">
                <a16:creationId xmlns:a16="http://schemas.microsoft.com/office/drawing/2014/main" id="{31E439DD-62B0-4A4C-8C89-2E1CC4CB6DFB}"/>
              </a:ext>
            </a:extLst>
          </p:cNvPr>
          <p:cNvGraphicFramePr>
            <a:graphicFrameLocks noChangeAspect="1"/>
          </p:cNvGraphicFramePr>
          <p:nvPr>
            <p:extLst>
              <p:ext uri="{D42A27DB-BD31-4B8C-83A1-F6EECF244321}">
                <p14:modId xmlns:p14="http://schemas.microsoft.com/office/powerpoint/2010/main" val="20519750"/>
              </p:ext>
            </p:extLst>
          </p:nvPr>
        </p:nvGraphicFramePr>
        <p:xfrm>
          <a:off x="3411173" y="1885781"/>
          <a:ext cx="5202963" cy="623684"/>
        </p:xfrm>
        <a:graphic>
          <a:graphicData uri="http://schemas.openxmlformats.org/presentationml/2006/ole">
            <mc:AlternateContent xmlns:mc="http://schemas.openxmlformats.org/markup-compatibility/2006">
              <mc:Choice xmlns:v="urn:schemas-microsoft-com:vml" Requires="v">
                <p:oleObj spid="_x0000_s199018" name="Equation" r:id="rId15" imgW="1714320" imgH="203040" progId="Equation.DSMT4">
                  <p:embed/>
                </p:oleObj>
              </mc:Choice>
              <mc:Fallback>
                <p:oleObj name="Equation" r:id="rId15" imgW="1714320" imgH="203040" progId="Equation.DSMT4">
                  <p:embed/>
                  <p:pic>
                    <p:nvPicPr>
                      <p:cNvPr id="23" name="Object 13">
                        <a:extLst>
                          <a:ext uri="{FF2B5EF4-FFF2-40B4-BE49-F238E27FC236}">
                            <a16:creationId xmlns:a16="http://schemas.microsoft.com/office/drawing/2014/main" id="{36336BF1-A241-446E-96D1-BA250B132AEC}"/>
                          </a:ext>
                        </a:extLst>
                      </p:cNvPr>
                      <p:cNvPicPr>
                        <a:picLocks noChangeAspect="1" noChangeArrowheads="1"/>
                      </p:cNvPicPr>
                      <p:nvPr/>
                    </p:nvPicPr>
                    <p:blipFill>
                      <a:blip r:embed="rId16"/>
                      <a:srcRect/>
                      <a:stretch>
                        <a:fillRect/>
                      </a:stretch>
                    </p:blipFill>
                    <p:spPr bwMode="auto">
                      <a:xfrm>
                        <a:off x="3411173" y="1885781"/>
                        <a:ext cx="5202963" cy="623684"/>
                      </a:xfrm>
                      <a:prstGeom prst="rect">
                        <a:avLst/>
                      </a:prstGeom>
                      <a:noFill/>
                      <a:ln>
                        <a:noFill/>
                      </a:ln>
                      <a:extLst/>
                    </p:spPr>
                  </p:pic>
                </p:oleObj>
              </mc:Fallback>
            </mc:AlternateContent>
          </a:graphicData>
        </a:graphic>
      </p:graphicFrame>
      <p:grpSp>
        <p:nvGrpSpPr>
          <p:cNvPr id="19" name="Group 47">
            <a:extLst>
              <a:ext uri="{FF2B5EF4-FFF2-40B4-BE49-F238E27FC236}">
                <a16:creationId xmlns:a16="http://schemas.microsoft.com/office/drawing/2014/main" id="{CFC97CB2-8D19-411D-AA38-374A3A35783D}"/>
              </a:ext>
            </a:extLst>
          </p:cNvPr>
          <p:cNvGrpSpPr>
            <a:grpSpLocks/>
          </p:cNvGrpSpPr>
          <p:nvPr/>
        </p:nvGrpSpPr>
        <p:grpSpPr bwMode="auto">
          <a:xfrm>
            <a:off x="1556955" y="4724316"/>
            <a:ext cx="1903413" cy="523876"/>
            <a:chOff x="431" y="1385"/>
            <a:chExt cx="1199" cy="330"/>
          </a:xfrm>
        </p:grpSpPr>
        <p:sp>
          <p:nvSpPr>
            <p:cNvPr id="20" name="Rectangle 7">
              <a:extLst>
                <a:ext uri="{FF2B5EF4-FFF2-40B4-BE49-F238E27FC236}">
                  <a16:creationId xmlns:a16="http://schemas.microsoft.com/office/drawing/2014/main" id="{13DD6E07-59C4-40B3-B048-F3A6F374F217}"/>
                </a:ext>
              </a:extLst>
            </p:cNvPr>
            <p:cNvSpPr>
              <a:spLocks noChangeArrowheads="1"/>
            </p:cNvSpPr>
            <p:nvPr/>
          </p:nvSpPr>
          <p:spPr bwMode="auto">
            <a:xfrm>
              <a:off x="431" y="1385"/>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0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Times New Roman" panose="02020603050405020304" pitchFamily="18" charset="0"/>
                </a:rPr>
                <a:t>令</a:t>
              </a:r>
              <a:endParaRPr kumimoji="0" lang="zh-CN" altLang="en-US" sz="2800" b="1" i="0" u="none" strike="noStrike" kern="0" cap="none" spc="0" normalizeH="0" baseline="0" noProof="0" dirty="0">
                <a:ln>
                  <a:noFill/>
                </a:ln>
                <a:solidFill>
                  <a:srgbClr val="FF00FF"/>
                </a:solidFill>
                <a:effectLst/>
                <a:uLnTx/>
                <a:uFillTx/>
                <a:ea typeface="宋体" panose="02010600030101010101" pitchFamily="2" charset="-122"/>
              </a:endParaRPr>
            </a:p>
          </p:txBody>
        </p:sp>
        <p:graphicFrame>
          <p:nvGraphicFramePr>
            <p:cNvPr id="21" name="Object 8">
              <a:extLst>
                <a:ext uri="{FF2B5EF4-FFF2-40B4-BE49-F238E27FC236}">
                  <a16:creationId xmlns:a16="http://schemas.microsoft.com/office/drawing/2014/main" id="{96DAFAB0-41D7-4A81-ABD0-1AF0C80CB69A}"/>
                </a:ext>
              </a:extLst>
            </p:cNvPr>
            <p:cNvGraphicFramePr>
              <a:graphicFrameLocks noChangeAspect="1"/>
            </p:cNvGraphicFramePr>
            <p:nvPr>
              <p:extLst>
                <p:ext uri="{D42A27DB-BD31-4B8C-83A1-F6EECF244321}">
                  <p14:modId xmlns:p14="http://schemas.microsoft.com/office/powerpoint/2010/main" val="1383224070"/>
                </p:ext>
              </p:extLst>
            </p:nvPr>
          </p:nvGraphicFramePr>
          <p:xfrm>
            <a:off x="687" y="1397"/>
            <a:ext cx="943" cy="297"/>
          </p:xfrm>
          <a:graphic>
            <a:graphicData uri="http://schemas.openxmlformats.org/presentationml/2006/ole">
              <mc:AlternateContent xmlns:mc="http://schemas.openxmlformats.org/markup-compatibility/2006">
                <mc:Choice xmlns:v="urn:schemas-microsoft-com:vml" Requires="v">
                  <p:oleObj spid="_x0000_s199019" name="Equation" r:id="rId17" imgW="583920" imgH="177480" progId="Equation.DSMT4">
                    <p:embed/>
                  </p:oleObj>
                </mc:Choice>
                <mc:Fallback>
                  <p:oleObj name="Equation" r:id="rId17" imgW="583920" imgH="177480" progId="Equation.DSMT4">
                    <p:embed/>
                    <p:pic>
                      <p:nvPicPr>
                        <p:cNvPr id="4" name="Object 8">
                          <a:extLst>
                            <a:ext uri="{FF2B5EF4-FFF2-40B4-BE49-F238E27FC236}">
                              <a16:creationId xmlns:a16="http://schemas.microsoft.com/office/drawing/2014/main" id="{5EEA76DD-764B-437F-92FC-0CEC69D2C92B}"/>
                            </a:ext>
                          </a:extLst>
                        </p:cNvPr>
                        <p:cNvPicPr>
                          <a:picLocks noChangeAspect="1" noChangeArrowheads="1"/>
                        </p:cNvPicPr>
                        <p:nvPr/>
                      </p:nvPicPr>
                      <p:blipFill>
                        <a:blip r:embed="rId18"/>
                        <a:srcRect/>
                        <a:stretch>
                          <a:fillRect/>
                        </a:stretch>
                      </p:blipFill>
                      <p:spPr bwMode="auto">
                        <a:xfrm>
                          <a:off x="687" y="1397"/>
                          <a:ext cx="94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18">
            <a:extLst>
              <a:ext uri="{FF2B5EF4-FFF2-40B4-BE49-F238E27FC236}">
                <a16:creationId xmlns:a16="http://schemas.microsoft.com/office/drawing/2014/main" id="{46E97C85-4A2C-4BA1-B8F0-469D6370098B}"/>
              </a:ext>
            </a:extLst>
          </p:cNvPr>
          <p:cNvGraphicFramePr>
            <a:graphicFrameLocks noChangeAspect="1"/>
          </p:cNvGraphicFramePr>
          <p:nvPr>
            <p:extLst>
              <p:ext uri="{D42A27DB-BD31-4B8C-83A1-F6EECF244321}">
                <p14:modId xmlns:p14="http://schemas.microsoft.com/office/powerpoint/2010/main" val="493554235"/>
              </p:ext>
            </p:extLst>
          </p:nvPr>
        </p:nvGraphicFramePr>
        <p:xfrm>
          <a:off x="2719388" y="5553075"/>
          <a:ext cx="5600700" cy="1000125"/>
        </p:xfrm>
        <a:graphic>
          <a:graphicData uri="http://schemas.openxmlformats.org/presentationml/2006/ole">
            <mc:AlternateContent xmlns:mc="http://schemas.openxmlformats.org/markup-compatibility/2006">
              <mc:Choice xmlns:v="urn:schemas-microsoft-com:vml" Requires="v">
                <p:oleObj spid="_x0000_s199020" name="Equation" r:id="rId19" imgW="2374560" imgH="419040" progId="Equation.DSMT4">
                  <p:embed/>
                </p:oleObj>
              </mc:Choice>
              <mc:Fallback>
                <p:oleObj name="Equation" r:id="rId19" imgW="2374560" imgH="419040" progId="Equation.DSMT4">
                  <p:embed/>
                  <p:pic>
                    <p:nvPicPr>
                      <p:cNvPr id="11" name="Object 18">
                        <a:extLst>
                          <a:ext uri="{FF2B5EF4-FFF2-40B4-BE49-F238E27FC236}">
                            <a16:creationId xmlns:a16="http://schemas.microsoft.com/office/drawing/2014/main" id="{3C325A54-BB43-4F48-872F-8E6DEAF7E799}"/>
                          </a:ext>
                        </a:extLst>
                      </p:cNvPr>
                      <p:cNvPicPr>
                        <a:picLocks noChangeAspect="1" noChangeArrowheads="1"/>
                      </p:cNvPicPr>
                      <p:nvPr/>
                    </p:nvPicPr>
                    <p:blipFill>
                      <a:blip r:embed="rId20"/>
                      <a:srcRect/>
                      <a:stretch>
                        <a:fillRect/>
                      </a:stretch>
                    </p:blipFill>
                    <p:spPr bwMode="auto">
                      <a:xfrm>
                        <a:off x="2719388" y="5553075"/>
                        <a:ext cx="56007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矩形 22">
            <a:extLst>
              <a:ext uri="{FF2B5EF4-FFF2-40B4-BE49-F238E27FC236}">
                <a16:creationId xmlns:a16="http://schemas.microsoft.com/office/drawing/2014/main" id="{BF30B37B-3F49-4335-B717-B41E301D7CAD}"/>
              </a:ext>
            </a:extLst>
          </p:cNvPr>
          <p:cNvSpPr/>
          <p:nvPr/>
        </p:nvSpPr>
        <p:spPr>
          <a:xfrm>
            <a:off x="8873330" y="5868471"/>
            <a:ext cx="2709396" cy="523220"/>
          </a:xfrm>
          <a:prstGeom prst="rect">
            <a:avLst/>
          </a:prstGeom>
        </p:spPr>
        <p:txBody>
          <a:bodyPr wrap="none">
            <a:spAutoFit/>
          </a:bodyPr>
          <a:lstStyle/>
          <a:p>
            <a:r>
              <a:rPr lang="zh-CN" altLang="en-US" sz="2800" b="1" kern="0" dirty="0">
                <a:solidFill>
                  <a:srgbClr val="C00000"/>
                </a:solidFill>
                <a:latin typeface="Arial" panose="020B0604020202020204" pitchFamily="34" charset="0"/>
                <a:ea typeface="宋体" panose="02010600030101010101" pitchFamily="2" charset="-122"/>
              </a:rPr>
              <a:t>连带勒让德方程</a:t>
            </a:r>
            <a:endParaRPr lang="zh-CN" altLang="en-US" sz="2800" dirty="0">
              <a:solidFill>
                <a:srgbClr val="C00000"/>
              </a:solidFill>
            </a:endParaRPr>
          </a:p>
        </p:txBody>
      </p:sp>
      <p:graphicFrame>
        <p:nvGraphicFramePr>
          <p:cNvPr id="24" name="Object 30">
            <a:extLst>
              <a:ext uri="{FF2B5EF4-FFF2-40B4-BE49-F238E27FC236}">
                <a16:creationId xmlns:a16="http://schemas.microsoft.com/office/drawing/2014/main" id="{F0F42B42-F91E-4636-8164-412D2BBF6F88}"/>
              </a:ext>
            </a:extLst>
          </p:cNvPr>
          <p:cNvGraphicFramePr>
            <a:graphicFrameLocks noChangeAspect="1"/>
          </p:cNvGraphicFramePr>
          <p:nvPr>
            <p:extLst>
              <p:ext uri="{D42A27DB-BD31-4B8C-83A1-F6EECF244321}">
                <p14:modId xmlns:p14="http://schemas.microsoft.com/office/powerpoint/2010/main" val="4065796969"/>
              </p:ext>
            </p:extLst>
          </p:nvPr>
        </p:nvGraphicFramePr>
        <p:xfrm>
          <a:off x="4587875" y="4732338"/>
          <a:ext cx="2105025" cy="558800"/>
        </p:xfrm>
        <a:graphic>
          <a:graphicData uri="http://schemas.openxmlformats.org/presentationml/2006/ole">
            <mc:AlternateContent xmlns:mc="http://schemas.openxmlformats.org/markup-compatibility/2006">
              <mc:Choice xmlns:v="urn:schemas-microsoft-com:vml" Requires="v">
                <p:oleObj spid="_x0000_s199021" name="Equation" r:id="rId21" imgW="774360" imgH="203040" progId="Equation.DSMT4">
                  <p:embed/>
                </p:oleObj>
              </mc:Choice>
              <mc:Fallback>
                <p:oleObj name="Equation" r:id="rId21" imgW="774360" imgH="203040" progId="Equation.DSMT4">
                  <p:embed/>
                  <p:pic>
                    <p:nvPicPr>
                      <p:cNvPr id="16" name="Object 30">
                        <a:extLst>
                          <a:ext uri="{FF2B5EF4-FFF2-40B4-BE49-F238E27FC236}">
                            <a16:creationId xmlns:a16="http://schemas.microsoft.com/office/drawing/2014/main" id="{16FC66CE-460C-46FF-9016-758BEA6870CC}"/>
                          </a:ext>
                        </a:extLst>
                      </p:cNvPr>
                      <p:cNvPicPr>
                        <a:picLocks noChangeAspect="1" noChangeArrowheads="1"/>
                      </p:cNvPicPr>
                      <p:nvPr/>
                    </p:nvPicPr>
                    <p:blipFill>
                      <a:blip r:embed="rId22"/>
                      <a:srcRect/>
                      <a:stretch>
                        <a:fillRect/>
                      </a:stretch>
                    </p:blipFill>
                    <p:spPr bwMode="auto">
                      <a:xfrm>
                        <a:off x="4587875" y="4732338"/>
                        <a:ext cx="21050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AutoShape 2059">
            <a:extLst>
              <a:ext uri="{FF2B5EF4-FFF2-40B4-BE49-F238E27FC236}">
                <a16:creationId xmlns:a16="http://schemas.microsoft.com/office/drawing/2014/main" id="{A604F8F1-59C4-4DA8-A027-5F4C01EA4E52}"/>
              </a:ext>
            </a:extLst>
          </p:cNvPr>
          <p:cNvSpPr>
            <a:spLocks noChangeArrowheads="1"/>
          </p:cNvSpPr>
          <p:nvPr/>
        </p:nvSpPr>
        <p:spPr bwMode="auto">
          <a:xfrm>
            <a:off x="1556955" y="5860435"/>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Tree>
    <p:extLst>
      <p:ext uri="{BB962C8B-B14F-4D97-AF65-F5344CB8AC3E}">
        <p14:creationId xmlns:p14="http://schemas.microsoft.com/office/powerpoint/2010/main" val="286934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arn(inVertic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circle(in)">
                                      <p:cBhvr>
                                        <p:cTn id="49" dur="2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down)">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arn(inVertical)">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23" grpId="0"/>
      <p:bldP spid="1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18">
            <a:extLst>
              <a:ext uri="{FF2B5EF4-FFF2-40B4-BE49-F238E27FC236}">
                <a16:creationId xmlns:a16="http://schemas.microsoft.com/office/drawing/2014/main" id="{F7B90BD3-032B-4F2B-9103-0AEB77AEAE8D}"/>
              </a:ext>
            </a:extLst>
          </p:cNvPr>
          <p:cNvGraphicFramePr>
            <a:graphicFrameLocks noChangeAspect="1"/>
          </p:cNvGraphicFramePr>
          <p:nvPr>
            <p:extLst>
              <p:ext uri="{D42A27DB-BD31-4B8C-83A1-F6EECF244321}">
                <p14:modId xmlns:p14="http://schemas.microsoft.com/office/powerpoint/2010/main" val="4123313774"/>
              </p:ext>
            </p:extLst>
          </p:nvPr>
        </p:nvGraphicFramePr>
        <p:xfrm>
          <a:off x="1622108" y="93889"/>
          <a:ext cx="5600700" cy="1000125"/>
        </p:xfrm>
        <a:graphic>
          <a:graphicData uri="http://schemas.openxmlformats.org/presentationml/2006/ole">
            <mc:AlternateContent xmlns:mc="http://schemas.openxmlformats.org/markup-compatibility/2006">
              <mc:Choice xmlns:v="urn:schemas-microsoft-com:vml" Requires="v">
                <p:oleObj spid="_x0000_s235562" name="Equation" r:id="rId3" imgW="2374560" imgH="419040" progId="Equation.DSMT4">
                  <p:embed/>
                </p:oleObj>
              </mc:Choice>
              <mc:Fallback>
                <p:oleObj name="Equation" r:id="rId3" imgW="2374560" imgH="419040" progId="Equation.DSMT4">
                  <p:embed/>
                  <p:pic>
                    <p:nvPicPr>
                      <p:cNvPr id="22" name="Object 18">
                        <a:extLst>
                          <a:ext uri="{FF2B5EF4-FFF2-40B4-BE49-F238E27FC236}">
                            <a16:creationId xmlns:a16="http://schemas.microsoft.com/office/drawing/2014/main" id="{46E97C85-4A2C-4BA1-B8F0-469D6370098B}"/>
                          </a:ext>
                        </a:extLst>
                      </p:cNvPr>
                      <p:cNvPicPr>
                        <a:picLocks noChangeAspect="1" noChangeArrowheads="1"/>
                      </p:cNvPicPr>
                      <p:nvPr/>
                    </p:nvPicPr>
                    <p:blipFill>
                      <a:blip r:embed="rId4"/>
                      <a:srcRect/>
                      <a:stretch>
                        <a:fillRect/>
                      </a:stretch>
                    </p:blipFill>
                    <p:spPr bwMode="auto">
                      <a:xfrm>
                        <a:off x="1622108" y="93889"/>
                        <a:ext cx="56007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矩形 9">
            <a:extLst>
              <a:ext uri="{FF2B5EF4-FFF2-40B4-BE49-F238E27FC236}">
                <a16:creationId xmlns:a16="http://schemas.microsoft.com/office/drawing/2014/main" id="{863C59A3-FD64-46F8-B3FC-7B61B5360231}"/>
              </a:ext>
            </a:extLst>
          </p:cNvPr>
          <p:cNvSpPr/>
          <p:nvPr/>
        </p:nvSpPr>
        <p:spPr>
          <a:xfrm>
            <a:off x="7860496" y="334152"/>
            <a:ext cx="2709396" cy="523220"/>
          </a:xfrm>
          <a:prstGeom prst="rect">
            <a:avLst/>
          </a:prstGeom>
        </p:spPr>
        <p:txBody>
          <a:bodyPr wrap="none">
            <a:spAutoFit/>
          </a:bodyPr>
          <a:lstStyle/>
          <a:p>
            <a:r>
              <a:rPr lang="zh-CN" altLang="en-US" sz="2800" b="1" kern="0" dirty="0">
                <a:solidFill>
                  <a:srgbClr val="C00000"/>
                </a:solidFill>
                <a:latin typeface="Arial" panose="020B0604020202020204" pitchFamily="34" charset="0"/>
                <a:ea typeface="宋体" panose="02010600030101010101" pitchFamily="2" charset="-122"/>
              </a:rPr>
              <a:t>连带勒让德方程</a:t>
            </a:r>
            <a:endParaRPr lang="zh-CN" altLang="en-US" sz="2800" dirty="0">
              <a:solidFill>
                <a:srgbClr val="C00000"/>
              </a:solidFill>
            </a:endParaRPr>
          </a:p>
        </p:txBody>
      </p:sp>
      <p:sp>
        <p:nvSpPr>
          <p:cNvPr id="11" name="AutoShape 2059">
            <a:extLst>
              <a:ext uri="{FF2B5EF4-FFF2-40B4-BE49-F238E27FC236}">
                <a16:creationId xmlns:a16="http://schemas.microsoft.com/office/drawing/2014/main" id="{9FD3EF53-1600-476E-A5A5-C4C0E907234F}"/>
              </a:ext>
            </a:extLst>
          </p:cNvPr>
          <p:cNvSpPr>
            <a:spLocks noChangeArrowheads="1"/>
          </p:cNvSpPr>
          <p:nvPr/>
        </p:nvSpPr>
        <p:spPr bwMode="auto">
          <a:xfrm>
            <a:off x="1629142" y="1283106"/>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3" name="Rectangle 19">
            <a:extLst>
              <a:ext uri="{FF2B5EF4-FFF2-40B4-BE49-F238E27FC236}">
                <a16:creationId xmlns:a16="http://schemas.microsoft.com/office/drawing/2014/main" id="{D1662A69-2023-45AF-B6C9-06E58F3B390C}"/>
              </a:ext>
            </a:extLst>
          </p:cNvPr>
          <p:cNvSpPr>
            <a:spLocks noChangeArrowheads="1"/>
          </p:cNvSpPr>
          <p:nvPr/>
        </p:nvSpPr>
        <p:spPr bwMode="auto">
          <a:xfrm>
            <a:off x="2710894" y="1263686"/>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0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本征值</a:t>
            </a:r>
            <a:r>
              <a:rPr kumimoji="0" lang="zh-CN" altLang="en-US" sz="1000" b="0"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kern="0" cap="none" spc="0" normalizeH="0" baseline="0" noProof="0" dirty="0">
              <a:ln>
                <a:noFill/>
              </a:ln>
              <a:solidFill>
                <a:srgbClr val="C00000"/>
              </a:solidFill>
              <a:effectLst/>
              <a:uLnTx/>
              <a:uFillTx/>
              <a:ea typeface="宋体" panose="02010600030101010101" pitchFamily="2" charset="-122"/>
            </a:endParaRPr>
          </a:p>
        </p:txBody>
      </p:sp>
      <p:sp>
        <p:nvSpPr>
          <p:cNvPr id="14" name="Rectangle 21">
            <a:extLst>
              <a:ext uri="{FF2B5EF4-FFF2-40B4-BE49-F238E27FC236}">
                <a16:creationId xmlns:a16="http://schemas.microsoft.com/office/drawing/2014/main" id="{BF004009-0FAB-4688-A1FD-391D38F0D9B3}"/>
              </a:ext>
            </a:extLst>
          </p:cNvPr>
          <p:cNvSpPr>
            <a:spLocks noChangeArrowheads="1"/>
          </p:cNvSpPr>
          <p:nvPr/>
        </p:nvSpPr>
        <p:spPr bwMode="auto">
          <a:xfrm>
            <a:off x="2749523" y="1773361"/>
            <a:ext cx="163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0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3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本征函数   </a:t>
            </a:r>
            <a:endParaRPr kumimoji="0" lang="zh-CN" altLang="en-US" sz="2400" b="1" i="0" u="none" strike="noStrike" kern="0" cap="none" spc="0" normalizeH="0" baseline="0" noProof="0" dirty="0">
              <a:ln>
                <a:noFill/>
              </a:ln>
              <a:solidFill>
                <a:srgbClr val="FF00FF"/>
              </a:solidFill>
              <a:effectLst/>
              <a:uLnTx/>
              <a:uFillTx/>
              <a:ea typeface="宋体" panose="02010600030101010101" pitchFamily="2" charset="-122"/>
            </a:endParaRPr>
          </a:p>
        </p:txBody>
      </p:sp>
      <p:graphicFrame>
        <p:nvGraphicFramePr>
          <p:cNvPr id="15" name="Object 37">
            <a:extLst>
              <a:ext uri="{FF2B5EF4-FFF2-40B4-BE49-F238E27FC236}">
                <a16:creationId xmlns:a16="http://schemas.microsoft.com/office/drawing/2014/main" id="{B1CE7BF1-6DDC-492A-95DC-6C48DC0B2618}"/>
              </a:ext>
            </a:extLst>
          </p:cNvPr>
          <p:cNvGraphicFramePr>
            <a:graphicFrameLocks noChangeAspect="1"/>
          </p:cNvGraphicFramePr>
          <p:nvPr>
            <p:extLst>
              <p:ext uri="{D42A27DB-BD31-4B8C-83A1-F6EECF244321}">
                <p14:modId xmlns:p14="http://schemas.microsoft.com/office/powerpoint/2010/main" val="1857670442"/>
              </p:ext>
            </p:extLst>
          </p:nvPr>
        </p:nvGraphicFramePr>
        <p:xfrm>
          <a:off x="4888870" y="1769244"/>
          <a:ext cx="2535238" cy="560387"/>
        </p:xfrm>
        <a:graphic>
          <a:graphicData uri="http://schemas.openxmlformats.org/presentationml/2006/ole">
            <mc:AlternateContent xmlns:mc="http://schemas.openxmlformats.org/markup-compatibility/2006">
              <mc:Choice xmlns:v="urn:schemas-microsoft-com:vml" Requires="v">
                <p:oleObj spid="_x0000_s235563" name="Equation" r:id="rId5" imgW="1117440" imgH="241200" progId="Equation.DSMT4">
                  <p:embed/>
                </p:oleObj>
              </mc:Choice>
              <mc:Fallback>
                <p:oleObj name="Equation" r:id="rId5" imgW="1117440" imgH="241200" progId="Equation.DSMT4">
                  <p:embed/>
                  <p:pic>
                    <p:nvPicPr>
                      <p:cNvPr id="4" name="Object 37">
                        <a:extLst>
                          <a:ext uri="{FF2B5EF4-FFF2-40B4-BE49-F238E27FC236}">
                            <a16:creationId xmlns:a16="http://schemas.microsoft.com/office/drawing/2014/main" id="{60CEEC4C-8CA0-4C4D-95D0-FE4756E9613E}"/>
                          </a:ext>
                        </a:extLst>
                      </p:cNvPr>
                      <p:cNvPicPr>
                        <a:picLocks noChangeAspect="1" noChangeArrowheads="1"/>
                      </p:cNvPicPr>
                      <p:nvPr/>
                    </p:nvPicPr>
                    <p:blipFill>
                      <a:blip r:embed="rId6"/>
                      <a:srcRect/>
                      <a:stretch>
                        <a:fillRect/>
                      </a:stretch>
                    </p:blipFill>
                    <p:spPr bwMode="auto">
                      <a:xfrm>
                        <a:off x="4888870" y="1769244"/>
                        <a:ext cx="2535238"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8">
            <a:extLst>
              <a:ext uri="{FF2B5EF4-FFF2-40B4-BE49-F238E27FC236}">
                <a16:creationId xmlns:a16="http://schemas.microsoft.com/office/drawing/2014/main" id="{F68A76FE-B2F8-4542-B41B-625EF879F769}"/>
              </a:ext>
            </a:extLst>
          </p:cNvPr>
          <p:cNvGraphicFramePr>
            <a:graphicFrameLocks noChangeAspect="1"/>
          </p:cNvGraphicFramePr>
          <p:nvPr>
            <p:extLst>
              <p:ext uri="{D42A27DB-BD31-4B8C-83A1-F6EECF244321}">
                <p14:modId xmlns:p14="http://schemas.microsoft.com/office/powerpoint/2010/main" val="477245582"/>
              </p:ext>
            </p:extLst>
          </p:nvPr>
        </p:nvGraphicFramePr>
        <p:xfrm>
          <a:off x="4796205" y="1266885"/>
          <a:ext cx="3541712" cy="461962"/>
        </p:xfrm>
        <a:graphic>
          <a:graphicData uri="http://schemas.openxmlformats.org/presentationml/2006/ole">
            <mc:AlternateContent xmlns:mc="http://schemas.openxmlformats.org/markup-compatibility/2006">
              <mc:Choice xmlns:v="urn:schemas-microsoft-com:vml" Requires="v">
                <p:oleObj spid="_x0000_s235564" name="Equation" r:id="rId7" imgW="1600200" imgH="203040" progId="Equation.DSMT4">
                  <p:embed/>
                </p:oleObj>
              </mc:Choice>
              <mc:Fallback>
                <p:oleObj name="Equation" r:id="rId7" imgW="1600200" imgH="203040" progId="Equation.DSMT4">
                  <p:embed/>
                  <p:pic>
                    <p:nvPicPr>
                      <p:cNvPr id="5" name="Object 38">
                        <a:extLst>
                          <a:ext uri="{FF2B5EF4-FFF2-40B4-BE49-F238E27FC236}">
                            <a16:creationId xmlns:a16="http://schemas.microsoft.com/office/drawing/2014/main" id="{BA225DF1-3E2C-4350-B961-44D3C4203BB5}"/>
                          </a:ext>
                        </a:extLst>
                      </p:cNvPr>
                      <p:cNvPicPr>
                        <a:picLocks noChangeAspect="1" noChangeArrowheads="1"/>
                      </p:cNvPicPr>
                      <p:nvPr/>
                    </p:nvPicPr>
                    <p:blipFill>
                      <a:blip r:embed="rId8"/>
                      <a:srcRect/>
                      <a:stretch>
                        <a:fillRect/>
                      </a:stretch>
                    </p:blipFill>
                    <p:spPr bwMode="auto">
                      <a:xfrm>
                        <a:off x="4796205" y="1266885"/>
                        <a:ext cx="354171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
            <a:extLst>
              <a:ext uri="{FF2B5EF4-FFF2-40B4-BE49-F238E27FC236}">
                <a16:creationId xmlns:a16="http://schemas.microsoft.com/office/drawing/2014/main" id="{CF9A5C08-A9C9-459D-9E8A-E00A8A92189B}"/>
              </a:ext>
            </a:extLst>
          </p:cNvPr>
          <p:cNvGraphicFramePr>
            <a:graphicFrameLocks noChangeAspect="1"/>
          </p:cNvGraphicFramePr>
          <p:nvPr>
            <p:extLst>
              <p:ext uri="{D42A27DB-BD31-4B8C-83A1-F6EECF244321}">
                <p14:modId xmlns:p14="http://schemas.microsoft.com/office/powerpoint/2010/main" val="2528358095"/>
              </p:ext>
            </p:extLst>
          </p:nvPr>
        </p:nvGraphicFramePr>
        <p:xfrm>
          <a:off x="1325928" y="3337564"/>
          <a:ext cx="10102850" cy="1223963"/>
        </p:xfrm>
        <a:graphic>
          <a:graphicData uri="http://schemas.openxmlformats.org/presentationml/2006/ole">
            <mc:AlternateContent xmlns:mc="http://schemas.openxmlformats.org/markup-compatibility/2006">
              <mc:Choice xmlns:v="urn:schemas-microsoft-com:vml" Requires="v">
                <p:oleObj spid="_x0000_s235565" name="Equation" r:id="rId9" imgW="3974760" imgH="482400" progId="Equation.DSMT4">
                  <p:embed/>
                </p:oleObj>
              </mc:Choice>
              <mc:Fallback>
                <p:oleObj name="Equation" r:id="rId9" imgW="3974760" imgH="482400" progId="Equation.DSMT4">
                  <p:embed/>
                  <p:pic>
                    <p:nvPicPr>
                      <p:cNvPr id="6" name="Object 2">
                        <a:extLst>
                          <a:ext uri="{FF2B5EF4-FFF2-40B4-BE49-F238E27FC236}">
                            <a16:creationId xmlns:a16="http://schemas.microsoft.com/office/drawing/2014/main" id="{F5652445-5E0F-4494-B34E-8B999E12BB0D}"/>
                          </a:ext>
                        </a:extLst>
                      </p:cNvPr>
                      <p:cNvPicPr>
                        <a:picLocks noChangeAspect="1" noChangeArrowheads="1"/>
                      </p:cNvPicPr>
                      <p:nvPr/>
                    </p:nvPicPr>
                    <p:blipFill>
                      <a:blip r:embed="rId10"/>
                      <a:srcRect/>
                      <a:stretch>
                        <a:fillRect/>
                      </a:stretch>
                    </p:blipFill>
                    <p:spPr bwMode="auto">
                      <a:xfrm>
                        <a:off x="1325928" y="3337564"/>
                        <a:ext cx="10102850" cy="1223963"/>
                      </a:xfrm>
                      <a:prstGeom prst="rect">
                        <a:avLst/>
                      </a:prstGeom>
                      <a:noFill/>
                      <a:ln>
                        <a:noFill/>
                      </a:ln>
                      <a:effectLst/>
                      <a:extLst/>
                    </p:spPr>
                  </p:pic>
                </p:oleObj>
              </mc:Fallback>
            </mc:AlternateContent>
          </a:graphicData>
        </a:graphic>
      </p:graphicFrame>
      <p:graphicFrame>
        <p:nvGraphicFramePr>
          <p:cNvPr id="18" name="对象 17">
            <a:extLst>
              <a:ext uri="{FF2B5EF4-FFF2-40B4-BE49-F238E27FC236}">
                <a16:creationId xmlns:a16="http://schemas.microsoft.com/office/drawing/2014/main" id="{3B77D893-CE5D-4103-B8E3-DAE1DC8A19A8}"/>
              </a:ext>
            </a:extLst>
          </p:cNvPr>
          <p:cNvGraphicFramePr>
            <a:graphicFrameLocks noChangeAspect="1"/>
          </p:cNvGraphicFramePr>
          <p:nvPr>
            <p:extLst>
              <p:ext uri="{D42A27DB-BD31-4B8C-83A1-F6EECF244321}">
                <p14:modId xmlns:p14="http://schemas.microsoft.com/office/powerpoint/2010/main" val="3024677800"/>
              </p:ext>
            </p:extLst>
          </p:nvPr>
        </p:nvGraphicFramePr>
        <p:xfrm>
          <a:off x="6178550" y="6050940"/>
          <a:ext cx="3622675" cy="709613"/>
        </p:xfrm>
        <a:graphic>
          <a:graphicData uri="http://schemas.openxmlformats.org/presentationml/2006/ole">
            <mc:AlternateContent xmlns:mc="http://schemas.openxmlformats.org/markup-compatibility/2006">
              <mc:Choice xmlns:v="urn:schemas-microsoft-com:vml" Requires="v">
                <p:oleObj spid="_x0000_s235566" name="Equation" r:id="rId11" imgW="1168200" imgH="228600" progId="Equation.DSMT4">
                  <p:embed/>
                </p:oleObj>
              </mc:Choice>
              <mc:Fallback>
                <p:oleObj name="Equation" r:id="rId11" imgW="1168200" imgH="228600" progId="Equation.DSMT4">
                  <p:embed/>
                  <p:pic>
                    <p:nvPicPr>
                      <p:cNvPr id="7" name="对象 6">
                        <a:extLst>
                          <a:ext uri="{FF2B5EF4-FFF2-40B4-BE49-F238E27FC236}">
                            <a16:creationId xmlns:a16="http://schemas.microsoft.com/office/drawing/2014/main" id="{91CF6DAA-06E3-40B1-ABE7-8F07CF0E89AB}"/>
                          </a:ext>
                        </a:extLst>
                      </p:cNvPr>
                      <p:cNvPicPr/>
                      <p:nvPr/>
                    </p:nvPicPr>
                    <p:blipFill>
                      <a:blip r:embed="rId12"/>
                      <a:stretch>
                        <a:fillRect/>
                      </a:stretch>
                    </p:blipFill>
                    <p:spPr>
                      <a:xfrm>
                        <a:off x="6178550" y="6050940"/>
                        <a:ext cx="3622675" cy="709613"/>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31F149BC-EC78-431E-BC6A-09CC78CA8AD1}"/>
              </a:ext>
            </a:extLst>
          </p:cNvPr>
          <p:cNvGraphicFramePr>
            <a:graphicFrameLocks noChangeAspect="1"/>
          </p:cNvGraphicFramePr>
          <p:nvPr>
            <p:extLst>
              <p:ext uri="{D42A27DB-BD31-4B8C-83A1-F6EECF244321}">
                <p14:modId xmlns:p14="http://schemas.microsoft.com/office/powerpoint/2010/main" val="3023116337"/>
              </p:ext>
            </p:extLst>
          </p:nvPr>
        </p:nvGraphicFramePr>
        <p:xfrm>
          <a:off x="2119621" y="6050939"/>
          <a:ext cx="2165350" cy="552450"/>
        </p:xfrm>
        <a:graphic>
          <a:graphicData uri="http://schemas.openxmlformats.org/presentationml/2006/ole">
            <mc:AlternateContent xmlns:mc="http://schemas.openxmlformats.org/markup-compatibility/2006">
              <mc:Choice xmlns:v="urn:schemas-microsoft-com:vml" Requires="v">
                <p:oleObj spid="_x0000_s235567" name="Equation" r:id="rId13" imgW="698400" imgH="177480" progId="Equation.DSMT4">
                  <p:embed/>
                </p:oleObj>
              </mc:Choice>
              <mc:Fallback>
                <p:oleObj name="Equation" r:id="rId13" imgW="698400" imgH="177480" progId="Equation.DSMT4">
                  <p:embed/>
                  <p:pic>
                    <p:nvPicPr>
                      <p:cNvPr id="8" name="对象 7">
                        <a:extLst>
                          <a:ext uri="{FF2B5EF4-FFF2-40B4-BE49-F238E27FC236}">
                            <a16:creationId xmlns:a16="http://schemas.microsoft.com/office/drawing/2014/main" id="{B67733BB-BB47-4CA6-9C1C-D9F72A408F73}"/>
                          </a:ext>
                        </a:extLst>
                      </p:cNvPr>
                      <p:cNvPicPr/>
                      <p:nvPr/>
                    </p:nvPicPr>
                    <p:blipFill>
                      <a:blip r:embed="rId14"/>
                      <a:stretch>
                        <a:fillRect/>
                      </a:stretch>
                    </p:blipFill>
                    <p:spPr>
                      <a:xfrm>
                        <a:off x="2119621" y="6050939"/>
                        <a:ext cx="2165350" cy="552450"/>
                      </a:xfrm>
                      <a:prstGeom prst="rect">
                        <a:avLst/>
                      </a:prstGeom>
                    </p:spPr>
                  </p:pic>
                </p:oleObj>
              </mc:Fallback>
            </mc:AlternateContent>
          </a:graphicData>
        </a:graphic>
      </p:graphicFrame>
      <p:graphicFrame>
        <p:nvGraphicFramePr>
          <p:cNvPr id="20" name="Object 6">
            <a:extLst>
              <a:ext uri="{FF2B5EF4-FFF2-40B4-BE49-F238E27FC236}">
                <a16:creationId xmlns:a16="http://schemas.microsoft.com/office/drawing/2014/main" id="{38B7B645-6FE0-49F3-97E9-29F460F83F63}"/>
              </a:ext>
            </a:extLst>
          </p:cNvPr>
          <p:cNvGraphicFramePr>
            <a:graphicFrameLocks noChangeAspect="1"/>
          </p:cNvGraphicFramePr>
          <p:nvPr>
            <p:extLst>
              <p:ext uri="{D42A27DB-BD31-4B8C-83A1-F6EECF244321}">
                <p14:modId xmlns:p14="http://schemas.microsoft.com/office/powerpoint/2010/main" val="3504635930"/>
              </p:ext>
            </p:extLst>
          </p:nvPr>
        </p:nvGraphicFramePr>
        <p:xfrm>
          <a:off x="1900937" y="4662625"/>
          <a:ext cx="7751430" cy="1220980"/>
        </p:xfrm>
        <a:graphic>
          <a:graphicData uri="http://schemas.openxmlformats.org/presentationml/2006/ole">
            <mc:AlternateContent xmlns:mc="http://schemas.openxmlformats.org/markup-compatibility/2006">
              <mc:Choice xmlns:v="urn:schemas-microsoft-com:vml" Requires="v">
                <p:oleObj spid="_x0000_s235568" name="Equation" r:id="rId15" imgW="2997000" imgH="469800" progId="Equation.DSMT4">
                  <p:embed/>
                </p:oleObj>
              </mc:Choice>
              <mc:Fallback>
                <p:oleObj name="Equation" r:id="rId15" imgW="2997000" imgH="469800" progId="Equation.DSMT4">
                  <p:embed/>
                  <p:pic>
                    <p:nvPicPr>
                      <p:cNvPr id="12" name="Object 6">
                        <a:extLst>
                          <a:ext uri="{FF2B5EF4-FFF2-40B4-BE49-F238E27FC236}">
                            <a16:creationId xmlns:a16="http://schemas.microsoft.com/office/drawing/2014/main" id="{2C1F92FB-F7F8-4B1F-9642-C75428E3FD6F}"/>
                          </a:ext>
                        </a:extLst>
                      </p:cNvPr>
                      <p:cNvPicPr>
                        <a:picLocks noChangeAspect="1" noChangeArrowheads="1"/>
                      </p:cNvPicPr>
                      <p:nvPr/>
                    </p:nvPicPr>
                    <p:blipFill>
                      <a:blip r:embed="rId16"/>
                      <a:srcRect/>
                      <a:stretch>
                        <a:fillRect/>
                      </a:stretch>
                    </p:blipFill>
                    <p:spPr bwMode="auto">
                      <a:xfrm>
                        <a:off x="1900937" y="4662625"/>
                        <a:ext cx="7751430" cy="1220980"/>
                      </a:xfrm>
                      <a:prstGeom prst="rect">
                        <a:avLst/>
                      </a:prstGeom>
                      <a:noFill/>
                      <a:ln>
                        <a:noFill/>
                      </a:ln>
                      <a:extLst/>
                    </p:spPr>
                  </p:pic>
                </p:oleObj>
              </mc:Fallback>
            </mc:AlternateContent>
          </a:graphicData>
        </a:graphic>
      </p:graphicFrame>
      <p:graphicFrame>
        <p:nvGraphicFramePr>
          <p:cNvPr id="21" name="Object 2">
            <a:extLst>
              <a:ext uri="{FF2B5EF4-FFF2-40B4-BE49-F238E27FC236}">
                <a16:creationId xmlns:a16="http://schemas.microsoft.com/office/drawing/2014/main" id="{C179F8B2-4E81-4C5A-ADAD-45EEEF4657D2}"/>
              </a:ext>
            </a:extLst>
          </p:cNvPr>
          <p:cNvGraphicFramePr>
            <a:graphicFrameLocks noChangeAspect="1"/>
          </p:cNvGraphicFramePr>
          <p:nvPr>
            <p:extLst>
              <p:ext uri="{D42A27DB-BD31-4B8C-83A1-F6EECF244321}">
                <p14:modId xmlns:p14="http://schemas.microsoft.com/office/powerpoint/2010/main" val="1339566918"/>
              </p:ext>
            </p:extLst>
          </p:nvPr>
        </p:nvGraphicFramePr>
        <p:xfrm>
          <a:off x="1181858" y="2179451"/>
          <a:ext cx="8616950" cy="1223962"/>
        </p:xfrm>
        <a:graphic>
          <a:graphicData uri="http://schemas.openxmlformats.org/presentationml/2006/ole">
            <mc:AlternateContent xmlns:mc="http://schemas.openxmlformats.org/markup-compatibility/2006">
              <mc:Choice xmlns:v="urn:schemas-microsoft-com:vml" Requires="v">
                <p:oleObj spid="_x0000_s235569" name="Equation" r:id="rId17" imgW="3390840" imgH="482400" progId="Equation.DSMT4">
                  <p:embed/>
                </p:oleObj>
              </mc:Choice>
              <mc:Fallback>
                <p:oleObj name="Equation" r:id="rId17" imgW="3390840" imgH="482400" progId="Equation.DSMT4">
                  <p:embed/>
                  <p:pic>
                    <p:nvPicPr>
                      <p:cNvPr id="50" name="Object 2">
                        <a:extLst>
                          <a:ext uri="{FF2B5EF4-FFF2-40B4-BE49-F238E27FC236}">
                            <a16:creationId xmlns:a16="http://schemas.microsoft.com/office/drawing/2014/main" id="{D52DE446-1B95-4F38-AD6C-D7995C7B10C0}"/>
                          </a:ext>
                        </a:extLst>
                      </p:cNvPr>
                      <p:cNvPicPr>
                        <a:picLocks noChangeAspect="1" noChangeArrowheads="1"/>
                      </p:cNvPicPr>
                      <p:nvPr/>
                    </p:nvPicPr>
                    <p:blipFill>
                      <a:blip r:embed="rId18"/>
                      <a:srcRect/>
                      <a:stretch>
                        <a:fillRect/>
                      </a:stretch>
                    </p:blipFill>
                    <p:spPr bwMode="auto">
                      <a:xfrm>
                        <a:off x="1181858" y="2179451"/>
                        <a:ext cx="8616950" cy="1223962"/>
                      </a:xfrm>
                      <a:prstGeom prst="rect">
                        <a:avLst/>
                      </a:prstGeom>
                      <a:noFill/>
                      <a:ln>
                        <a:noFill/>
                      </a:ln>
                      <a:effectLst/>
                      <a:extLst/>
                    </p:spPr>
                  </p:pic>
                </p:oleObj>
              </mc:Fallback>
            </mc:AlternateContent>
          </a:graphicData>
        </a:graphic>
      </p:graphicFrame>
      <p:sp>
        <p:nvSpPr>
          <p:cNvPr id="22" name="AutoShape 2059">
            <a:extLst>
              <a:ext uri="{FF2B5EF4-FFF2-40B4-BE49-F238E27FC236}">
                <a16:creationId xmlns:a16="http://schemas.microsoft.com/office/drawing/2014/main" id="{BC3528E4-C793-43BC-B131-EAF3BE87EC84}"/>
              </a:ext>
            </a:extLst>
          </p:cNvPr>
          <p:cNvSpPr>
            <a:spLocks noChangeArrowheads="1"/>
          </p:cNvSpPr>
          <p:nvPr/>
        </p:nvSpPr>
        <p:spPr bwMode="auto">
          <a:xfrm>
            <a:off x="370980" y="3784925"/>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Tree>
    <p:extLst>
      <p:ext uri="{BB962C8B-B14F-4D97-AF65-F5344CB8AC3E}">
        <p14:creationId xmlns:p14="http://schemas.microsoft.com/office/powerpoint/2010/main" val="81965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0-#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heel(1)">
                                      <p:cBhvr>
                                        <p:cTn id="47" dur="2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circle(in)">
                                      <p:cBhvr>
                                        <p:cTn id="52" dur="20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heel(1)">
                                      <p:cBhvr>
                                        <p:cTn id="64"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2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542FC8A-6A2E-481E-8356-AD06F90CB9B2}"/>
              </a:ext>
            </a:extLst>
          </p:cNvPr>
          <p:cNvSpPr/>
          <p:nvPr/>
        </p:nvSpPr>
        <p:spPr>
          <a:xfrm>
            <a:off x="9012868" y="3449497"/>
            <a:ext cx="3034805" cy="523220"/>
          </a:xfrm>
          <a:prstGeom prst="rect">
            <a:avLst/>
          </a:prstGeom>
        </p:spPr>
        <p:txBody>
          <a:bodyPr wrap="none">
            <a:spAutoFit/>
          </a:bodyPr>
          <a:lstStyle/>
          <a:p>
            <a:r>
              <a:rPr lang="zh-CN" altLang="en-US" sz="2800" b="1" dirty="0">
                <a:solidFill>
                  <a:srgbClr val="FF0000"/>
                </a:solidFill>
                <a:ea typeface="楷体_GB2312" pitchFamily="49" charset="-122"/>
              </a:rPr>
              <a:t>也是       本征函数</a:t>
            </a:r>
            <a:endParaRPr lang="zh-CN" altLang="en-US" sz="2800" dirty="0"/>
          </a:p>
        </p:txBody>
      </p:sp>
      <p:graphicFrame>
        <p:nvGraphicFramePr>
          <p:cNvPr id="12" name="Object 38">
            <a:extLst>
              <a:ext uri="{FF2B5EF4-FFF2-40B4-BE49-F238E27FC236}">
                <a16:creationId xmlns:a16="http://schemas.microsoft.com/office/drawing/2014/main" id="{DE9C1A48-ADF7-4384-8DF0-F40EF7999EB8}"/>
              </a:ext>
            </a:extLst>
          </p:cNvPr>
          <p:cNvGraphicFramePr>
            <a:graphicFrameLocks noChangeAspect="1"/>
          </p:cNvGraphicFramePr>
          <p:nvPr>
            <p:extLst>
              <p:ext uri="{D42A27DB-BD31-4B8C-83A1-F6EECF244321}">
                <p14:modId xmlns:p14="http://schemas.microsoft.com/office/powerpoint/2010/main" val="3546711859"/>
              </p:ext>
            </p:extLst>
          </p:nvPr>
        </p:nvGraphicFramePr>
        <p:xfrm>
          <a:off x="10014333" y="3393619"/>
          <a:ext cx="393700" cy="576263"/>
        </p:xfrm>
        <a:graphic>
          <a:graphicData uri="http://schemas.openxmlformats.org/presentationml/2006/ole">
            <mc:AlternateContent xmlns:mc="http://schemas.openxmlformats.org/markup-compatibility/2006">
              <mc:Choice xmlns:v="urn:schemas-microsoft-com:vml" Requires="v">
                <p:oleObj spid="_x0000_s181691" name="Equation" r:id="rId3" imgW="177480" imgH="253800" progId="Equation.DSMT4">
                  <p:embed/>
                </p:oleObj>
              </mc:Choice>
              <mc:Fallback>
                <p:oleObj name="Equation" r:id="rId3" imgW="177480" imgH="253800" progId="Equation.DSMT4">
                  <p:embed/>
                  <p:pic>
                    <p:nvPicPr>
                      <p:cNvPr id="3" name="Object 38">
                        <a:extLst>
                          <a:ext uri="{FF2B5EF4-FFF2-40B4-BE49-F238E27FC236}">
                            <a16:creationId xmlns:a16="http://schemas.microsoft.com/office/drawing/2014/main" id="{33E100AA-3DF9-4464-91BA-BDB11B87144D}"/>
                          </a:ext>
                        </a:extLst>
                      </p:cNvPr>
                      <p:cNvPicPr>
                        <a:picLocks noChangeAspect="1" noChangeArrowheads="1"/>
                      </p:cNvPicPr>
                      <p:nvPr/>
                    </p:nvPicPr>
                    <p:blipFill>
                      <a:blip r:embed="rId4"/>
                      <a:srcRect/>
                      <a:stretch>
                        <a:fillRect/>
                      </a:stretch>
                    </p:blipFill>
                    <p:spPr bwMode="auto">
                      <a:xfrm>
                        <a:off x="10014333" y="3393619"/>
                        <a:ext cx="3937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
            <a:extLst>
              <a:ext uri="{FF2B5EF4-FFF2-40B4-BE49-F238E27FC236}">
                <a16:creationId xmlns:a16="http://schemas.microsoft.com/office/drawing/2014/main" id="{865FA96F-9546-4A76-98A1-C7DEBAC55E19}"/>
              </a:ext>
            </a:extLst>
          </p:cNvPr>
          <p:cNvGraphicFramePr>
            <a:graphicFrameLocks noChangeAspect="1"/>
          </p:cNvGraphicFramePr>
          <p:nvPr>
            <p:extLst>
              <p:ext uri="{D42A27DB-BD31-4B8C-83A1-F6EECF244321}">
                <p14:modId xmlns:p14="http://schemas.microsoft.com/office/powerpoint/2010/main" val="4134537727"/>
              </p:ext>
            </p:extLst>
          </p:nvPr>
        </p:nvGraphicFramePr>
        <p:xfrm>
          <a:off x="932034" y="156935"/>
          <a:ext cx="10102850" cy="1223963"/>
        </p:xfrm>
        <a:graphic>
          <a:graphicData uri="http://schemas.openxmlformats.org/presentationml/2006/ole">
            <mc:AlternateContent xmlns:mc="http://schemas.openxmlformats.org/markup-compatibility/2006">
              <mc:Choice xmlns:v="urn:schemas-microsoft-com:vml" Requires="v">
                <p:oleObj spid="_x0000_s181692" name="Equation" r:id="rId5" imgW="3974760" imgH="482400" progId="Equation.DSMT4">
                  <p:embed/>
                </p:oleObj>
              </mc:Choice>
              <mc:Fallback>
                <p:oleObj name="Equation" r:id="rId5" imgW="3974760" imgH="482400" progId="Equation.DSMT4">
                  <p:embed/>
                  <p:pic>
                    <p:nvPicPr>
                      <p:cNvPr id="6" name="Object 2">
                        <a:extLst>
                          <a:ext uri="{FF2B5EF4-FFF2-40B4-BE49-F238E27FC236}">
                            <a16:creationId xmlns:a16="http://schemas.microsoft.com/office/drawing/2014/main" id="{F5652445-5E0F-4494-B34E-8B999E12BB0D}"/>
                          </a:ext>
                        </a:extLst>
                      </p:cNvPr>
                      <p:cNvPicPr>
                        <a:picLocks noChangeAspect="1" noChangeArrowheads="1"/>
                      </p:cNvPicPr>
                      <p:nvPr/>
                    </p:nvPicPr>
                    <p:blipFill>
                      <a:blip r:embed="rId6"/>
                      <a:srcRect/>
                      <a:stretch>
                        <a:fillRect/>
                      </a:stretch>
                    </p:blipFill>
                    <p:spPr bwMode="auto">
                      <a:xfrm>
                        <a:off x="932034" y="156935"/>
                        <a:ext cx="10102850" cy="1223963"/>
                      </a:xfrm>
                      <a:prstGeom prst="rect">
                        <a:avLst/>
                      </a:prstGeom>
                      <a:noFill/>
                      <a:ln>
                        <a:noFill/>
                      </a:ln>
                      <a:effectLst/>
                      <a:extLst/>
                    </p:spPr>
                  </p:pic>
                </p:oleObj>
              </mc:Fallback>
            </mc:AlternateContent>
          </a:graphicData>
        </a:graphic>
      </p:graphicFrame>
      <p:graphicFrame>
        <p:nvGraphicFramePr>
          <p:cNvPr id="15" name="Object 6">
            <a:extLst>
              <a:ext uri="{FF2B5EF4-FFF2-40B4-BE49-F238E27FC236}">
                <a16:creationId xmlns:a16="http://schemas.microsoft.com/office/drawing/2014/main" id="{03400D73-B45E-43F8-ACA1-25BC27071D03}"/>
              </a:ext>
            </a:extLst>
          </p:cNvPr>
          <p:cNvGraphicFramePr>
            <a:graphicFrameLocks noChangeAspect="1"/>
          </p:cNvGraphicFramePr>
          <p:nvPr>
            <p:extLst>
              <p:ext uri="{D42A27DB-BD31-4B8C-83A1-F6EECF244321}">
                <p14:modId xmlns:p14="http://schemas.microsoft.com/office/powerpoint/2010/main" val="503628001"/>
              </p:ext>
            </p:extLst>
          </p:nvPr>
        </p:nvGraphicFramePr>
        <p:xfrm>
          <a:off x="1884987" y="1565167"/>
          <a:ext cx="4876800" cy="790575"/>
        </p:xfrm>
        <a:graphic>
          <a:graphicData uri="http://schemas.openxmlformats.org/presentationml/2006/ole">
            <mc:AlternateContent xmlns:mc="http://schemas.openxmlformats.org/markup-compatibility/2006">
              <mc:Choice xmlns:v="urn:schemas-microsoft-com:vml" Requires="v">
                <p:oleObj spid="_x0000_s181693" name="Equation" r:id="rId7" imgW="1574640" imgH="253800" progId="Equation.DSMT4">
                  <p:embed/>
                </p:oleObj>
              </mc:Choice>
              <mc:Fallback>
                <p:oleObj name="Equation" r:id="rId7" imgW="1574640" imgH="253800" progId="Equation.DSMT4">
                  <p:embed/>
                  <p:pic>
                    <p:nvPicPr>
                      <p:cNvPr id="12" name="Object 6">
                        <a:extLst>
                          <a:ext uri="{FF2B5EF4-FFF2-40B4-BE49-F238E27FC236}">
                            <a16:creationId xmlns:a16="http://schemas.microsoft.com/office/drawing/2014/main" id="{2C1F92FB-F7F8-4B1F-9642-C75428E3FD6F}"/>
                          </a:ext>
                        </a:extLst>
                      </p:cNvPr>
                      <p:cNvPicPr>
                        <a:picLocks noChangeAspect="1" noChangeArrowheads="1"/>
                      </p:cNvPicPr>
                      <p:nvPr/>
                    </p:nvPicPr>
                    <p:blipFill>
                      <a:blip r:embed="rId8"/>
                      <a:srcRect/>
                      <a:stretch>
                        <a:fillRect/>
                      </a:stretch>
                    </p:blipFill>
                    <p:spPr bwMode="auto">
                      <a:xfrm>
                        <a:off x="1884987" y="1565167"/>
                        <a:ext cx="4876800" cy="790575"/>
                      </a:xfrm>
                      <a:prstGeom prst="rect">
                        <a:avLst/>
                      </a:prstGeom>
                      <a:noFill/>
                      <a:ln>
                        <a:noFill/>
                      </a:ln>
                      <a:extLst/>
                    </p:spPr>
                  </p:pic>
                </p:oleObj>
              </mc:Fallback>
            </mc:AlternateContent>
          </a:graphicData>
        </a:graphic>
      </p:graphicFrame>
      <p:graphicFrame>
        <p:nvGraphicFramePr>
          <p:cNvPr id="16" name="Object 6">
            <a:extLst>
              <a:ext uri="{FF2B5EF4-FFF2-40B4-BE49-F238E27FC236}">
                <a16:creationId xmlns:a16="http://schemas.microsoft.com/office/drawing/2014/main" id="{0C691209-6A7F-4777-BCFA-24915C15D71B}"/>
              </a:ext>
            </a:extLst>
          </p:cNvPr>
          <p:cNvGraphicFramePr>
            <a:graphicFrameLocks noChangeAspect="1"/>
          </p:cNvGraphicFramePr>
          <p:nvPr>
            <p:extLst>
              <p:ext uri="{D42A27DB-BD31-4B8C-83A1-F6EECF244321}">
                <p14:modId xmlns:p14="http://schemas.microsoft.com/office/powerpoint/2010/main" val="1630811659"/>
              </p:ext>
            </p:extLst>
          </p:nvPr>
        </p:nvGraphicFramePr>
        <p:xfrm>
          <a:off x="7092706" y="3393619"/>
          <a:ext cx="1809750" cy="750887"/>
        </p:xfrm>
        <a:graphic>
          <a:graphicData uri="http://schemas.openxmlformats.org/presentationml/2006/ole">
            <mc:AlternateContent xmlns:mc="http://schemas.openxmlformats.org/markup-compatibility/2006">
              <mc:Choice xmlns:v="urn:schemas-microsoft-com:vml" Requires="v">
                <p:oleObj spid="_x0000_s181694" name="Equation" r:id="rId9" imgW="583920" imgH="241200" progId="Equation.DSMT4">
                  <p:embed/>
                </p:oleObj>
              </mc:Choice>
              <mc:Fallback>
                <p:oleObj name="Equation" r:id="rId9" imgW="583920" imgH="241200" progId="Equation.DSMT4">
                  <p:embed/>
                  <p:pic>
                    <p:nvPicPr>
                      <p:cNvPr id="15" name="Object 6">
                        <a:extLst>
                          <a:ext uri="{FF2B5EF4-FFF2-40B4-BE49-F238E27FC236}">
                            <a16:creationId xmlns:a16="http://schemas.microsoft.com/office/drawing/2014/main" id="{03400D73-B45E-43F8-ACA1-25BC27071D03}"/>
                          </a:ext>
                        </a:extLst>
                      </p:cNvPr>
                      <p:cNvPicPr>
                        <a:picLocks noChangeAspect="1" noChangeArrowheads="1"/>
                      </p:cNvPicPr>
                      <p:nvPr/>
                    </p:nvPicPr>
                    <p:blipFill>
                      <a:blip r:embed="rId10"/>
                      <a:srcRect/>
                      <a:stretch>
                        <a:fillRect/>
                      </a:stretch>
                    </p:blipFill>
                    <p:spPr bwMode="auto">
                      <a:xfrm>
                        <a:off x="7092706" y="3393619"/>
                        <a:ext cx="1809750" cy="750887"/>
                      </a:xfrm>
                      <a:prstGeom prst="rect">
                        <a:avLst/>
                      </a:prstGeom>
                      <a:noFill/>
                      <a:ln>
                        <a:noFill/>
                      </a:ln>
                      <a:extLst/>
                    </p:spPr>
                  </p:pic>
                </p:oleObj>
              </mc:Fallback>
            </mc:AlternateContent>
          </a:graphicData>
        </a:graphic>
      </p:graphicFrame>
      <p:graphicFrame>
        <p:nvGraphicFramePr>
          <p:cNvPr id="19" name="对象 18">
            <a:extLst>
              <a:ext uri="{FF2B5EF4-FFF2-40B4-BE49-F238E27FC236}">
                <a16:creationId xmlns:a16="http://schemas.microsoft.com/office/drawing/2014/main" id="{B422C9A3-0442-47F4-BD4A-84B795F70090}"/>
              </a:ext>
            </a:extLst>
          </p:cNvPr>
          <p:cNvGraphicFramePr>
            <a:graphicFrameLocks noChangeAspect="1"/>
          </p:cNvGraphicFramePr>
          <p:nvPr>
            <p:extLst>
              <p:ext uri="{D42A27DB-BD31-4B8C-83A1-F6EECF244321}">
                <p14:modId xmlns:p14="http://schemas.microsoft.com/office/powerpoint/2010/main" val="2598558600"/>
              </p:ext>
            </p:extLst>
          </p:nvPr>
        </p:nvGraphicFramePr>
        <p:xfrm>
          <a:off x="2158037" y="2599601"/>
          <a:ext cx="2165350" cy="552450"/>
        </p:xfrm>
        <a:graphic>
          <a:graphicData uri="http://schemas.openxmlformats.org/presentationml/2006/ole">
            <mc:AlternateContent xmlns:mc="http://schemas.openxmlformats.org/markup-compatibility/2006">
              <mc:Choice xmlns:v="urn:schemas-microsoft-com:vml" Requires="v">
                <p:oleObj spid="_x0000_s181695" name="Equation" r:id="rId11" imgW="698400" imgH="177480" progId="Equation.DSMT4">
                  <p:embed/>
                </p:oleObj>
              </mc:Choice>
              <mc:Fallback>
                <p:oleObj name="Equation" r:id="rId11" imgW="698400" imgH="177480" progId="Equation.DSMT4">
                  <p:embed/>
                  <p:pic>
                    <p:nvPicPr>
                      <p:cNvPr id="7" name="对象 6">
                        <a:extLst>
                          <a:ext uri="{FF2B5EF4-FFF2-40B4-BE49-F238E27FC236}">
                            <a16:creationId xmlns:a16="http://schemas.microsoft.com/office/drawing/2014/main" id="{55DA60DF-D963-4F93-A2BC-BEEFE2517739}"/>
                          </a:ext>
                        </a:extLst>
                      </p:cNvPr>
                      <p:cNvPicPr/>
                      <p:nvPr/>
                    </p:nvPicPr>
                    <p:blipFill>
                      <a:blip r:embed="rId12"/>
                      <a:stretch>
                        <a:fillRect/>
                      </a:stretch>
                    </p:blipFill>
                    <p:spPr>
                      <a:xfrm>
                        <a:off x="2158037" y="2599601"/>
                        <a:ext cx="2165350" cy="55245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EBB48458-93D3-439C-8A5E-29FB1C2D486F}"/>
              </a:ext>
            </a:extLst>
          </p:cNvPr>
          <p:cNvGraphicFramePr>
            <a:graphicFrameLocks noChangeAspect="1"/>
          </p:cNvGraphicFramePr>
          <p:nvPr>
            <p:extLst>
              <p:ext uri="{D42A27DB-BD31-4B8C-83A1-F6EECF244321}">
                <p14:modId xmlns:p14="http://schemas.microsoft.com/office/powerpoint/2010/main" val="2714883524"/>
              </p:ext>
            </p:extLst>
          </p:nvPr>
        </p:nvGraphicFramePr>
        <p:xfrm>
          <a:off x="6032719" y="2547813"/>
          <a:ext cx="3622675" cy="709613"/>
        </p:xfrm>
        <a:graphic>
          <a:graphicData uri="http://schemas.openxmlformats.org/presentationml/2006/ole">
            <mc:AlternateContent xmlns:mc="http://schemas.openxmlformats.org/markup-compatibility/2006">
              <mc:Choice xmlns:v="urn:schemas-microsoft-com:vml" Requires="v">
                <p:oleObj spid="_x0000_s181696" name="Equation" r:id="rId13" imgW="1168200" imgH="228600" progId="Equation.DSMT4">
                  <p:embed/>
                </p:oleObj>
              </mc:Choice>
              <mc:Fallback>
                <p:oleObj name="Equation" r:id="rId13" imgW="1168200" imgH="228600" progId="Equation.DSMT4">
                  <p:embed/>
                  <p:pic>
                    <p:nvPicPr>
                      <p:cNvPr id="6" name="对象 5">
                        <a:extLst>
                          <a:ext uri="{FF2B5EF4-FFF2-40B4-BE49-F238E27FC236}">
                            <a16:creationId xmlns:a16="http://schemas.microsoft.com/office/drawing/2014/main" id="{AC18C9A4-42A5-43AB-BE7E-055338CBA907}"/>
                          </a:ext>
                        </a:extLst>
                      </p:cNvPr>
                      <p:cNvPicPr/>
                      <p:nvPr/>
                    </p:nvPicPr>
                    <p:blipFill>
                      <a:blip r:embed="rId14"/>
                      <a:stretch>
                        <a:fillRect/>
                      </a:stretch>
                    </p:blipFill>
                    <p:spPr>
                      <a:xfrm>
                        <a:off x="6032719" y="2547813"/>
                        <a:ext cx="3622675" cy="709613"/>
                      </a:xfrm>
                      <a:prstGeom prst="rect">
                        <a:avLst/>
                      </a:prstGeom>
                    </p:spPr>
                  </p:pic>
                </p:oleObj>
              </mc:Fallback>
            </mc:AlternateContent>
          </a:graphicData>
        </a:graphic>
      </p:graphicFrame>
      <p:graphicFrame>
        <p:nvGraphicFramePr>
          <p:cNvPr id="21" name="Object 9">
            <a:extLst>
              <a:ext uri="{FF2B5EF4-FFF2-40B4-BE49-F238E27FC236}">
                <a16:creationId xmlns:a16="http://schemas.microsoft.com/office/drawing/2014/main" id="{126AE277-24CB-4F10-A737-B15ED28F879D}"/>
              </a:ext>
            </a:extLst>
          </p:cNvPr>
          <p:cNvGraphicFramePr>
            <a:graphicFrameLocks noChangeAspect="1"/>
          </p:cNvGraphicFramePr>
          <p:nvPr>
            <p:extLst>
              <p:ext uri="{D42A27DB-BD31-4B8C-83A1-F6EECF244321}">
                <p14:modId xmlns:p14="http://schemas.microsoft.com/office/powerpoint/2010/main" val="2581445878"/>
              </p:ext>
            </p:extLst>
          </p:nvPr>
        </p:nvGraphicFramePr>
        <p:xfrm>
          <a:off x="775726" y="3465045"/>
          <a:ext cx="1743075" cy="722313"/>
        </p:xfrm>
        <a:graphic>
          <a:graphicData uri="http://schemas.openxmlformats.org/presentationml/2006/ole">
            <mc:AlternateContent xmlns:mc="http://schemas.openxmlformats.org/markup-compatibility/2006">
              <mc:Choice xmlns:v="urn:schemas-microsoft-com:vml" Requires="v">
                <p:oleObj spid="_x0000_s181697" name="Equation" r:id="rId15" imgW="749160" imgH="304560" progId="Equation.DSMT4">
                  <p:embed/>
                </p:oleObj>
              </mc:Choice>
              <mc:Fallback>
                <p:oleObj name="Equation" r:id="rId15" imgW="749160" imgH="304560" progId="Equation.DSMT4">
                  <p:embed/>
                  <p:pic>
                    <p:nvPicPr>
                      <p:cNvPr id="2" name="Object 9">
                        <a:extLst>
                          <a:ext uri="{FF2B5EF4-FFF2-40B4-BE49-F238E27FC236}">
                            <a16:creationId xmlns:a16="http://schemas.microsoft.com/office/drawing/2014/main" id="{DBDDB9AA-BDCA-4EB9-B9AE-C441C19F3547}"/>
                          </a:ext>
                        </a:extLst>
                      </p:cNvPr>
                      <p:cNvPicPr>
                        <a:picLocks noChangeAspect="1" noChangeArrowheads="1"/>
                      </p:cNvPicPr>
                      <p:nvPr/>
                    </p:nvPicPr>
                    <p:blipFill>
                      <a:blip r:embed="rId16"/>
                      <a:srcRect/>
                      <a:stretch>
                        <a:fillRect/>
                      </a:stretch>
                    </p:blipFill>
                    <p:spPr bwMode="auto">
                      <a:xfrm>
                        <a:off x="775726" y="3465045"/>
                        <a:ext cx="17430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38">
            <a:extLst>
              <a:ext uri="{FF2B5EF4-FFF2-40B4-BE49-F238E27FC236}">
                <a16:creationId xmlns:a16="http://schemas.microsoft.com/office/drawing/2014/main" id="{0262D40E-8748-486F-9A54-D0D05582B680}"/>
              </a:ext>
            </a:extLst>
          </p:cNvPr>
          <p:cNvGraphicFramePr>
            <a:graphicFrameLocks noChangeAspect="1"/>
          </p:cNvGraphicFramePr>
          <p:nvPr>
            <p:extLst>
              <p:ext uri="{D42A27DB-BD31-4B8C-83A1-F6EECF244321}">
                <p14:modId xmlns:p14="http://schemas.microsoft.com/office/powerpoint/2010/main" val="4052006749"/>
              </p:ext>
            </p:extLst>
          </p:nvPr>
        </p:nvGraphicFramePr>
        <p:xfrm>
          <a:off x="3520266" y="3326501"/>
          <a:ext cx="1714500" cy="952500"/>
        </p:xfrm>
        <a:graphic>
          <a:graphicData uri="http://schemas.openxmlformats.org/presentationml/2006/ole">
            <mc:AlternateContent xmlns:mc="http://schemas.openxmlformats.org/markup-compatibility/2006">
              <mc:Choice xmlns:v="urn:schemas-microsoft-com:vml" Requires="v">
                <p:oleObj spid="_x0000_s181698" name="Equation" r:id="rId17" imgW="774360" imgH="419040" progId="Equation.DSMT4">
                  <p:embed/>
                </p:oleObj>
              </mc:Choice>
              <mc:Fallback>
                <p:oleObj name="Equation" r:id="rId17" imgW="774360" imgH="419040" progId="Equation.DSMT4">
                  <p:embed/>
                  <p:pic>
                    <p:nvPicPr>
                      <p:cNvPr id="3" name="Object 38">
                        <a:extLst>
                          <a:ext uri="{FF2B5EF4-FFF2-40B4-BE49-F238E27FC236}">
                            <a16:creationId xmlns:a16="http://schemas.microsoft.com/office/drawing/2014/main" id="{33E100AA-3DF9-4464-91BA-BDB11B87144D}"/>
                          </a:ext>
                        </a:extLst>
                      </p:cNvPr>
                      <p:cNvPicPr>
                        <a:picLocks noChangeAspect="1" noChangeArrowheads="1"/>
                      </p:cNvPicPr>
                      <p:nvPr/>
                    </p:nvPicPr>
                    <p:blipFill>
                      <a:blip r:embed="rId18"/>
                      <a:srcRect/>
                      <a:stretch>
                        <a:fillRect/>
                      </a:stretch>
                    </p:blipFill>
                    <p:spPr bwMode="auto">
                      <a:xfrm>
                        <a:off x="3520266" y="3326501"/>
                        <a:ext cx="17145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AutoShape 2059">
            <a:extLst>
              <a:ext uri="{FF2B5EF4-FFF2-40B4-BE49-F238E27FC236}">
                <a16:creationId xmlns:a16="http://schemas.microsoft.com/office/drawing/2014/main" id="{CC087C39-6DE9-4EA7-9141-420F290C5740}"/>
              </a:ext>
            </a:extLst>
          </p:cNvPr>
          <p:cNvSpPr>
            <a:spLocks noChangeArrowheads="1"/>
          </p:cNvSpPr>
          <p:nvPr/>
        </p:nvSpPr>
        <p:spPr bwMode="auto">
          <a:xfrm>
            <a:off x="6032719" y="3533105"/>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4" name="Object 38">
            <a:extLst>
              <a:ext uri="{FF2B5EF4-FFF2-40B4-BE49-F238E27FC236}">
                <a16:creationId xmlns:a16="http://schemas.microsoft.com/office/drawing/2014/main" id="{DA47ECB1-96BE-4B34-A515-5DF7F43A009B}"/>
              </a:ext>
            </a:extLst>
          </p:cNvPr>
          <p:cNvGraphicFramePr>
            <a:graphicFrameLocks noChangeAspect="1"/>
          </p:cNvGraphicFramePr>
          <p:nvPr>
            <p:extLst>
              <p:ext uri="{D42A27DB-BD31-4B8C-83A1-F6EECF244321}">
                <p14:modId xmlns:p14="http://schemas.microsoft.com/office/powerpoint/2010/main" val="1554874412"/>
              </p:ext>
            </p:extLst>
          </p:nvPr>
        </p:nvGraphicFramePr>
        <p:xfrm>
          <a:off x="1607966" y="4502258"/>
          <a:ext cx="6872539" cy="1068547"/>
        </p:xfrm>
        <a:graphic>
          <a:graphicData uri="http://schemas.openxmlformats.org/presentationml/2006/ole">
            <mc:AlternateContent xmlns:mc="http://schemas.openxmlformats.org/markup-compatibility/2006">
              <mc:Choice xmlns:v="urn:schemas-microsoft-com:vml" Requires="v">
                <p:oleObj spid="_x0000_s181699" name="Equation" r:id="rId19" imgW="2768400" imgH="419040" progId="Equation.DSMT4">
                  <p:embed/>
                </p:oleObj>
              </mc:Choice>
              <mc:Fallback>
                <p:oleObj name="Equation" r:id="rId19" imgW="2768400" imgH="419040" progId="Equation.DSMT4">
                  <p:embed/>
                  <p:pic>
                    <p:nvPicPr>
                      <p:cNvPr id="13" name="Object 38">
                        <a:extLst>
                          <a:ext uri="{FF2B5EF4-FFF2-40B4-BE49-F238E27FC236}">
                            <a16:creationId xmlns:a16="http://schemas.microsoft.com/office/drawing/2014/main" id="{06A58909-2B03-4A64-9F2D-373143A9B19E}"/>
                          </a:ext>
                        </a:extLst>
                      </p:cNvPr>
                      <p:cNvPicPr>
                        <a:picLocks noChangeAspect="1" noChangeArrowheads="1"/>
                      </p:cNvPicPr>
                      <p:nvPr/>
                    </p:nvPicPr>
                    <p:blipFill>
                      <a:blip r:embed="rId20"/>
                      <a:srcRect/>
                      <a:stretch>
                        <a:fillRect/>
                      </a:stretch>
                    </p:blipFill>
                    <p:spPr bwMode="auto">
                      <a:xfrm>
                        <a:off x="1607966" y="4502258"/>
                        <a:ext cx="6872539" cy="1068547"/>
                      </a:xfrm>
                      <a:prstGeom prst="rect">
                        <a:avLst/>
                      </a:prstGeom>
                      <a:noFill/>
                      <a:ln>
                        <a:noFill/>
                      </a:ln>
                      <a:effectLst/>
                      <a:extLst/>
                    </p:spPr>
                  </p:pic>
                </p:oleObj>
              </mc:Fallback>
            </mc:AlternateContent>
          </a:graphicData>
        </a:graphic>
      </p:graphicFrame>
      <p:graphicFrame>
        <p:nvGraphicFramePr>
          <p:cNvPr id="25" name="Object 2">
            <a:extLst>
              <a:ext uri="{FF2B5EF4-FFF2-40B4-BE49-F238E27FC236}">
                <a16:creationId xmlns:a16="http://schemas.microsoft.com/office/drawing/2014/main" id="{03472598-9DD3-46A3-83E0-D0DD95DAB620}"/>
              </a:ext>
            </a:extLst>
          </p:cNvPr>
          <p:cNvGraphicFramePr>
            <a:graphicFrameLocks noChangeAspect="1"/>
          </p:cNvGraphicFramePr>
          <p:nvPr>
            <p:extLst>
              <p:ext uri="{D42A27DB-BD31-4B8C-83A1-F6EECF244321}">
                <p14:modId xmlns:p14="http://schemas.microsoft.com/office/powerpoint/2010/main" val="3773576214"/>
              </p:ext>
            </p:extLst>
          </p:nvPr>
        </p:nvGraphicFramePr>
        <p:xfrm>
          <a:off x="2423991" y="5658331"/>
          <a:ext cx="3132138" cy="773112"/>
        </p:xfrm>
        <a:graphic>
          <a:graphicData uri="http://schemas.openxmlformats.org/presentationml/2006/ole">
            <mc:AlternateContent xmlns:mc="http://schemas.openxmlformats.org/markup-compatibility/2006">
              <mc:Choice xmlns:v="urn:schemas-microsoft-com:vml" Requires="v">
                <p:oleObj spid="_x0000_s181700" name="Equation" r:id="rId21" imgW="1231560" imgH="304560" progId="Equation.DSMT4">
                  <p:embed/>
                </p:oleObj>
              </mc:Choice>
              <mc:Fallback>
                <p:oleObj name="Equation" r:id="rId21" imgW="1231560" imgH="304560" progId="Equation.DSMT4">
                  <p:embed/>
                  <p:pic>
                    <p:nvPicPr>
                      <p:cNvPr id="17" name="Object 2">
                        <a:extLst>
                          <a:ext uri="{FF2B5EF4-FFF2-40B4-BE49-F238E27FC236}">
                            <a16:creationId xmlns:a16="http://schemas.microsoft.com/office/drawing/2014/main" id="{FF5A27C5-ED7A-4000-87AC-BBE150A820CB}"/>
                          </a:ext>
                        </a:extLst>
                      </p:cNvPr>
                      <p:cNvPicPr>
                        <a:picLocks noChangeAspect="1" noChangeArrowheads="1"/>
                      </p:cNvPicPr>
                      <p:nvPr/>
                    </p:nvPicPr>
                    <p:blipFill>
                      <a:blip r:embed="rId22"/>
                      <a:srcRect/>
                      <a:stretch>
                        <a:fillRect/>
                      </a:stretch>
                    </p:blipFill>
                    <p:spPr bwMode="auto">
                      <a:xfrm>
                        <a:off x="2423991" y="5658331"/>
                        <a:ext cx="3132138" cy="773112"/>
                      </a:xfrm>
                      <a:prstGeom prst="rect">
                        <a:avLst/>
                      </a:prstGeom>
                      <a:solidFill>
                        <a:srgbClr val="00FFFF"/>
                      </a:solidFill>
                      <a:ln>
                        <a:noFill/>
                      </a:ln>
                      <a:effectLst/>
                      <a:extLst/>
                    </p:spPr>
                  </p:pic>
                </p:oleObj>
              </mc:Fallback>
            </mc:AlternateContent>
          </a:graphicData>
        </a:graphic>
      </p:graphicFrame>
      <p:graphicFrame>
        <p:nvGraphicFramePr>
          <p:cNvPr id="26" name="Object 38">
            <a:extLst>
              <a:ext uri="{FF2B5EF4-FFF2-40B4-BE49-F238E27FC236}">
                <a16:creationId xmlns:a16="http://schemas.microsoft.com/office/drawing/2014/main" id="{EC8808F2-AF2E-49A1-8D02-0C7450498ADE}"/>
              </a:ext>
            </a:extLst>
          </p:cNvPr>
          <p:cNvGraphicFramePr>
            <a:graphicFrameLocks noChangeAspect="1"/>
          </p:cNvGraphicFramePr>
          <p:nvPr>
            <p:extLst>
              <p:ext uri="{D42A27DB-BD31-4B8C-83A1-F6EECF244321}">
                <p14:modId xmlns:p14="http://schemas.microsoft.com/office/powerpoint/2010/main" val="2134257414"/>
              </p:ext>
            </p:extLst>
          </p:nvPr>
        </p:nvGraphicFramePr>
        <p:xfrm>
          <a:off x="5947158" y="5745591"/>
          <a:ext cx="4067175" cy="681037"/>
        </p:xfrm>
        <a:graphic>
          <a:graphicData uri="http://schemas.openxmlformats.org/presentationml/2006/ole">
            <mc:AlternateContent xmlns:mc="http://schemas.openxmlformats.org/markup-compatibility/2006">
              <mc:Choice xmlns:v="urn:schemas-microsoft-com:vml" Requires="v">
                <p:oleObj spid="_x0000_s181701" name="Equation" r:id="rId23" imgW="1638000" imgH="266400" progId="Equation.DSMT4">
                  <p:embed/>
                </p:oleObj>
              </mc:Choice>
              <mc:Fallback>
                <p:oleObj name="Equation" r:id="rId23" imgW="1638000" imgH="266400" progId="Equation.DSMT4">
                  <p:embed/>
                  <p:pic>
                    <p:nvPicPr>
                      <p:cNvPr id="18" name="Object 38">
                        <a:extLst>
                          <a:ext uri="{FF2B5EF4-FFF2-40B4-BE49-F238E27FC236}">
                            <a16:creationId xmlns:a16="http://schemas.microsoft.com/office/drawing/2014/main" id="{4047623B-BEC0-4965-944C-725994087BEB}"/>
                          </a:ext>
                        </a:extLst>
                      </p:cNvPr>
                      <p:cNvPicPr>
                        <a:picLocks noChangeAspect="1" noChangeArrowheads="1"/>
                      </p:cNvPicPr>
                      <p:nvPr/>
                    </p:nvPicPr>
                    <p:blipFill>
                      <a:blip r:embed="rId24"/>
                      <a:srcRect/>
                      <a:stretch>
                        <a:fillRect/>
                      </a:stretch>
                    </p:blipFill>
                    <p:spPr bwMode="auto">
                      <a:xfrm>
                        <a:off x="5947158" y="5745591"/>
                        <a:ext cx="4067175" cy="681037"/>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174889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circle(in)">
                                      <p:cBhvr>
                                        <p:cTn id="32" dur="2000"/>
                                        <p:tgtEl>
                                          <p:spTgt spid="21"/>
                                        </p:tgtEl>
                                      </p:cBhvr>
                                    </p:animEffect>
                                  </p:childTnLst>
                                </p:cTn>
                              </p:par>
                              <p:par>
                                <p:cTn id="33" presetID="3" presetClass="entr" presetSubtype="1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heel(1)">
                                      <p:cBhvr>
                                        <p:cTn id="40" dur="2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circle(in)">
                                      <p:cBhvr>
                                        <p:cTn id="45" dur="2000"/>
                                        <p:tgtEl>
                                          <p:spTgt spid="11"/>
                                        </p:tgtEl>
                                      </p:cBhvr>
                                    </p:animEffect>
                                  </p:childTnLst>
                                </p:cTn>
                              </p:par>
                              <p:par>
                                <p:cTn id="46" presetID="6" presetClass="entr" presetSubtype="16"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2000"/>
                                        <p:tgtEl>
                                          <p:spTgt spid="12"/>
                                        </p:tgtEl>
                                      </p:cBhvr>
                                    </p:animEffect>
                                  </p:childTnLst>
                                </p:cTn>
                              </p:par>
                              <p:par>
                                <p:cTn id="49" presetID="6" presetClass="entr" presetSubtype="16"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circle(in)">
                                      <p:cBhvr>
                                        <p:cTn id="51" dur="2000"/>
                                        <p:tgtEl>
                                          <p:spTgt spid="16"/>
                                        </p:tgtEl>
                                      </p:cBhvr>
                                    </p:animEffect>
                                  </p:childTnLst>
                                </p:cTn>
                              </p:par>
                              <p:par>
                                <p:cTn id="52" presetID="3" presetClass="entr" presetSubtype="1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par>
                                <p:cTn id="61" presetID="3" presetClass="entr" presetSubtype="1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427825-5AFC-46AB-92C1-40E08977C784}"/>
              </a:ext>
            </a:extLst>
          </p:cNvPr>
          <p:cNvSpPr/>
          <p:nvPr/>
        </p:nvSpPr>
        <p:spPr>
          <a:xfrm>
            <a:off x="890954" y="168881"/>
            <a:ext cx="10410092" cy="2677656"/>
          </a:xfrm>
          <a:prstGeom prst="rect">
            <a:avLst/>
          </a:prstGeom>
        </p:spPr>
        <p:txBody>
          <a:bodyPr wrap="square">
            <a:spAutoFit/>
          </a:bodyPr>
          <a:lstStyle/>
          <a:p>
            <a:r>
              <a:rPr lang="zh-CN" altLang="en-US" sz="2800" b="1" dirty="0">
                <a:solidFill>
                  <a:srgbClr val="FF0000"/>
                </a:solidFill>
              </a:rPr>
              <a:t>测量假设：</a:t>
            </a:r>
            <a:r>
              <a:rPr lang="zh-CN" altLang="en-US" sz="2800" b="1" dirty="0">
                <a:solidFill>
                  <a:srgbClr val="3333FF"/>
                </a:solidFill>
              </a:rPr>
              <a:t>当一个量子系统处于量子态      时，对力学量      的进行测量的结果一定为该力学量算符的本征值之一，测量结果为     的概率为 </a:t>
            </a:r>
            <a:endParaRPr lang="en-US" altLang="zh-CN" sz="2800" b="1" dirty="0">
              <a:solidFill>
                <a:srgbClr val="3333FF"/>
              </a:solidFill>
            </a:endParaRPr>
          </a:p>
          <a:p>
            <a:endParaRPr lang="en-US" altLang="zh-CN" sz="2800" b="1" dirty="0">
              <a:solidFill>
                <a:srgbClr val="3333FF"/>
              </a:solidFill>
            </a:endParaRPr>
          </a:p>
          <a:p>
            <a:r>
              <a:rPr lang="zh-CN" altLang="en-US" sz="2800" b="1" dirty="0">
                <a:solidFill>
                  <a:srgbClr val="009900"/>
                </a:solidFill>
              </a:rPr>
              <a:t>这里                       为力学量     的本征方程。当测量完成后，该量子系统塌缩至       。</a:t>
            </a:r>
          </a:p>
        </p:txBody>
      </p:sp>
      <p:graphicFrame>
        <p:nvGraphicFramePr>
          <p:cNvPr id="3" name="对象 2">
            <a:extLst>
              <a:ext uri="{FF2B5EF4-FFF2-40B4-BE49-F238E27FC236}">
                <a16:creationId xmlns:a16="http://schemas.microsoft.com/office/drawing/2014/main" id="{3984F52B-4DCF-4AB3-BDAC-52810CCDEC3C}"/>
              </a:ext>
            </a:extLst>
          </p:cNvPr>
          <p:cNvGraphicFramePr>
            <a:graphicFrameLocks noChangeAspect="1"/>
          </p:cNvGraphicFramePr>
          <p:nvPr>
            <p:extLst>
              <p:ext uri="{D42A27DB-BD31-4B8C-83A1-F6EECF244321}">
                <p14:modId xmlns:p14="http://schemas.microsoft.com/office/powerpoint/2010/main" val="3806858673"/>
              </p:ext>
            </p:extLst>
          </p:nvPr>
        </p:nvGraphicFramePr>
        <p:xfrm>
          <a:off x="6921415" y="168881"/>
          <a:ext cx="562708" cy="562708"/>
        </p:xfrm>
        <a:graphic>
          <a:graphicData uri="http://schemas.openxmlformats.org/presentationml/2006/ole">
            <mc:AlternateContent xmlns:mc="http://schemas.openxmlformats.org/markup-compatibility/2006">
              <mc:Choice xmlns:v="urn:schemas-microsoft-com:vml" Requires="v">
                <p:oleObj spid="_x0000_s166712" name="Equation" r:id="rId3" imgW="164885" imgH="164885" progId="Equation.DSMT4">
                  <p:embed/>
                </p:oleObj>
              </mc:Choice>
              <mc:Fallback>
                <p:oleObj name="Equation" r:id="rId3" imgW="164885" imgH="164885" progId="Equation.DSMT4">
                  <p:embed/>
                  <p:pic>
                    <p:nvPicPr>
                      <p:cNvPr id="4" name="对象 3">
                        <a:extLst>
                          <a:ext uri="{FF2B5EF4-FFF2-40B4-BE49-F238E27FC236}">
                            <a16:creationId xmlns:a16="http://schemas.microsoft.com/office/drawing/2014/main" id="{8E5A3B92-66C7-4544-98C3-BCB80AE87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415" y="168881"/>
                        <a:ext cx="562708" cy="562708"/>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287A9A40-B673-472E-BBAC-29A3E1740F10}"/>
              </a:ext>
            </a:extLst>
          </p:cNvPr>
          <p:cNvGraphicFramePr>
            <a:graphicFrameLocks noChangeAspect="1"/>
          </p:cNvGraphicFramePr>
          <p:nvPr>
            <p:extLst>
              <p:ext uri="{D42A27DB-BD31-4B8C-83A1-F6EECF244321}">
                <p14:modId xmlns:p14="http://schemas.microsoft.com/office/powerpoint/2010/main" val="1260637339"/>
              </p:ext>
            </p:extLst>
          </p:nvPr>
        </p:nvGraphicFramePr>
        <p:xfrm>
          <a:off x="9876684" y="65588"/>
          <a:ext cx="485335" cy="596268"/>
        </p:xfrm>
        <a:graphic>
          <a:graphicData uri="http://schemas.openxmlformats.org/presentationml/2006/ole">
            <mc:AlternateContent xmlns:mc="http://schemas.openxmlformats.org/markup-compatibility/2006">
              <mc:Choice xmlns:v="urn:schemas-microsoft-com:vml" Requires="v">
                <p:oleObj spid="_x0000_s166713" name="Equation" r:id="rId5" imgW="164957" imgH="203024" progId="Equation.DSMT4">
                  <p:embed/>
                </p:oleObj>
              </mc:Choice>
              <mc:Fallback>
                <p:oleObj name="Equation" r:id="rId5" imgW="164957" imgH="203024" progId="Equation.DSMT4">
                  <p:embed/>
                  <p:pic>
                    <p:nvPicPr>
                      <p:cNvPr id="6" name="对象 5">
                        <a:extLst>
                          <a:ext uri="{FF2B5EF4-FFF2-40B4-BE49-F238E27FC236}">
                            <a16:creationId xmlns:a16="http://schemas.microsoft.com/office/drawing/2014/main" id="{E35194D4-CD20-4F60-8A25-50A4480E77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6684" y="65588"/>
                        <a:ext cx="485335" cy="596268"/>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F69AF2CC-5B96-49C5-B264-D6400C698FC4}"/>
              </a:ext>
            </a:extLst>
          </p:cNvPr>
          <p:cNvGraphicFramePr>
            <a:graphicFrameLocks noChangeAspect="1"/>
          </p:cNvGraphicFramePr>
          <p:nvPr>
            <p:extLst>
              <p:ext uri="{D42A27DB-BD31-4B8C-83A1-F6EECF244321}">
                <p14:modId xmlns:p14="http://schemas.microsoft.com/office/powerpoint/2010/main" val="3176452445"/>
              </p:ext>
            </p:extLst>
          </p:nvPr>
        </p:nvGraphicFramePr>
        <p:xfrm>
          <a:off x="10550178" y="519116"/>
          <a:ext cx="562708" cy="729997"/>
        </p:xfrm>
        <a:graphic>
          <a:graphicData uri="http://schemas.openxmlformats.org/presentationml/2006/ole">
            <mc:AlternateContent xmlns:mc="http://schemas.openxmlformats.org/markup-compatibility/2006">
              <mc:Choice xmlns:v="urn:schemas-microsoft-com:vml" Requires="v">
                <p:oleObj spid="_x0000_s166714" name="Equation" r:id="rId7" imgW="177646" imgH="228402" progId="Equation.DSMT4">
                  <p:embed/>
                </p:oleObj>
              </mc:Choice>
              <mc:Fallback>
                <p:oleObj name="Equation" r:id="rId7" imgW="177646" imgH="228402" progId="Equation.DSMT4">
                  <p:embed/>
                  <p:pic>
                    <p:nvPicPr>
                      <p:cNvPr id="8" name="对象 7">
                        <a:extLst>
                          <a:ext uri="{FF2B5EF4-FFF2-40B4-BE49-F238E27FC236}">
                            <a16:creationId xmlns:a16="http://schemas.microsoft.com/office/drawing/2014/main" id="{B4D75C23-B930-465D-9222-8EF9D90C5E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0178" y="519116"/>
                        <a:ext cx="562708" cy="729997"/>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EA65552D-A7E3-42A7-AD6D-2CD956F83F2C}"/>
              </a:ext>
            </a:extLst>
          </p:cNvPr>
          <p:cNvGraphicFramePr>
            <a:graphicFrameLocks noChangeAspect="1"/>
          </p:cNvGraphicFramePr>
          <p:nvPr>
            <p:extLst>
              <p:ext uri="{D42A27DB-BD31-4B8C-83A1-F6EECF244321}">
                <p14:modId xmlns:p14="http://schemas.microsoft.com/office/powerpoint/2010/main" val="3526122218"/>
              </p:ext>
            </p:extLst>
          </p:nvPr>
        </p:nvGraphicFramePr>
        <p:xfrm>
          <a:off x="2950474" y="878042"/>
          <a:ext cx="3072175" cy="974434"/>
        </p:xfrm>
        <a:graphic>
          <a:graphicData uri="http://schemas.openxmlformats.org/presentationml/2006/ole">
            <mc:AlternateContent xmlns:mc="http://schemas.openxmlformats.org/markup-compatibility/2006">
              <mc:Choice xmlns:v="urn:schemas-microsoft-com:vml" Requires="v">
                <p:oleObj spid="_x0000_s166715" name="Equation" r:id="rId9" imgW="1079280" imgH="342720" progId="Equation.DSMT4">
                  <p:embed/>
                </p:oleObj>
              </mc:Choice>
              <mc:Fallback>
                <p:oleObj name="Equation" r:id="rId9" imgW="1079280" imgH="342720" progId="Equation.DSMT4">
                  <p:embed/>
                  <p:pic>
                    <p:nvPicPr>
                      <p:cNvPr id="10" name="对象 9">
                        <a:extLst>
                          <a:ext uri="{FF2B5EF4-FFF2-40B4-BE49-F238E27FC236}">
                            <a16:creationId xmlns:a16="http://schemas.microsoft.com/office/drawing/2014/main" id="{74D7713B-850A-447D-8CE9-9A8F6E26A64A}"/>
                          </a:ext>
                        </a:extLst>
                      </p:cNvPr>
                      <p:cNvPicPr>
                        <a:picLocks noChangeAspect="1" noChangeArrowheads="1"/>
                      </p:cNvPicPr>
                      <p:nvPr/>
                    </p:nvPicPr>
                    <p:blipFill>
                      <a:blip r:embed="rId10"/>
                      <a:srcRect/>
                      <a:stretch>
                        <a:fillRect/>
                      </a:stretch>
                    </p:blipFill>
                    <p:spPr bwMode="auto">
                      <a:xfrm>
                        <a:off x="2950474" y="878042"/>
                        <a:ext cx="3072175" cy="974434"/>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1F93FC30-6A8B-4B58-BD2B-CB4C540906E5}"/>
              </a:ext>
            </a:extLst>
          </p:cNvPr>
          <p:cNvGraphicFramePr>
            <a:graphicFrameLocks noChangeAspect="1"/>
          </p:cNvGraphicFramePr>
          <p:nvPr>
            <p:extLst>
              <p:ext uri="{D42A27DB-BD31-4B8C-83A1-F6EECF244321}">
                <p14:modId xmlns:p14="http://schemas.microsoft.com/office/powerpoint/2010/main" val="841790614"/>
              </p:ext>
            </p:extLst>
          </p:nvPr>
        </p:nvGraphicFramePr>
        <p:xfrm>
          <a:off x="1960760" y="1766876"/>
          <a:ext cx="1911877" cy="689317"/>
        </p:xfrm>
        <a:graphic>
          <a:graphicData uri="http://schemas.openxmlformats.org/presentationml/2006/ole">
            <mc:AlternateContent xmlns:mc="http://schemas.openxmlformats.org/markup-compatibility/2006">
              <mc:Choice xmlns:v="urn:schemas-microsoft-com:vml" Requires="v">
                <p:oleObj spid="_x0000_s166716" name="Equation" r:id="rId11" imgW="698197" imgH="253890" progId="Equation.DSMT4">
                  <p:embed/>
                </p:oleObj>
              </mc:Choice>
              <mc:Fallback>
                <p:oleObj name="Equation" r:id="rId11" imgW="698197" imgH="253890" progId="Equation.DSMT4">
                  <p:embed/>
                  <p:pic>
                    <p:nvPicPr>
                      <p:cNvPr id="12" name="对象 11">
                        <a:extLst>
                          <a:ext uri="{FF2B5EF4-FFF2-40B4-BE49-F238E27FC236}">
                            <a16:creationId xmlns:a16="http://schemas.microsoft.com/office/drawing/2014/main" id="{BE34856E-D737-4B36-BD34-12B3FD7AFE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0760" y="1766876"/>
                        <a:ext cx="1911877" cy="68931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141A807A-E59E-43C8-AB43-AB26D55B8595}"/>
              </a:ext>
            </a:extLst>
          </p:cNvPr>
          <p:cNvGraphicFramePr>
            <a:graphicFrameLocks noChangeAspect="1"/>
          </p:cNvGraphicFramePr>
          <p:nvPr>
            <p:extLst>
              <p:ext uri="{D42A27DB-BD31-4B8C-83A1-F6EECF244321}">
                <p14:modId xmlns:p14="http://schemas.microsoft.com/office/powerpoint/2010/main" val="642637859"/>
              </p:ext>
            </p:extLst>
          </p:nvPr>
        </p:nvGraphicFramePr>
        <p:xfrm>
          <a:off x="3133206" y="2159376"/>
          <a:ext cx="555674" cy="720872"/>
        </p:xfrm>
        <a:graphic>
          <a:graphicData uri="http://schemas.openxmlformats.org/presentationml/2006/ole">
            <mc:AlternateContent xmlns:mc="http://schemas.openxmlformats.org/markup-compatibility/2006">
              <mc:Choice xmlns:v="urn:schemas-microsoft-com:vml" Requires="v">
                <p:oleObj spid="_x0000_s166717" name="Equation" r:id="rId13" imgW="177646" imgH="228402" progId="Equation.DSMT4">
                  <p:embed/>
                </p:oleObj>
              </mc:Choice>
              <mc:Fallback>
                <p:oleObj name="Equation" r:id="rId13" imgW="177646" imgH="228402" progId="Equation.DSMT4">
                  <p:embed/>
                  <p:pic>
                    <p:nvPicPr>
                      <p:cNvPr id="14" name="对象 13">
                        <a:extLst>
                          <a:ext uri="{FF2B5EF4-FFF2-40B4-BE49-F238E27FC236}">
                            <a16:creationId xmlns:a16="http://schemas.microsoft.com/office/drawing/2014/main" id="{F456AFDC-5900-4BB8-AACE-408CEB9F2A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3206" y="2159376"/>
                        <a:ext cx="555674" cy="720872"/>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72DDE935-CA3F-46C5-BEB7-DA216E5B278E}"/>
              </a:ext>
            </a:extLst>
          </p:cNvPr>
          <p:cNvGraphicFramePr>
            <a:graphicFrameLocks noChangeAspect="1"/>
          </p:cNvGraphicFramePr>
          <p:nvPr>
            <p:extLst>
              <p:ext uri="{D42A27DB-BD31-4B8C-83A1-F6EECF244321}">
                <p14:modId xmlns:p14="http://schemas.microsoft.com/office/powerpoint/2010/main" val="491606646"/>
              </p:ext>
            </p:extLst>
          </p:nvPr>
        </p:nvGraphicFramePr>
        <p:xfrm>
          <a:off x="5316407" y="1786268"/>
          <a:ext cx="485335" cy="596268"/>
        </p:xfrm>
        <a:graphic>
          <a:graphicData uri="http://schemas.openxmlformats.org/presentationml/2006/ole">
            <mc:AlternateContent xmlns:mc="http://schemas.openxmlformats.org/markup-compatibility/2006">
              <mc:Choice xmlns:v="urn:schemas-microsoft-com:vml" Requires="v">
                <p:oleObj spid="_x0000_s166718" name="Equation" r:id="rId5" imgW="164957" imgH="203024" progId="Equation.DSMT4">
                  <p:embed/>
                </p:oleObj>
              </mc:Choice>
              <mc:Fallback>
                <p:oleObj name="Equation" r:id="rId5" imgW="164957" imgH="203024" progId="Equation.DSMT4">
                  <p:embed/>
                  <p:pic>
                    <p:nvPicPr>
                      <p:cNvPr id="27" name="对象 26">
                        <a:extLst>
                          <a:ext uri="{FF2B5EF4-FFF2-40B4-BE49-F238E27FC236}">
                            <a16:creationId xmlns:a16="http://schemas.microsoft.com/office/drawing/2014/main" id="{9FAB0C27-67BF-40F9-BE4B-E9C253228A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6407" y="1786268"/>
                        <a:ext cx="485335" cy="596268"/>
                      </a:xfrm>
                      <a:prstGeom prst="rect">
                        <a:avLst/>
                      </a:prstGeom>
                      <a:noFill/>
                    </p:spPr>
                  </p:pic>
                </p:oleObj>
              </mc:Fallback>
            </mc:AlternateContent>
          </a:graphicData>
        </a:graphic>
      </p:graphicFrame>
      <p:graphicFrame>
        <p:nvGraphicFramePr>
          <p:cNvPr id="75" name="Object 2">
            <a:extLst>
              <a:ext uri="{FF2B5EF4-FFF2-40B4-BE49-F238E27FC236}">
                <a16:creationId xmlns:a16="http://schemas.microsoft.com/office/drawing/2014/main" id="{CE982B97-7518-4C6F-B7E1-01DFEA4EE8D9}"/>
              </a:ext>
            </a:extLst>
          </p:cNvPr>
          <p:cNvGraphicFramePr>
            <a:graphicFrameLocks noChangeAspect="1"/>
          </p:cNvGraphicFramePr>
          <p:nvPr>
            <p:extLst>
              <p:ext uri="{D42A27DB-BD31-4B8C-83A1-F6EECF244321}">
                <p14:modId xmlns:p14="http://schemas.microsoft.com/office/powerpoint/2010/main" val="150565865"/>
              </p:ext>
            </p:extLst>
          </p:nvPr>
        </p:nvGraphicFramePr>
        <p:xfrm>
          <a:off x="4192008" y="2423279"/>
          <a:ext cx="3132138" cy="773112"/>
        </p:xfrm>
        <a:graphic>
          <a:graphicData uri="http://schemas.openxmlformats.org/presentationml/2006/ole">
            <mc:AlternateContent xmlns:mc="http://schemas.openxmlformats.org/markup-compatibility/2006">
              <mc:Choice xmlns:v="urn:schemas-microsoft-com:vml" Requires="v">
                <p:oleObj spid="_x0000_s166719" name="Equation" r:id="rId15" imgW="1231560" imgH="304560" progId="Equation.DSMT4">
                  <p:embed/>
                </p:oleObj>
              </mc:Choice>
              <mc:Fallback>
                <p:oleObj name="Equation" r:id="rId15" imgW="1231560" imgH="304560" progId="Equation.DSMT4">
                  <p:embed/>
                  <p:pic>
                    <p:nvPicPr>
                      <p:cNvPr id="17" name="Object 2">
                        <a:extLst>
                          <a:ext uri="{FF2B5EF4-FFF2-40B4-BE49-F238E27FC236}">
                            <a16:creationId xmlns:a16="http://schemas.microsoft.com/office/drawing/2014/main" id="{FF5A27C5-ED7A-4000-87AC-BBE150A820CB}"/>
                          </a:ext>
                        </a:extLst>
                      </p:cNvPr>
                      <p:cNvPicPr>
                        <a:picLocks noChangeAspect="1" noChangeArrowheads="1"/>
                      </p:cNvPicPr>
                      <p:nvPr/>
                    </p:nvPicPr>
                    <p:blipFill>
                      <a:blip r:embed="rId16"/>
                      <a:srcRect/>
                      <a:stretch>
                        <a:fillRect/>
                      </a:stretch>
                    </p:blipFill>
                    <p:spPr bwMode="auto">
                      <a:xfrm>
                        <a:off x="4192008" y="2423279"/>
                        <a:ext cx="3132138" cy="773112"/>
                      </a:xfrm>
                      <a:prstGeom prst="rect">
                        <a:avLst/>
                      </a:prstGeom>
                      <a:solidFill>
                        <a:srgbClr val="00FFFF"/>
                      </a:solidFill>
                      <a:ln>
                        <a:noFill/>
                      </a:ln>
                      <a:effectLst/>
                      <a:extLst/>
                    </p:spPr>
                  </p:pic>
                </p:oleObj>
              </mc:Fallback>
            </mc:AlternateContent>
          </a:graphicData>
        </a:graphic>
      </p:graphicFrame>
      <p:graphicFrame>
        <p:nvGraphicFramePr>
          <p:cNvPr id="76" name="Object 38">
            <a:extLst>
              <a:ext uri="{FF2B5EF4-FFF2-40B4-BE49-F238E27FC236}">
                <a16:creationId xmlns:a16="http://schemas.microsoft.com/office/drawing/2014/main" id="{5F8EA77F-AB84-4059-87D0-1F6F1697702F}"/>
              </a:ext>
            </a:extLst>
          </p:cNvPr>
          <p:cNvGraphicFramePr>
            <a:graphicFrameLocks noChangeAspect="1"/>
          </p:cNvGraphicFramePr>
          <p:nvPr>
            <p:extLst>
              <p:ext uri="{D42A27DB-BD31-4B8C-83A1-F6EECF244321}">
                <p14:modId xmlns:p14="http://schemas.microsoft.com/office/powerpoint/2010/main" val="3434345635"/>
              </p:ext>
            </p:extLst>
          </p:nvPr>
        </p:nvGraphicFramePr>
        <p:xfrm>
          <a:off x="7747881" y="2478731"/>
          <a:ext cx="4067175" cy="681037"/>
        </p:xfrm>
        <a:graphic>
          <a:graphicData uri="http://schemas.openxmlformats.org/presentationml/2006/ole">
            <mc:AlternateContent xmlns:mc="http://schemas.openxmlformats.org/markup-compatibility/2006">
              <mc:Choice xmlns:v="urn:schemas-microsoft-com:vml" Requires="v">
                <p:oleObj spid="_x0000_s166720" name="Equation" r:id="rId17" imgW="1638000" imgH="266400" progId="Equation.DSMT4">
                  <p:embed/>
                </p:oleObj>
              </mc:Choice>
              <mc:Fallback>
                <p:oleObj name="Equation" r:id="rId17" imgW="1638000" imgH="266400" progId="Equation.DSMT4">
                  <p:embed/>
                  <p:pic>
                    <p:nvPicPr>
                      <p:cNvPr id="18" name="Object 38">
                        <a:extLst>
                          <a:ext uri="{FF2B5EF4-FFF2-40B4-BE49-F238E27FC236}">
                            <a16:creationId xmlns:a16="http://schemas.microsoft.com/office/drawing/2014/main" id="{4047623B-BEC0-4965-944C-725994087BEB}"/>
                          </a:ext>
                        </a:extLst>
                      </p:cNvPr>
                      <p:cNvPicPr>
                        <a:picLocks noChangeAspect="1" noChangeArrowheads="1"/>
                      </p:cNvPicPr>
                      <p:nvPr/>
                    </p:nvPicPr>
                    <p:blipFill>
                      <a:blip r:embed="rId18"/>
                      <a:srcRect/>
                      <a:stretch>
                        <a:fillRect/>
                      </a:stretch>
                    </p:blipFill>
                    <p:spPr bwMode="auto">
                      <a:xfrm>
                        <a:off x="7747881" y="2478731"/>
                        <a:ext cx="4067175" cy="681037"/>
                      </a:xfrm>
                      <a:prstGeom prst="rect">
                        <a:avLst/>
                      </a:prstGeom>
                      <a:solidFill>
                        <a:srgbClr val="FFFF00"/>
                      </a:solidFill>
                      <a:ln>
                        <a:noFill/>
                      </a:ln>
                      <a:effectLst/>
                      <a:extLst/>
                    </p:spPr>
                  </p:pic>
                </p:oleObj>
              </mc:Fallback>
            </mc:AlternateContent>
          </a:graphicData>
        </a:graphic>
      </p:graphicFrame>
      <p:graphicFrame>
        <p:nvGraphicFramePr>
          <p:cNvPr id="25" name="对象 24">
            <a:extLst>
              <a:ext uri="{FF2B5EF4-FFF2-40B4-BE49-F238E27FC236}">
                <a16:creationId xmlns:a16="http://schemas.microsoft.com/office/drawing/2014/main" id="{B4BD50F9-7050-40D3-A9A4-602C610CEE8A}"/>
              </a:ext>
            </a:extLst>
          </p:cNvPr>
          <p:cNvGraphicFramePr>
            <a:graphicFrameLocks noChangeAspect="1"/>
          </p:cNvGraphicFramePr>
          <p:nvPr>
            <p:extLst>
              <p:ext uri="{D42A27DB-BD31-4B8C-83A1-F6EECF244321}">
                <p14:modId xmlns:p14="http://schemas.microsoft.com/office/powerpoint/2010/main" val="3923719620"/>
              </p:ext>
            </p:extLst>
          </p:nvPr>
        </p:nvGraphicFramePr>
        <p:xfrm>
          <a:off x="2500313" y="3722688"/>
          <a:ext cx="2744787" cy="1176337"/>
        </p:xfrm>
        <a:graphic>
          <a:graphicData uri="http://schemas.openxmlformats.org/presentationml/2006/ole">
            <mc:AlternateContent xmlns:mc="http://schemas.openxmlformats.org/markup-compatibility/2006">
              <mc:Choice xmlns:v="urn:schemas-microsoft-com:vml" Requires="v">
                <p:oleObj spid="_x0000_s166721" name="Equation" r:id="rId19" imgW="799920" imgH="342720" progId="Equation.DSMT4">
                  <p:embed/>
                </p:oleObj>
              </mc:Choice>
              <mc:Fallback>
                <p:oleObj name="Equation" r:id="rId19" imgW="799920" imgH="342720" progId="Equation.DSMT4">
                  <p:embed/>
                  <p:pic>
                    <p:nvPicPr>
                      <p:cNvPr id="10" name="对象 9">
                        <a:extLst>
                          <a:ext uri="{FF2B5EF4-FFF2-40B4-BE49-F238E27FC236}">
                            <a16:creationId xmlns:a16="http://schemas.microsoft.com/office/drawing/2014/main" id="{061E61BB-CC5C-422C-9DC6-FB52412A4BC3}"/>
                          </a:ext>
                        </a:extLst>
                      </p:cNvPr>
                      <p:cNvPicPr>
                        <a:picLocks noChangeAspect="1" noChangeArrowheads="1"/>
                      </p:cNvPicPr>
                      <p:nvPr/>
                    </p:nvPicPr>
                    <p:blipFill>
                      <a:blip r:embed="rId20"/>
                      <a:srcRect/>
                      <a:stretch>
                        <a:fillRect/>
                      </a:stretch>
                    </p:blipFill>
                    <p:spPr bwMode="auto">
                      <a:xfrm>
                        <a:off x="2500313" y="3722688"/>
                        <a:ext cx="2744787" cy="1176337"/>
                      </a:xfrm>
                      <a:prstGeom prst="rect">
                        <a:avLst/>
                      </a:prstGeom>
                      <a:solidFill>
                        <a:srgbClr val="00FF00"/>
                      </a:solidFill>
                    </p:spPr>
                  </p:pic>
                </p:oleObj>
              </mc:Fallback>
            </mc:AlternateContent>
          </a:graphicData>
        </a:graphic>
      </p:graphicFrame>
      <p:graphicFrame>
        <p:nvGraphicFramePr>
          <p:cNvPr id="26" name="对象 25">
            <a:extLst>
              <a:ext uri="{FF2B5EF4-FFF2-40B4-BE49-F238E27FC236}">
                <a16:creationId xmlns:a16="http://schemas.microsoft.com/office/drawing/2014/main" id="{B6C6E44E-A436-4C22-8E69-3599DFF3487C}"/>
              </a:ext>
            </a:extLst>
          </p:cNvPr>
          <p:cNvGraphicFramePr>
            <a:graphicFrameLocks noChangeAspect="1"/>
          </p:cNvGraphicFramePr>
          <p:nvPr>
            <p:extLst>
              <p:ext uri="{D42A27DB-BD31-4B8C-83A1-F6EECF244321}">
                <p14:modId xmlns:p14="http://schemas.microsoft.com/office/powerpoint/2010/main" val="469800267"/>
              </p:ext>
            </p:extLst>
          </p:nvPr>
        </p:nvGraphicFramePr>
        <p:xfrm>
          <a:off x="6399066" y="3852862"/>
          <a:ext cx="2170113" cy="1046163"/>
        </p:xfrm>
        <a:graphic>
          <a:graphicData uri="http://schemas.openxmlformats.org/presentationml/2006/ole">
            <mc:AlternateContent xmlns:mc="http://schemas.openxmlformats.org/markup-compatibility/2006">
              <mc:Choice xmlns:v="urn:schemas-microsoft-com:vml" Requires="v">
                <p:oleObj spid="_x0000_s166722" name="Equation" r:id="rId21" imgW="761760" imgH="368280" progId="Equation.DSMT4">
                  <p:embed/>
                </p:oleObj>
              </mc:Choice>
              <mc:Fallback>
                <p:oleObj name="Equation" r:id="rId21" imgW="761760" imgH="368280" progId="Equation.DSMT4">
                  <p:embed/>
                  <p:pic>
                    <p:nvPicPr>
                      <p:cNvPr id="52" name="对象 51">
                        <a:extLst>
                          <a:ext uri="{FF2B5EF4-FFF2-40B4-BE49-F238E27FC236}">
                            <a16:creationId xmlns:a16="http://schemas.microsoft.com/office/drawing/2014/main" id="{38F665B2-2AC9-41B9-AE17-AA76731288D7}"/>
                          </a:ext>
                        </a:extLst>
                      </p:cNvPr>
                      <p:cNvPicPr>
                        <a:picLocks noChangeAspect="1" noChangeArrowheads="1"/>
                      </p:cNvPicPr>
                      <p:nvPr/>
                    </p:nvPicPr>
                    <p:blipFill>
                      <a:blip r:embed="rId22"/>
                      <a:srcRect/>
                      <a:stretch>
                        <a:fillRect/>
                      </a:stretch>
                    </p:blipFill>
                    <p:spPr bwMode="auto">
                      <a:xfrm>
                        <a:off x="6399066" y="3852862"/>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96019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heel(1)">
                                      <p:cBhvr>
                                        <p:cTn id="1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AAD072E7-C2E2-488C-9880-7F343DC3BE55}"/>
              </a:ext>
            </a:extLst>
          </p:cNvPr>
          <p:cNvGrpSpPr>
            <a:grpSpLocks/>
          </p:cNvGrpSpPr>
          <p:nvPr/>
        </p:nvGrpSpPr>
        <p:grpSpPr bwMode="auto">
          <a:xfrm>
            <a:off x="624809" y="623112"/>
            <a:ext cx="10796589" cy="1306513"/>
            <a:chOff x="-346" y="785"/>
            <a:chExt cx="6801" cy="823"/>
          </a:xfrm>
        </p:grpSpPr>
        <p:sp>
          <p:nvSpPr>
            <p:cNvPr id="3" name="Text Box 4">
              <a:extLst>
                <a:ext uri="{FF2B5EF4-FFF2-40B4-BE49-F238E27FC236}">
                  <a16:creationId xmlns:a16="http://schemas.microsoft.com/office/drawing/2014/main" id="{AD5C9DF8-0D5C-4092-BD3C-0D5B3F645F32}"/>
                </a:ext>
              </a:extLst>
            </p:cNvPr>
            <p:cNvSpPr txBox="1">
              <a:spLocks noChangeArrowheads="1"/>
            </p:cNvSpPr>
            <p:nvPr/>
          </p:nvSpPr>
          <p:spPr bwMode="auto">
            <a:xfrm>
              <a:off x="-346" y="948"/>
              <a:ext cx="31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练习：</a:t>
              </a:r>
              <a:r>
                <a:rPr lang="en-US" altLang="zh-CN" sz="2800" b="1" dirty="0"/>
                <a:t> </a:t>
              </a:r>
              <a:r>
                <a:rPr lang="zh-CN" altLang="en-US" sz="2800" b="1" dirty="0">
                  <a:solidFill>
                    <a:srgbClr val="0000FF"/>
                  </a:solidFill>
                </a:rPr>
                <a:t>一个粒子处于量子态</a:t>
              </a:r>
            </a:p>
          </p:txBody>
        </p:sp>
        <p:graphicFrame>
          <p:nvGraphicFramePr>
            <p:cNvPr id="4" name="Object 5">
              <a:extLst>
                <a:ext uri="{FF2B5EF4-FFF2-40B4-BE49-F238E27FC236}">
                  <a16:creationId xmlns:a16="http://schemas.microsoft.com/office/drawing/2014/main" id="{4AC73BD2-E885-43F3-83BF-F6AF2BBBD020}"/>
                </a:ext>
              </a:extLst>
            </p:cNvPr>
            <p:cNvGraphicFramePr>
              <a:graphicFrameLocks noChangeAspect="1"/>
            </p:cNvGraphicFramePr>
            <p:nvPr>
              <p:extLst>
                <p:ext uri="{D42A27DB-BD31-4B8C-83A1-F6EECF244321}">
                  <p14:modId xmlns:p14="http://schemas.microsoft.com/office/powerpoint/2010/main" val="952198474"/>
                </p:ext>
              </p:extLst>
            </p:nvPr>
          </p:nvGraphicFramePr>
          <p:xfrm>
            <a:off x="2923" y="785"/>
            <a:ext cx="2547" cy="522"/>
          </p:xfrm>
          <a:graphic>
            <a:graphicData uri="http://schemas.openxmlformats.org/presentationml/2006/ole">
              <mc:AlternateContent xmlns:mc="http://schemas.openxmlformats.org/markup-compatibility/2006">
                <mc:Choice xmlns:v="urn:schemas-microsoft-com:vml" Requires="v">
                  <p:oleObj spid="_x0000_s212430" name="Equation" r:id="rId3" imgW="2273040" imgH="431640" progId="Equation.DSMT4">
                    <p:embed/>
                  </p:oleObj>
                </mc:Choice>
                <mc:Fallback>
                  <p:oleObj name="Equation" r:id="rId3" imgW="2273040" imgH="431640" progId="Equation.DSMT4">
                    <p:embed/>
                    <p:pic>
                      <p:nvPicPr>
                        <p:cNvPr id="53" name="Object 5">
                          <a:extLst>
                            <a:ext uri="{FF2B5EF4-FFF2-40B4-BE49-F238E27FC236}">
                              <a16:creationId xmlns:a16="http://schemas.microsoft.com/office/drawing/2014/main" id="{AC50E587-D580-4CD9-8029-1C9E2A745347}"/>
                            </a:ext>
                          </a:extLst>
                        </p:cNvPr>
                        <p:cNvPicPr>
                          <a:picLocks noChangeAspect="1" noChangeArrowheads="1"/>
                        </p:cNvPicPr>
                        <p:nvPr/>
                      </p:nvPicPr>
                      <p:blipFill>
                        <a:blip r:embed="rId4"/>
                        <a:srcRect/>
                        <a:stretch>
                          <a:fillRect/>
                        </a:stretch>
                      </p:blipFill>
                      <p:spPr bwMode="auto">
                        <a:xfrm>
                          <a:off x="2923" y="785"/>
                          <a:ext cx="2547" cy="522"/>
                        </a:xfrm>
                        <a:prstGeom prst="rect">
                          <a:avLst/>
                        </a:prstGeom>
                        <a:noFill/>
                        <a:ln>
                          <a:noFill/>
                        </a:ln>
                        <a:effectLst/>
                      </p:spPr>
                    </p:pic>
                  </p:oleObj>
                </mc:Fallback>
              </mc:AlternateContent>
            </a:graphicData>
          </a:graphic>
        </p:graphicFrame>
        <p:sp>
          <p:nvSpPr>
            <p:cNvPr id="5" name="Text Box 6">
              <a:extLst>
                <a:ext uri="{FF2B5EF4-FFF2-40B4-BE49-F238E27FC236}">
                  <a16:creationId xmlns:a16="http://schemas.microsoft.com/office/drawing/2014/main" id="{614AE451-4EDC-4CF1-9E5A-B6FA386240BC}"/>
                </a:ext>
              </a:extLst>
            </p:cNvPr>
            <p:cNvSpPr txBox="1">
              <a:spLocks noChangeArrowheads="1"/>
            </p:cNvSpPr>
            <p:nvPr/>
          </p:nvSpPr>
          <p:spPr bwMode="auto">
            <a:xfrm>
              <a:off x="-346" y="1278"/>
              <a:ext cx="68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rPr>
                <a:t>求角动量平方及角动量</a:t>
              </a:r>
              <a:r>
                <a:rPr lang="en-US" altLang="zh-CN" sz="2800" b="1" dirty="0">
                  <a:solidFill>
                    <a:srgbClr val="FF00FF"/>
                  </a:solidFill>
                </a:rPr>
                <a:t>z</a:t>
              </a:r>
              <a:r>
                <a:rPr lang="zh-CN" altLang="en-US" sz="2800" b="1" dirty="0">
                  <a:solidFill>
                    <a:srgbClr val="FF00FF"/>
                  </a:solidFill>
                </a:rPr>
                <a:t>分量的可能值，相应概率和这些量的平均值</a:t>
              </a:r>
            </a:p>
          </p:txBody>
        </p:sp>
      </p:grpSp>
      <p:graphicFrame>
        <p:nvGraphicFramePr>
          <p:cNvPr id="6" name="Object 5">
            <a:extLst>
              <a:ext uri="{FF2B5EF4-FFF2-40B4-BE49-F238E27FC236}">
                <a16:creationId xmlns:a16="http://schemas.microsoft.com/office/drawing/2014/main" id="{1916EF14-D307-4BD6-A380-0CDDDDFD6515}"/>
              </a:ext>
            </a:extLst>
          </p:cNvPr>
          <p:cNvGraphicFramePr>
            <a:graphicFrameLocks noChangeAspect="1"/>
          </p:cNvGraphicFramePr>
          <p:nvPr>
            <p:extLst>
              <p:ext uri="{D42A27DB-BD31-4B8C-83A1-F6EECF244321}">
                <p14:modId xmlns:p14="http://schemas.microsoft.com/office/powerpoint/2010/main" val="258129825"/>
              </p:ext>
            </p:extLst>
          </p:nvPr>
        </p:nvGraphicFramePr>
        <p:xfrm>
          <a:off x="3131258" y="1858791"/>
          <a:ext cx="4087812" cy="828675"/>
        </p:xfrm>
        <a:graphic>
          <a:graphicData uri="http://schemas.openxmlformats.org/presentationml/2006/ole">
            <mc:AlternateContent xmlns:mc="http://schemas.openxmlformats.org/markup-compatibility/2006">
              <mc:Choice xmlns:v="urn:schemas-microsoft-com:vml" Requires="v">
                <p:oleObj spid="_x0000_s212431" name="Equation" r:id="rId5" imgW="2298600" imgH="431640" progId="Equation.DSMT4">
                  <p:embed/>
                </p:oleObj>
              </mc:Choice>
              <mc:Fallback>
                <p:oleObj name="Equation" r:id="rId5" imgW="2298600" imgH="431640" progId="Equation.DSMT4">
                  <p:embed/>
                  <p:pic>
                    <p:nvPicPr>
                      <p:cNvPr id="77" name="Object 5">
                        <a:extLst>
                          <a:ext uri="{FF2B5EF4-FFF2-40B4-BE49-F238E27FC236}">
                            <a16:creationId xmlns:a16="http://schemas.microsoft.com/office/drawing/2014/main" id="{4CC01369-4ECB-4321-89AF-12802C8895C9}"/>
                          </a:ext>
                        </a:extLst>
                      </p:cNvPr>
                      <p:cNvPicPr>
                        <a:picLocks noChangeAspect="1" noChangeArrowheads="1"/>
                      </p:cNvPicPr>
                      <p:nvPr/>
                    </p:nvPicPr>
                    <p:blipFill>
                      <a:blip r:embed="rId6"/>
                      <a:srcRect/>
                      <a:stretch>
                        <a:fillRect/>
                      </a:stretch>
                    </p:blipFill>
                    <p:spPr bwMode="auto">
                      <a:xfrm>
                        <a:off x="3131258" y="1858791"/>
                        <a:ext cx="4087812" cy="828675"/>
                      </a:xfrm>
                      <a:prstGeom prst="rect">
                        <a:avLst/>
                      </a:prstGeom>
                      <a:noFill/>
                      <a:ln>
                        <a:noFill/>
                      </a:ln>
                      <a:effectLst/>
                    </p:spPr>
                  </p:pic>
                </p:oleObj>
              </mc:Fallback>
            </mc:AlternateContent>
          </a:graphicData>
        </a:graphic>
      </p:graphicFrame>
      <p:graphicFrame>
        <p:nvGraphicFramePr>
          <p:cNvPr id="7" name="对象 6">
            <a:extLst>
              <a:ext uri="{FF2B5EF4-FFF2-40B4-BE49-F238E27FC236}">
                <a16:creationId xmlns:a16="http://schemas.microsoft.com/office/drawing/2014/main" id="{7E3BE241-7958-442F-A852-7D4DCA39B17B}"/>
              </a:ext>
            </a:extLst>
          </p:cNvPr>
          <p:cNvGraphicFramePr>
            <a:graphicFrameLocks noChangeAspect="1"/>
          </p:cNvGraphicFramePr>
          <p:nvPr>
            <p:extLst>
              <p:ext uri="{D42A27DB-BD31-4B8C-83A1-F6EECF244321}">
                <p14:modId xmlns:p14="http://schemas.microsoft.com/office/powerpoint/2010/main" val="4133507961"/>
              </p:ext>
            </p:extLst>
          </p:nvPr>
        </p:nvGraphicFramePr>
        <p:xfrm>
          <a:off x="3614937" y="2572642"/>
          <a:ext cx="1855788" cy="522288"/>
        </p:xfrm>
        <a:graphic>
          <a:graphicData uri="http://schemas.openxmlformats.org/presentationml/2006/ole">
            <mc:AlternateContent xmlns:mc="http://schemas.openxmlformats.org/markup-compatibility/2006">
              <mc:Choice xmlns:v="urn:schemas-microsoft-com:vml" Requires="v">
                <p:oleObj spid="_x0000_s212432" name="Equation" r:id="rId7" imgW="812520" imgH="228600" progId="Equation.DSMT4">
                  <p:embed/>
                </p:oleObj>
              </mc:Choice>
              <mc:Fallback>
                <p:oleObj name="Equation" r:id="rId7" imgW="812520" imgH="228600" progId="Equation.DSMT4">
                  <p:embed/>
                  <p:pic>
                    <p:nvPicPr>
                      <p:cNvPr id="80" name="对象 79">
                        <a:extLst>
                          <a:ext uri="{FF2B5EF4-FFF2-40B4-BE49-F238E27FC236}">
                            <a16:creationId xmlns:a16="http://schemas.microsoft.com/office/drawing/2014/main" id="{98059AE7-7C83-44CC-9CA1-D211A076642A}"/>
                          </a:ext>
                        </a:extLst>
                      </p:cNvPr>
                      <p:cNvPicPr/>
                      <p:nvPr/>
                    </p:nvPicPr>
                    <p:blipFill>
                      <a:blip r:embed="rId8"/>
                      <a:stretch>
                        <a:fillRect/>
                      </a:stretch>
                    </p:blipFill>
                    <p:spPr>
                      <a:xfrm>
                        <a:off x="3614937" y="2572642"/>
                        <a:ext cx="1855788" cy="52228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EAFBC5F-5C3E-4044-A1AA-483B2B95408B}"/>
              </a:ext>
            </a:extLst>
          </p:cNvPr>
          <p:cNvGraphicFramePr>
            <a:graphicFrameLocks noChangeAspect="1"/>
          </p:cNvGraphicFramePr>
          <p:nvPr>
            <p:extLst>
              <p:ext uri="{D42A27DB-BD31-4B8C-83A1-F6EECF244321}">
                <p14:modId xmlns:p14="http://schemas.microsoft.com/office/powerpoint/2010/main" val="195878956"/>
              </p:ext>
            </p:extLst>
          </p:nvPr>
        </p:nvGraphicFramePr>
        <p:xfrm>
          <a:off x="5833183" y="2508079"/>
          <a:ext cx="2087562" cy="522287"/>
        </p:xfrm>
        <a:graphic>
          <a:graphicData uri="http://schemas.openxmlformats.org/presentationml/2006/ole">
            <mc:AlternateContent xmlns:mc="http://schemas.openxmlformats.org/markup-compatibility/2006">
              <mc:Choice xmlns:v="urn:schemas-microsoft-com:vml" Requires="v">
                <p:oleObj spid="_x0000_s212433" name="Equation" r:id="rId9" imgW="914400" imgH="228600" progId="Equation.DSMT4">
                  <p:embed/>
                </p:oleObj>
              </mc:Choice>
              <mc:Fallback>
                <p:oleObj name="Equation" r:id="rId9" imgW="914400" imgH="228600" progId="Equation.DSMT4">
                  <p:embed/>
                  <p:pic>
                    <p:nvPicPr>
                      <p:cNvPr id="82" name="对象 81">
                        <a:extLst>
                          <a:ext uri="{FF2B5EF4-FFF2-40B4-BE49-F238E27FC236}">
                            <a16:creationId xmlns:a16="http://schemas.microsoft.com/office/drawing/2014/main" id="{49C62310-AC23-40B7-8580-594B45215946}"/>
                          </a:ext>
                        </a:extLst>
                      </p:cNvPr>
                      <p:cNvPicPr/>
                      <p:nvPr/>
                    </p:nvPicPr>
                    <p:blipFill>
                      <a:blip r:embed="rId10"/>
                      <a:stretch>
                        <a:fillRect/>
                      </a:stretch>
                    </p:blipFill>
                    <p:spPr>
                      <a:xfrm>
                        <a:off x="5833183" y="2508079"/>
                        <a:ext cx="2087562" cy="522287"/>
                      </a:xfrm>
                      <a:prstGeom prst="rect">
                        <a:avLst/>
                      </a:prstGeom>
                    </p:spPr>
                  </p:pic>
                </p:oleObj>
              </mc:Fallback>
            </mc:AlternateContent>
          </a:graphicData>
        </a:graphic>
      </p:graphicFrame>
      <p:graphicFrame>
        <p:nvGraphicFramePr>
          <p:cNvPr id="9" name="Object 2">
            <a:extLst>
              <a:ext uri="{FF2B5EF4-FFF2-40B4-BE49-F238E27FC236}">
                <a16:creationId xmlns:a16="http://schemas.microsoft.com/office/drawing/2014/main" id="{28A2148D-1F71-48A9-B55F-0C0B35B04797}"/>
              </a:ext>
            </a:extLst>
          </p:cNvPr>
          <p:cNvGraphicFramePr>
            <a:graphicFrameLocks noChangeAspect="1"/>
          </p:cNvGraphicFramePr>
          <p:nvPr>
            <p:extLst>
              <p:ext uri="{D42A27DB-BD31-4B8C-83A1-F6EECF244321}">
                <p14:modId xmlns:p14="http://schemas.microsoft.com/office/powerpoint/2010/main" val="823044036"/>
              </p:ext>
            </p:extLst>
          </p:nvPr>
        </p:nvGraphicFramePr>
        <p:xfrm>
          <a:off x="2660864" y="3091330"/>
          <a:ext cx="452437" cy="515937"/>
        </p:xfrm>
        <a:graphic>
          <a:graphicData uri="http://schemas.openxmlformats.org/presentationml/2006/ole">
            <mc:AlternateContent xmlns:mc="http://schemas.openxmlformats.org/markup-compatibility/2006">
              <mc:Choice xmlns:v="urn:schemas-microsoft-com:vml" Requires="v">
                <p:oleObj spid="_x0000_s212434" name="Equation" r:id="rId11" imgW="177480" imgH="203040" progId="Equation.DSMT4">
                  <p:embed/>
                </p:oleObj>
              </mc:Choice>
              <mc:Fallback>
                <p:oleObj name="Equation" r:id="rId11" imgW="177480" imgH="203040" progId="Equation.DSMT4">
                  <p:embed/>
                  <p:pic>
                    <p:nvPicPr>
                      <p:cNvPr id="83" name="Object 2">
                        <a:extLst>
                          <a:ext uri="{FF2B5EF4-FFF2-40B4-BE49-F238E27FC236}">
                            <a16:creationId xmlns:a16="http://schemas.microsoft.com/office/drawing/2014/main" id="{9196FC85-3EA4-49B5-9B36-BE638A8C5F55}"/>
                          </a:ext>
                        </a:extLst>
                      </p:cNvPr>
                      <p:cNvPicPr>
                        <a:picLocks noChangeAspect="1" noChangeArrowheads="1"/>
                      </p:cNvPicPr>
                      <p:nvPr/>
                    </p:nvPicPr>
                    <p:blipFill>
                      <a:blip r:embed="rId12"/>
                      <a:srcRect/>
                      <a:stretch>
                        <a:fillRect/>
                      </a:stretch>
                    </p:blipFill>
                    <p:spPr bwMode="auto">
                      <a:xfrm>
                        <a:off x="2660864" y="3091330"/>
                        <a:ext cx="452437" cy="515937"/>
                      </a:xfrm>
                      <a:prstGeom prst="rect">
                        <a:avLst/>
                      </a:prstGeom>
                      <a:noFill/>
                      <a:ln>
                        <a:noFill/>
                      </a:ln>
                      <a:effectLst/>
                      <a:extLst/>
                    </p:spPr>
                  </p:pic>
                </p:oleObj>
              </mc:Fallback>
            </mc:AlternateContent>
          </a:graphicData>
        </a:graphic>
      </p:graphicFrame>
      <p:graphicFrame>
        <p:nvGraphicFramePr>
          <p:cNvPr id="10" name="Object 2">
            <a:extLst>
              <a:ext uri="{FF2B5EF4-FFF2-40B4-BE49-F238E27FC236}">
                <a16:creationId xmlns:a16="http://schemas.microsoft.com/office/drawing/2014/main" id="{A3D9AABB-4F46-4C1A-BA64-0522ADEC064F}"/>
              </a:ext>
            </a:extLst>
          </p:cNvPr>
          <p:cNvGraphicFramePr>
            <a:graphicFrameLocks noChangeAspect="1"/>
          </p:cNvGraphicFramePr>
          <p:nvPr>
            <p:extLst>
              <p:ext uri="{D42A27DB-BD31-4B8C-83A1-F6EECF244321}">
                <p14:modId xmlns:p14="http://schemas.microsoft.com/office/powerpoint/2010/main" val="329525273"/>
              </p:ext>
            </p:extLst>
          </p:nvPr>
        </p:nvGraphicFramePr>
        <p:xfrm>
          <a:off x="4291720" y="3106566"/>
          <a:ext cx="646113" cy="482600"/>
        </p:xfrm>
        <a:graphic>
          <a:graphicData uri="http://schemas.openxmlformats.org/presentationml/2006/ole">
            <mc:AlternateContent xmlns:mc="http://schemas.openxmlformats.org/markup-compatibility/2006">
              <mc:Choice xmlns:v="urn:schemas-microsoft-com:vml" Requires="v">
                <p:oleObj spid="_x0000_s212435" name="Equation" r:id="rId13" imgW="253800" imgH="190440" progId="Equation.DSMT4">
                  <p:embed/>
                </p:oleObj>
              </mc:Choice>
              <mc:Fallback>
                <p:oleObj name="Equation" r:id="rId13" imgW="253800" imgH="190440" progId="Equation.DSMT4">
                  <p:embed/>
                  <p:pic>
                    <p:nvPicPr>
                      <p:cNvPr id="84" name="Object 2">
                        <a:extLst>
                          <a:ext uri="{FF2B5EF4-FFF2-40B4-BE49-F238E27FC236}">
                            <a16:creationId xmlns:a16="http://schemas.microsoft.com/office/drawing/2014/main" id="{D108CF2A-70BB-4531-AE99-65143974C276}"/>
                          </a:ext>
                        </a:extLst>
                      </p:cNvPr>
                      <p:cNvPicPr>
                        <a:picLocks noChangeAspect="1" noChangeArrowheads="1"/>
                      </p:cNvPicPr>
                      <p:nvPr/>
                    </p:nvPicPr>
                    <p:blipFill>
                      <a:blip r:embed="rId14"/>
                      <a:srcRect/>
                      <a:stretch>
                        <a:fillRect/>
                      </a:stretch>
                    </p:blipFill>
                    <p:spPr bwMode="auto">
                      <a:xfrm>
                        <a:off x="4291720" y="3106566"/>
                        <a:ext cx="646113" cy="482600"/>
                      </a:xfrm>
                      <a:prstGeom prst="rect">
                        <a:avLst/>
                      </a:prstGeom>
                      <a:noFill/>
                      <a:ln>
                        <a:noFill/>
                      </a:ln>
                      <a:effectLst/>
                      <a:extLst/>
                    </p:spPr>
                  </p:pic>
                </p:oleObj>
              </mc:Fallback>
            </mc:AlternateContent>
          </a:graphicData>
        </a:graphic>
      </p:graphicFrame>
      <p:graphicFrame>
        <p:nvGraphicFramePr>
          <p:cNvPr id="11" name="Object 2">
            <a:extLst>
              <a:ext uri="{FF2B5EF4-FFF2-40B4-BE49-F238E27FC236}">
                <a16:creationId xmlns:a16="http://schemas.microsoft.com/office/drawing/2014/main" id="{D79A6F58-1161-461C-AABB-93FA608B22C9}"/>
              </a:ext>
            </a:extLst>
          </p:cNvPr>
          <p:cNvGraphicFramePr>
            <a:graphicFrameLocks noChangeAspect="1"/>
          </p:cNvGraphicFramePr>
          <p:nvPr>
            <p:extLst>
              <p:ext uri="{D42A27DB-BD31-4B8C-83A1-F6EECF244321}">
                <p14:modId xmlns:p14="http://schemas.microsoft.com/office/powerpoint/2010/main" val="3424629705"/>
              </p:ext>
            </p:extLst>
          </p:nvPr>
        </p:nvGraphicFramePr>
        <p:xfrm>
          <a:off x="6116252" y="3090691"/>
          <a:ext cx="646113" cy="514350"/>
        </p:xfrm>
        <a:graphic>
          <a:graphicData uri="http://schemas.openxmlformats.org/presentationml/2006/ole">
            <mc:AlternateContent xmlns:mc="http://schemas.openxmlformats.org/markup-compatibility/2006">
              <mc:Choice xmlns:v="urn:schemas-microsoft-com:vml" Requires="v">
                <p:oleObj spid="_x0000_s212436" name="Equation" r:id="rId15" imgW="253800" imgH="203040" progId="Equation.DSMT4">
                  <p:embed/>
                </p:oleObj>
              </mc:Choice>
              <mc:Fallback>
                <p:oleObj name="Equation" r:id="rId15" imgW="253800" imgH="203040" progId="Equation.DSMT4">
                  <p:embed/>
                  <p:pic>
                    <p:nvPicPr>
                      <p:cNvPr id="85" name="Object 2">
                        <a:extLst>
                          <a:ext uri="{FF2B5EF4-FFF2-40B4-BE49-F238E27FC236}">
                            <a16:creationId xmlns:a16="http://schemas.microsoft.com/office/drawing/2014/main" id="{D111550B-048D-4CFB-B160-CD4B82EC97DA}"/>
                          </a:ext>
                        </a:extLst>
                      </p:cNvPr>
                      <p:cNvPicPr>
                        <a:picLocks noChangeAspect="1" noChangeArrowheads="1"/>
                      </p:cNvPicPr>
                      <p:nvPr/>
                    </p:nvPicPr>
                    <p:blipFill>
                      <a:blip r:embed="rId16"/>
                      <a:srcRect/>
                      <a:stretch>
                        <a:fillRect/>
                      </a:stretch>
                    </p:blipFill>
                    <p:spPr bwMode="auto">
                      <a:xfrm>
                        <a:off x="6116252" y="3090691"/>
                        <a:ext cx="646113" cy="514350"/>
                      </a:xfrm>
                      <a:prstGeom prst="rect">
                        <a:avLst/>
                      </a:prstGeom>
                      <a:noFill/>
                      <a:ln>
                        <a:noFill/>
                      </a:ln>
                      <a:effectLst/>
                      <a:extLst/>
                    </p:spPr>
                  </p:pic>
                </p:oleObj>
              </mc:Fallback>
            </mc:AlternateContent>
          </a:graphicData>
        </a:graphic>
      </p:graphicFrame>
      <p:graphicFrame>
        <p:nvGraphicFramePr>
          <p:cNvPr id="12" name="Object 2">
            <a:extLst>
              <a:ext uri="{FF2B5EF4-FFF2-40B4-BE49-F238E27FC236}">
                <a16:creationId xmlns:a16="http://schemas.microsoft.com/office/drawing/2014/main" id="{3E0B100F-E828-4F81-8FF1-B81A15F60A64}"/>
              </a:ext>
            </a:extLst>
          </p:cNvPr>
          <p:cNvGraphicFramePr>
            <a:graphicFrameLocks noChangeAspect="1"/>
          </p:cNvGraphicFramePr>
          <p:nvPr>
            <p:extLst>
              <p:ext uri="{D42A27DB-BD31-4B8C-83A1-F6EECF244321}">
                <p14:modId xmlns:p14="http://schemas.microsoft.com/office/powerpoint/2010/main" val="1295564355"/>
              </p:ext>
            </p:extLst>
          </p:nvPr>
        </p:nvGraphicFramePr>
        <p:xfrm>
          <a:off x="2621670" y="3573291"/>
          <a:ext cx="452438" cy="581025"/>
        </p:xfrm>
        <a:graphic>
          <a:graphicData uri="http://schemas.openxmlformats.org/presentationml/2006/ole">
            <mc:AlternateContent xmlns:mc="http://schemas.openxmlformats.org/markup-compatibility/2006">
              <mc:Choice xmlns:v="urn:schemas-microsoft-com:vml" Requires="v">
                <p:oleObj spid="_x0000_s212437" name="Equation" r:id="rId17" imgW="177480" imgH="228600" progId="Equation.DSMT4">
                  <p:embed/>
                </p:oleObj>
              </mc:Choice>
              <mc:Fallback>
                <p:oleObj name="Equation" r:id="rId17" imgW="177480" imgH="228600" progId="Equation.DSMT4">
                  <p:embed/>
                  <p:pic>
                    <p:nvPicPr>
                      <p:cNvPr id="86" name="Object 2">
                        <a:extLst>
                          <a:ext uri="{FF2B5EF4-FFF2-40B4-BE49-F238E27FC236}">
                            <a16:creationId xmlns:a16="http://schemas.microsoft.com/office/drawing/2014/main" id="{E5E4D806-3759-4485-8ABB-A60232A7A86C}"/>
                          </a:ext>
                        </a:extLst>
                      </p:cNvPr>
                      <p:cNvPicPr>
                        <a:picLocks noChangeAspect="1" noChangeArrowheads="1"/>
                      </p:cNvPicPr>
                      <p:nvPr/>
                    </p:nvPicPr>
                    <p:blipFill>
                      <a:blip r:embed="rId18"/>
                      <a:srcRect/>
                      <a:stretch>
                        <a:fillRect/>
                      </a:stretch>
                    </p:blipFill>
                    <p:spPr bwMode="auto">
                      <a:xfrm>
                        <a:off x="2621670" y="3573291"/>
                        <a:ext cx="452438" cy="581025"/>
                      </a:xfrm>
                      <a:prstGeom prst="rect">
                        <a:avLst/>
                      </a:prstGeom>
                      <a:noFill/>
                      <a:ln>
                        <a:noFill/>
                      </a:ln>
                      <a:effectLst/>
                      <a:extLst/>
                    </p:spPr>
                  </p:pic>
                </p:oleObj>
              </mc:Fallback>
            </mc:AlternateContent>
          </a:graphicData>
        </a:graphic>
      </p:graphicFrame>
      <p:graphicFrame>
        <p:nvGraphicFramePr>
          <p:cNvPr id="13" name="Object 2">
            <a:extLst>
              <a:ext uri="{FF2B5EF4-FFF2-40B4-BE49-F238E27FC236}">
                <a16:creationId xmlns:a16="http://schemas.microsoft.com/office/drawing/2014/main" id="{C0F9122A-E8C2-482A-ADCD-B125479F6C94}"/>
              </a:ext>
            </a:extLst>
          </p:cNvPr>
          <p:cNvGraphicFramePr>
            <a:graphicFrameLocks noChangeAspect="1"/>
          </p:cNvGraphicFramePr>
          <p:nvPr>
            <p:extLst>
              <p:ext uri="{D42A27DB-BD31-4B8C-83A1-F6EECF244321}">
                <p14:modId xmlns:p14="http://schemas.microsoft.com/office/powerpoint/2010/main" val="1839092703"/>
              </p:ext>
            </p:extLst>
          </p:nvPr>
        </p:nvGraphicFramePr>
        <p:xfrm>
          <a:off x="4521908" y="3592341"/>
          <a:ext cx="322262" cy="450850"/>
        </p:xfrm>
        <a:graphic>
          <a:graphicData uri="http://schemas.openxmlformats.org/presentationml/2006/ole">
            <mc:AlternateContent xmlns:mc="http://schemas.openxmlformats.org/markup-compatibility/2006">
              <mc:Choice xmlns:v="urn:schemas-microsoft-com:vml" Requires="v">
                <p:oleObj spid="_x0000_s212438" name="Equation" r:id="rId19" imgW="126720" imgH="177480" progId="Equation.DSMT4">
                  <p:embed/>
                </p:oleObj>
              </mc:Choice>
              <mc:Fallback>
                <p:oleObj name="Equation" r:id="rId19" imgW="126720" imgH="177480" progId="Equation.DSMT4">
                  <p:embed/>
                  <p:pic>
                    <p:nvPicPr>
                      <p:cNvPr id="87" name="Object 2">
                        <a:extLst>
                          <a:ext uri="{FF2B5EF4-FFF2-40B4-BE49-F238E27FC236}">
                            <a16:creationId xmlns:a16="http://schemas.microsoft.com/office/drawing/2014/main" id="{67011405-CCEA-4B66-A5B0-8431370CA311}"/>
                          </a:ext>
                        </a:extLst>
                      </p:cNvPr>
                      <p:cNvPicPr>
                        <a:picLocks noChangeAspect="1" noChangeArrowheads="1"/>
                      </p:cNvPicPr>
                      <p:nvPr/>
                    </p:nvPicPr>
                    <p:blipFill>
                      <a:blip r:embed="rId20"/>
                      <a:srcRect/>
                      <a:stretch>
                        <a:fillRect/>
                      </a:stretch>
                    </p:blipFill>
                    <p:spPr bwMode="auto">
                      <a:xfrm>
                        <a:off x="4521908" y="3592341"/>
                        <a:ext cx="322262" cy="450850"/>
                      </a:xfrm>
                      <a:prstGeom prst="rect">
                        <a:avLst/>
                      </a:prstGeom>
                      <a:noFill/>
                      <a:ln>
                        <a:noFill/>
                      </a:ln>
                      <a:effectLst/>
                      <a:extLst/>
                    </p:spPr>
                  </p:pic>
                </p:oleObj>
              </mc:Fallback>
            </mc:AlternateContent>
          </a:graphicData>
        </a:graphic>
      </p:graphicFrame>
      <p:graphicFrame>
        <p:nvGraphicFramePr>
          <p:cNvPr id="14" name="Object 2">
            <a:extLst>
              <a:ext uri="{FF2B5EF4-FFF2-40B4-BE49-F238E27FC236}">
                <a16:creationId xmlns:a16="http://schemas.microsoft.com/office/drawing/2014/main" id="{86B9D86A-F177-4A49-9E80-261A917948DB}"/>
              </a:ext>
            </a:extLst>
          </p:cNvPr>
          <p:cNvGraphicFramePr>
            <a:graphicFrameLocks noChangeAspect="1"/>
          </p:cNvGraphicFramePr>
          <p:nvPr>
            <p:extLst>
              <p:ext uri="{D42A27DB-BD31-4B8C-83A1-F6EECF244321}">
                <p14:modId xmlns:p14="http://schemas.microsoft.com/office/powerpoint/2010/main" val="2925272095"/>
              </p:ext>
            </p:extLst>
          </p:nvPr>
        </p:nvGraphicFramePr>
        <p:xfrm>
          <a:off x="6295145" y="3624091"/>
          <a:ext cx="547688" cy="419100"/>
        </p:xfrm>
        <a:graphic>
          <a:graphicData uri="http://schemas.openxmlformats.org/presentationml/2006/ole">
            <mc:AlternateContent xmlns:mc="http://schemas.openxmlformats.org/markup-compatibility/2006">
              <mc:Choice xmlns:v="urn:schemas-microsoft-com:vml" Requires="v">
                <p:oleObj spid="_x0000_s212439" name="Equation" r:id="rId21" imgW="215640" imgH="164880" progId="Equation.DSMT4">
                  <p:embed/>
                </p:oleObj>
              </mc:Choice>
              <mc:Fallback>
                <p:oleObj name="Equation" r:id="rId21" imgW="215640" imgH="164880" progId="Equation.DSMT4">
                  <p:embed/>
                  <p:pic>
                    <p:nvPicPr>
                      <p:cNvPr id="88" name="Object 2">
                        <a:extLst>
                          <a:ext uri="{FF2B5EF4-FFF2-40B4-BE49-F238E27FC236}">
                            <a16:creationId xmlns:a16="http://schemas.microsoft.com/office/drawing/2014/main" id="{549B3C70-F5AC-48FD-AE01-5800BCBF522D}"/>
                          </a:ext>
                        </a:extLst>
                      </p:cNvPr>
                      <p:cNvPicPr>
                        <a:picLocks noChangeAspect="1" noChangeArrowheads="1"/>
                      </p:cNvPicPr>
                      <p:nvPr/>
                    </p:nvPicPr>
                    <p:blipFill>
                      <a:blip r:embed="rId22"/>
                      <a:srcRect/>
                      <a:stretch>
                        <a:fillRect/>
                      </a:stretch>
                    </p:blipFill>
                    <p:spPr bwMode="auto">
                      <a:xfrm>
                        <a:off x="6295145" y="3624091"/>
                        <a:ext cx="547688" cy="419100"/>
                      </a:xfrm>
                      <a:prstGeom prst="rect">
                        <a:avLst/>
                      </a:prstGeom>
                      <a:noFill/>
                      <a:ln>
                        <a:noFill/>
                      </a:ln>
                      <a:effectLst/>
                      <a:extLst/>
                    </p:spPr>
                  </p:pic>
                </p:oleObj>
              </mc:Fallback>
            </mc:AlternateContent>
          </a:graphicData>
        </a:graphic>
      </p:graphicFrame>
      <p:graphicFrame>
        <p:nvGraphicFramePr>
          <p:cNvPr id="15" name="Object 2">
            <a:extLst>
              <a:ext uri="{FF2B5EF4-FFF2-40B4-BE49-F238E27FC236}">
                <a16:creationId xmlns:a16="http://schemas.microsoft.com/office/drawing/2014/main" id="{69A08660-5532-4B51-A95B-19BDC308AC97}"/>
              </a:ext>
            </a:extLst>
          </p:cNvPr>
          <p:cNvGraphicFramePr>
            <a:graphicFrameLocks noChangeAspect="1"/>
          </p:cNvGraphicFramePr>
          <p:nvPr>
            <p:extLst>
              <p:ext uri="{D42A27DB-BD31-4B8C-83A1-F6EECF244321}">
                <p14:modId xmlns:p14="http://schemas.microsoft.com/office/powerpoint/2010/main" val="1482042422"/>
              </p:ext>
            </p:extLst>
          </p:nvPr>
        </p:nvGraphicFramePr>
        <p:xfrm>
          <a:off x="2338587" y="-28556"/>
          <a:ext cx="3132138" cy="773112"/>
        </p:xfrm>
        <a:graphic>
          <a:graphicData uri="http://schemas.openxmlformats.org/presentationml/2006/ole">
            <mc:AlternateContent xmlns:mc="http://schemas.openxmlformats.org/markup-compatibility/2006">
              <mc:Choice xmlns:v="urn:schemas-microsoft-com:vml" Requires="v">
                <p:oleObj spid="_x0000_s212440" name="Equation" r:id="rId23" imgW="1231560" imgH="304560" progId="Equation.DSMT4">
                  <p:embed/>
                </p:oleObj>
              </mc:Choice>
              <mc:Fallback>
                <p:oleObj name="Equation" r:id="rId23" imgW="1231560" imgH="304560" progId="Equation.DSMT4">
                  <p:embed/>
                  <p:pic>
                    <p:nvPicPr>
                      <p:cNvPr id="75" name="Object 2">
                        <a:extLst>
                          <a:ext uri="{FF2B5EF4-FFF2-40B4-BE49-F238E27FC236}">
                            <a16:creationId xmlns:a16="http://schemas.microsoft.com/office/drawing/2014/main" id="{CE982B97-7518-4C6F-B7E1-01DFEA4EE8D9}"/>
                          </a:ext>
                        </a:extLst>
                      </p:cNvPr>
                      <p:cNvPicPr>
                        <a:picLocks noChangeAspect="1" noChangeArrowheads="1"/>
                      </p:cNvPicPr>
                      <p:nvPr/>
                    </p:nvPicPr>
                    <p:blipFill>
                      <a:blip r:embed="rId24"/>
                      <a:srcRect/>
                      <a:stretch>
                        <a:fillRect/>
                      </a:stretch>
                    </p:blipFill>
                    <p:spPr bwMode="auto">
                      <a:xfrm>
                        <a:off x="2338587" y="-28556"/>
                        <a:ext cx="3132138" cy="773112"/>
                      </a:xfrm>
                      <a:prstGeom prst="rect">
                        <a:avLst/>
                      </a:prstGeom>
                      <a:solidFill>
                        <a:srgbClr val="00FFFF"/>
                      </a:solidFill>
                      <a:ln>
                        <a:noFill/>
                      </a:ln>
                      <a:effectLst/>
                      <a:extLst/>
                    </p:spPr>
                  </p:pic>
                </p:oleObj>
              </mc:Fallback>
            </mc:AlternateContent>
          </a:graphicData>
        </a:graphic>
      </p:graphicFrame>
      <p:graphicFrame>
        <p:nvGraphicFramePr>
          <p:cNvPr id="16" name="Object 38">
            <a:extLst>
              <a:ext uri="{FF2B5EF4-FFF2-40B4-BE49-F238E27FC236}">
                <a16:creationId xmlns:a16="http://schemas.microsoft.com/office/drawing/2014/main" id="{BA62966B-94E6-4968-A1C4-E97481050F52}"/>
              </a:ext>
            </a:extLst>
          </p:cNvPr>
          <p:cNvGraphicFramePr>
            <a:graphicFrameLocks noChangeAspect="1"/>
          </p:cNvGraphicFramePr>
          <p:nvPr>
            <p:extLst>
              <p:ext uri="{D42A27DB-BD31-4B8C-83A1-F6EECF244321}">
                <p14:modId xmlns:p14="http://schemas.microsoft.com/office/powerpoint/2010/main" val="4121383613"/>
              </p:ext>
            </p:extLst>
          </p:nvPr>
        </p:nvGraphicFramePr>
        <p:xfrm>
          <a:off x="5894460" y="26896"/>
          <a:ext cx="4067175" cy="681037"/>
        </p:xfrm>
        <a:graphic>
          <a:graphicData uri="http://schemas.openxmlformats.org/presentationml/2006/ole">
            <mc:AlternateContent xmlns:mc="http://schemas.openxmlformats.org/markup-compatibility/2006">
              <mc:Choice xmlns:v="urn:schemas-microsoft-com:vml" Requires="v">
                <p:oleObj spid="_x0000_s212441" name="Equation" r:id="rId25" imgW="1638000" imgH="266400" progId="Equation.DSMT4">
                  <p:embed/>
                </p:oleObj>
              </mc:Choice>
              <mc:Fallback>
                <p:oleObj name="Equation" r:id="rId25" imgW="1638000" imgH="266400" progId="Equation.DSMT4">
                  <p:embed/>
                  <p:pic>
                    <p:nvPicPr>
                      <p:cNvPr id="76" name="Object 38">
                        <a:extLst>
                          <a:ext uri="{FF2B5EF4-FFF2-40B4-BE49-F238E27FC236}">
                            <a16:creationId xmlns:a16="http://schemas.microsoft.com/office/drawing/2014/main" id="{5F8EA77F-AB84-4059-87D0-1F6F1697702F}"/>
                          </a:ext>
                        </a:extLst>
                      </p:cNvPr>
                      <p:cNvPicPr>
                        <a:picLocks noChangeAspect="1" noChangeArrowheads="1"/>
                      </p:cNvPicPr>
                      <p:nvPr/>
                    </p:nvPicPr>
                    <p:blipFill>
                      <a:blip r:embed="rId26"/>
                      <a:srcRect/>
                      <a:stretch>
                        <a:fillRect/>
                      </a:stretch>
                    </p:blipFill>
                    <p:spPr bwMode="auto">
                      <a:xfrm>
                        <a:off x="5894460" y="26896"/>
                        <a:ext cx="4067175" cy="681037"/>
                      </a:xfrm>
                      <a:prstGeom prst="rect">
                        <a:avLst/>
                      </a:prstGeom>
                      <a:solidFill>
                        <a:srgbClr val="FFFF00"/>
                      </a:solidFill>
                      <a:ln>
                        <a:noFill/>
                      </a:ln>
                      <a:effectLst/>
                      <a:extLst/>
                    </p:spPr>
                  </p:pic>
                </p:oleObj>
              </mc:Fallback>
            </mc:AlternateContent>
          </a:graphicData>
        </a:graphic>
      </p:graphicFrame>
      <p:sp>
        <p:nvSpPr>
          <p:cNvPr id="17" name="矩形 16">
            <a:extLst>
              <a:ext uri="{FF2B5EF4-FFF2-40B4-BE49-F238E27FC236}">
                <a16:creationId xmlns:a16="http://schemas.microsoft.com/office/drawing/2014/main" id="{432FC452-C551-4B28-856F-A81BD5561FBF}"/>
              </a:ext>
            </a:extLst>
          </p:cNvPr>
          <p:cNvSpPr/>
          <p:nvPr/>
        </p:nvSpPr>
        <p:spPr>
          <a:xfrm>
            <a:off x="2228447" y="4470126"/>
            <a:ext cx="902811" cy="523220"/>
          </a:xfrm>
          <a:prstGeom prst="rect">
            <a:avLst/>
          </a:prstGeom>
        </p:spPr>
        <p:txBody>
          <a:bodyPr wrap="none">
            <a:spAutoFit/>
          </a:bodyPr>
          <a:lstStyle/>
          <a:p>
            <a:r>
              <a:rPr lang="zh-CN" altLang="en-US" sz="2800" b="1" dirty="0">
                <a:solidFill>
                  <a:srgbClr val="FF00FF"/>
                </a:solidFill>
              </a:rPr>
              <a:t>概率</a:t>
            </a:r>
            <a:endParaRPr lang="zh-CN" altLang="en-US" sz="2800" dirty="0"/>
          </a:p>
        </p:txBody>
      </p:sp>
      <p:graphicFrame>
        <p:nvGraphicFramePr>
          <p:cNvPr id="18" name="Object 2">
            <a:extLst>
              <a:ext uri="{FF2B5EF4-FFF2-40B4-BE49-F238E27FC236}">
                <a16:creationId xmlns:a16="http://schemas.microsoft.com/office/drawing/2014/main" id="{09CB1A0D-453D-4EDD-9B72-67FA70D2E8BB}"/>
              </a:ext>
            </a:extLst>
          </p:cNvPr>
          <p:cNvGraphicFramePr>
            <a:graphicFrameLocks noChangeAspect="1"/>
          </p:cNvGraphicFramePr>
          <p:nvPr>
            <p:extLst>
              <p:ext uri="{D42A27DB-BD31-4B8C-83A1-F6EECF244321}">
                <p14:modId xmlns:p14="http://schemas.microsoft.com/office/powerpoint/2010/main" val="800430124"/>
              </p:ext>
            </p:extLst>
          </p:nvPr>
        </p:nvGraphicFramePr>
        <p:xfrm>
          <a:off x="4697501" y="4277357"/>
          <a:ext cx="293338" cy="758092"/>
        </p:xfrm>
        <a:graphic>
          <a:graphicData uri="http://schemas.openxmlformats.org/presentationml/2006/ole">
            <mc:AlternateContent xmlns:mc="http://schemas.openxmlformats.org/markup-compatibility/2006">
              <mc:Choice xmlns:v="urn:schemas-microsoft-com:vml" Requires="v">
                <p:oleObj spid="_x0000_s212442" name="Equation" r:id="rId27" imgW="152280" imgH="393480" progId="Equation.DSMT4">
                  <p:embed/>
                </p:oleObj>
              </mc:Choice>
              <mc:Fallback>
                <p:oleObj name="Equation" r:id="rId27" imgW="152280" imgH="393480" progId="Equation.DSMT4">
                  <p:embed/>
                  <p:pic>
                    <p:nvPicPr>
                      <p:cNvPr id="18" name="Object 2">
                        <a:extLst>
                          <a:ext uri="{FF2B5EF4-FFF2-40B4-BE49-F238E27FC236}">
                            <a16:creationId xmlns:a16="http://schemas.microsoft.com/office/drawing/2014/main" id="{BFF6C372-CEFA-4E8A-9BE1-3653B71A7B15}"/>
                          </a:ext>
                        </a:extLst>
                      </p:cNvPr>
                      <p:cNvPicPr>
                        <a:picLocks noChangeAspect="1" noChangeArrowheads="1"/>
                      </p:cNvPicPr>
                      <p:nvPr/>
                    </p:nvPicPr>
                    <p:blipFill>
                      <a:blip r:embed="rId28"/>
                      <a:srcRect/>
                      <a:stretch>
                        <a:fillRect/>
                      </a:stretch>
                    </p:blipFill>
                    <p:spPr bwMode="auto">
                      <a:xfrm>
                        <a:off x="4697501" y="4277357"/>
                        <a:ext cx="293338" cy="758092"/>
                      </a:xfrm>
                      <a:prstGeom prst="rect">
                        <a:avLst/>
                      </a:prstGeom>
                      <a:noFill/>
                      <a:ln>
                        <a:noFill/>
                      </a:ln>
                      <a:effectLst/>
                      <a:extLst/>
                    </p:spPr>
                  </p:pic>
                </p:oleObj>
              </mc:Fallback>
            </mc:AlternateContent>
          </a:graphicData>
        </a:graphic>
      </p:graphicFrame>
      <p:graphicFrame>
        <p:nvGraphicFramePr>
          <p:cNvPr id="19" name="Object 2">
            <a:extLst>
              <a:ext uri="{FF2B5EF4-FFF2-40B4-BE49-F238E27FC236}">
                <a16:creationId xmlns:a16="http://schemas.microsoft.com/office/drawing/2014/main" id="{65FBE3C1-0437-4CF2-BD8C-1662B6A54D8E}"/>
              </a:ext>
            </a:extLst>
          </p:cNvPr>
          <p:cNvGraphicFramePr>
            <a:graphicFrameLocks noChangeAspect="1"/>
          </p:cNvGraphicFramePr>
          <p:nvPr>
            <p:extLst>
              <p:ext uri="{D42A27DB-BD31-4B8C-83A1-F6EECF244321}">
                <p14:modId xmlns:p14="http://schemas.microsoft.com/office/powerpoint/2010/main" val="1656166413"/>
              </p:ext>
            </p:extLst>
          </p:nvPr>
        </p:nvGraphicFramePr>
        <p:xfrm>
          <a:off x="6481763" y="4352925"/>
          <a:ext cx="293687" cy="758825"/>
        </p:xfrm>
        <a:graphic>
          <a:graphicData uri="http://schemas.openxmlformats.org/presentationml/2006/ole">
            <mc:AlternateContent xmlns:mc="http://schemas.openxmlformats.org/markup-compatibility/2006">
              <mc:Choice xmlns:v="urn:schemas-microsoft-com:vml" Requires="v">
                <p:oleObj spid="_x0000_s212443" name="Equation" r:id="rId29" imgW="152280" imgH="393480" progId="Equation.DSMT4">
                  <p:embed/>
                </p:oleObj>
              </mc:Choice>
              <mc:Fallback>
                <p:oleObj name="Equation" r:id="rId29" imgW="152280" imgH="393480" progId="Equation.DSMT4">
                  <p:embed/>
                  <p:pic>
                    <p:nvPicPr>
                      <p:cNvPr id="19" name="Object 2">
                        <a:extLst>
                          <a:ext uri="{FF2B5EF4-FFF2-40B4-BE49-F238E27FC236}">
                            <a16:creationId xmlns:a16="http://schemas.microsoft.com/office/drawing/2014/main" id="{8A3AF793-F02C-4CC0-BA92-91EB860FE123}"/>
                          </a:ext>
                        </a:extLst>
                      </p:cNvPr>
                      <p:cNvPicPr>
                        <a:picLocks noChangeAspect="1" noChangeArrowheads="1"/>
                      </p:cNvPicPr>
                      <p:nvPr/>
                    </p:nvPicPr>
                    <p:blipFill>
                      <a:blip r:embed="rId30"/>
                      <a:srcRect/>
                      <a:stretch>
                        <a:fillRect/>
                      </a:stretch>
                    </p:blipFill>
                    <p:spPr bwMode="auto">
                      <a:xfrm>
                        <a:off x="6481763" y="4352925"/>
                        <a:ext cx="293687" cy="758825"/>
                      </a:xfrm>
                      <a:prstGeom prst="rect">
                        <a:avLst/>
                      </a:prstGeom>
                      <a:noFill/>
                      <a:ln>
                        <a:noFill/>
                      </a:ln>
                      <a:effectLst/>
                      <a:extLst/>
                    </p:spPr>
                  </p:pic>
                </p:oleObj>
              </mc:Fallback>
            </mc:AlternateContent>
          </a:graphicData>
        </a:graphic>
      </p:graphicFrame>
      <p:graphicFrame>
        <p:nvGraphicFramePr>
          <p:cNvPr id="20" name="Object 2">
            <a:extLst>
              <a:ext uri="{FF2B5EF4-FFF2-40B4-BE49-F238E27FC236}">
                <a16:creationId xmlns:a16="http://schemas.microsoft.com/office/drawing/2014/main" id="{35DDD2D6-402B-480A-B964-05AC90D92B08}"/>
              </a:ext>
            </a:extLst>
          </p:cNvPr>
          <p:cNvGraphicFramePr>
            <a:graphicFrameLocks noChangeAspect="1"/>
          </p:cNvGraphicFramePr>
          <p:nvPr>
            <p:extLst>
              <p:ext uri="{D42A27DB-BD31-4B8C-83A1-F6EECF244321}">
                <p14:modId xmlns:p14="http://schemas.microsoft.com/office/powerpoint/2010/main" val="1324021677"/>
              </p:ext>
            </p:extLst>
          </p:nvPr>
        </p:nvGraphicFramePr>
        <p:xfrm>
          <a:off x="2454186" y="5130458"/>
          <a:ext cx="484187" cy="579437"/>
        </p:xfrm>
        <a:graphic>
          <a:graphicData uri="http://schemas.openxmlformats.org/presentationml/2006/ole">
            <mc:AlternateContent xmlns:mc="http://schemas.openxmlformats.org/markup-compatibility/2006">
              <mc:Choice xmlns:v="urn:schemas-microsoft-com:vml" Requires="v">
                <p:oleObj spid="_x0000_s212444" name="Equation" r:id="rId31" imgW="190440" imgH="228600" progId="Equation.DSMT4">
                  <p:embed/>
                </p:oleObj>
              </mc:Choice>
              <mc:Fallback>
                <p:oleObj name="Equation" r:id="rId31" imgW="190440" imgH="228600" progId="Equation.DSMT4">
                  <p:embed/>
                  <p:pic>
                    <p:nvPicPr>
                      <p:cNvPr id="20" name="Object 2">
                        <a:extLst>
                          <a:ext uri="{FF2B5EF4-FFF2-40B4-BE49-F238E27FC236}">
                            <a16:creationId xmlns:a16="http://schemas.microsoft.com/office/drawing/2014/main" id="{8A34EAE4-D549-4CE4-9155-ED340311ED3C}"/>
                          </a:ext>
                        </a:extLst>
                      </p:cNvPr>
                      <p:cNvPicPr>
                        <a:picLocks noChangeAspect="1" noChangeArrowheads="1"/>
                      </p:cNvPicPr>
                      <p:nvPr/>
                    </p:nvPicPr>
                    <p:blipFill>
                      <a:blip r:embed="rId32"/>
                      <a:srcRect/>
                      <a:stretch>
                        <a:fillRect/>
                      </a:stretch>
                    </p:blipFill>
                    <p:spPr bwMode="auto">
                      <a:xfrm>
                        <a:off x="2454186" y="5130458"/>
                        <a:ext cx="484187" cy="579437"/>
                      </a:xfrm>
                      <a:prstGeom prst="rect">
                        <a:avLst/>
                      </a:prstGeom>
                      <a:noFill/>
                      <a:ln>
                        <a:noFill/>
                      </a:ln>
                      <a:effectLst/>
                      <a:extLst/>
                    </p:spPr>
                  </p:pic>
                </p:oleObj>
              </mc:Fallback>
            </mc:AlternateContent>
          </a:graphicData>
        </a:graphic>
      </p:graphicFrame>
      <p:graphicFrame>
        <p:nvGraphicFramePr>
          <p:cNvPr id="21" name="Object 2">
            <a:extLst>
              <a:ext uri="{FF2B5EF4-FFF2-40B4-BE49-F238E27FC236}">
                <a16:creationId xmlns:a16="http://schemas.microsoft.com/office/drawing/2014/main" id="{92E74EE8-037F-44EB-A502-9FB456F2E5B8}"/>
              </a:ext>
            </a:extLst>
          </p:cNvPr>
          <p:cNvGraphicFramePr>
            <a:graphicFrameLocks noChangeAspect="1"/>
          </p:cNvGraphicFramePr>
          <p:nvPr>
            <p:extLst>
              <p:ext uri="{D42A27DB-BD31-4B8C-83A1-F6EECF244321}">
                <p14:modId xmlns:p14="http://schemas.microsoft.com/office/powerpoint/2010/main" val="2734320778"/>
              </p:ext>
            </p:extLst>
          </p:nvPr>
        </p:nvGraphicFramePr>
        <p:xfrm>
          <a:off x="4884738" y="5335588"/>
          <a:ext cx="668337" cy="392112"/>
        </p:xfrm>
        <a:graphic>
          <a:graphicData uri="http://schemas.openxmlformats.org/presentationml/2006/ole">
            <mc:AlternateContent xmlns:mc="http://schemas.openxmlformats.org/markup-compatibility/2006">
              <mc:Choice xmlns:v="urn:schemas-microsoft-com:vml" Requires="v">
                <p:oleObj spid="_x0000_s212445" name="Equation" r:id="rId33" imgW="253800" imgH="203040" progId="Equation.DSMT4">
                  <p:embed/>
                </p:oleObj>
              </mc:Choice>
              <mc:Fallback>
                <p:oleObj name="Equation" r:id="rId33" imgW="253800" imgH="203040" progId="Equation.DSMT4">
                  <p:embed/>
                  <p:pic>
                    <p:nvPicPr>
                      <p:cNvPr id="21" name="Object 2">
                        <a:extLst>
                          <a:ext uri="{FF2B5EF4-FFF2-40B4-BE49-F238E27FC236}">
                            <a16:creationId xmlns:a16="http://schemas.microsoft.com/office/drawing/2014/main" id="{0D6B50E4-F29C-4A13-95BD-031F1B042815}"/>
                          </a:ext>
                        </a:extLst>
                      </p:cNvPr>
                      <p:cNvPicPr>
                        <a:picLocks noChangeAspect="1" noChangeArrowheads="1"/>
                      </p:cNvPicPr>
                      <p:nvPr/>
                    </p:nvPicPr>
                    <p:blipFill>
                      <a:blip r:embed="rId34"/>
                      <a:srcRect/>
                      <a:stretch>
                        <a:fillRect/>
                      </a:stretch>
                    </p:blipFill>
                    <p:spPr bwMode="auto">
                      <a:xfrm>
                        <a:off x="4884738" y="5335588"/>
                        <a:ext cx="668337" cy="392112"/>
                      </a:xfrm>
                      <a:prstGeom prst="rect">
                        <a:avLst/>
                      </a:prstGeom>
                      <a:noFill/>
                      <a:ln>
                        <a:noFill/>
                      </a:ln>
                      <a:effectLst/>
                      <a:extLst/>
                    </p:spPr>
                  </p:pic>
                </p:oleObj>
              </mc:Fallback>
            </mc:AlternateContent>
          </a:graphicData>
        </a:graphic>
      </p:graphicFrame>
      <p:graphicFrame>
        <p:nvGraphicFramePr>
          <p:cNvPr id="22" name="Object 2">
            <a:extLst>
              <a:ext uri="{FF2B5EF4-FFF2-40B4-BE49-F238E27FC236}">
                <a16:creationId xmlns:a16="http://schemas.microsoft.com/office/drawing/2014/main" id="{3A233776-917A-4677-9386-AD4BABA5CC4F}"/>
              </a:ext>
            </a:extLst>
          </p:cNvPr>
          <p:cNvGraphicFramePr>
            <a:graphicFrameLocks noChangeAspect="1"/>
          </p:cNvGraphicFramePr>
          <p:nvPr>
            <p:extLst>
              <p:ext uri="{D42A27DB-BD31-4B8C-83A1-F6EECF244321}">
                <p14:modId xmlns:p14="http://schemas.microsoft.com/office/powerpoint/2010/main" val="2281797903"/>
              </p:ext>
            </p:extLst>
          </p:nvPr>
        </p:nvGraphicFramePr>
        <p:xfrm>
          <a:off x="2364065" y="5916805"/>
          <a:ext cx="484187" cy="646113"/>
        </p:xfrm>
        <a:graphic>
          <a:graphicData uri="http://schemas.openxmlformats.org/presentationml/2006/ole">
            <mc:AlternateContent xmlns:mc="http://schemas.openxmlformats.org/markup-compatibility/2006">
              <mc:Choice xmlns:v="urn:schemas-microsoft-com:vml" Requires="v">
                <p:oleObj spid="_x0000_s212446" name="Equation" r:id="rId35" imgW="190440" imgH="253800" progId="Equation.DSMT4">
                  <p:embed/>
                </p:oleObj>
              </mc:Choice>
              <mc:Fallback>
                <p:oleObj name="Equation" r:id="rId35" imgW="190440" imgH="253800" progId="Equation.DSMT4">
                  <p:embed/>
                  <p:pic>
                    <p:nvPicPr>
                      <p:cNvPr id="22" name="Object 2">
                        <a:extLst>
                          <a:ext uri="{FF2B5EF4-FFF2-40B4-BE49-F238E27FC236}">
                            <a16:creationId xmlns:a16="http://schemas.microsoft.com/office/drawing/2014/main" id="{14809DB6-AA29-4274-81D9-BCA31C3A48AC}"/>
                          </a:ext>
                        </a:extLst>
                      </p:cNvPr>
                      <p:cNvPicPr>
                        <a:picLocks noChangeAspect="1" noChangeArrowheads="1"/>
                      </p:cNvPicPr>
                      <p:nvPr/>
                    </p:nvPicPr>
                    <p:blipFill>
                      <a:blip r:embed="rId36"/>
                      <a:srcRect/>
                      <a:stretch>
                        <a:fillRect/>
                      </a:stretch>
                    </p:blipFill>
                    <p:spPr bwMode="auto">
                      <a:xfrm>
                        <a:off x="2364065" y="5916805"/>
                        <a:ext cx="484187" cy="646113"/>
                      </a:xfrm>
                      <a:prstGeom prst="rect">
                        <a:avLst/>
                      </a:prstGeom>
                      <a:noFill/>
                      <a:ln>
                        <a:noFill/>
                      </a:ln>
                      <a:effectLst/>
                      <a:extLst/>
                    </p:spPr>
                  </p:pic>
                </p:oleObj>
              </mc:Fallback>
            </mc:AlternateContent>
          </a:graphicData>
        </a:graphic>
      </p:graphicFrame>
      <p:graphicFrame>
        <p:nvGraphicFramePr>
          <p:cNvPr id="23" name="Object 2">
            <a:extLst>
              <a:ext uri="{FF2B5EF4-FFF2-40B4-BE49-F238E27FC236}">
                <a16:creationId xmlns:a16="http://schemas.microsoft.com/office/drawing/2014/main" id="{B56E677D-6387-4C8E-9EE0-9B772125B613}"/>
              </a:ext>
            </a:extLst>
          </p:cNvPr>
          <p:cNvGraphicFramePr>
            <a:graphicFrameLocks noChangeAspect="1"/>
          </p:cNvGraphicFramePr>
          <p:nvPr>
            <p:extLst>
              <p:ext uri="{D42A27DB-BD31-4B8C-83A1-F6EECF244321}">
                <p14:modId xmlns:p14="http://schemas.microsoft.com/office/powerpoint/2010/main" val="480986467"/>
              </p:ext>
            </p:extLst>
          </p:nvPr>
        </p:nvGraphicFramePr>
        <p:xfrm>
          <a:off x="4818063" y="5891213"/>
          <a:ext cx="685800" cy="758825"/>
        </p:xfrm>
        <a:graphic>
          <a:graphicData uri="http://schemas.openxmlformats.org/presentationml/2006/ole">
            <mc:AlternateContent xmlns:mc="http://schemas.openxmlformats.org/markup-compatibility/2006">
              <mc:Choice xmlns:v="urn:schemas-microsoft-com:vml" Requires="v">
                <p:oleObj spid="_x0000_s212447" name="Equation" r:id="rId37" imgW="355320" imgH="393480" progId="Equation.DSMT4">
                  <p:embed/>
                </p:oleObj>
              </mc:Choice>
              <mc:Fallback>
                <p:oleObj name="Equation" r:id="rId37" imgW="355320" imgH="393480" progId="Equation.DSMT4">
                  <p:embed/>
                  <p:pic>
                    <p:nvPicPr>
                      <p:cNvPr id="23" name="Object 2">
                        <a:extLst>
                          <a:ext uri="{FF2B5EF4-FFF2-40B4-BE49-F238E27FC236}">
                            <a16:creationId xmlns:a16="http://schemas.microsoft.com/office/drawing/2014/main" id="{C225F249-6013-4FE0-B57D-2100CED45E61}"/>
                          </a:ext>
                        </a:extLst>
                      </p:cNvPr>
                      <p:cNvPicPr>
                        <a:picLocks noChangeAspect="1" noChangeArrowheads="1"/>
                      </p:cNvPicPr>
                      <p:nvPr/>
                    </p:nvPicPr>
                    <p:blipFill>
                      <a:blip r:embed="rId38"/>
                      <a:srcRect/>
                      <a:stretch>
                        <a:fillRect/>
                      </a:stretch>
                    </p:blipFill>
                    <p:spPr bwMode="auto">
                      <a:xfrm>
                        <a:off x="4818063" y="5891213"/>
                        <a:ext cx="685800" cy="758825"/>
                      </a:xfrm>
                      <a:prstGeom prst="rect">
                        <a:avLst/>
                      </a:prstGeom>
                      <a:noFill/>
                      <a:ln>
                        <a:noFill/>
                      </a:ln>
                      <a:effectLst/>
                      <a:extLst/>
                    </p:spPr>
                  </p:pic>
                </p:oleObj>
              </mc:Fallback>
            </mc:AlternateContent>
          </a:graphicData>
        </a:graphic>
      </p:graphicFrame>
      <p:graphicFrame>
        <p:nvGraphicFramePr>
          <p:cNvPr id="24" name="对象 23">
            <a:extLst>
              <a:ext uri="{FF2B5EF4-FFF2-40B4-BE49-F238E27FC236}">
                <a16:creationId xmlns:a16="http://schemas.microsoft.com/office/drawing/2014/main" id="{E2F73257-794B-4C7E-9068-C7AFE08042FC}"/>
              </a:ext>
            </a:extLst>
          </p:cNvPr>
          <p:cNvGraphicFramePr>
            <a:graphicFrameLocks noChangeAspect="1"/>
          </p:cNvGraphicFramePr>
          <p:nvPr>
            <p:extLst>
              <p:ext uri="{D42A27DB-BD31-4B8C-83A1-F6EECF244321}">
                <p14:modId xmlns:p14="http://schemas.microsoft.com/office/powerpoint/2010/main" val="25142893"/>
              </p:ext>
            </p:extLst>
          </p:nvPr>
        </p:nvGraphicFramePr>
        <p:xfrm>
          <a:off x="8849627" y="2619723"/>
          <a:ext cx="2744787" cy="1176337"/>
        </p:xfrm>
        <a:graphic>
          <a:graphicData uri="http://schemas.openxmlformats.org/presentationml/2006/ole">
            <mc:AlternateContent xmlns:mc="http://schemas.openxmlformats.org/markup-compatibility/2006">
              <mc:Choice xmlns:v="urn:schemas-microsoft-com:vml" Requires="v">
                <p:oleObj spid="_x0000_s212448" name="Equation" r:id="rId39" imgW="799920" imgH="342720" progId="Equation.DSMT4">
                  <p:embed/>
                </p:oleObj>
              </mc:Choice>
              <mc:Fallback>
                <p:oleObj name="Equation" r:id="rId39" imgW="799920" imgH="342720" progId="Equation.DSMT4">
                  <p:embed/>
                  <p:pic>
                    <p:nvPicPr>
                      <p:cNvPr id="25" name="对象 24">
                        <a:extLst>
                          <a:ext uri="{FF2B5EF4-FFF2-40B4-BE49-F238E27FC236}">
                            <a16:creationId xmlns:a16="http://schemas.microsoft.com/office/drawing/2014/main" id="{B4BD50F9-7050-40D3-A9A4-602C610CEE8A}"/>
                          </a:ext>
                        </a:extLst>
                      </p:cNvPr>
                      <p:cNvPicPr>
                        <a:picLocks noChangeAspect="1" noChangeArrowheads="1"/>
                      </p:cNvPicPr>
                      <p:nvPr/>
                    </p:nvPicPr>
                    <p:blipFill>
                      <a:blip r:embed="rId40"/>
                      <a:srcRect/>
                      <a:stretch>
                        <a:fillRect/>
                      </a:stretch>
                    </p:blipFill>
                    <p:spPr bwMode="auto">
                      <a:xfrm>
                        <a:off x="8849627" y="2619723"/>
                        <a:ext cx="2744787" cy="1176337"/>
                      </a:xfrm>
                      <a:prstGeom prst="rect">
                        <a:avLst/>
                      </a:prstGeom>
                      <a:solidFill>
                        <a:srgbClr val="00FF00"/>
                      </a:solidFill>
                    </p:spPr>
                  </p:pic>
                </p:oleObj>
              </mc:Fallback>
            </mc:AlternateContent>
          </a:graphicData>
        </a:graphic>
      </p:graphicFrame>
      <p:graphicFrame>
        <p:nvGraphicFramePr>
          <p:cNvPr id="25" name="对象 24">
            <a:extLst>
              <a:ext uri="{FF2B5EF4-FFF2-40B4-BE49-F238E27FC236}">
                <a16:creationId xmlns:a16="http://schemas.microsoft.com/office/drawing/2014/main" id="{A0A91A02-E20A-4D4E-B3A4-411DAC8C8E7A}"/>
              </a:ext>
            </a:extLst>
          </p:cNvPr>
          <p:cNvGraphicFramePr>
            <a:graphicFrameLocks noChangeAspect="1"/>
          </p:cNvGraphicFramePr>
          <p:nvPr>
            <p:extLst>
              <p:ext uri="{D42A27DB-BD31-4B8C-83A1-F6EECF244321}">
                <p14:modId xmlns:p14="http://schemas.microsoft.com/office/powerpoint/2010/main" val="3145056342"/>
              </p:ext>
            </p:extLst>
          </p:nvPr>
        </p:nvGraphicFramePr>
        <p:xfrm>
          <a:off x="9117894" y="4110388"/>
          <a:ext cx="2170113" cy="1046163"/>
        </p:xfrm>
        <a:graphic>
          <a:graphicData uri="http://schemas.openxmlformats.org/presentationml/2006/ole">
            <mc:AlternateContent xmlns:mc="http://schemas.openxmlformats.org/markup-compatibility/2006">
              <mc:Choice xmlns:v="urn:schemas-microsoft-com:vml" Requires="v">
                <p:oleObj spid="_x0000_s212449" name="Equation" r:id="rId41" imgW="761760" imgH="368280" progId="Equation.DSMT4">
                  <p:embed/>
                </p:oleObj>
              </mc:Choice>
              <mc:Fallback>
                <p:oleObj name="Equation" r:id="rId41" imgW="761760" imgH="368280" progId="Equation.DSMT4">
                  <p:embed/>
                  <p:pic>
                    <p:nvPicPr>
                      <p:cNvPr id="26" name="对象 25">
                        <a:extLst>
                          <a:ext uri="{FF2B5EF4-FFF2-40B4-BE49-F238E27FC236}">
                            <a16:creationId xmlns:a16="http://schemas.microsoft.com/office/drawing/2014/main" id="{B6C6E44E-A436-4C22-8E69-3599DFF3487C}"/>
                          </a:ext>
                        </a:extLst>
                      </p:cNvPr>
                      <p:cNvPicPr>
                        <a:picLocks noChangeAspect="1" noChangeArrowheads="1"/>
                      </p:cNvPicPr>
                      <p:nvPr/>
                    </p:nvPicPr>
                    <p:blipFill>
                      <a:blip r:embed="rId42"/>
                      <a:srcRect/>
                      <a:stretch>
                        <a:fillRect/>
                      </a:stretch>
                    </p:blipFill>
                    <p:spPr bwMode="auto">
                      <a:xfrm>
                        <a:off x="9117894" y="4110388"/>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86341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down)">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500" fill="hold"/>
                                        <p:tgtEl>
                                          <p:spTgt spid="18"/>
                                        </p:tgtEl>
                                        <p:attrNameLst>
                                          <p:attrName>ppt_x</p:attrName>
                                        </p:attrNameLst>
                                      </p:cBhvr>
                                      <p:tavLst>
                                        <p:tav tm="0">
                                          <p:val>
                                            <p:strVal val="#ppt_x"/>
                                          </p:val>
                                        </p:tav>
                                        <p:tav tm="100000">
                                          <p:val>
                                            <p:strVal val="#ppt_x"/>
                                          </p:val>
                                        </p:tav>
                                      </p:tavLst>
                                    </p:anim>
                                    <p:anim calcmode="lin" valueType="num">
                                      <p:cBhvr additive="base">
                                        <p:cTn id="7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ppt_x"/>
                                          </p:val>
                                        </p:tav>
                                        <p:tav tm="100000">
                                          <p:val>
                                            <p:strVal val="#ppt_x"/>
                                          </p:val>
                                        </p:tav>
                                      </p:tavLst>
                                    </p:anim>
                                    <p:anim calcmode="lin" valueType="num">
                                      <p:cBhvr additive="base">
                                        <p:cTn id="8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fill="hold"/>
                                        <p:tgtEl>
                                          <p:spTgt spid="20"/>
                                        </p:tgtEl>
                                        <p:attrNameLst>
                                          <p:attrName>ppt_x</p:attrName>
                                        </p:attrNameLst>
                                      </p:cBhvr>
                                      <p:tavLst>
                                        <p:tav tm="0">
                                          <p:val>
                                            <p:strVal val="#ppt_x"/>
                                          </p:val>
                                        </p:tav>
                                        <p:tav tm="100000">
                                          <p:val>
                                            <p:strVal val="#ppt_x"/>
                                          </p:val>
                                        </p:tav>
                                      </p:tavLst>
                                    </p:anim>
                                    <p:anim calcmode="lin" valueType="num">
                                      <p:cBhvr additive="base">
                                        <p:cTn id="8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additive="base">
                                        <p:cTn id="92" dur="500" fill="hold"/>
                                        <p:tgtEl>
                                          <p:spTgt spid="21"/>
                                        </p:tgtEl>
                                        <p:attrNameLst>
                                          <p:attrName>ppt_x</p:attrName>
                                        </p:attrNameLst>
                                      </p:cBhvr>
                                      <p:tavLst>
                                        <p:tav tm="0">
                                          <p:val>
                                            <p:strVal val="#ppt_x"/>
                                          </p:val>
                                        </p:tav>
                                        <p:tav tm="100000">
                                          <p:val>
                                            <p:strVal val="#ppt_x"/>
                                          </p:val>
                                        </p:tav>
                                      </p:tavLst>
                                    </p:anim>
                                    <p:anim calcmode="lin" valueType="num">
                                      <p:cBhvr additive="base">
                                        <p:cTn id="9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additive="base">
                                        <p:cTn id="98" dur="500" fill="hold"/>
                                        <p:tgtEl>
                                          <p:spTgt spid="22"/>
                                        </p:tgtEl>
                                        <p:attrNameLst>
                                          <p:attrName>ppt_x</p:attrName>
                                        </p:attrNameLst>
                                      </p:cBhvr>
                                      <p:tavLst>
                                        <p:tav tm="0">
                                          <p:val>
                                            <p:strVal val="#ppt_x"/>
                                          </p:val>
                                        </p:tav>
                                        <p:tav tm="100000">
                                          <p:val>
                                            <p:strVal val="#ppt_x"/>
                                          </p:val>
                                        </p:tav>
                                      </p:tavLst>
                                    </p:anim>
                                    <p:anim calcmode="lin" valueType="num">
                                      <p:cBhvr additive="base">
                                        <p:cTn id="9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additive="base">
                                        <p:cTn id="104" dur="500" fill="hold"/>
                                        <p:tgtEl>
                                          <p:spTgt spid="23"/>
                                        </p:tgtEl>
                                        <p:attrNameLst>
                                          <p:attrName>ppt_x</p:attrName>
                                        </p:attrNameLst>
                                      </p:cBhvr>
                                      <p:tavLst>
                                        <p:tav tm="0">
                                          <p:val>
                                            <p:strVal val="#ppt_x"/>
                                          </p:val>
                                        </p:tav>
                                        <p:tav tm="100000">
                                          <p:val>
                                            <p:strVal val="#ppt_x"/>
                                          </p:val>
                                        </p:tav>
                                      </p:tavLst>
                                    </p:anim>
                                    <p:anim calcmode="lin" valueType="num">
                                      <p:cBhvr additive="base">
                                        <p:cTn id="10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8D4E2C2E-3452-426F-B037-CF9DE4B04FF2}"/>
              </a:ext>
            </a:extLst>
          </p:cNvPr>
          <p:cNvGrpSpPr>
            <a:grpSpLocks/>
          </p:cNvGrpSpPr>
          <p:nvPr/>
        </p:nvGrpSpPr>
        <p:grpSpPr bwMode="auto">
          <a:xfrm>
            <a:off x="849893" y="974014"/>
            <a:ext cx="10796589" cy="1136650"/>
            <a:chOff x="-346" y="892"/>
            <a:chExt cx="6801" cy="716"/>
          </a:xfrm>
        </p:grpSpPr>
        <p:sp>
          <p:nvSpPr>
            <p:cNvPr id="3" name="Text Box 4">
              <a:extLst>
                <a:ext uri="{FF2B5EF4-FFF2-40B4-BE49-F238E27FC236}">
                  <a16:creationId xmlns:a16="http://schemas.microsoft.com/office/drawing/2014/main" id="{8F4D89B8-4360-4D26-A7C6-C63271F5874D}"/>
                </a:ext>
              </a:extLst>
            </p:cNvPr>
            <p:cNvSpPr txBox="1">
              <a:spLocks noChangeArrowheads="1"/>
            </p:cNvSpPr>
            <p:nvPr/>
          </p:nvSpPr>
          <p:spPr bwMode="auto">
            <a:xfrm>
              <a:off x="-346" y="948"/>
              <a:ext cx="31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练习：</a:t>
              </a:r>
              <a:r>
                <a:rPr lang="en-US" altLang="zh-CN" sz="2800" b="1" dirty="0"/>
                <a:t> </a:t>
              </a:r>
              <a:r>
                <a:rPr lang="zh-CN" altLang="en-US" sz="2800" b="1" dirty="0">
                  <a:solidFill>
                    <a:srgbClr val="0000FF"/>
                  </a:solidFill>
                </a:rPr>
                <a:t>一个粒子处于量子态</a:t>
              </a:r>
            </a:p>
          </p:txBody>
        </p:sp>
        <p:graphicFrame>
          <p:nvGraphicFramePr>
            <p:cNvPr id="4" name="Object 5">
              <a:extLst>
                <a:ext uri="{FF2B5EF4-FFF2-40B4-BE49-F238E27FC236}">
                  <a16:creationId xmlns:a16="http://schemas.microsoft.com/office/drawing/2014/main" id="{B653C087-2786-4600-B801-9E02ED3F732B}"/>
                </a:ext>
              </a:extLst>
            </p:cNvPr>
            <p:cNvGraphicFramePr>
              <a:graphicFrameLocks noChangeAspect="1"/>
            </p:cNvGraphicFramePr>
            <p:nvPr>
              <p:extLst>
                <p:ext uri="{D42A27DB-BD31-4B8C-83A1-F6EECF244321}">
                  <p14:modId xmlns:p14="http://schemas.microsoft.com/office/powerpoint/2010/main" val="2857975196"/>
                </p:ext>
              </p:extLst>
            </p:nvPr>
          </p:nvGraphicFramePr>
          <p:xfrm>
            <a:off x="3037" y="892"/>
            <a:ext cx="2320" cy="308"/>
          </p:xfrm>
          <a:graphic>
            <a:graphicData uri="http://schemas.openxmlformats.org/presentationml/2006/ole">
              <mc:AlternateContent xmlns:mc="http://schemas.openxmlformats.org/markup-compatibility/2006">
                <mc:Choice xmlns:v="urn:schemas-microsoft-com:vml" Requires="v">
                  <p:oleObj spid="_x0000_s172939" name="Equation" r:id="rId3" imgW="2070000" imgH="253800" progId="Equation.DSMT4">
                    <p:embed/>
                  </p:oleObj>
                </mc:Choice>
                <mc:Fallback>
                  <p:oleObj name="Equation" r:id="rId3" imgW="2070000" imgH="253800" progId="Equation.DSMT4">
                    <p:embed/>
                    <p:pic>
                      <p:nvPicPr>
                        <p:cNvPr id="53" name="Object 5">
                          <a:extLst>
                            <a:ext uri="{FF2B5EF4-FFF2-40B4-BE49-F238E27FC236}">
                              <a16:creationId xmlns:a16="http://schemas.microsoft.com/office/drawing/2014/main" id="{AC50E587-D580-4CD9-8029-1C9E2A745347}"/>
                            </a:ext>
                          </a:extLst>
                        </p:cNvPr>
                        <p:cNvPicPr>
                          <a:picLocks noChangeAspect="1" noChangeArrowheads="1"/>
                        </p:cNvPicPr>
                        <p:nvPr/>
                      </p:nvPicPr>
                      <p:blipFill>
                        <a:blip r:embed="rId4"/>
                        <a:srcRect/>
                        <a:stretch>
                          <a:fillRect/>
                        </a:stretch>
                      </p:blipFill>
                      <p:spPr bwMode="auto">
                        <a:xfrm>
                          <a:off x="3037" y="892"/>
                          <a:ext cx="2320" cy="308"/>
                        </a:xfrm>
                        <a:prstGeom prst="rect">
                          <a:avLst/>
                        </a:prstGeom>
                        <a:noFill/>
                        <a:ln>
                          <a:noFill/>
                        </a:ln>
                        <a:effectLst/>
                      </p:spPr>
                    </p:pic>
                  </p:oleObj>
                </mc:Fallback>
              </mc:AlternateContent>
            </a:graphicData>
          </a:graphic>
        </p:graphicFrame>
        <p:sp>
          <p:nvSpPr>
            <p:cNvPr id="5" name="Text Box 6">
              <a:extLst>
                <a:ext uri="{FF2B5EF4-FFF2-40B4-BE49-F238E27FC236}">
                  <a16:creationId xmlns:a16="http://schemas.microsoft.com/office/drawing/2014/main" id="{C5CC36D0-040E-42E8-9029-276FB18D31E2}"/>
                </a:ext>
              </a:extLst>
            </p:cNvPr>
            <p:cNvSpPr txBox="1">
              <a:spLocks noChangeArrowheads="1"/>
            </p:cNvSpPr>
            <p:nvPr/>
          </p:nvSpPr>
          <p:spPr bwMode="auto">
            <a:xfrm>
              <a:off x="-346" y="1278"/>
              <a:ext cx="68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rPr>
                <a:t>求角动量平方及角动量</a:t>
              </a:r>
              <a:r>
                <a:rPr lang="en-US" altLang="zh-CN" sz="2800" b="1" dirty="0">
                  <a:solidFill>
                    <a:srgbClr val="FF00FF"/>
                  </a:solidFill>
                </a:rPr>
                <a:t>z</a:t>
              </a:r>
              <a:r>
                <a:rPr lang="zh-CN" altLang="en-US" sz="2800" b="1" dirty="0">
                  <a:solidFill>
                    <a:srgbClr val="FF00FF"/>
                  </a:solidFill>
                </a:rPr>
                <a:t>分量的可能值，相应概率和这些量的平均值</a:t>
              </a:r>
            </a:p>
          </p:txBody>
        </p:sp>
      </p:grpSp>
      <p:graphicFrame>
        <p:nvGraphicFramePr>
          <p:cNvPr id="6" name="Object 5">
            <a:extLst>
              <a:ext uri="{FF2B5EF4-FFF2-40B4-BE49-F238E27FC236}">
                <a16:creationId xmlns:a16="http://schemas.microsoft.com/office/drawing/2014/main" id="{34C02D31-A04A-4E63-BDF9-3B803763CFB1}"/>
              </a:ext>
            </a:extLst>
          </p:cNvPr>
          <p:cNvGraphicFramePr>
            <a:graphicFrameLocks noChangeAspect="1"/>
          </p:cNvGraphicFramePr>
          <p:nvPr>
            <p:extLst>
              <p:ext uri="{D42A27DB-BD31-4B8C-83A1-F6EECF244321}">
                <p14:modId xmlns:p14="http://schemas.microsoft.com/office/powerpoint/2010/main" val="4027193848"/>
              </p:ext>
            </p:extLst>
          </p:nvPr>
        </p:nvGraphicFramePr>
        <p:xfrm>
          <a:off x="3748088" y="2205038"/>
          <a:ext cx="3681412" cy="487362"/>
        </p:xfrm>
        <a:graphic>
          <a:graphicData uri="http://schemas.openxmlformats.org/presentationml/2006/ole">
            <mc:AlternateContent xmlns:mc="http://schemas.openxmlformats.org/markup-compatibility/2006">
              <mc:Choice xmlns:v="urn:schemas-microsoft-com:vml" Requires="v">
                <p:oleObj spid="_x0000_s172940" name="Equation" r:id="rId5" imgW="2070000" imgH="253800" progId="Equation.DSMT4">
                  <p:embed/>
                </p:oleObj>
              </mc:Choice>
              <mc:Fallback>
                <p:oleObj name="Equation" r:id="rId5" imgW="2070000" imgH="253800" progId="Equation.DSMT4">
                  <p:embed/>
                  <p:pic>
                    <p:nvPicPr>
                      <p:cNvPr id="77" name="Object 5">
                        <a:extLst>
                          <a:ext uri="{FF2B5EF4-FFF2-40B4-BE49-F238E27FC236}">
                            <a16:creationId xmlns:a16="http://schemas.microsoft.com/office/drawing/2014/main" id="{4CC01369-4ECB-4321-89AF-12802C8895C9}"/>
                          </a:ext>
                        </a:extLst>
                      </p:cNvPr>
                      <p:cNvPicPr>
                        <a:picLocks noChangeAspect="1" noChangeArrowheads="1"/>
                      </p:cNvPicPr>
                      <p:nvPr/>
                    </p:nvPicPr>
                    <p:blipFill>
                      <a:blip r:embed="rId6"/>
                      <a:srcRect/>
                      <a:stretch>
                        <a:fillRect/>
                      </a:stretch>
                    </p:blipFill>
                    <p:spPr bwMode="auto">
                      <a:xfrm>
                        <a:off x="3748088" y="2205038"/>
                        <a:ext cx="3681412" cy="487362"/>
                      </a:xfrm>
                      <a:prstGeom prst="rect">
                        <a:avLst/>
                      </a:prstGeom>
                      <a:noFill/>
                      <a:ln>
                        <a:noFill/>
                      </a:ln>
                      <a:effectLst/>
                    </p:spPr>
                  </p:pic>
                </p:oleObj>
              </mc:Fallback>
            </mc:AlternateContent>
          </a:graphicData>
        </a:graphic>
      </p:graphicFrame>
      <p:graphicFrame>
        <p:nvGraphicFramePr>
          <p:cNvPr id="7" name="对象 6">
            <a:extLst>
              <a:ext uri="{FF2B5EF4-FFF2-40B4-BE49-F238E27FC236}">
                <a16:creationId xmlns:a16="http://schemas.microsoft.com/office/drawing/2014/main" id="{5CA94414-D70F-44B7-B922-B77A4B9C9334}"/>
              </a:ext>
            </a:extLst>
          </p:cNvPr>
          <p:cNvGraphicFramePr>
            <a:graphicFrameLocks noChangeAspect="1"/>
          </p:cNvGraphicFramePr>
          <p:nvPr>
            <p:extLst>
              <p:ext uri="{D42A27DB-BD31-4B8C-83A1-F6EECF244321}">
                <p14:modId xmlns:p14="http://schemas.microsoft.com/office/powerpoint/2010/main" val="3611972206"/>
              </p:ext>
            </p:extLst>
          </p:nvPr>
        </p:nvGraphicFramePr>
        <p:xfrm>
          <a:off x="3813452" y="2840230"/>
          <a:ext cx="1797050" cy="522288"/>
        </p:xfrm>
        <a:graphic>
          <a:graphicData uri="http://schemas.openxmlformats.org/presentationml/2006/ole">
            <mc:AlternateContent xmlns:mc="http://schemas.openxmlformats.org/markup-compatibility/2006">
              <mc:Choice xmlns:v="urn:schemas-microsoft-com:vml" Requires="v">
                <p:oleObj spid="_x0000_s172941" name="Equation" r:id="rId7" imgW="787320" imgH="228600" progId="Equation.DSMT4">
                  <p:embed/>
                </p:oleObj>
              </mc:Choice>
              <mc:Fallback>
                <p:oleObj name="Equation" r:id="rId7" imgW="787320" imgH="228600" progId="Equation.DSMT4">
                  <p:embed/>
                  <p:pic>
                    <p:nvPicPr>
                      <p:cNvPr id="80" name="对象 79">
                        <a:extLst>
                          <a:ext uri="{FF2B5EF4-FFF2-40B4-BE49-F238E27FC236}">
                            <a16:creationId xmlns:a16="http://schemas.microsoft.com/office/drawing/2014/main" id="{98059AE7-7C83-44CC-9CA1-D211A076642A}"/>
                          </a:ext>
                        </a:extLst>
                      </p:cNvPr>
                      <p:cNvPicPr/>
                      <p:nvPr/>
                    </p:nvPicPr>
                    <p:blipFill>
                      <a:blip r:embed="rId8"/>
                      <a:stretch>
                        <a:fillRect/>
                      </a:stretch>
                    </p:blipFill>
                    <p:spPr>
                      <a:xfrm>
                        <a:off x="3813452" y="2840230"/>
                        <a:ext cx="1797050" cy="52228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6D829C0-ADFA-4DA0-9B34-C8BDFEA0195B}"/>
              </a:ext>
            </a:extLst>
          </p:cNvPr>
          <p:cNvGraphicFramePr>
            <a:graphicFrameLocks noChangeAspect="1"/>
          </p:cNvGraphicFramePr>
          <p:nvPr>
            <p:extLst>
              <p:ext uri="{D42A27DB-BD31-4B8C-83A1-F6EECF244321}">
                <p14:modId xmlns:p14="http://schemas.microsoft.com/office/powerpoint/2010/main" val="3675175416"/>
              </p:ext>
            </p:extLst>
          </p:nvPr>
        </p:nvGraphicFramePr>
        <p:xfrm>
          <a:off x="6414903" y="2879400"/>
          <a:ext cx="2087562" cy="522287"/>
        </p:xfrm>
        <a:graphic>
          <a:graphicData uri="http://schemas.openxmlformats.org/presentationml/2006/ole">
            <mc:AlternateContent xmlns:mc="http://schemas.openxmlformats.org/markup-compatibility/2006">
              <mc:Choice xmlns:v="urn:schemas-microsoft-com:vml" Requires="v">
                <p:oleObj spid="_x0000_s172942" name="Equation" r:id="rId9" imgW="914400" imgH="228600" progId="Equation.DSMT4">
                  <p:embed/>
                </p:oleObj>
              </mc:Choice>
              <mc:Fallback>
                <p:oleObj name="Equation" r:id="rId9" imgW="914400" imgH="228600" progId="Equation.DSMT4">
                  <p:embed/>
                  <p:pic>
                    <p:nvPicPr>
                      <p:cNvPr id="82" name="对象 81">
                        <a:extLst>
                          <a:ext uri="{FF2B5EF4-FFF2-40B4-BE49-F238E27FC236}">
                            <a16:creationId xmlns:a16="http://schemas.microsoft.com/office/drawing/2014/main" id="{49C62310-AC23-40B7-8580-594B45215946}"/>
                          </a:ext>
                        </a:extLst>
                      </p:cNvPr>
                      <p:cNvPicPr/>
                      <p:nvPr/>
                    </p:nvPicPr>
                    <p:blipFill>
                      <a:blip r:embed="rId10"/>
                      <a:stretch>
                        <a:fillRect/>
                      </a:stretch>
                    </p:blipFill>
                    <p:spPr>
                      <a:xfrm>
                        <a:off x="6414903" y="2879400"/>
                        <a:ext cx="2087562" cy="522287"/>
                      </a:xfrm>
                      <a:prstGeom prst="rect">
                        <a:avLst/>
                      </a:prstGeom>
                    </p:spPr>
                  </p:pic>
                </p:oleObj>
              </mc:Fallback>
            </mc:AlternateContent>
          </a:graphicData>
        </a:graphic>
      </p:graphicFrame>
      <p:graphicFrame>
        <p:nvGraphicFramePr>
          <p:cNvPr id="9" name="Object 2">
            <a:extLst>
              <a:ext uri="{FF2B5EF4-FFF2-40B4-BE49-F238E27FC236}">
                <a16:creationId xmlns:a16="http://schemas.microsoft.com/office/drawing/2014/main" id="{8D6C0889-35D3-4FB5-9F97-F568EC8BDC30}"/>
              </a:ext>
            </a:extLst>
          </p:cNvPr>
          <p:cNvGraphicFramePr>
            <a:graphicFrameLocks noChangeAspect="1"/>
          </p:cNvGraphicFramePr>
          <p:nvPr>
            <p:extLst>
              <p:ext uri="{D42A27DB-BD31-4B8C-83A1-F6EECF244321}">
                <p14:modId xmlns:p14="http://schemas.microsoft.com/office/powerpoint/2010/main" val="3855716403"/>
              </p:ext>
            </p:extLst>
          </p:nvPr>
        </p:nvGraphicFramePr>
        <p:xfrm>
          <a:off x="2458723" y="3386228"/>
          <a:ext cx="452437" cy="515937"/>
        </p:xfrm>
        <a:graphic>
          <a:graphicData uri="http://schemas.openxmlformats.org/presentationml/2006/ole">
            <mc:AlternateContent xmlns:mc="http://schemas.openxmlformats.org/markup-compatibility/2006">
              <mc:Choice xmlns:v="urn:schemas-microsoft-com:vml" Requires="v">
                <p:oleObj spid="_x0000_s172943" name="Equation" r:id="rId11" imgW="177480" imgH="203040" progId="Equation.DSMT4">
                  <p:embed/>
                </p:oleObj>
              </mc:Choice>
              <mc:Fallback>
                <p:oleObj name="Equation" r:id="rId11" imgW="177480" imgH="203040" progId="Equation.DSMT4">
                  <p:embed/>
                  <p:pic>
                    <p:nvPicPr>
                      <p:cNvPr id="83" name="Object 2">
                        <a:extLst>
                          <a:ext uri="{FF2B5EF4-FFF2-40B4-BE49-F238E27FC236}">
                            <a16:creationId xmlns:a16="http://schemas.microsoft.com/office/drawing/2014/main" id="{9196FC85-3EA4-49B5-9B36-BE638A8C5F55}"/>
                          </a:ext>
                        </a:extLst>
                      </p:cNvPr>
                      <p:cNvPicPr>
                        <a:picLocks noChangeAspect="1" noChangeArrowheads="1"/>
                      </p:cNvPicPr>
                      <p:nvPr/>
                    </p:nvPicPr>
                    <p:blipFill>
                      <a:blip r:embed="rId12"/>
                      <a:srcRect/>
                      <a:stretch>
                        <a:fillRect/>
                      </a:stretch>
                    </p:blipFill>
                    <p:spPr bwMode="auto">
                      <a:xfrm>
                        <a:off x="2458723" y="3386228"/>
                        <a:ext cx="452437" cy="515937"/>
                      </a:xfrm>
                      <a:prstGeom prst="rect">
                        <a:avLst/>
                      </a:prstGeom>
                      <a:noFill/>
                      <a:ln>
                        <a:noFill/>
                      </a:ln>
                      <a:effectLst/>
                      <a:extLst/>
                    </p:spPr>
                  </p:pic>
                </p:oleObj>
              </mc:Fallback>
            </mc:AlternateContent>
          </a:graphicData>
        </a:graphic>
      </p:graphicFrame>
      <p:graphicFrame>
        <p:nvGraphicFramePr>
          <p:cNvPr id="10" name="Object 2">
            <a:extLst>
              <a:ext uri="{FF2B5EF4-FFF2-40B4-BE49-F238E27FC236}">
                <a16:creationId xmlns:a16="http://schemas.microsoft.com/office/drawing/2014/main" id="{0DDFBEAB-5715-48BF-BF84-C3A18209FE89}"/>
              </a:ext>
            </a:extLst>
          </p:cNvPr>
          <p:cNvGraphicFramePr>
            <a:graphicFrameLocks noChangeAspect="1"/>
          </p:cNvGraphicFramePr>
          <p:nvPr>
            <p:extLst>
              <p:ext uri="{D42A27DB-BD31-4B8C-83A1-F6EECF244321}">
                <p14:modId xmlns:p14="http://schemas.microsoft.com/office/powerpoint/2010/main" val="3809770336"/>
              </p:ext>
            </p:extLst>
          </p:nvPr>
        </p:nvGraphicFramePr>
        <p:xfrm>
          <a:off x="4828133" y="3467224"/>
          <a:ext cx="646113" cy="482600"/>
        </p:xfrm>
        <a:graphic>
          <a:graphicData uri="http://schemas.openxmlformats.org/presentationml/2006/ole">
            <mc:AlternateContent xmlns:mc="http://schemas.openxmlformats.org/markup-compatibility/2006">
              <mc:Choice xmlns:v="urn:schemas-microsoft-com:vml" Requires="v">
                <p:oleObj spid="_x0000_s172944" name="Equation" r:id="rId13" imgW="253800" imgH="190440" progId="Equation.DSMT4">
                  <p:embed/>
                </p:oleObj>
              </mc:Choice>
              <mc:Fallback>
                <p:oleObj name="Equation" r:id="rId13" imgW="253800" imgH="190440" progId="Equation.DSMT4">
                  <p:embed/>
                  <p:pic>
                    <p:nvPicPr>
                      <p:cNvPr id="84" name="Object 2">
                        <a:extLst>
                          <a:ext uri="{FF2B5EF4-FFF2-40B4-BE49-F238E27FC236}">
                            <a16:creationId xmlns:a16="http://schemas.microsoft.com/office/drawing/2014/main" id="{D108CF2A-70BB-4531-AE99-65143974C276}"/>
                          </a:ext>
                        </a:extLst>
                      </p:cNvPr>
                      <p:cNvPicPr>
                        <a:picLocks noChangeAspect="1" noChangeArrowheads="1"/>
                      </p:cNvPicPr>
                      <p:nvPr/>
                    </p:nvPicPr>
                    <p:blipFill>
                      <a:blip r:embed="rId14"/>
                      <a:srcRect/>
                      <a:stretch>
                        <a:fillRect/>
                      </a:stretch>
                    </p:blipFill>
                    <p:spPr bwMode="auto">
                      <a:xfrm>
                        <a:off x="4828133" y="3467224"/>
                        <a:ext cx="646113" cy="482600"/>
                      </a:xfrm>
                      <a:prstGeom prst="rect">
                        <a:avLst/>
                      </a:prstGeom>
                      <a:noFill/>
                      <a:ln>
                        <a:noFill/>
                      </a:ln>
                      <a:effectLst/>
                      <a:extLst/>
                    </p:spPr>
                  </p:pic>
                </p:oleObj>
              </mc:Fallback>
            </mc:AlternateContent>
          </a:graphicData>
        </a:graphic>
      </p:graphicFrame>
      <p:graphicFrame>
        <p:nvGraphicFramePr>
          <p:cNvPr id="11" name="Object 2">
            <a:extLst>
              <a:ext uri="{FF2B5EF4-FFF2-40B4-BE49-F238E27FC236}">
                <a16:creationId xmlns:a16="http://schemas.microsoft.com/office/drawing/2014/main" id="{1C17867E-8057-447F-9CC6-FB9F3E253140}"/>
              </a:ext>
            </a:extLst>
          </p:cNvPr>
          <p:cNvGraphicFramePr>
            <a:graphicFrameLocks noChangeAspect="1"/>
          </p:cNvGraphicFramePr>
          <p:nvPr>
            <p:extLst>
              <p:ext uri="{D42A27DB-BD31-4B8C-83A1-F6EECF244321}">
                <p14:modId xmlns:p14="http://schemas.microsoft.com/office/powerpoint/2010/main" val="1124433978"/>
              </p:ext>
            </p:extLst>
          </p:nvPr>
        </p:nvGraphicFramePr>
        <p:xfrm>
          <a:off x="6652665" y="3451349"/>
          <a:ext cx="646113" cy="514350"/>
        </p:xfrm>
        <a:graphic>
          <a:graphicData uri="http://schemas.openxmlformats.org/presentationml/2006/ole">
            <mc:AlternateContent xmlns:mc="http://schemas.openxmlformats.org/markup-compatibility/2006">
              <mc:Choice xmlns:v="urn:schemas-microsoft-com:vml" Requires="v">
                <p:oleObj spid="_x0000_s172945" name="Equation" r:id="rId15" imgW="253800" imgH="203040" progId="Equation.DSMT4">
                  <p:embed/>
                </p:oleObj>
              </mc:Choice>
              <mc:Fallback>
                <p:oleObj name="Equation" r:id="rId15" imgW="253800" imgH="203040" progId="Equation.DSMT4">
                  <p:embed/>
                  <p:pic>
                    <p:nvPicPr>
                      <p:cNvPr id="85" name="Object 2">
                        <a:extLst>
                          <a:ext uri="{FF2B5EF4-FFF2-40B4-BE49-F238E27FC236}">
                            <a16:creationId xmlns:a16="http://schemas.microsoft.com/office/drawing/2014/main" id="{D111550B-048D-4CFB-B160-CD4B82EC97DA}"/>
                          </a:ext>
                        </a:extLst>
                      </p:cNvPr>
                      <p:cNvPicPr>
                        <a:picLocks noChangeAspect="1" noChangeArrowheads="1"/>
                      </p:cNvPicPr>
                      <p:nvPr/>
                    </p:nvPicPr>
                    <p:blipFill>
                      <a:blip r:embed="rId16"/>
                      <a:srcRect/>
                      <a:stretch>
                        <a:fillRect/>
                      </a:stretch>
                    </p:blipFill>
                    <p:spPr bwMode="auto">
                      <a:xfrm>
                        <a:off x="6652665" y="3451349"/>
                        <a:ext cx="646113" cy="514350"/>
                      </a:xfrm>
                      <a:prstGeom prst="rect">
                        <a:avLst/>
                      </a:prstGeom>
                      <a:noFill/>
                      <a:ln>
                        <a:noFill/>
                      </a:ln>
                      <a:effectLst/>
                      <a:extLst/>
                    </p:spPr>
                  </p:pic>
                </p:oleObj>
              </mc:Fallback>
            </mc:AlternateContent>
          </a:graphicData>
        </a:graphic>
      </p:graphicFrame>
      <p:graphicFrame>
        <p:nvGraphicFramePr>
          <p:cNvPr id="12" name="Object 2">
            <a:extLst>
              <a:ext uri="{FF2B5EF4-FFF2-40B4-BE49-F238E27FC236}">
                <a16:creationId xmlns:a16="http://schemas.microsoft.com/office/drawing/2014/main" id="{35B08311-F88C-4BE3-8305-0E1597484D05}"/>
              </a:ext>
            </a:extLst>
          </p:cNvPr>
          <p:cNvGraphicFramePr>
            <a:graphicFrameLocks noChangeAspect="1"/>
          </p:cNvGraphicFramePr>
          <p:nvPr>
            <p:extLst>
              <p:ext uri="{D42A27DB-BD31-4B8C-83A1-F6EECF244321}">
                <p14:modId xmlns:p14="http://schemas.microsoft.com/office/powerpoint/2010/main" val="3133862952"/>
              </p:ext>
            </p:extLst>
          </p:nvPr>
        </p:nvGraphicFramePr>
        <p:xfrm>
          <a:off x="2458723" y="3918516"/>
          <a:ext cx="452438" cy="581025"/>
        </p:xfrm>
        <a:graphic>
          <a:graphicData uri="http://schemas.openxmlformats.org/presentationml/2006/ole">
            <mc:AlternateContent xmlns:mc="http://schemas.openxmlformats.org/markup-compatibility/2006">
              <mc:Choice xmlns:v="urn:schemas-microsoft-com:vml" Requires="v">
                <p:oleObj spid="_x0000_s172946" name="Equation" r:id="rId17" imgW="177480" imgH="228600" progId="Equation.DSMT4">
                  <p:embed/>
                </p:oleObj>
              </mc:Choice>
              <mc:Fallback>
                <p:oleObj name="Equation" r:id="rId17" imgW="177480" imgH="228600" progId="Equation.DSMT4">
                  <p:embed/>
                  <p:pic>
                    <p:nvPicPr>
                      <p:cNvPr id="86" name="Object 2">
                        <a:extLst>
                          <a:ext uri="{FF2B5EF4-FFF2-40B4-BE49-F238E27FC236}">
                            <a16:creationId xmlns:a16="http://schemas.microsoft.com/office/drawing/2014/main" id="{E5E4D806-3759-4485-8ABB-A60232A7A86C}"/>
                          </a:ext>
                        </a:extLst>
                      </p:cNvPr>
                      <p:cNvPicPr>
                        <a:picLocks noChangeAspect="1" noChangeArrowheads="1"/>
                      </p:cNvPicPr>
                      <p:nvPr/>
                    </p:nvPicPr>
                    <p:blipFill>
                      <a:blip r:embed="rId18"/>
                      <a:srcRect/>
                      <a:stretch>
                        <a:fillRect/>
                      </a:stretch>
                    </p:blipFill>
                    <p:spPr bwMode="auto">
                      <a:xfrm>
                        <a:off x="2458723" y="3918516"/>
                        <a:ext cx="452438" cy="581025"/>
                      </a:xfrm>
                      <a:prstGeom prst="rect">
                        <a:avLst/>
                      </a:prstGeom>
                      <a:noFill/>
                      <a:ln>
                        <a:noFill/>
                      </a:ln>
                      <a:effectLst/>
                      <a:extLst/>
                    </p:spPr>
                  </p:pic>
                </p:oleObj>
              </mc:Fallback>
            </mc:AlternateContent>
          </a:graphicData>
        </a:graphic>
      </p:graphicFrame>
      <p:graphicFrame>
        <p:nvGraphicFramePr>
          <p:cNvPr id="13" name="Object 2">
            <a:extLst>
              <a:ext uri="{FF2B5EF4-FFF2-40B4-BE49-F238E27FC236}">
                <a16:creationId xmlns:a16="http://schemas.microsoft.com/office/drawing/2014/main" id="{6712FA6D-240A-4F45-9127-9EA4F757D736}"/>
              </a:ext>
            </a:extLst>
          </p:cNvPr>
          <p:cNvGraphicFramePr>
            <a:graphicFrameLocks noChangeAspect="1"/>
          </p:cNvGraphicFramePr>
          <p:nvPr>
            <p:extLst>
              <p:ext uri="{D42A27DB-BD31-4B8C-83A1-F6EECF244321}">
                <p14:modId xmlns:p14="http://schemas.microsoft.com/office/powerpoint/2010/main" val="2727560533"/>
              </p:ext>
            </p:extLst>
          </p:nvPr>
        </p:nvGraphicFramePr>
        <p:xfrm>
          <a:off x="5058052" y="3968943"/>
          <a:ext cx="322263" cy="419100"/>
        </p:xfrm>
        <a:graphic>
          <a:graphicData uri="http://schemas.openxmlformats.org/presentationml/2006/ole">
            <mc:AlternateContent xmlns:mc="http://schemas.openxmlformats.org/markup-compatibility/2006">
              <mc:Choice xmlns:v="urn:schemas-microsoft-com:vml" Requires="v">
                <p:oleObj spid="_x0000_s172947" name="Equation" r:id="rId19" imgW="126720" imgH="164880" progId="Equation.DSMT4">
                  <p:embed/>
                </p:oleObj>
              </mc:Choice>
              <mc:Fallback>
                <p:oleObj name="Equation" r:id="rId19" imgW="126720" imgH="164880" progId="Equation.DSMT4">
                  <p:embed/>
                  <p:pic>
                    <p:nvPicPr>
                      <p:cNvPr id="87" name="Object 2">
                        <a:extLst>
                          <a:ext uri="{FF2B5EF4-FFF2-40B4-BE49-F238E27FC236}">
                            <a16:creationId xmlns:a16="http://schemas.microsoft.com/office/drawing/2014/main" id="{67011405-CCEA-4B66-A5B0-8431370CA311}"/>
                          </a:ext>
                        </a:extLst>
                      </p:cNvPr>
                      <p:cNvPicPr>
                        <a:picLocks noChangeAspect="1" noChangeArrowheads="1"/>
                      </p:cNvPicPr>
                      <p:nvPr/>
                    </p:nvPicPr>
                    <p:blipFill>
                      <a:blip r:embed="rId20"/>
                      <a:srcRect/>
                      <a:stretch>
                        <a:fillRect/>
                      </a:stretch>
                    </p:blipFill>
                    <p:spPr bwMode="auto">
                      <a:xfrm>
                        <a:off x="5058052" y="3968943"/>
                        <a:ext cx="322263" cy="419100"/>
                      </a:xfrm>
                      <a:prstGeom prst="rect">
                        <a:avLst/>
                      </a:prstGeom>
                      <a:noFill/>
                      <a:ln>
                        <a:noFill/>
                      </a:ln>
                      <a:effectLst/>
                      <a:extLst/>
                    </p:spPr>
                  </p:pic>
                </p:oleObj>
              </mc:Fallback>
            </mc:AlternateContent>
          </a:graphicData>
        </a:graphic>
      </p:graphicFrame>
      <p:graphicFrame>
        <p:nvGraphicFramePr>
          <p:cNvPr id="14" name="Object 2">
            <a:extLst>
              <a:ext uri="{FF2B5EF4-FFF2-40B4-BE49-F238E27FC236}">
                <a16:creationId xmlns:a16="http://schemas.microsoft.com/office/drawing/2014/main" id="{5B5CF2B8-31EF-4281-85AD-B3C786386F71}"/>
              </a:ext>
            </a:extLst>
          </p:cNvPr>
          <p:cNvGraphicFramePr>
            <a:graphicFrameLocks noChangeAspect="1"/>
          </p:cNvGraphicFramePr>
          <p:nvPr>
            <p:extLst>
              <p:ext uri="{D42A27DB-BD31-4B8C-83A1-F6EECF244321}">
                <p14:modId xmlns:p14="http://schemas.microsoft.com/office/powerpoint/2010/main" val="3931508776"/>
              </p:ext>
            </p:extLst>
          </p:nvPr>
        </p:nvGraphicFramePr>
        <p:xfrm>
          <a:off x="6831558" y="3984749"/>
          <a:ext cx="547688" cy="419100"/>
        </p:xfrm>
        <a:graphic>
          <a:graphicData uri="http://schemas.openxmlformats.org/presentationml/2006/ole">
            <mc:AlternateContent xmlns:mc="http://schemas.openxmlformats.org/markup-compatibility/2006">
              <mc:Choice xmlns:v="urn:schemas-microsoft-com:vml" Requires="v">
                <p:oleObj spid="_x0000_s172948" name="Equation" r:id="rId21" imgW="215640" imgH="164880" progId="Equation.DSMT4">
                  <p:embed/>
                </p:oleObj>
              </mc:Choice>
              <mc:Fallback>
                <p:oleObj name="Equation" r:id="rId21" imgW="215640" imgH="164880" progId="Equation.DSMT4">
                  <p:embed/>
                  <p:pic>
                    <p:nvPicPr>
                      <p:cNvPr id="88" name="Object 2">
                        <a:extLst>
                          <a:ext uri="{FF2B5EF4-FFF2-40B4-BE49-F238E27FC236}">
                            <a16:creationId xmlns:a16="http://schemas.microsoft.com/office/drawing/2014/main" id="{549B3C70-F5AC-48FD-AE01-5800BCBF522D}"/>
                          </a:ext>
                        </a:extLst>
                      </p:cNvPr>
                      <p:cNvPicPr>
                        <a:picLocks noChangeAspect="1" noChangeArrowheads="1"/>
                      </p:cNvPicPr>
                      <p:nvPr/>
                    </p:nvPicPr>
                    <p:blipFill>
                      <a:blip r:embed="rId22"/>
                      <a:srcRect/>
                      <a:stretch>
                        <a:fillRect/>
                      </a:stretch>
                    </p:blipFill>
                    <p:spPr bwMode="auto">
                      <a:xfrm>
                        <a:off x="6831558" y="3984749"/>
                        <a:ext cx="547688" cy="419100"/>
                      </a:xfrm>
                      <a:prstGeom prst="rect">
                        <a:avLst/>
                      </a:prstGeom>
                      <a:noFill/>
                      <a:ln>
                        <a:noFill/>
                      </a:ln>
                      <a:effectLst/>
                      <a:extLst/>
                    </p:spPr>
                  </p:pic>
                </p:oleObj>
              </mc:Fallback>
            </mc:AlternateContent>
          </a:graphicData>
        </a:graphic>
      </p:graphicFrame>
      <p:graphicFrame>
        <p:nvGraphicFramePr>
          <p:cNvPr id="15" name="Object 2">
            <a:extLst>
              <a:ext uri="{FF2B5EF4-FFF2-40B4-BE49-F238E27FC236}">
                <a16:creationId xmlns:a16="http://schemas.microsoft.com/office/drawing/2014/main" id="{BF004B99-E6E1-4679-BE9A-FA3D55DD6C1F}"/>
              </a:ext>
            </a:extLst>
          </p:cNvPr>
          <p:cNvGraphicFramePr>
            <a:graphicFrameLocks noChangeAspect="1"/>
          </p:cNvGraphicFramePr>
          <p:nvPr>
            <p:extLst>
              <p:ext uri="{D42A27DB-BD31-4B8C-83A1-F6EECF244321}">
                <p14:modId xmlns:p14="http://schemas.microsoft.com/office/powerpoint/2010/main" val="4019530123"/>
              </p:ext>
            </p:extLst>
          </p:nvPr>
        </p:nvGraphicFramePr>
        <p:xfrm>
          <a:off x="2555357" y="120734"/>
          <a:ext cx="3132138" cy="773112"/>
        </p:xfrm>
        <a:graphic>
          <a:graphicData uri="http://schemas.openxmlformats.org/presentationml/2006/ole">
            <mc:AlternateContent xmlns:mc="http://schemas.openxmlformats.org/markup-compatibility/2006">
              <mc:Choice xmlns:v="urn:schemas-microsoft-com:vml" Requires="v">
                <p:oleObj spid="_x0000_s172949" name="Equation" r:id="rId23" imgW="1231560" imgH="304560" progId="Equation.DSMT4">
                  <p:embed/>
                </p:oleObj>
              </mc:Choice>
              <mc:Fallback>
                <p:oleObj name="Equation" r:id="rId23" imgW="1231560" imgH="304560" progId="Equation.DSMT4">
                  <p:embed/>
                  <p:pic>
                    <p:nvPicPr>
                      <p:cNvPr id="75" name="Object 2">
                        <a:extLst>
                          <a:ext uri="{FF2B5EF4-FFF2-40B4-BE49-F238E27FC236}">
                            <a16:creationId xmlns:a16="http://schemas.microsoft.com/office/drawing/2014/main" id="{CE982B97-7518-4C6F-B7E1-01DFEA4EE8D9}"/>
                          </a:ext>
                        </a:extLst>
                      </p:cNvPr>
                      <p:cNvPicPr>
                        <a:picLocks noChangeAspect="1" noChangeArrowheads="1"/>
                      </p:cNvPicPr>
                      <p:nvPr/>
                    </p:nvPicPr>
                    <p:blipFill>
                      <a:blip r:embed="rId24"/>
                      <a:srcRect/>
                      <a:stretch>
                        <a:fillRect/>
                      </a:stretch>
                    </p:blipFill>
                    <p:spPr bwMode="auto">
                      <a:xfrm>
                        <a:off x="2555357" y="120734"/>
                        <a:ext cx="3132138" cy="773112"/>
                      </a:xfrm>
                      <a:prstGeom prst="rect">
                        <a:avLst/>
                      </a:prstGeom>
                      <a:solidFill>
                        <a:srgbClr val="00FFFF"/>
                      </a:solidFill>
                      <a:ln>
                        <a:noFill/>
                      </a:ln>
                      <a:effectLst/>
                      <a:extLst/>
                    </p:spPr>
                  </p:pic>
                </p:oleObj>
              </mc:Fallback>
            </mc:AlternateContent>
          </a:graphicData>
        </a:graphic>
      </p:graphicFrame>
      <p:graphicFrame>
        <p:nvGraphicFramePr>
          <p:cNvPr id="16" name="Object 38">
            <a:extLst>
              <a:ext uri="{FF2B5EF4-FFF2-40B4-BE49-F238E27FC236}">
                <a16:creationId xmlns:a16="http://schemas.microsoft.com/office/drawing/2014/main" id="{74D25B5C-0C9E-4F92-8008-1FC592A13A49}"/>
              </a:ext>
            </a:extLst>
          </p:cNvPr>
          <p:cNvGraphicFramePr>
            <a:graphicFrameLocks noChangeAspect="1"/>
          </p:cNvGraphicFramePr>
          <p:nvPr>
            <p:extLst>
              <p:ext uri="{D42A27DB-BD31-4B8C-83A1-F6EECF244321}">
                <p14:modId xmlns:p14="http://schemas.microsoft.com/office/powerpoint/2010/main" val="1404153551"/>
              </p:ext>
            </p:extLst>
          </p:nvPr>
        </p:nvGraphicFramePr>
        <p:xfrm>
          <a:off x="6111230" y="176186"/>
          <a:ext cx="4067175" cy="681037"/>
        </p:xfrm>
        <a:graphic>
          <a:graphicData uri="http://schemas.openxmlformats.org/presentationml/2006/ole">
            <mc:AlternateContent xmlns:mc="http://schemas.openxmlformats.org/markup-compatibility/2006">
              <mc:Choice xmlns:v="urn:schemas-microsoft-com:vml" Requires="v">
                <p:oleObj spid="_x0000_s172950" name="Equation" r:id="rId25" imgW="1638000" imgH="266400" progId="Equation.DSMT4">
                  <p:embed/>
                </p:oleObj>
              </mc:Choice>
              <mc:Fallback>
                <p:oleObj name="Equation" r:id="rId25" imgW="1638000" imgH="266400" progId="Equation.DSMT4">
                  <p:embed/>
                  <p:pic>
                    <p:nvPicPr>
                      <p:cNvPr id="76" name="Object 38">
                        <a:extLst>
                          <a:ext uri="{FF2B5EF4-FFF2-40B4-BE49-F238E27FC236}">
                            <a16:creationId xmlns:a16="http://schemas.microsoft.com/office/drawing/2014/main" id="{5F8EA77F-AB84-4059-87D0-1F6F1697702F}"/>
                          </a:ext>
                        </a:extLst>
                      </p:cNvPr>
                      <p:cNvPicPr>
                        <a:picLocks noChangeAspect="1" noChangeArrowheads="1"/>
                      </p:cNvPicPr>
                      <p:nvPr/>
                    </p:nvPicPr>
                    <p:blipFill>
                      <a:blip r:embed="rId26"/>
                      <a:srcRect/>
                      <a:stretch>
                        <a:fillRect/>
                      </a:stretch>
                    </p:blipFill>
                    <p:spPr bwMode="auto">
                      <a:xfrm>
                        <a:off x="6111230" y="176186"/>
                        <a:ext cx="4067175" cy="681037"/>
                      </a:xfrm>
                      <a:prstGeom prst="rect">
                        <a:avLst/>
                      </a:prstGeom>
                      <a:solidFill>
                        <a:srgbClr val="FFFF00"/>
                      </a:solidFill>
                      <a:ln>
                        <a:noFill/>
                      </a:ln>
                      <a:effectLst/>
                      <a:extLst/>
                    </p:spPr>
                  </p:pic>
                </p:oleObj>
              </mc:Fallback>
            </mc:AlternateContent>
          </a:graphicData>
        </a:graphic>
      </p:graphicFrame>
      <p:sp>
        <p:nvSpPr>
          <p:cNvPr id="17" name="矩形 16">
            <a:extLst>
              <a:ext uri="{FF2B5EF4-FFF2-40B4-BE49-F238E27FC236}">
                <a16:creationId xmlns:a16="http://schemas.microsoft.com/office/drawing/2014/main" id="{CAA58F6C-FFC3-4C6F-BAA3-7A20BB491E06}"/>
              </a:ext>
            </a:extLst>
          </p:cNvPr>
          <p:cNvSpPr/>
          <p:nvPr/>
        </p:nvSpPr>
        <p:spPr>
          <a:xfrm>
            <a:off x="2233535" y="4656403"/>
            <a:ext cx="902811" cy="523220"/>
          </a:xfrm>
          <a:prstGeom prst="rect">
            <a:avLst/>
          </a:prstGeom>
        </p:spPr>
        <p:txBody>
          <a:bodyPr wrap="none">
            <a:spAutoFit/>
          </a:bodyPr>
          <a:lstStyle/>
          <a:p>
            <a:r>
              <a:rPr lang="zh-CN" altLang="en-US" sz="2800" b="1" dirty="0">
                <a:solidFill>
                  <a:srgbClr val="FF00FF"/>
                </a:solidFill>
              </a:rPr>
              <a:t>概率</a:t>
            </a:r>
            <a:endParaRPr lang="zh-CN" altLang="en-US" sz="2800" dirty="0"/>
          </a:p>
        </p:txBody>
      </p:sp>
      <p:graphicFrame>
        <p:nvGraphicFramePr>
          <p:cNvPr id="18" name="Object 2">
            <a:extLst>
              <a:ext uri="{FF2B5EF4-FFF2-40B4-BE49-F238E27FC236}">
                <a16:creationId xmlns:a16="http://schemas.microsoft.com/office/drawing/2014/main" id="{BFF6C372-CEFA-4E8A-9BE1-3653B71A7B15}"/>
              </a:ext>
            </a:extLst>
          </p:cNvPr>
          <p:cNvGraphicFramePr>
            <a:graphicFrameLocks noChangeAspect="1"/>
          </p:cNvGraphicFramePr>
          <p:nvPr>
            <p:extLst>
              <p:ext uri="{D42A27DB-BD31-4B8C-83A1-F6EECF244321}">
                <p14:modId xmlns:p14="http://schemas.microsoft.com/office/powerpoint/2010/main" val="963215277"/>
              </p:ext>
            </p:extLst>
          </p:nvPr>
        </p:nvGraphicFramePr>
        <p:xfrm>
          <a:off x="5013394" y="4395643"/>
          <a:ext cx="293338" cy="758092"/>
        </p:xfrm>
        <a:graphic>
          <a:graphicData uri="http://schemas.openxmlformats.org/presentationml/2006/ole">
            <mc:AlternateContent xmlns:mc="http://schemas.openxmlformats.org/markup-compatibility/2006">
              <mc:Choice xmlns:v="urn:schemas-microsoft-com:vml" Requires="v">
                <p:oleObj spid="_x0000_s172951" name="Equation" r:id="rId27" imgW="152280" imgH="393480" progId="Equation.DSMT4">
                  <p:embed/>
                </p:oleObj>
              </mc:Choice>
              <mc:Fallback>
                <p:oleObj name="Equation" r:id="rId27" imgW="152280" imgH="393480" progId="Equation.DSMT4">
                  <p:embed/>
                  <p:pic>
                    <p:nvPicPr>
                      <p:cNvPr id="13" name="Object 2">
                        <a:extLst>
                          <a:ext uri="{FF2B5EF4-FFF2-40B4-BE49-F238E27FC236}">
                            <a16:creationId xmlns:a16="http://schemas.microsoft.com/office/drawing/2014/main" id="{6712FA6D-240A-4F45-9127-9EA4F757D736}"/>
                          </a:ext>
                        </a:extLst>
                      </p:cNvPr>
                      <p:cNvPicPr>
                        <a:picLocks noChangeAspect="1" noChangeArrowheads="1"/>
                      </p:cNvPicPr>
                      <p:nvPr/>
                    </p:nvPicPr>
                    <p:blipFill>
                      <a:blip r:embed="rId28"/>
                      <a:srcRect/>
                      <a:stretch>
                        <a:fillRect/>
                      </a:stretch>
                    </p:blipFill>
                    <p:spPr bwMode="auto">
                      <a:xfrm>
                        <a:off x="5013394" y="4395643"/>
                        <a:ext cx="293338" cy="758092"/>
                      </a:xfrm>
                      <a:prstGeom prst="rect">
                        <a:avLst/>
                      </a:prstGeom>
                      <a:noFill/>
                      <a:ln>
                        <a:noFill/>
                      </a:ln>
                      <a:effectLst/>
                      <a:extLst/>
                    </p:spPr>
                  </p:pic>
                </p:oleObj>
              </mc:Fallback>
            </mc:AlternateContent>
          </a:graphicData>
        </a:graphic>
      </p:graphicFrame>
      <p:graphicFrame>
        <p:nvGraphicFramePr>
          <p:cNvPr id="19" name="Object 2">
            <a:extLst>
              <a:ext uri="{FF2B5EF4-FFF2-40B4-BE49-F238E27FC236}">
                <a16:creationId xmlns:a16="http://schemas.microsoft.com/office/drawing/2014/main" id="{8A3AF793-F02C-4CC0-BA92-91EB860FE123}"/>
              </a:ext>
            </a:extLst>
          </p:cNvPr>
          <p:cNvGraphicFramePr>
            <a:graphicFrameLocks noChangeAspect="1"/>
          </p:cNvGraphicFramePr>
          <p:nvPr>
            <p:extLst>
              <p:ext uri="{D42A27DB-BD31-4B8C-83A1-F6EECF244321}">
                <p14:modId xmlns:p14="http://schemas.microsoft.com/office/powerpoint/2010/main" val="1548110364"/>
              </p:ext>
            </p:extLst>
          </p:nvPr>
        </p:nvGraphicFramePr>
        <p:xfrm>
          <a:off x="7018248" y="4403383"/>
          <a:ext cx="269875" cy="758825"/>
        </p:xfrm>
        <a:graphic>
          <a:graphicData uri="http://schemas.openxmlformats.org/presentationml/2006/ole">
            <mc:AlternateContent xmlns:mc="http://schemas.openxmlformats.org/markup-compatibility/2006">
              <mc:Choice xmlns:v="urn:schemas-microsoft-com:vml" Requires="v">
                <p:oleObj spid="_x0000_s172952" name="Equation" r:id="rId29" imgW="139680" imgH="393480" progId="Equation.DSMT4">
                  <p:embed/>
                </p:oleObj>
              </mc:Choice>
              <mc:Fallback>
                <p:oleObj name="Equation" r:id="rId29" imgW="139680" imgH="393480" progId="Equation.DSMT4">
                  <p:embed/>
                  <p:pic>
                    <p:nvPicPr>
                      <p:cNvPr id="18" name="Object 2">
                        <a:extLst>
                          <a:ext uri="{FF2B5EF4-FFF2-40B4-BE49-F238E27FC236}">
                            <a16:creationId xmlns:a16="http://schemas.microsoft.com/office/drawing/2014/main" id="{BFF6C372-CEFA-4E8A-9BE1-3653B71A7B15}"/>
                          </a:ext>
                        </a:extLst>
                      </p:cNvPr>
                      <p:cNvPicPr>
                        <a:picLocks noChangeAspect="1" noChangeArrowheads="1"/>
                      </p:cNvPicPr>
                      <p:nvPr/>
                    </p:nvPicPr>
                    <p:blipFill>
                      <a:blip r:embed="rId30"/>
                      <a:srcRect/>
                      <a:stretch>
                        <a:fillRect/>
                      </a:stretch>
                    </p:blipFill>
                    <p:spPr bwMode="auto">
                      <a:xfrm>
                        <a:off x="7018248" y="4403383"/>
                        <a:ext cx="269875" cy="758825"/>
                      </a:xfrm>
                      <a:prstGeom prst="rect">
                        <a:avLst/>
                      </a:prstGeom>
                      <a:noFill/>
                      <a:ln>
                        <a:noFill/>
                      </a:ln>
                      <a:effectLst/>
                      <a:extLst/>
                    </p:spPr>
                  </p:pic>
                </p:oleObj>
              </mc:Fallback>
            </mc:AlternateContent>
          </a:graphicData>
        </a:graphic>
      </p:graphicFrame>
      <p:graphicFrame>
        <p:nvGraphicFramePr>
          <p:cNvPr id="20" name="Object 2">
            <a:extLst>
              <a:ext uri="{FF2B5EF4-FFF2-40B4-BE49-F238E27FC236}">
                <a16:creationId xmlns:a16="http://schemas.microsoft.com/office/drawing/2014/main" id="{8A34EAE4-D549-4CE4-9155-ED340311ED3C}"/>
              </a:ext>
            </a:extLst>
          </p:cNvPr>
          <p:cNvGraphicFramePr>
            <a:graphicFrameLocks noChangeAspect="1"/>
          </p:cNvGraphicFramePr>
          <p:nvPr>
            <p:extLst>
              <p:ext uri="{D42A27DB-BD31-4B8C-83A1-F6EECF244321}">
                <p14:modId xmlns:p14="http://schemas.microsoft.com/office/powerpoint/2010/main" val="1515543937"/>
              </p:ext>
            </p:extLst>
          </p:nvPr>
        </p:nvGraphicFramePr>
        <p:xfrm>
          <a:off x="2454186" y="5130458"/>
          <a:ext cx="484187" cy="579437"/>
        </p:xfrm>
        <a:graphic>
          <a:graphicData uri="http://schemas.openxmlformats.org/presentationml/2006/ole">
            <mc:AlternateContent xmlns:mc="http://schemas.openxmlformats.org/markup-compatibility/2006">
              <mc:Choice xmlns:v="urn:schemas-microsoft-com:vml" Requires="v">
                <p:oleObj spid="_x0000_s172953" name="Equation" r:id="rId31" imgW="190440" imgH="228600" progId="Equation.DSMT4">
                  <p:embed/>
                </p:oleObj>
              </mc:Choice>
              <mc:Fallback>
                <p:oleObj name="Equation" r:id="rId31" imgW="190440" imgH="228600" progId="Equation.DSMT4">
                  <p:embed/>
                  <p:pic>
                    <p:nvPicPr>
                      <p:cNvPr id="9" name="Object 2">
                        <a:extLst>
                          <a:ext uri="{FF2B5EF4-FFF2-40B4-BE49-F238E27FC236}">
                            <a16:creationId xmlns:a16="http://schemas.microsoft.com/office/drawing/2014/main" id="{8D6C0889-35D3-4FB5-9F97-F568EC8BDC30}"/>
                          </a:ext>
                        </a:extLst>
                      </p:cNvPr>
                      <p:cNvPicPr>
                        <a:picLocks noChangeAspect="1" noChangeArrowheads="1"/>
                      </p:cNvPicPr>
                      <p:nvPr/>
                    </p:nvPicPr>
                    <p:blipFill>
                      <a:blip r:embed="rId32"/>
                      <a:srcRect/>
                      <a:stretch>
                        <a:fillRect/>
                      </a:stretch>
                    </p:blipFill>
                    <p:spPr bwMode="auto">
                      <a:xfrm>
                        <a:off x="2454186" y="5130458"/>
                        <a:ext cx="484187" cy="579437"/>
                      </a:xfrm>
                      <a:prstGeom prst="rect">
                        <a:avLst/>
                      </a:prstGeom>
                      <a:noFill/>
                      <a:ln>
                        <a:noFill/>
                      </a:ln>
                      <a:effectLst/>
                      <a:extLst/>
                    </p:spPr>
                  </p:pic>
                </p:oleObj>
              </mc:Fallback>
            </mc:AlternateContent>
          </a:graphicData>
        </a:graphic>
      </p:graphicFrame>
      <p:graphicFrame>
        <p:nvGraphicFramePr>
          <p:cNvPr id="21" name="Object 2">
            <a:extLst>
              <a:ext uri="{FF2B5EF4-FFF2-40B4-BE49-F238E27FC236}">
                <a16:creationId xmlns:a16="http://schemas.microsoft.com/office/drawing/2014/main" id="{0D6B50E4-F29C-4A13-95BD-031F1B042815}"/>
              </a:ext>
            </a:extLst>
          </p:cNvPr>
          <p:cNvGraphicFramePr>
            <a:graphicFrameLocks noChangeAspect="1"/>
          </p:cNvGraphicFramePr>
          <p:nvPr>
            <p:extLst>
              <p:ext uri="{D42A27DB-BD31-4B8C-83A1-F6EECF244321}">
                <p14:modId xmlns:p14="http://schemas.microsoft.com/office/powerpoint/2010/main" val="1297200459"/>
              </p:ext>
            </p:extLst>
          </p:nvPr>
        </p:nvGraphicFramePr>
        <p:xfrm>
          <a:off x="4750870" y="5153735"/>
          <a:ext cx="936625" cy="758825"/>
        </p:xfrm>
        <a:graphic>
          <a:graphicData uri="http://schemas.openxmlformats.org/presentationml/2006/ole">
            <mc:AlternateContent xmlns:mc="http://schemas.openxmlformats.org/markup-compatibility/2006">
              <mc:Choice xmlns:v="urn:schemas-microsoft-com:vml" Requires="v">
                <p:oleObj spid="_x0000_s172954" name="Equation" r:id="rId33" imgW="355320" imgH="393480" progId="Equation.DSMT4">
                  <p:embed/>
                </p:oleObj>
              </mc:Choice>
              <mc:Fallback>
                <p:oleObj name="Equation" r:id="rId33" imgW="355320" imgH="393480" progId="Equation.DSMT4">
                  <p:embed/>
                  <p:pic>
                    <p:nvPicPr>
                      <p:cNvPr id="18" name="Object 2">
                        <a:extLst>
                          <a:ext uri="{FF2B5EF4-FFF2-40B4-BE49-F238E27FC236}">
                            <a16:creationId xmlns:a16="http://schemas.microsoft.com/office/drawing/2014/main" id="{BFF6C372-CEFA-4E8A-9BE1-3653B71A7B15}"/>
                          </a:ext>
                        </a:extLst>
                      </p:cNvPr>
                      <p:cNvPicPr>
                        <a:picLocks noChangeAspect="1" noChangeArrowheads="1"/>
                      </p:cNvPicPr>
                      <p:nvPr/>
                    </p:nvPicPr>
                    <p:blipFill>
                      <a:blip r:embed="rId34"/>
                      <a:srcRect/>
                      <a:stretch>
                        <a:fillRect/>
                      </a:stretch>
                    </p:blipFill>
                    <p:spPr bwMode="auto">
                      <a:xfrm>
                        <a:off x="4750870" y="5153735"/>
                        <a:ext cx="936625" cy="758825"/>
                      </a:xfrm>
                      <a:prstGeom prst="rect">
                        <a:avLst/>
                      </a:prstGeom>
                      <a:noFill/>
                      <a:ln>
                        <a:noFill/>
                      </a:ln>
                      <a:effectLst/>
                      <a:extLst/>
                    </p:spPr>
                  </p:pic>
                </p:oleObj>
              </mc:Fallback>
            </mc:AlternateContent>
          </a:graphicData>
        </a:graphic>
      </p:graphicFrame>
      <p:graphicFrame>
        <p:nvGraphicFramePr>
          <p:cNvPr id="22" name="Object 2">
            <a:extLst>
              <a:ext uri="{FF2B5EF4-FFF2-40B4-BE49-F238E27FC236}">
                <a16:creationId xmlns:a16="http://schemas.microsoft.com/office/drawing/2014/main" id="{14809DB6-AA29-4274-81D9-BCA31C3A48AC}"/>
              </a:ext>
            </a:extLst>
          </p:cNvPr>
          <p:cNvGraphicFramePr>
            <a:graphicFrameLocks noChangeAspect="1"/>
          </p:cNvGraphicFramePr>
          <p:nvPr>
            <p:extLst>
              <p:ext uri="{D42A27DB-BD31-4B8C-83A1-F6EECF244321}">
                <p14:modId xmlns:p14="http://schemas.microsoft.com/office/powerpoint/2010/main" val="712007761"/>
              </p:ext>
            </p:extLst>
          </p:nvPr>
        </p:nvGraphicFramePr>
        <p:xfrm>
          <a:off x="2364065" y="5916805"/>
          <a:ext cx="484187" cy="646113"/>
        </p:xfrm>
        <a:graphic>
          <a:graphicData uri="http://schemas.openxmlformats.org/presentationml/2006/ole">
            <mc:AlternateContent xmlns:mc="http://schemas.openxmlformats.org/markup-compatibility/2006">
              <mc:Choice xmlns:v="urn:schemas-microsoft-com:vml" Requires="v">
                <p:oleObj spid="_x0000_s172955" name="Equation" r:id="rId35" imgW="190440" imgH="253800" progId="Equation.DSMT4">
                  <p:embed/>
                </p:oleObj>
              </mc:Choice>
              <mc:Fallback>
                <p:oleObj name="Equation" r:id="rId35" imgW="190440" imgH="253800" progId="Equation.DSMT4">
                  <p:embed/>
                  <p:pic>
                    <p:nvPicPr>
                      <p:cNvPr id="12" name="Object 2">
                        <a:extLst>
                          <a:ext uri="{FF2B5EF4-FFF2-40B4-BE49-F238E27FC236}">
                            <a16:creationId xmlns:a16="http://schemas.microsoft.com/office/drawing/2014/main" id="{35B08311-F88C-4BE3-8305-0E1597484D05}"/>
                          </a:ext>
                        </a:extLst>
                      </p:cNvPr>
                      <p:cNvPicPr>
                        <a:picLocks noChangeAspect="1" noChangeArrowheads="1"/>
                      </p:cNvPicPr>
                      <p:nvPr/>
                    </p:nvPicPr>
                    <p:blipFill>
                      <a:blip r:embed="rId36"/>
                      <a:srcRect/>
                      <a:stretch>
                        <a:fillRect/>
                      </a:stretch>
                    </p:blipFill>
                    <p:spPr bwMode="auto">
                      <a:xfrm>
                        <a:off x="2364065" y="5916805"/>
                        <a:ext cx="484187" cy="646113"/>
                      </a:xfrm>
                      <a:prstGeom prst="rect">
                        <a:avLst/>
                      </a:prstGeom>
                      <a:noFill/>
                      <a:ln>
                        <a:noFill/>
                      </a:ln>
                      <a:effectLst/>
                      <a:extLst/>
                    </p:spPr>
                  </p:pic>
                </p:oleObj>
              </mc:Fallback>
            </mc:AlternateContent>
          </a:graphicData>
        </a:graphic>
      </p:graphicFrame>
      <p:graphicFrame>
        <p:nvGraphicFramePr>
          <p:cNvPr id="23" name="Object 2">
            <a:extLst>
              <a:ext uri="{FF2B5EF4-FFF2-40B4-BE49-F238E27FC236}">
                <a16:creationId xmlns:a16="http://schemas.microsoft.com/office/drawing/2014/main" id="{C225F249-6013-4FE0-B57D-2100CED45E61}"/>
              </a:ext>
            </a:extLst>
          </p:cNvPr>
          <p:cNvGraphicFramePr>
            <a:graphicFrameLocks noChangeAspect="1"/>
          </p:cNvGraphicFramePr>
          <p:nvPr>
            <p:extLst>
              <p:ext uri="{D42A27DB-BD31-4B8C-83A1-F6EECF244321}">
                <p14:modId xmlns:p14="http://schemas.microsoft.com/office/powerpoint/2010/main" val="355501871"/>
              </p:ext>
            </p:extLst>
          </p:nvPr>
        </p:nvGraphicFramePr>
        <p:xfrm>
          <a:off x="4927494" y="5891405"/>
          <a:ext cx="465137" cy="758825"/>
        </p:xfrm>
        <a:graphic>
          <a:graphicData uri="http://schemas.openxmlformats.org/presentationml/2006/ole">
            <mc:AlternateContent xmlns:mc="http://schemas.openxmlformats.org/markup-compatibility/2006">
              <mc:Choice xmlns:v="urn:schemas-microsoft-com:vml" Requires="v">
                <p:oleObj spid="_x0000_s172956" name="Equation" r:id="rId37" imgW="241200" imgH="393480" progId="Equation.DSMT4">
                  <p:embed/>
                </p:oleObj>
              </mc:Choice>
              <mc:Fallback>
                <p:oleObj name="Equation" r:id="rId37" imgW="241200" imgH="393480" progId="Equation.DSMT4">
                  <p:embed/>
                  <p:pic>
                    <p:nvPicPr>
                      <p:cNvPr id="19" name="Object 2">
                        <a:extLst>
                          <a:ext uri="{FF2B5EF4-FFF2-40B4-BE49-F238E27FC236}">
                            <a16:creationId xmlns:a16="http://schemas.microsoft.com/office/drawing/2014/main" id="{8A3AF793-F02C-4CC0-BA92-91EB860FE123}"/>
                          </a:ext>
                        </a:extLst>
                      </p:cNvPr>
                      <p:cNvPicPr>
                        <a:picLocks noChangeAspect="1" noChangeArrowheads="1"/>
                      </p:cNvPicPr>
                      <p:nvPr/>
                    </p:nvPicPr>
                    <p:blipFill>
                      <a:blip r:embed="rId38"/>
                      <a:srcRect/>
                      <a:stretch>
                        <a:fillRect/>
                      </a:stretch>
                    </p:blipFill>
                    <p:spPr bwMode="auto">
                      <a:xfrm>
                        <a:off x="4927494" y="5891405"/>
                        <a:ext cx="465137" cy="758825"/>
                      </a:xfrm>
                      <a:prstGeom prst="rect">
                        <a:avLst/>
                      </a:prstGeom>
                      <a:noFill/>
                      <a:ln>
                        <a:noFill/>
                      </a:ln>
                      <a:effectLst/>
                      <a:extLst/>
                    </p:spPr>
                  </p:pic>
                </p:oleObj>
              </mc:Fallback>
            </mc:AlternateContent>
          </a:graphicData>
        </a:graphic>
      </p:graphicFrame>
      <p:graphicFrame>
        <p:nvGraphicFramePr>
          <p:cNvPr id="24" name="对象 23">
            <a:extLst>
              <a:ext uri="{FF2B5EF4-FFF2-40B4-BE49-F238E27FC236}">
                <a16:creationId xmlns:a16="http://schemas.microsoft.com/office/drawing/2014/main" id="{8B2CB79B-E932-4E13-9DCA-6E2E452078C2}"/>
              </a:ext>
            </a:extLst>
          </p:cNvPr>
          <p:cNvGraphicFramePr>
            <a:graphicFrameLocks noChangeAspect="1"/>
          </p:cNvGraphicFramePr>
          <p:nvPr>
            <p:extLst>
              <p:ext uri="{D42A27DB-BD31-4B8C-83A1-F6EECF244321}">
                <p14:modId xmlns:p14="http://schemas.microsoft.com/office/powerpoint/2010/main" val="1088444109"/>
              </p:ext>
            </p:extLst>
          </p:nvPr>
        </p:nvGraphicFramePr>
        <p:xfrm>
          <a:off x="8849627" y="2619723"/>
          <a:ext cx="2744787" cy="1176337"/>
        </p:xfrm>
        <a:graphic>
          <a:graphicData uri="http://schemas.openxmlformats.org/presentationml/2006/ole">
            <mc:AlternateContent xmlns:mc="http://schemas.openxmlformats.org/markup-compatibility/2006">
              <mc:Choice xmlns:v="urn:schemas-microsoft-com:vml" Requires="v">
                <p:oleObj spid="_x0000_s172957" name="Equation" r:id="rId39" imgW="799920" imgH="342720" progId="Equation.DSMT4">
                  <p:embed/>
                </p:oleObj>
              </mc:Choice>
              <mc:Fallback>
                <p:oleObj name="Equation" r:id="rId39" imgW="799920" imgH="342720" progId="Equation.DSMT4">
                  <p:embed/>
                  <p:pic>
                    <p:nvPicPr>
                      <p:cNvPr id="24" name="对象 23">
                        <a:extLst>
                          <a:ext uri="{FF2B5EF4-FFF2-40B4-BE49-F238E27FC236}">
                            <a16:creationId xmlns:a16="http://schemas.microsoft.com/office/drawing/2014/main" id="{E2F73257-794B-4C7E-9068-C7AFE08042FC}"/>
                          </a:ext>
                        </a:extLst>
                      </p:cNvPr>
                      <p:cNvPicPr>
                        <a:picLocks noChangeAspect="1" noChangeArrowheads="1"/>
                      </p:cNvPicPr>
                      <p:nvPr/>
                    </p:nvPicPr>
                    <p:blipFill>
                      <a:blip r:embed="rId40"/>
                      <a:srcRect/>
                      <a:stretch>
                        <a:fillRect/>
                      </a:stretch>
                    </p:blipFill>
                    <p:spPr bwMode="auto">
                      <a:xfrm>
                        <a:off x="8849627" y="2619723"/>
                        <a:ext cx="2744787" cy="1176337"/>
                      </a:xfrm>
                      <a:prstGeom prst="rect">
                        <a:avLst/>
                      </a:prstGeom>
                      <a:solidFill>
                        <a:srgbClr val="00FF00"/>
                      </a:solidFill>
                    </p:spPr>
                  </p:pic>
                </p:oleObj>
              </mc:Fallback>
            </mc:AlternateContent>
          </a:graphicData>
        </a:graphic>
      </p:graphicFrame>
      <p:graphicFrame>
        <p:nvGraphicFramePr>
          <p:cNvPr id="25" name="对象 24">
            <a:extLst>
              <a:ext uri="{FF2B5EF4-FFF2-40B4-BE49-F238E27FC236}">
                <a16:creationId xmlns:a16="http://schemas.microsoft.com/office/drawing/2014/main" id="{299545F2-7F8B-4398-B7FF-8D29C80BA8A7}"/>
              </a:ext>
            </a:extLst>
          </p:cNvPr>
          <p:cNvGraphicFramePr>
            <a:graphicFrameLocks noChangeAspect="1"/>
          </p:cNvGraphicFramePr>
          <p:nvPr>
            <p:extLst>
              <p:ext uri="{D42A27DB-BD31-4B8C-83A1-F6EECF244321}">
                <p14:modId xmlns:p14="http://schemas.microsoft.com/office/powerpoint/2010/main" val="750514025"/>
              </p:ext>
            </p:extLst>
          </p:nvPr>
        </p:nvGraphicFramePr>
        <p:xfrm>
          <a:off x="9117894" y="4110388"/>
          <a:ext cx="2170113" cy="1046163"/>
        </p:xfrm>
        <a:graphic>
          <a:graphicData uri="http://schemas.openxmlformats.org/presentationml/2006/ole">
            <mc:AlternateContent xmlns:mc="http://schemas.openxmlformats.org/markup-compatibility/2006">
              <mc:Choice xmlns:v="urn:schemas-microsoft-com:vml" Requires="v">
                <p:oleObj spid="_x0000_s172958" name="Equation" r:id="rId41" imgW="761760" imgH="368280" progId="Equation.DSMT4">
                  <p:embed/>
                </p:oleObj>
              </mc:Choice>
              <mc:Fallback>
                <p:oleObj name="Equation" r:id="rId41" imgW="761760" imgH="368280" progId="Equation.DSMT4">
                  <p:embed/>
                  <p:pic>
                    <p:nvPicPr>
                      <p:cNvPr id="25" name="对象 24">
                        <a:extLst>
                          <a:ext uri="{FF2B5EF4-FFF2-40B4-BE49-F238E27FC236}">
                            <a16:creationId xmlns:a16="http://schemas.microsoft.com/office/drawing/2014/main" id="{A0A91A02-E20A-4D4E-B3A4-411DAC8C8E7A}"/>
                          </a:ext>
                        </a:extLst>
                      </p:cNvPr>
                      <p:cNvPicPr>
                        <a:picLocks noChangeAspect="1" noChangeArrowheads="1"/>
                      </p:cNvPicPr>
                      <p:nvPr/>
                    </p:nvPicPr>
                    <p:blipFill>
                      <a:blip r:embed="rId42"/>
                      <a:srcRect/>
                      <a:stretch>
                        <a:fillRect/>
                      </a:stretch>
                    </p:blipFill>
                    <p:spPr bwMode="auto">
                      <a:xfrm>
                        <a:off x="9117894" y="4110388"/>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98069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down)">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500" fill="hold"/>
                                        <p:tgtEl>
                                          <p:spTgt spid="18"/>
                                        </p:tgtEl>
                                        <p:attrNameLst>
                                          <p:attrName>ppt_x</p:attrName>
                                        </p:attrNameLst>
                                      </p:cBhvr>
                                      <p:tavLst>
                                        <p:tav tm="0">
                                          <p:val>
                                            <p:strVal val="#ppt_x"/>
                                          </p:val>
                                        </p:tav>
                                        <p:tav tm="100000">
                                          <p:val>
                                            <p:strVal val="#ppt_x"/>
                                          </p:val>
                                        </p:tav>
                                      </p:tavLst>
                                    </p:anim>
                                    <p:anim calcmode="lin" valueType="num">
                                      <p:cBhvr additive="base">
                                        <p:cTn id="7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ppt_x"/>
                                          </p:val>
                                        </p:tav>
                                        <p:tav tm="100000">
                                          <p:val>
                                            <p:strVal val="#ppt_x"/>
                                          </p:val>
                                        </p:tav>
                                      </p:tavLst>
                                    </p:anim>
                                    <p:anim calcmode="lin" valueType="num">
                                      <p:cBhvr additive="base">
                                        <p:cTn id="8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fill="hold"/>
                                        <p:tgtEl>
                                          <p:spTgt spid="20"/>
                                        </p:tgtEl>
                                        <p:attrNameLst>
                                          <p:attrName>ppt_x</p:attrName>
                                        </p:attrNameLst>
                                      </p:cBhvr>
                                      <p:tavLst>
                                        <p:tav tm="0">
                                          <p:val>
                                            <p:strVal val="#ppt_x"/>
                                          </p:val>
                                        </p:tav>
                                        <p:tav tm="100000">
                                          <p:val>
                                            <p:strVal val="#ppt_x"/>
                                          </p:val>
                                        </p:tav>
                                      </p:tavLst>
                                    </p:anim>
                                    <p:anim calcmode="lin" valueType="num">
                                      <p:cBhvr additive="base">
                                        <p:cTn id="8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additive="base">
                                        <p:cTn id="92" dur="500" fill="hold"/>
                                        <p:tgtEl>
                                          <p:spTgt spid="21"/>
                                        </p:tgtEl>
                                        <p:attrNameLst>
                                          <p:attrName>ppt_x</p:attrName>
                                        </p:attrNameLst>
                                      </p:cBhvr>
                                      <p:tavLst>
                                        <p:tav tm="0">
                                          <p:val>
                                            <p:strVal val="#ppt_x"/>
                                          </p:val>
                                        </p:tav>
                                        <p:tav tm="100000">
                                          <p:val>
                                            <p:strVal val="#ppt_x"/>
                                          </p:val>
                                        </p:tav>
                                      </p:tavLst>
                                    </p:anim>
                                    <p:anim calcmode="lin" valueType="num">
                                      <p:cBhvr additive="base">
                                        <p:cTn id="9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additive="base">
                                        <p:cTn id="98" dur="500" fill="hold"/>
                                        <p:tgtEl>
                                          <p:spTgt spid="22"/>
                                        </p:tgtEl>
                                        <p:attrNameLst>
                                          <p:attrName>ppt_x</p:attrName>
                                        </p:attrNameLst>
                                      </p:cBhvr>
                                      <p:tavLst>
                                        <p:tav tm="0">
                                          <p:val>
                                            <p:strVal val="#ppt_x"/>
                                          </p:val>
                                        </p:tav>
                                        <p:tav tm="100000">
                                          <p:val>
                                            <p:strVal val="#ppt_x"/>
                                          </p:val>
                                        </p:tav>
                                      </p:tavLst>
                                    </p:anim>
                                    <p:anim calcmode="lin" valueType="num">
                                      <p:cBhvr additive="base">
                                        <p:cTn id="9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additive="base">
                                        <p:cTn id="104" dur="500" fill="hold"/>
                                        <p:tgtEl>
                                          <p:spTgt spid="23"/>
                                        </p:tgtEl>
                                        <p:attrNameLst>
                                          <p:attrName>ppt_x</p:attrName>
                                        </p:attrNameLst>
                                      </p:cBhvr>
                                      <p:tavLst>
                                        <p:tav tm="0">
                                          <p:val>
                                            <p:strVal val="#ppt_x"/>
                                          </p:val>
                                        </p:tav>
                                        <p:tav tm="100000">
                                          <p:val>
                                            <p:strVal val="#ppt_x"/>
                                          </p:val>
                                        </p:tav>
                                      </p:tavLst>
                                    </p:anim>
                                    <p:anim calcmode="lin" valueType="num">
                                      <p:cBhvr additive="base">
                                        <p:cTn id="10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D2146E19-1380-4486-AF69-6E3D511056ED}"/>
              </a:ext>
            </a:extLst>
          </p:cNvPr>
          <p:cNvGrpSpPr>
            <a:grpSpLocks/>
          </p:cNvGrpSpPr>
          <p:nvPr/>
        </p:nvGrpSpPr>
        <p:grpSpPr bwMode="auto">
          <a:xfrm>
            <a:off x="856927" y="1003387"/>
            <a:ext cx="10796589" cy="1136650"/>
            <a:chOff x="-346" y="892"/>
            <a:chExt cx="6801" cy="716"/>
          </a:xfrm>
        </p:grpSpPr>
        <p:sp>
          <p:nvSpPr>
            <p:cNvPr id="3" name="Text Box 4">
              <a:extLst>
                <a:ext uri="{FF2B5EF4-FFF2-40B4-BE49-F238E27FC236}">
                  <a16:creationId xmlns:a16="http://schemas.microsoft.com/office/drawing/2014/main" id="{278E6951-2C65-48E6-B67B-C4F946EAAD9A}"/>
                </a:ext>
              </a:extLst>
            </p:cNvPr>
            <p:cNvSpPr txBox="1">
              <a:spLocks noChangeArrowheads="1"/>
            </p:cNvSpPr>
            <p:nvPr/>
          </p:nvSpPr>
          <p:spPr bwMode="auto">
            <a:xfrm>
              <a:off x="-346" y="948"/>
              <a:ext cx="31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练习：</a:t>
              </a:r>
              <a:r>
                <a:rPr lang="en-US" altLang="zh-CN" sz="2800" b="1" dirty="0"/>
                <a:t> </a:t>
              </a:r>
              <a:r>
                <a:rPr lang="zh-CN" altLang="en-US" sz="2800" b="1" dirty="0">
                  <a:solidFill>
                    <a:srgbClr val="0000FF"/>
                  </a:solidFill>
                </a:rPr>
                <a:t>一个粒子处于量子态</a:t>
              </a:r>
            </a:p>
          </p:txBody>
        </p:sp>
        <p:graphicFrame>
          <p:nvGraphicFramePr>
            <p:cNvPr id="4" name="Object 5">
              <a:extLst>
                <a:ext uri="{FF2B5EF4-FFF2-40B4-BE49-F238E27FC236}">
                  <a16:creationId xmlns:a16="http://schemas.microsoft.com/office/drawing/2014/main" id="{F076F4B4-65A8-492F-9A77-FEA7C6A2A3CD}"/>
                </a:ext>
              </a:extLst>
            </p:cNvPr>
            <p:cNvGraphicFramePr>
              <a:graphicFrameLocks noChangeAspect="1"/>
            </p:cNvGraphicFramePr>
            <p:nvPr>
              <p:extLst>
                <p:ext uri="{D42A27DB-BD31-4B8C-83A1-F6EECF244321}">
                  <p14:modId xmlns:p14="http://schemas.microsoft.com/office/powerpoint/2010/main" val="3447272444"/>
                </p:ext>
              </p:extLst>
            </p:nvPr>
          </p:nvGraphicFramePr>
          <p:xfrm>
            <a:off x="2603" y="892"/>
            <a:ext cx="3188" cy="308"/>
          </p:xfrm>
          <a:graphic>
            <a:graphicData uri="http://schemas.openxmlformats.org/presentationml/2006/ole">
              <mc:AlternateContent xmlns:mc="http://schemas.openxmlformats.org/markup-compatibility/2006">
                <mc:Choice xmlns:v="urn:schemas-microsoft-com:vml" Requires="v">
                  <p:oleObj spid="_x0000_s230730" name="Equation" r:id="rId3" imgW="2844720" imgH="253800" progId="Equation.DSMT4">
                    <p:embed/>
                  </p:oleObj>
                </mc:Choice>
                <mc:Fallback>
                  <p:oleObj name="Equation" r:id="rId3" imgW="2844720" imgH="253800" progId="Equation.DSMT4">
                    <p:embed/>
                    <p:pic>
                      <p:nvPicPr>
                        <p:cNvPr id="4" name="Object 5">
                          <a:extLst>
                            <a:ext uri="{FF2B5EF4-FFF2-40B4-BE49-F238E27FC236}">
                              <a16:creationId xmlns:a16="http://schemas.microsoft.com/office/drawing/2014/main" id="{B653C087-2786-4600-B801-9E02ED3F732B}"/>
                            </a:ext>
                          </a:extLst>
                        </p:cNvPr>
                        <p:cNvPicPr>
                          <a:picLocks noChangeAspect="1" noChangeArrowheads="1"/>
                        </p:cNvPicPr>
                        <p:nvPr/>
                      </p:nvPicPr>
                      <p:blipFill>
                        <a:blip r:embed="rId4"/>
                        <a:srcRect/>
                        <a:stretch>
                          <a:fillRect/>
                        </a:stretch>
                      </p:blipFill>
                      <p:spPr bwMode="auto">
                        <a:xfrm>
                          <a:off x="2603" y="892"/>
                          <a:ext cx="3188" cy="308"/>
                        </a:xfrm>
                        <a:prstGeom prst="rect">
                          <a:avLst/>
                        </a:prstGeom>
                        <a:noFill/>
                        <a:ln>
                          <a:noFill/>
                        </a:ln>
                        <a:effectLst/>
                      </p:spPr>
                    </p:pic>
                  </p:oleObj>
                </mc:Fallback>
              </mc:AlternateContent>
            </a:graphicData>
          </a:graphic>
        </p:graphicFrame>
        <p:sp>
          <p:nvSpPr>
            <p:cNvPr id="5" name="Text Box 6">
              <a:extLst>
                <a:ext uri="{FF2B5EF4-FFF2-40B4-BE49-F238E27FC236}">
                  <a16:creationId xmlns:a16="http://schemas.microsoft.com/office/drawing/2014/main" id="{3925304C-A408-40B3-8B4A-275D7071658F}"/>
                </a:ext>
              </a:extLst>
            </p:cNvPr>
            <p:cNvSpPr txBox="1">
              <a:spLocks noChangeArrowheads="1"/>
            </p:cNvSpPr>
            <p:nvPr/>
          </p:nvSpPr>
          <p:spPr bwMode="auto">
            <a:xfrm>
              <a:off x="-346" y="1278"/>
              <a:ext cx="68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rPr>
                <a:t>求角动量平方及角动量</a:t>
              </a:r>
              <a:r>
                <a:rPr lang="en-US" altLang="zh-CN" sz="2800" b="1" dirty="0">
                  <a:solidFill>
                    <a:srgbClr val="FF00FF"/>
                  </a:solidFill>
                </a:rPr>
                <a:t>z</a:t>
              </a:r>
              <a:r>
                <a:rPr lang="zh-CN" altLang="en-US" sz="2800" b="1" dirty="0">
                  <a:solidFill>
                    <a:srgbClr val="FF00FF"/>
                  </a:solidFill>
                </a:rPr>
                <a:t>分量的可能值，相应概率和这些量的平均值</a:t>
              </a:r>
            </a:p>
          </p:txBody>
        </p:sp>
      </p:grpSp>
      <p:graphicFrame>
        <p:nvGraphicFramePr>
          <p:cNvPr id="6" name="Object 5">
            <a:extLst>
              <a:ext uri="{FF2B5EF4-FFF2-40B4-BE49-F238E27FC236}">
                <a16:creationId xmlns:a16="http://schemas.microsoft.com/office/drawing/2014/main" id="{BF63E992-6B15-4D46-80FC-26CC1EDE62B4}"/>
              </a:ext>
            </a:extLst>
          </p:cNvPr>
          <p:cNvGraphicFramePr>
            <a:graphicFrameLocks noChangeAspect="1"/>
          </p:cNvGraphicFramePr>
          <p:nvPr>
            <p:extLst>
              <p:ext uri="{D42A27DB-BD31-4B8C-83A1-F6EECF244321}">
                <p14:modId xmlns:p14="http://schemas.microsoft.com/office/powerpoint/2010/main" val="3451301384"/>
              </p:ext>
            </p:extLst>
          </p:nvPr>
        </p:nvGraphicFramePr>
        <p:xfrm>
          <a:off x="3060700" y="2205038"/>
          <a:ext cx="5057775" cy="487362"/>
        </p:xfrm>
        <a:graphic>
          <a:graphicData uri="http://schemas.openxmlformats.org/presentationml/2006/ole">
            <mc:AlternateContent xmlns:mc="http://schemas.openxmlformats.org/markup-compatibility/2006">
              <mc:Choice xmlns:v="urn:schemas-microsoft-com:vml" Requires="v">
                <p:oleObj spid="_x0000_s230731" name="Equation" r:id="rId5" imgW="2844720" imgH="253800" progId="Equation.DSMT4">
                  <p:embed/>
                </p:oleObj>
              </mc:Choice>
              <mc:Fallback>
                <p:oleObj name="Equation" r:id="rId5" imgW="2844720" imgH="253800" progId="Equation.DSMT4">
                  <p:embed/>
                  <p:pic>
                    <p:nvPicPr>
                      <p:cNvPr id="6" name="Object 5">
                        <a:extLst>
                          <a:ext uri="{FF2B5EF4-FFF2-40B4-BE49-F238E27FC236}">
                            <a16:creationId xmlns:a16="http://schemas.microsoft.com/office/drawing/2014/main" id="{34C02D31-A04A-4E63-BDF9-3B803763CFB1}"/>
                          </a:ext>
                        </a:extLst>
                      </p:cNvPr>
                      <p:cNvPicPr>
                        <a:picLocks noChangeAspect="1" noChangeArrowheads="1"/>
                      </p:cNvPicPr>
                      <p:nvPr/>
                    </p:nvPicPr>
                    <p:blipFill>
                      <a:blip r:embed="rId6"/>
                      <a:srcRect/>
                      <a:stretch>
                        <a:fillRect/>
                      </a:stretch>
                    </p:blipFill>
                    <p:spPr bwMode="auto">
                      <a:xfrm>
                        <a:off x="3060700" y="2205038"/>
                        <a:ext cx="5057775" cy="487362"/>
                      </a:xfrm>
                      <a:prstGeom prst="rect">
                        <a:avLst/>
                      </a:prstGeom>
                      <a:noFill/>
                      <a:ln>
                        <a:noFill/>
                      </a:ln>
                      <a:effectLst/>
                    </p:spPr>
                  </p:pic>
                </p:oleObj>
              </mc:Fallback>
            </mc:AlternateContent>
          </a:graphicData>
        </a:graphic>
      </p:graphicFrame>
      <p:graphicFrame>
        <p:nvGraphicFramePr>
          <p:cNvPr id="7" name="对象 6">
            <a:extLst>
              <a:ext uri="{FF2B5EF4-FFF2-40B4-BE49-F238E27FC236}">
                <a16:creationId xmlns:a16="http://schemas.microsoft.com/office/drawing/2014/main" id="{DB78A6F0-B08F-47E5-85CE-AD69F873001D}"/>
              </a:ext>
            </a:extLst>
          </p:cNvPr>
          <p:cNvGraphicFramePr>
            <a:graphicFrameLocks noChangeAspect="1"/>
          </p:cNvGraphicFramePr>
          <p:nvPr>
            <p:extLst>
              <p:ext uri="{D42A27DB-BD31-4B8C-83A1-F6EECF244321}">
                <p14:modId xmlns:p14="http://schemas.microsoft.com/office/powerpoint/2010/main" val="1716595728"/>
              </p:ext>
            </p:extLst>
          </p:nvPr>
        </p:nvGraphicFramePr>
        <p:xfrm>
          <a:off x="3187700" y="2722563"/>
          <a:ext cx="1855788" cy="522287"/>
        </p:xfrm>
        <a:graphic>
          <a:graphicData uri="http://schemas.openxmlformats.org/presentationml/2006/ole">
            <mc:AlternateContent xmlns:mc="http://schemas.openxmlformats.org/markup-compatibility/2006">
              <mc:Choice xmlns:v="urn:schemas-microsoft-com:vml" Requires="v">
                <p:oleObj spid="_x0000_s230732" name="Equation" r:id="rId7" imgW="812520" imgH="228600" progId="Equation.DSMT4">
                  <p:embed/>
                </p:oleObj>
              </mc:Choice>
              <mc:Fallback>
                <p:oleObj name="Equation" r:id="rId7" imgW="812520" imgH="228600" progId="Equation.DSMT4">
                  <p:embed/>
                  <p:pic>
                    <p:nvPicPr>
                      <p:cNvPr id="7" name="对象 6">
                        <a:extLst>
                          <a:ext uri="{FF2B5EF4-FFF2-40B4-BE49-F238E27FC236}">
                            <a16:creationId xmlns:a16="http://schemas.microsoft.com/office/drawing/2014/main" id="{5CA94414-D70F-44B7-B922-B77A4B9C9334}"/>
                          </a:ext>
                        </a:extLst>
                      </p:cNvPr>
                      <p:cNvPicPr/>
                      <p:nvPr/>
                    </p:nvPicPr>
                    <p:blipFill>
                      <a:blip r:embed="rId8"/>
                      <a:stretch>
                        <a:fillRect/>
                      </a:stretch>
                    </p:blipFill>
                    <p:spPr>
                      <a:xfrm>
                        <a:off x="3187700" y="2722563"/>
                        <a:ext cx="1855788" cy="52228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EAC1F95-9C25-46F7-8612-59D41ED7647E}"/>
              </a:ext>
            </a:extLst>
          </p:cNvPr>
          <p:cNvGraphicFramePr>
            <a:graphicFrameLocks noChangeAspect="1"/>
          </p:cNvGraphicFramePr>
          <p:nvPr>
            <p:extLst>
              <p:ext uri="{D42A27DB-BD31-4B8C-83A1-F6EECF244321}">
                <p14:modId xmlns:p14="http://schemas.microsoft.com/office/powerpoint/2010/main" val="3190601803"/>
              </p:ext>
            </p:extLst>
          </p:nvPr>
        </p:nvGraphicFramePr>
        <p:xfrm>
          <a:off x="5931940" y="2761041"/>
          <a:ext cx="2087562" cy="522287"/>
        </p:xfrm>
        <a:graphic>
          <a:graphicData uri="http://schemas.openxmlformats.org/presentationml/2006/ole">
            <mc:AlternateContent xmlns:mc="http://schemas.openxmlformats.org/markup-compatibility/2006">
              <mc:Choice xmlns:v="urn:schemas-microsoft-com:vml" Requires="v">
                <p:oleObj spid="_x0000_s230733" name="Equation" r:id="rId9" imgW="914400" imgH="228600" progId="Equation.DSMT4">
                  <p:embed/>
                </p:oleObj>
              </mc:Choice>
              <mc:Fallback>
                <p:oleObj name="Equation" r:id="rId9" imgW="914400" imgH="228600" progId="Equation.DSMT4">
                  <p:embed/>
                  <p:pic>
                    <p:nvPicPr>
                      <p:cNvPr id="8" name="对象 7">
                        <a:extLst>
                          <a:ext uri="{FF2B5EF4-FFF2-40B4-BE49-F238E27FC236}">
                            <a16:creationId xmlns:a16="http://schemas.microsoft.com/office/drawing/2014/main" id="{E6D829C0-ADFA-4DA0-9B34-C8BDFEA0195B}"/>
                          </a:ext>
                        </a:extLst>
                      </p:cNvPr>
                      <p:cNvPicPr/>
                      <p:nvPr/>
                    </p:nvPicPr>
                    <p:blipFill>
                      <a:blip r:embed="rId10"/>
                      <a:stretch>
                        <a:fillRect/>
                      </a:stretch>
                    </p:blipFill>
                    <p:spPr>
                      <a:xfrm>
                        <a:off x="5931940" y="2761041"/>
                        <a:ext cx="2087562" cy="522287"/>
                      </a:xfrm>
                      <a:prstGeom prst="rect">
                        <a:avLst/>
                      </a:prstGeom>
                    </p:spPr>
                  </p:pic>
                </p:oleObj>
              </mc:Fallback>
            </mc:AlternateContent>
          </a:graphicData>
        </a:graphic>
      </p:graphicFrame>
      <p:graphicFrame>
        <p:nvGraphicFramePr>
          <p:cNvPr id="15" name="Object 2">
            <a:extLst>
              <a:ext uri="{FF2B5EF4-FFF2-40B4-BE49-F238E27FC236}">
                <a16:creationId xmlns:a16="http://schemas.microsoft.com/office/drawing/2014/main" id="{D84232D6-6CFD-4D10-9FAB-811B8894351F}"/>
              </a:ext>
            </a:extLst>
          </p:cNvPr>
          <p:cNvGraphicFramePr>
            <a:graphicFrameLocks noChangeAspect="1"/>
          </p:cNvGraphicFramePr>
          <p:nvPr>
            <p:extLst>
              <p:ext uri="{D42A27DB-BD31-4B8C-83A1-F6EECF244321}">
                <p14:modId xmlns:p14="http://schemas.microsoft.com/office/powerpoint/2010/main" val="4235960835"/>
              </p:ext>
            </p:extLst>
          </p:nvPr>
        </p:nvGraphicFramePr>
        <p:xfrm>
          <a:off x="2555357" y="120734"/>
          <a:ext cx="3132138" cy="773112"/>
        </p:xfrm>
        <a:graphic>
          <a:graphicData uri="http://schemas.openxmlformats.org/presentationml/2006/ole">
            <mc:AlternateContent xmlns:mc="http://schemas.openxmlformats.org/markup-compatibility/2006">
              <mc:Choice xmlns:v="urn:schemas-microsoft-com:vml" Requires="v">
                <p:oleObj spid="_x0000_s230734" name="Equation" r:id="rId11" imgW="1231560" imgH="304560" progId="Equation.DSMT4">
                  <p:embed/>
                </p:oleObj>
              </mc:Choice>
              <mc:Fallback>
                <p:oleObj name="Equation" r:id="rId11" imgW="1231560" imgH="304560" progId="Equation.DSMT4">
                  <p:embed/>
                  <p:pic>
                    <p:nvPicPr>
                      <p:cNvPr id="15" name="Object 2">
                        <a:extLst>
                          <a:ext uri="{FF2B5EF4-FFF2-40B4-BE49-F238E27FC236}">
                            <a16:creationId xmlns:a16="http://schemas.microsoft.com/office/drawing/2014/main" id="{BF004B99-E6E1-4679-BE9A-FA3D55DD6C1F}"/>
                          </a:ext>
                        </a:extLst>
                      </p:cNvPr>
                      <p:cNvPicPr>
                        <a:picLocks noChangeAspect="1" noChangeArrowheads="1"/>
                      </p:cNvPicPr>
                      <p:nvPr/>
                    </p:nvPicPr>
                    <p:blipFill>
                      <a:blip r:embed="rId12"/>
                      <a:srcRect/>
                      <a:stretch>
                        <a:fillRect/>
                      </a:stretch>
                    </p:blipFill>
                    <p:spPr bwMode="auto">
                      <a:xfrm>
                        <a:off x="2555357" y="120734"/>
                        <a:ext cx="3132138" cy="773112"/>
                      </a:xfrm>
                      <a:prstGeom prst="rect">
                        <a:avLst/>
                      </a:prstGeom>
                      <a:solidFill>
                        <a:srgbClr val="00FFFF"/>
                      </a:solidFill>
                      <a:ln>
                        <a:noFill/>
                      </a:ln>
                      <a:effectLst/>
                      <a:extLst/>
                    </p:spPr>
                  </p:pic>
                </p:oleObj>
              </mc:Fallback>
            </mc:AlternateContent>
          </a:graphicData>
        </a:graphic>
      </p:graphicFrame>
      <p:graphicFrame>
        <p:nvGraphicFramePr>
          <p:cNvPr id="16" name="Object 38">
            <a:extLst>
              <a:ext uri="{FF2B5EF4-FFF2-40B4-BE49-F238E27FC236}">
                <a16:creationId xmlns:a16="http://schemas.microsoft.com/office/drawing/2014/main" id="{4A6AC38E-F8FC-4467-9071-8AEE7DC333AD}"/>
              </a:ext>
            </a:extLst>
          </p:cNvPr>
          <p:cNvGraphicFramePr>
            <a:graphicFrameLocks noChangeAspect="1"/>
          </p:cNvGraphicFramePr>
          <p:nvPr>
            <p:extLst>
              <p:ext uri="{D42A27DB-BD31-4B8C-83A1-F6EECF244321}">
                <p14:modId xmlns:p14="http://schemas.microsoft.com/office/powerpoint/2010/main" val="2924544158"/>
              </p:ext>
            </p:extLst>
          </p:nvPr>
        </p:nvGraphicFramePr>
        <p:xfrm>
          <a:off x="6111230" y="176186"/>
          <a:ext cx="4067175" cy="681037"/>
        </p:xfrm>
        <a:graphic>
          <a:graphicData uri="http://schemas.openxmlformats.org/presentationml/2006/ole">
            <mc:AlternateContent xmlns:mc="http://schemas.openxmlformats.org/markup-compatibility/2006">
              <mc:Choice xmlns:v="urn:schemas-microsoft-com:vml" Requires="v">
                <p:oleObj spid="_x0000_s230735" name="Equation" r:id="rId13" imgW="1638000" imgH="266400" progId="Equation.DSMT4">
                  <p:embed/>
                </p:oleObj>
              </mc:Choice>
              <mc:Fallback>
                <p:oleObj name="Equation" r:id="rId13" imgW="1638000" imgH="266400" progId="Equation.DSMT4">
                  <p:embed/>
                  <p:pic>
                    <p:nvPicPr>
                      <p:cNvPr id="16" name="Object 38">
                        <a:extLst>
                          <a:ext uri="{FF2B5EF4-FFF2-40B4-BE49-F238E27FC236}">
                            <a16:creationId xmlns:a16="http://schemas.microsoft.com/office/drawing/2014/main" id="{74D25B5C-0C9E-4F92-8008-1FC592A13A49}"/>
                          </a:ext>
                        </a:extLst>
                      </p:cNvPr>
                      <p:cNvPicPr>
                        <a:picLocks noChangeAspect="1" noChangeArrowheads="1"/>
                      </p:cNvPicPr>
                      <p:nvPr/>
                    </p:nvPicPr>
                    <p:blipFill>
                      <a:blip r:embed="rId14"/>
                      <a:srcRect/>
                      <a:stretch>
                        <a:fillRect/>
                      </a:stretch>
                    </p:blipFill>
                    <p:spPr bwMode="auto">
                      <a:xfrm>
                        <a:off x="6111230" y="176186"/>
                        <a:ext cx="4067175" cy="681037"/>
                      </a:xfrm>
                      <a:prstGeom prst="rect">
                        <a:avLst/>
                      </a:prstGeom>
                      <a:solidFill>
                        <a:srgbClr val="FFFF00"/>
                      </a:solidFill>
                      <a:ln>
                        <a:noFill/>
                      </a:ln>
                      <a:effectLst/>
                      <a:extLst/>
                    </p:spPr>
                  </p:pic>
                </p:oleObj>
              </mc:Fallback>
            </mc:AlternateContent>
          </a:graphicData>
        </a:graphic>
      </p:graphicFrame>
      <p:graphicFrame>
        <p:nvGraphicFramePr>
          <p:cNvPr id="24" name="对象 23">
            <a:extLst>
              <a:ext uri="{FF2B5EF4-FFF2-40B4-BE49-F238E27FC236}">
                <a16:creationId xmlns:a16="http://schemas.microsoft.com/office/drawing/2014/main" id="{48B833B6-7E48-4797-9C29-4E8E9833F94D}"/>
              </a:ext>
            </a:extLst>
          </p:cNvPr>
          <p:cNvGraphicFramePr>
            <a:graphicFrameLocks noChangeAspect="1"/>
          </p:cNvGraphicFramePr>
          <p:nvPr>
            <p:extLst>
              <p:ext uri="{D42A27DB-BD31-4B8C-83A1-F6EECF244321}">
                <p14:modId xmlns:p14="http://schemas.microsoft.com/office/powerpoint/2010/main" val="403034776"/>
              </p:ext>
            </p:extLst>
          </p:nvPr>
        </p:nvGraphicFramePr>
        <p:xfrm>
          <a:off x="8651694" y="2768133"/>
          <a:ext cx="2087562" cy="522287"/>
        </p:xfrm>
        <a:graphic>
          <a:graphicData uri="http://schemas.openxmlformats.org/presentationml/2006/ole">
            <mc:AlternateContent xmlns:mc="http://schemas.openxmlformats.org/markup-compatibility/2006">
              <mc:Choice xmlns:v="urn:schemas-microsoft-com:vml" Requires="v">
                <p:oleObj spid="_x0000_s230736" name="Equation" r:id="rId15" imgW="914400" imgH="228600" progId="Equation.DSMT4">
                  <p:embed/>
                </p:oleObj>
              </mc:Choice>
              <mc:Fallback>
                <p:oleObj name="Equation" r:id="rId15" imgW="914400" imgH="228600" progId="Equation.DSMT4">
                  <p:embed/>
                  <p:pic>
                    <p:nvPicPr>
                      <p:cNvPr id="8" name="对象 7">
                        <a:extLst>
                          <a:ext uri="{FF2B5EF4-FFF2-40B4-BE49-F238E27FC236}">
                            <a16:creationId xmlns:a16="http://schemas.microsoft.com/office/drawing/2014/main" id="{0EAC1F95-9C25-46F7-8612-59D41ED7647E}"/>
                          </a:ext>
                        </a:extLst>
                      </p:cNvPr>
                      <p:cNvPicPr/>
                      <p:nvPr/>
                    </p:nvPicPr>
                    <p:blipFill>
                      <a:blip r:embed="rId16"/>
                      <a:stretch>
                        <a:fillRect/>
                      </a:stretch>
                    </p:blipFill>
                    <p:spPr>
                      <a:xfrm>
                        <a:off x="8651694" y="2768133"/>
                        <a:ext cx="2087562" cy="522287"/>
                      </a:xfrm>
                      <a:prstGeom prst="rect">
                        <a:avLst/>
                      </a:prstGeom>
                    </p:spPr>
                  </p:pic>
                </p:oleObj>
              </mc:Fallback>
            </mc:AlternateContent>
          </a:graphicData>
        </a:graphic>
      </p:graphicFrame>
      <p:graphicFrame>
        <p:nvGraphicFramePr>
          <p:cNvPr id="28" name="Object 2">
            <a:extLst>
              <a:ext uri="{FF2B5EF4-FFF2-40B4-BE49-F238E27FC236}">
                <a16:creationId xmlns:a16="http://schemas.microsoft.com/office/drawing/2014/main" id="{A80F5768-052A-46CD-B400-A0A5018228FE}"/>
              </a:ext>
            </a:extLst>
          </p:cNvPr>
          <p:cNvGraphicFramePr>
            <a:graphicFrameLocks noChangeAspect="1"/>
          </p:cNvGraphicFramePr>
          <p:nvPr>
            <p:extLst>
              <p:ext uri="{D42A27DB-BD31-4B8C-83A1-F6EECF244321}">
                <p14:modId xmlns:p14="http://schemas.microsoft.com/office/powerpoint/2010/main" val="3613597629"/>
              </p:ext>
            </p:extLst>
          </p:nvPr>
        </p:nvGraphicFramePr>
        <p:xfrm>
          <a:off x="2458723" y="3386228"/>
          <a:ext cx="452437" cy="515937"/>
        </p:xfrm>
        <a:graphic>
          <a:graphicData uri="http://schemas.openxmlformats.org/presentationml/2006/ole">
            <mc:AlternateContent xmlns:mc="http://schemas.openxmlformats.org/markup-compatibility/2006">
              <mc:Choice xmlns:v="urn:schemas-microsoft-com:vml" Requires="v">
                <p:oleObj spid="_x0000_s230737" name="Equation" r:id="rId17" imgW="177480" imgH="203040" progId="Equation.DSMT4">
                  <p:embed/>
                </p:oleObj>
              </mc:Choice>
              <mc:Fallback>
                <p:oleObj name="Equation" r:id="rId17" imgW="177480" imgH="203040" progId="Equation.DSMT4">
                  <p:embed/>
                  <p:pic>
                    <p:nvPicPr>
                      <p:cNvPr id="9" name="Object 2">
                        <a:extLst>
                          <a:ext uri="{FF2B5EF4-FFF2-40B4-BE49-F238E27FC236}">
                            <a16:creationId xmlns:a16="http://schemas.microsoft.com/office/drawing/2014/main" id="{6AD961A1-9F31-414D-B895-4DA9F873D489}"/>
                          </a:ext>
                        </a:extLst>
                      </p:cNvPr>
                      <p:cNvPicPr>
                        <a:picLocks noChangeAspect="1" noChangeArrowheads="1"/>
                      </p:cNvPicPr>
                      <p:nvPr/>
                    </p:nvPicPr>
                    <p:blipFill>
                      <a:blip r:embed="rId18"/>
                      <a:srcRect/>
                      <a:stretch>
                        <a:fillRect/>
                      </a:stretch>
                    </p:blipFill>
                    <p:spPr bwMode="auto">
                      <a:xfrm>
                        <a:off x="2458723" y="3386228"/>
                        <a:ext cx="452437" cy="515937"/>
                      </a:xfrm>
                      <a:prstGeom prst="rect">
                        <a:avLst/>
                      </a:prstGeom>
                      <a:noFill/>
                      <a:ln>
                        <a:noFill/>
                      </a:ln>
                      <a:effectLst/>
                      <a:extLst/>
                    </p:spPr>
                  </p:pic>
                </p:oleObj>
              </mc:Fallback>
            </mc:AlternateContent>
          </a:graphicData>
        </a:graphic>
      </p:graphicFrame>
      <p:graphicFrame>
        <p:nvGraphicFramePr>
          <p:cNvPr id="29" name="Object 2">
            <a:extLst>
              <a:ext uri="{FF2B5EF4-FFF2-40B4-BE49-F238E27FC236}">
                <a16:creationId xmlns:a16="http://schemas.microsoft.com/office/drawing/2014/main" id="{367C4FDE-1387-4655-9171-82F066E3E3CC}"/>
              </a:ext>
            </a:extLst>
          </p:cNvPr>
          <p:cNvGraphicFramePr>
            <a:graphicFrameLocks noChangeAspect="1"/>
          </p:cNvGraphicFramePr>
          <p:nvPr>
            <p:extLst>
              <p:ext uri="{D42A27DB-BD31-4B8C-83A1-F6EECF244321}">
                <p14:modId xmlns:p14="http://schemas.microsoft.com/office/powerpoint/2010/main" val="399711780"/>
              </p:ext>
            </p:extLst>
          </p:nvPr>
        </p:nvGraphicFramePr>
        <p:xfrm>
          <a:off x="4828133" y="3467224"/>
          <a:ext cx="646113" cy="482600"/>
        </p:xfrm>
        <a:graphic>
          <a:graphicData uri="http://schemas.openxmlformats.org/presentationml/2006/ole">
            <mc:AlternateContent xmlns:mc="http://schemas.openxmlformats.org/markup-compatibility/2006">
              <mc:Choice xmlns:v="urn:schemas-microsoft-com:vml" Requires="v">
                <p:oleObj spid="_x0000_s230738" name="Equation" r:id="rId19" imgW="253800" imgH="190440" progId="Equation.DSMT4">
                  <p:embed/>
                </p:oleObj>
              </mc:Choice>
              <mc:Fallback>
                <p:oleObj name="Equation" r:id="rId19" imgW="253800" imgH="190440" progId="Equation.DSMT4">
                  <p:embed/>
                  <p:pic>
                    <p:nvPicPr>
                      <p:cNvPr id="10" name="Object 2">
                        <a:extLst>
                          <a:ext uri="{FF2B5EF4-FFF2-40B4-BE49-F238E27FC236}">
                            <a16:creationId xmlns:a16="http://schemas.microsoft.com/office/drawing/2014/main" id="{A3F1AD62-B6EE-4118-8743-2B87A8D96D89}"/>
                          </a:ext>
                        </a:extLst>
                      </p:cNvPr>
                      <p:cNvPicPr>
                        <a:picLocks noChangeAspect="1" noChangeArrowheads="1"/>
                      </p:cNvPicPr>
                      <p:nvPr/>
                    </p:nvPicPr>
                    <p:blipFill>
                      <a:blip r:embed="rId20"/>
                      <a:srcRect/>
                      <a:stretch>
                        <a:fillRect/>
                      </a:stretch>
                    </p:blipFill>
                    <p:spPr bwMode="auto">
                      <a:xfrm>
                        <a:off x="4828133" y="3467224"/>
                        <a:ext cx="646113" cy="482600"/>
                      </a:xfrm>
                      <a:prstGeom prst="rect">
                        <a:avLst/>
                      </a:prstGeom>
                      <a:noFill/>
                      <a:ln>
                        <a:noFill/>
                      </a:ln>
                      <a:effectLst/>
                      <a:extLst/>
                    </p:spPr>
                  </p:pic>
                </p:oleObj>
              </mc:Fallback>
            </mc:AlternateContent>
          </a:graphicData>
        </a:graphic>
      </p:graphicFrame>
      <p:graphicFrame>
        <p:nvGraphicFramePr>
          <p:cNvPr id="30" name="Object 2">
            <a:extLst>
              <a:ext uri="{FF2B5EF4-FFF2-40B4-BE49-F238E27FC236}">
                <a16:creationId xmlns:a16="http://schemas.microsoft.com/office/drawing/2014/main" id="{66E4B668-A2A9-40D2-9CB8-1F4355781C72}"/>
              </a:ext>
            </a:extLst>
          </p:cNvPr>
          <p:cNvGraphicFramePr>
            <a:graphicFrameLocks noChangeAspect="1"/>
          </p:cNvGraphicFramePr>
          <p:nvPr>
            <p:extLst>
              <p:ext uri="{D42A27DB-BD31-4B8C-83A1-F6EECF244321}">
                <p14:modId xmlns:p14="http://schemas.microsoft.com/office/powerpoint/2010/main" val="2576651798"/>
              </p:ext>
            </p:extLst>
          </p:nvPr>
        </p:nvGraphicFramePr>
        <p:xfrm>
          <a:off x="6652665" y="3451349"/>
          <a:ext cx="646113" cy="514350"/>
        </p:xfrm>
        <a:graphic>
          <a:graphicData uri="http://schemas.openxmlformats.org/presentationml/2006/ole">
            <mc:AlternateContent xmlns:mc="http://schemas.openxmlformats.org/markup-compatibility/2006">
              <mc:Choice xmlns:v="urn:schemas-microsoft-com:vml" Requires="v">
                <p:oleObj spid="_x0000_s230739" name="Equation" r:id="rId21" imgW="253800" imgH="203040" progId="Equation.DSMT4">
                  <p:embed/>
                </p:oleObj>
              </mc:Choice>
              <mc:Fallback>
                <p:oleObj name="Equation" r:id="rId21" imgW="253800" imgH="203040" progId="Equation.DSMT4">
                  <p:embed/>
                  <p:pic>
                    <p:nvPicPr>
                      <p:cNvPr id="11" name="Object 2">
                        <a:extLst>
                          <a:ext uri="{FF2B5EF4-FFF2-40B4-BE49-F238E27FC236}">
                            <a16:creationId xmlns:a16="http://schemas.microsoft.com/office/drawing/2014/main" id="{67CB2F84-FA99-4904-A001-96EC21323655}"/>
                          </a:ext>
                        </a:extLst>
                      </p:cNvPr>
                      <p:cNvPicPr>
                        <a:picLocks noChangeAspect="1" noChangeArrowheads="1"/>
                      </p:cNvPicPr>
                      <p:nvPr/>
                    </p:nvPicPr>
                    <p:blipFill>
                      <a:blip r:embed="rId22"/>
                      <a:srcRect/>
                      <a:stretch>
                        <a:fillRect/>
                      </a:stretch>
                    </p:blipFill>
                    <p:spPr bwMode="auto">
                      <a:xfrm>
                        <a:off x="6652665" y="3451349"/>
                        <a:ext cx="646113" cy="514350"/>
                      </a:xfrm>
                      <a:prstGeom prst="rect">
                        <a:avLst/>
                      </a:prstGeom>
                      <a:noFill/>
                      <a:ln>
                        <a:noFill/>
                      </a:ln>
                      <a:effectLst/>
                      <a:extLst/>
                    </p:spPr>
                  </p:pic>
                </p:oleObj>
              </mc:Fallback>
            </mc:AlternateContent>
          </a:graphicData>
        </a:graphic>
      </p:graphicFrame>
      <p:graphicFrame>
        <p:nvGraphicFramePr>
          <p:cNvPr id="41" name="Object 2">
            <a:extLst>
              <a:ext uri="{FF2B5EF4-FFF2-40B4-BE49-F238E27FC236}">
                <a16:creationId xmlns:a16="http://schemas.microsoft.com/office/drawing/2014/main" id="{A3C04BA5-DFC1-48E5-B794-4A4F1376C30E}"/>
              </a:ext>
            </a:extLst>
          </p:cNvPr>
          <p:cNvGraphicFramePr>
            <a:graphicFrameLocks noChangeAspect="1"/>
          </p:cNvGraphicFramePr>
          <p:nvPr>
            <p:extLst>
              <p:ext uri="{D42A27DB-BD31-4B8C-83A1-F6EECF244321}">
                <p14:modId xmlns:p14="http://schemas.microsoft.com/office/powerpoint/2010/main" val="1811227851"/>
              </p:ext>
            </p:extLst>
          </p:nvPr>
        </p:nvGraphicFramePr>
        <p:xfrm>
          <a:off x="8813800" y="3444875"/>
          <a:ext cx="806450" cy="482600"/>
        </p:xfrm>
        <a:graphic>
          <a:graphicData uri="http://schemas.openxmlformats.org/presentationml/2006/ole">
            <mc:AlternateContent xmlns:mc="http://schemas.openxmlformats.org/markup-compatibility/2006">
              <mc:Choice xmlns:v="urn:schemas-microsoft-com:vml" Requires="v">
                <p:oleObj spid="_x0000_s230740" name="Equation" r:id="rId23" imgW="317160" imgH="190440" progId="Equation.DSMT4">
                  <p:embed/>
                </p:oleObj>
              </mc:Choice>
              <mc:Fallback>
                <p:oleObj name="Equation" r:id="rId23" imgW="317160" imgH="190440" progId="Equation.DSMT4">
                  <p:embed/>
                  <p:pic>
                    <p:nvPicPr>
                      <p:cNvPr id="25" name="Object 2">
                        <a:extLst>
                          <a:ext uri="{FF2B5EF4-FFF2-40B4-BE49-F238E27FC236}">
                            <a16:creationId xmlns:a16="http://schemas.microsoft.com/office/drawing/2014/main" id="{197FF04C-0F9A-419B-BC46-CA59F053F0DC}"/>
                          </a:ext>
                        </a:extLst>
                      </p:cNvPr>
                      <p:cNvPicPr>
                        <a:picLocks noChangeAspect="1" noChangeArrowheads="1"/>
                      </p:cNvPicPr>
                      <p:nvPr/>
                    </p:nvPicPr>
                    <p:blipFill>
                      <a:blip r:embed="rId24"/>
                      <a:srcRect/>
                      <a:stretch>
                        <a:fillRect/>
                      </a:stretch>
                    </p:blipFill>
                    <p:spPr bwMode="auto">
                      <a:xfrm>
                        <a:off x="8813800" y="3444875"/>
                        <a:ext cx="806450" cy="482600"/>
                      </a:xfrm>
                      <a:prstGeom prst="rect">
                        <a:avLst/>
                      </a:prstGeom>
                      <a:noFill/>
                      <a:ln>
                        <a:noFill/>
                      </a:ln>
                      <a:effectLst/>
                      <a:extLst/>
                    </p:spPr>
                  </p:pic>
                </p:oleObj>
              </mc:Fallback>
            </mc:AlternateContent>
          </a:graphicData>
        </a:graphic>
      </p:graphicFrame>
      <p:graphicFrame>
        <p:nvGraphicFramePr>
          <p:cNvPr id="44" name="Object 2">
            <a:extLst>
              <a:ext uri="{FF2B5EF4-FFF2-40B4-BE49-F238E27FC236}">
                <a16:creationId xmlns:a16="http://schemas.microsoft.com/office/drawing/2014/main" id="{EDCCC622-E054-4D18-8FB6-8B9254DB8800}"/>
              </a:ext>
            </a:extLst>
          </p:cNvPr>
          <p:cNvGraphicFramePr>
            <a:graphicFrameLocks noChangeAspect="1"/>
          </p:cNvGraphicFramePr>
          <p:nvPr>
            <p:extLst>
              <p:ext uri="{D42A27DB-BD31-4B8C-83A1-F6EECF244321}">
                <p14:modId xmlns:p14="http://schemas.microsoft.com/office/powerpoint/2010/main" val="62210934"/>
              </p:ext>
            </p:extLst>
          </p:nvPr>
        </p:nvGraphicFramePr>
        <p:xfrm>
          <a:off x="2458723" y="3918516"/>
          <a:ext cx="452438" cy="581025"/>
        </p:xfrm>
        <a:graphic>
          <a:graphicData uri="http://schemas.openxmlformats.org/presentationml/2006/ole">
            <mc:AlternateContent xmlns:mc="http://schemas.openxmlformats.org/markup-compatibility/2006">
              <mc:Choice xmlns:v="urn:schemas-microsoft-com:vml" Requires="v">
                <p:oleObj spid="_x0000_s230741" name="Equation" r:id="rId25" imgW="177480" imgH="228600" progId="Equation.DSMT4">
                  <p:embed/>
                </p:oleObj>
              </mc:Choice>
              <mc:Fallback>
                <p:oleObj name="Equation" r:id="rId25" imgW="177480" imgH="228600" progId="Equation.DSMT4">
                  <p:embed/>
                  <p:pic>
                    <p:nvPicPr>
                      <p:cNvPr id="31" name="Object 2">
                        <a:extLst>
                          <a:ext uri="{FF2B5EF4-FFF2-40B4-BE49-F238E27FC236}">
                            <a16:creationId xmlns:a16="http://schemas.microsoft.com/office/drawing/2014/main" id="{F11B9525-6FE1-4EAB-B2A7-3DA32B42387B}"/>
                          </a:ext>
                        </a:extLst>
                      </p:cNvPr>
                      <p:cNvPicPr>
                        <a:picLocks noChangeAspect="1" noChangeArrowheads="1"/>
                      </p:cNvPicPr>
                      <p:nvPr/>
                    </p:nvPicPr>
                    <p:blipFill>
                      <a:blip r:embed="rId26"/>
                      <a:srcRect/>
                      <a:stretch>
                        <a:fillRect/>
                      </a:stretch>
                    </p:blipFill>
                    <p:spPr bwMode="auto">
                      <a:xfrm>
                        <a:off x="2458723" y="3918516"/>
                        <a:ext cx="452438" cy="581025"/>
                      </a:xfrm>
                      <a:prstGeom prst="rect">
                        <a:avLst/>
                      </a:prstGeom>
                      <a:noFill/>
                      <a:ln>
                        <a:noFill/>
                      </a:ln>
                      <a:effectLst/>
                      <a:extLst/>
                    </p:spPr>
                  </p:pic>
                </p:oleObj>
              </mc:Fallback>
            </mc:AlternateContent>
          </a:graphicData>
        </a:graphic>
      </p:graphicFrame>
      <p:graphicFrame>
        <p:nvGraphicFramePr>
          <p:cNvPr id="45" name="Object 2">
            <a:extLst>
              <a:ext uri="{FF2B5EF4-FFF2-40B4-BE49-F238E27FC236}">
                <a16:creationId xmlns:a16="http://schemas.microsoft.com/office/drawing/2014/main" id="{5561CC16-CF55-4474-9F4A-540ED313DA2F}"/>
              </a:ext>
            </a:extLst>
          </p:cNvPr>
          <p:cNvGraphicFramePr>
            <a:graphicFrameLocks noChangeAspect="1"/>
          </p:cNvGraphicFramePr>
          <p:nvPr>
            <p:extLst>
              <p:ext uri="{D42A27DB-BD31-4B8C-83A1-F6EECF244321}">
                <p14:modId xmlns:p14="http://schemas.microsoft.com/office/powerpoint/2010/main" val="1639435721"/>
              </p:ext>
            </p:extLst>
          </p:nvPr>
        </p:nvGraphicFramePr>
        <p:xfrm>
          <a:off x="5057775" y="3952875"/>
          <a:ext cx="322263" cy="452438"/>
        </p:xfrm>
        <a:graphic>
          <a:graphicData uri="http://schemas.openxmlformats.org/presentationml/2006/ole">
            <mc:AlternateContent xmlns:mc="http://schemas.openxmlformats.org/markup-compatibility/2006">
              <mc:Choice xmlns:v="urn:schemas-microsoft-com:vml" Requires="v">
                <p:oleObj spid="_x0000_s230742" name="Equation" r:id="rId27" imgW="126720" imgH="177480" progId="Equation.DSMT4">
                  <p:embed/>
                </p:oleObj>
              </mc:Choice>
              <mc:Fallback>
                <p:oleObj name="Equation" r:id="rId27" imgW="126720" imgH="177480" progId="Equation.DSMT4">
                  <p:embed/>
                  <p:pic>
                    <p:nvPicPr>
                      <p:cNvPr id="32" name="Object 2">
                        <a:extLst>
                          <a:ext uri="{FF2B5EF4-FFF2-40B4-BE49-F238E27FC236}">
                            <a16:creationId xmlns:a16="http://schemas.microsoft.com/office/drawing/2014/main" id="{CDF58F9C-1C8C-4C69-956A-0E18B273B20B}"/>
                          </a:ext>
                        </a:extLst>
                      </p:cNvPr>
                      <p:cNvPicPr>
                        <a:picLocks noChangeAspect="1" noChangeArrowheads="1"/>
                      </p:cNvPicPr>
                      <p:nvPr/>
                    </p:nvPicPr>
                    <p:blipFill>
                      <a:blip r:embed="rId28"/>
                      <a:srcRect/>
                      <a:stretch>
                        <a:fillRect/>
                      </a:stretch>
                    </p:blipFill>
                    <p:spPr bwMode="auto">
                      <a:xfrm>
                        <a:off x="5057775" y="3952875"/>
                        <a:ext cx="322263" cy="452438"/>
                      </a:xfrm>
                      <a:prstGeom prst="rect">
                        <a:avLst/>
                      </a:prstGeom>
                      <a:noFill/>
                      <a:ln>
                        <a:noFill/>
                      </a:ln>
                      <a:effectLst/>
                      <a:extLst/>
                    </p:spPr>
                  </p:pic>
                </p:oleObj>
              </mc:Fallback>
            </mc:AlternateContent>
          </a:graphicData>
        </a:graphic>
      </p:graphicFrame>
      <p:graphicFrame>
        <p:nvGraphicFramePr>
          <p:cNvPr id="46" name="Object 2">
            <a:extLst>
              <a:ext uri="{FF2B5EF4-FFF2-40B4-BE49-F238E27FC236}">
                <a16:creationId xmlns:a16="http://schemas.microsoft.com/office/drawing/2014/main" id="{7B6D6C02-D797-43C0-A52E-54098DB5CE45}"/>
              </a:ext>
            </a:extLst>
          </p:cNvPr>
          <p:cNvGraphicFramePr>
            <a:graphicFrameLocks noChangeAspect="1"/>
          </p:cNvGraphicFramePr>
          <p:nvPr>
            <p:extLst>
              <p:ext uri="{D42A27DB-BD31-4B8C-83A1-F6EECF244321}">
                <p14:modId xmlns:p14="http://schemas.microsoft.com/office/powerpoint/2010/main" val="2470056804"/>
              </p:ext>
            </p:extLst>
          </p:nvPr>
        </p:nvGraphicFramePr>
        <p:xfrm>
          <a:off x="6831558" y="3984749"/>
          <a:ext cx="547688" cy="419100"/>
        </p:xfrm>
        <a:graphic>
          <a:graphicData uri="http://schemas.openxmlformats.org/presentationml/2006/ole">
            <mc:AlternateContent xmlns:mc="http://schemas.openxmlformats.org/markup-compatibility/2006">
              <mc:Choice xmlns:v="urn:schemas-microsoft-com:vml" Requires="v">
                <p:oleObj spid="_x0000_s230743" name="Equation" r:id="rId29" imgW="215640" imgH="164880" progId="Equation.DSMT4">
                  <p:embed/>
                </p:oleObj>
              </mc:Choice>
              <mc:Fallback>
                <p:oleObj name="Equation" r:id="rId29" imgW="215640" imgH="164880" progId="Equation.DSMT4">
                  <p:embed/>
                  <p:pic>
                    <p:nvPicPr>
                      <p:cNvPr id="33" name="Object 2">
                        <a:extLst>
                          <a:ext uri="{FF2B5EF4-FFF2-40B4-BE49-F238E27FC236}">
                            <a16:creationId xmlns:a16="http://schemas.microsoft.com/office/drawing/2014/main" id="{61127459-5EDF-4E10-8A4F-640202CFA30E}"/>
                          </a:ext>
                        </a:extLst>
                      </p:cNvPr>
                      <p:cNvPicPr>
                        <a:picLocks noChangeAspect="1" noChangeArrowheads="1"/>
                      </p:cNvPicPr>
                      <p:nvPr/>
                    </p:nvPicPr>
                    <p:blipFill>
                      <a:blip r:embed="rId30"/>
                      <a:srcRect/>
                      <a:stretch>
                        <a:fillRect/>
                      </a:stretch>
                    </p:blipFill>
                    <p:spPr bwMode="auto">
                      <a:xfrm>
                        <a:off x="6831558" y="3984749"/>
                        <a:ext cx="547688" cy="419100"/>
                      </a:xfrm>
                      <a:prstGeom prst="rect">
                        <a:avLst/>
                      </a:prstGeom>
                      <a:noFill/>
                      <a:ln>
                        <a:noFill/>
                      </a:ln>
                      <a:effectLst/>
                      <a:extLst/>
                    </p:spPr>
                  </p:pic>
                </p:oleObj>
              </mc:Fallback>
            </mc:AlternateContent>
          </a:graphicData>
        </a:graphic>
      </p:graphicFrame>
      <p:graphicFrame>
        <p:nvGraphicFramePr>
          <p:cNvPr id="54" name="Object 2">
            <a:extLst>
              <a:ext uri="{FF2B5EF4-FFF2-40B4-BE49-F238E27FC236}">
                <a16:creationId xmlns:a16="http://schemas.microsoft.com/office/drawing/2014/main" id="{0BBCF32A-4D99-4800-8401-04F29DEE63F9}"/>
              </a:ext>
            </a:extLst>
          </p:cNvPr>
          <p:cNvGraphicFramePr>
            <a:graphicFrameLocks noChangeAspect="1"/>
          </p:cNvGraphicFramePr>
          <p:nvPr>
            <p:extLst>
              <p:ext uri="{D42A27DB-BD31-4B8C-83A1-F6EECF244321}">
                <p14:modId xmlns:p14="http://schemas.microsoft.com/office/powerpoint/2010/main" val="133246900"/>
              </p:ext>
            </p:extLst>
          </p:nvPr>
        </p:nvGraphicFramePr>
        <p:xfrm>
          <a:off x="8831263" y="3998913"/>
          <a:ext cx="739775" cy="419100"/>
        </p:xfrm>
        <a:graphic>
          <a:graphicData uri="http://schemas.openxmlformats.org/presentationml/2006/ole">
            <mc:AlternateContent xmlns:mc="http://schemas.openxmlformats.org/markup-compatibility/2006">
              <mc:Choice xmlns:v="urn:schemas-microsoft-com:vml" Requires="v">
                <p:oleObj spid="_x0000_s230744" name="Equation" r:id="rId31" imgW="291960" imgH="164880" progId="Equation.DSMT4">
                  <p:embed/>
                </p:oleObj>
              </mc:Choice>
              <mc:Fallback>
                <p:oleObj name="Equation" r:id="rId31" imgW="291960" imgH="164880" progId="Equation.DSMT4">
                  <p:embed/>
                  <p:pic>
                    <p:nvPicPr>
                      <p:cNvPr id="42" name="Object 2">
                        <a:extLst>
                          <a:ext uri="{FF2B5EF4-FFF2-40B4-BE49-F238E27FC236}">
                            <a16:creationId xmlns:a16="http://schemas.microsoft.com/office/drawing/2014/main" id="{B5A9E985-C32B-40A4-8F1C-A9D5DF1FB5FF}"/>
                          </a:ext>
                        </a:extLst>
                      </p:cNvPr>
                      <p:cNvPicPr>
                        <a:picLocks noChangeAspect="1" noChangeArrowheads="1"/>
                      </p:cNvPicPr>
                      <p:nvPr/>
                    </p:nvPicPr>
                    <p:blipFill>
                      <a:blip r:embed="rId32"/>
                      <a:srcRect/>
                      <a:stretch>
                        <a:fillRect/>
                      </a:stretch>
                    </p:blipFill>
                    <p:spPr bwMode="auto">
                      <a:xfrm>
                        <a:off x="8831263" y="3998913"/>
                        <a:ext cx="739775" cy="419100"/>
                      </a:xfrm>
                      <a:prstGeom prst="rect">
                        <a:avLst/>
                      </a:prstGeom>
                      <a:noFill/>
                      <a:ln>
                        <a:noFill/>
                      </a:ln>
                      <a:effectLst/>
                      <a:extLst/>
                    </p:spPr>
                  </p:pic>
                </p:oleObj>
              </mc:Fallback>
            </mc:AlternateContent>
          </a:graphicData>
        </a:graphic>
      </p:graphicFrame>
      <p:sp>
        <p:nvSpPr>
          <p:cNvPr id="56" name="矩形 55">
            <a:extLst>
              <a:ext uri="{FF2B5EF4-FFF2-40B4-BE49-F238E27FC236}">
                <a16:creationId xmlns:a16="http://schemas.microsoft.com/office/drawing/2014/main" id="{6ABD91C4-9A71-441E-AF69-62B8539D16C5}"/>
              </a:ext>
            </a:extLst>
          </p:cNvPr>
          <p:cNvSpPr/>
          <p:nvPr/>
        </p:nvSpPr>
        <p:spPr>
          <a:xfrm>
            <a:off x="2233535" y="4656403"/>
            <a:ext cx="902811" cy="523220"/>
          </a:xfrm>
          <a:prstGeom prst="rect">
            <a:avLst/>
          </a:prstGeom>
        </p:spPr>
        <p:txBody>
          <a:bodyPr wrap="none">
            <a:spAutoFit/>
          </a:bodyPr>
          <a:lstStyle/>
          <a:p>
            <a:r>
              <a:rPr lang="zh-CN" altLang="en-US" sz="2800" b="1" dirty="0">
                <a:solidFill>
                  <a:srgbClr val="FF00FF"/>
                </a:solidFill>
              </a:rPr>
              <a:t>概率</a:t>
            </a:r>
            <a:endParaRPr lang="zh-CN" altLang="en-US" sz="2800" dirty="0"/>
          </a:p>
        </p:txBody>
      </p:sp>
      <p:graphicFrame>
        <p:nvGraphicFramePr>
          <p:cNvPr id="57" name="Object 2">
            <a:extLst>
              <a:ext uri="{FF2B5EF4-FFF2-40B4-BE49-F238E27FC236}">
                <a16:creationId xmlns:a16="http://schemas.microsoft.com/office/drawing/2014/main" id="{7419EF23-12B2-4100-B468-952A1130BA90}"/>
              </a:ext>
            </a:extLst>
          </p:cNvPr>
          <p:cNvGraphicFramePr>
            <a:graphicFrameLocks noChangeAspect="1"/>
          </p:cNvGraphicFramePr>
          <p:nvPr>
            <p:extLst>
              <p:ext uri="{D42A27DB-BD31-4B8C-83A1-F6EECF244321}">
                <p14:modId xmlns:p14="http://schemas.microsoft.com/office/powerpoint/2010/main" val="2429971101"/>
              </p:ext>
            </p:extLst>
          </p:nvPr>
        </p:nvGraphicFramePr>
        <p:xfrm>
          <a:off x="5026025" y="4395788"/>
          <a:ext cx="268288" cy="757237"/>
        </p:xfrm>
        <a:graphic>
          <a:graphicData uri="http://schemas.openxmlformats.org/presentationml/2006/ole">
            <mc:AlternateContent xmlns:mc="http://schemas.openxmlformats.org/markup-compatibility/2006">
              <mc:Choice xmlns:v="urn:schemas-microsoft-com:vml" Requires="v">
                <p:oleObj spid="_x0000_s230745" name="Equation" r:id="rId33" imgW="139680" imgH="393480" progId="Equation.DSMT4">
                  <p:embed/>
                </p:oleObj>
              </mc:Choice>
              <mc:Fallback>
                <p:oleObj name="Equation" r:id="rId33" imgW="139680" imgH="393480" progId="Equation.DSMT4">
                  <p:embed/>
                  <p:pic>
                    <p:nvPicPr>
                      <p:cNvPr id="48" name="Object 2">
                        <a:extLst>
                          <a:ext uri="{FF2B5EF4-FFF2-40B4-BE49-F238E27FC236}">
                            <a16:creationId xmlns:a16="http://schemas.microsoft.com/office/drawing/2014/main" id="{5D2F4DC2-A061-4456-8895-C1DF78A53347}"/>
                          </a:ext>
                        </a:extLst>
                      </p:cNvPr>
                      <p:cNvPicPr>
                        <a:picLocks noChangeAspect="1" noChangeArrowheads="1"/>
                      </p:cNvPicPr>
                      <p:nvPr/>
                    </p:nvPicPr>
                    <p:blipFill>
                      <a:blip r:embed="rId34"/>
                      <a:srcRect/>
                      <a:stretch>
                        <a:fillRect/>
                      </a:stretch>
                    </p:blipFill>
                    <p:spPr bwMode="auto">
                      <a:xfrm>
                        <a:off x="5026025" y="4395788"/>
                        <a:ext cx="268288" cy="757237"/>
                      </a:xfrm>
                      <a:prstGeom prst="rect">
                        <a:avLst/>
                      </a:prstGeom>
                      <a:noFill/>
                      <a:ln>
                        <a:noFill/>
                      </a:ln>
                      <a:effectLst/>
                      <a:extLst/>
                    </p:spPr>
                  </p:pic>
                </p:oleObj>
              </mc:Fallback>
            </mc:AlternateContent>
          </a:graphicData>
        </a:graphic>
      </p:graphicFrame>
      <p:graphicFrame>
        <p:nvGraphicFramePr>
          <p:cNvPr id="58" name="Object 2">
            <a:extLst>
              <a:ext uri="{FF2B5EF4-FFF2-40B4-BE49-F238E27FC236}">
                <a16:creationId xmlns:a16="http://schemas.microsoft.com/office/drawing/2014/main" id="{106FB60F-7C9B-4F04-AE4E-F0CB12654268}"/>
              </a:ext>
            </a:extLst>
          </p:cNvPr>
          <p:cNvGraphicFramePr>
            <a:graphicFrameLocks noChangeAspect="1"/>
          </p:cNvGraphicFramePr>
          <p:nvPr>
            <p:extLst>
              <p:ext uri="{D42A27DB-BD31-4B8C-83A1-F6EECF244321}">
                <p14:modId xmlns:p14="http://schemas.microsoft.com/office/powerpoint/2010/main" val="2743846633"/>
              </p:ext>
            </p:extLst>
          </p:nvPr>
        </p:nvGraphicFramePr>
        <p:xfrm>
          <a:off x="7007225" y="4403725"/>
          <a:ext cx="293688" cy="758825"/>
        </p:xfrm>
        <a:graphic>
          <a:graphicData uri="http://schemas.openxmlformats.org/presentationml/2006/ole">
            <mc:AlternateContent xmlns:mc="http://schemas.openxmlformats.org/markup-compatibility/2006">
              <mc:Choice xmlns:v="urn:schemas-microsoft-com:vml" Requires="v">
                <p:oleObj spid="_x0000_s230746" name="Equation" r:id="rId35" imgW="152280" imgH="393480" progId="Equation.DSMT4">
                  <p:embed/>
                </p:oleObj>
              </mc:Choice>
              <mc:Fallback>
                <p:oleObj name="Equation" r:id="rId35" imgW="152280" imgH="393480" progId="Equation.DSMT4">
                  <p:embed/>
                  <p:pic>
                    <p:nvPicPr>
                      <p:cNvPr id="49" name="Object 2">
                        <a:extLst>
                          <a:ext uri="{FF2B5EF4-FFF2-40B4-BE49-F238E27FC236}">
                            <a16:creationId xmlns:a16="http://schemas.microsoft.com/office/drawing/2014/main" id="{0AE1EA05-2561-43BF-ADBB-22916063EED1}"/>
                          </a:ext>
                        </a:extLst>
                      </p:cNvPr>
                      <p:cNvPicPr>
                        <a:picLocks noChangeAspect="1" noChangeArrowheads="1"/>
                      </p:cNvPicPr>
                      <p:nvPr/>
                    </p:nvPicPr>
                    <p:blipFill>
                      <a:blip r:embed="rId36"/>
                      <a:srcRect/>
                      <a:stretch>
                        <a:fillRect/>
                      </a:stretch>
                    </p:blipFill>
                    <p:spPr bwMode="auto">
                      <a:xfrm>
                        <a:off x="7007225" y="4403725"/>
                        <a:ext cx="293688" cy="758825"/>
                      </a:xfrm>
                      <a:prstGeom prst="rect">
                        <a:avLst/>
                      </a:prstGeom>
                      <a:noFill/>
                      <a:ln>
                        <a:noFill/>
                      </a:ln>
                      <a:effectLst/>
                      <a:extLst/>
                    </p:spPr>
                  </p:pic>
                </p:oleObj>
              </mc:Fallback>
            </mc:AlternateContent>
          </a:graphicData>
        </a:graphic>
      </p:graphicFrame>
      <p:graphicFrame>
        <p:nvGraphicFramePr>
          <p:cNvPr id="63" name="Object 2">
            <a:extLst>
              <a:ext uri="{FF2B5EF4-FFF2-40B4-BE49-F238E27FC236}">
                <a16:creationId xmlns:a16="http://schemas.microsoft.com/office/drawing/2014/main" id="{25AD2923-5D11-4054-9E01-90B2D81445BF}"/>
              </a:ext>
            </a:extLst>
          </p:cNvPr>
          <p:cNvGraphicFramePr>
            <a:graphicFrameLocks noChangeAspect="1"/>
          </p:cNvGraphicFramePr>
          <p:nvPr>
            <p:extLst>
              <p:ext uri="{D42A27DB-BD31-4B8C-83A1-F6EECF244321}">
                <p14:modId xmlns:p14="http://schemas.microsoft.com/office/powerpoint/2010/main" val="2251525439"/>
              </p:ext>
            </p:extLst>
          </p:nvPr>
        </p:nvGraphicFramePr>
        <p:xfrm>
          <a:off x="9104053" y="4395787"/>
          <a:ext cx="268288" cy="757237"/>
        </p:xfrm>
        <a:graphic>
          <a:graphicData uri="http://schemas.openxmlformats.org/presentationml/2006/ole">
            <mc:AlternateContent xmlns:mc="http://schemas.openxmlformats.org/markup-compatibility/2006">
              <mc:Choice xmlns:v="urn:schemas-microsoft-com:vml" Requires="v">
                <p:oleObj spid="_x0000_s230747" name="Equation" r:id="rId37" imgW="139680" imgH="393480" progId="Equation.DSMT4">
                  <p:embed/>
                </p:oleObj>
              </mc:Choice>
              <mc:Fallback>
                <p:oleObj name="Equation" r:id="rId37" imgW="139680" imgH="393480" progId="Equation.DSMT4">
                  <p:embed/>
                  <p:pic>
                    <p:nvPicPr>
                      <p:cNvPr id="55" name="Object 2">
                        <a:extLst>
                          <a:ext uri="{FF2B5EF4-FFF2-40B4-BE49-F238E27FC236}">
                            <a16:creationId xmlns:a16="http://schemas.microsoft.com/office/drawing/2014/main" id="{13BD7B2D-E273-4941-9CF3-BD4CCBF50423}"/>
                          </a:ext>
                        </a:extLst>
                      </p:cNvPr>
                      <p:cNvPicPr>
                        <a:picLocks noChangeAspect="1" noChangeArrowheads="1"/>
                      </p:cNvPicPr>
                      <p:nvPr/>
                    </p:nvPicPr>
                    <p:blipFill>
                      <a:blip r:embed="rId38"/>
                      <a:srcRect/>
                      <a:stretch>
                        <a:fillRect/>
                      </a:stretch>
                    </p:blipFill>
                    <p:spPr bwMode="auto">
                      <a:xfrm>
                        <a:off x="9104053" y="4395787"/>
                        <a:ext cx="268288" cy="757237"/>
                      </a:xfrm>
                      <a:prstGeom prst="rect">
                        <a:avLst/>
                      </a:prstGeom>
                      <a:noFill/>
                      <a:ln>
                        <a:noFill/>
                      </a:ln>
                      <a:effectLst/>
                      <a:extLst/>
                    </p:spPr>
                  </p:pic>
                </p:oleObj>
              </mc:Fallback>
            </mc:AlternateContent>
          </a:graphicData>
        </a:graphic>
      </p:graphicFrame>
      <p:graphicFrame>
        <p:nvGraphicFramePr>
          <p:cNvPr id="64" name="Object 2">
            <a:extLst>
              <a:ext uri="{FF2B5EF4-FFF2-40B4-BE49-F238E27FC236}">
                <a16:creationId xmlns:a16="http://schemas.microsoft.com/office/drawing/2014/main" id="{4243FC72-6414-4D0E-B6FE-EE4BD0920D86}"/>
              </a:ext>
            </a:extLst>
          </p:cNvPr>
          <p:cNvGraphicFramePr>
            <a:graphicFrameLocks noChangeAspect="1"/>
          </p:cNvGraphicFramePr>
          <p:nvPr>
            <p:extLst>
              <p:ext uri="{D42A27DB-BD31-4B8C-83A1-F6EECF244321}">
                <p14:modId xmlns:p14="http://schemas.microsoft.com/office/powerpoint/2010/main" val="1421901585"/>
              </p:ext>
            </p:extLst>
          </p:nvPr>
        </p:nvGraphicFramePr>
        <p:xfrm>
          <a:off x="2454186" y="5130458"/>
          <a:ext cx="484187" cy="579437"/>
        </p:xfrm>
        <a:graphic>
          <a:graphicData uri="http://schemas.openxmlformats.org/presentationml/2006/ole">
            <mc:AlternateContent xmlns:mc="http://schemas.openxmlformats.org/markup-compatibility/2006">
              <mc:Choice xmlns:v="urn:schemas-microsoft-com:vml" Requires="v">
                <p:oleObj spid="_x0000_s230748" name="Equation" r:id="rId39" imgW="190440" imgH="228600" progId="Equation.DSMT4">
                  <p:embed/>
                </p:oleObj>
              </mc:Choice>
              <mc:Fallback>
                <p:oleObj name="Equation" r:id="rId39" imgW="190440" imgH="228600" progId="Equation.DSMT4">
                  <p:embed/>
                  <p:pic>
                    <p:nvPicPr>
                      <p:cNvPr id="59" name="Object 2">
                        <a:extLst>
                          <a:ext uri="{FF2B5EF4-FFF2-40B4-BE49-F238E27FC236}">
                            <a16:creationId xmlns:a16="http://schemas.microsoft.com/office/drawing/2014/main" id="{0F84CACB-D498-4700-9F1F-3CB8057BA8BF}"/>
                          </a:ext>
                        </a:extLst>
                      </p:cNvPr>
                      <p:cNvPicPr>
                        <a:picLocks noChangeAspect="1" noChangeArrowheads="1"/>
                      </p:cNvPicPr>
                      <p:nvPr/>
                    </p:nvPicPr>
                    <p:blipFill>
                      <a:blip r:embed="rId40"/>
                      <a:srcRect/>
                      <a:stretch>
                        <a:fillRect/>
                      </a:stretch>
                    </p:blipFill>
                    <p:spPr bwMode="auto">
                      <a:xfrm>
                        <a:off x="2454186" y="5130458"/>
                        <a:ext cx="484187" cy="579437"/>
                      </a:xfrm>
                      <a:prstGeom prst="rect">
                        <a:avLst/>
                      </a:prstGeom>
                      <a:noFill/>
                      <a:ln>
                        <a:noFill/>
                      </a:ln>
                      <a:effectLst/>
                      <a:extLst/>
                    </p:spPr>
                  </p:pic>
                </p:oleObj>
              </mc:Fallback>
            </mc:AlternateContent>
          </a:graphicData>
        </a:graphic>
      </p:graphicFrame>
      <p:graphicFrame>
        <p:nvGraphicFramePr>
          <p:cNvPr id="65" name="Object 2">
            <a:extLst>
              <a:ext uri="{FF2B5EF4-FFF2-40B4-BE49-F238E27FC236}">
                <a16:creationId xmlns:a16="http://schemas.microsoft.com/office/drawing/2014/main" id="{5C811401-E2D8-4733-ABC6-E322875E1F94}"/>
              </a:ext>
            </a:extLst>
          </p:cNvPr>
          <p:cNvGraphicFramePr>
            <a:graphicFrameLocks noChangeAspect="1"/>
          </p:cNvGraphicFramePr>
          <p:nvPr>
            <p:extLst>
              <p:ext uri="{D42A27DB-BD31-4B8C-83A1-F6EECF244321}">
                <p14:modId xmlns:p14="http://schemas.microsoft.com/office/powerpoint/2010/main" val="3646250160"/>
              </p:ext>
            </p:extLst>
          </p:nvPr>
        </p:nvGraphicFramePr>
        <p:xfrm>
          <a:off x="4735513" y="5153025"/>
          <a:ext cx="969962" cy="758825"/>
        </p:xfrm>
        <a:graphic>
          <a:graphicData uri="http://schemas.openxmlformats.org/presentationml/2006/ole">
            <mc:AlternateContent xmlns:mc="http://schemas.openxmlformats.org/markup-compatibility/2006">
              <mc:Choice xmlns:v="urn:schemas-microsoft-com:vml" Requires="v">
                <p:oleObj spid="_x0000_s230749" name="Equation" r:id="rId41" imgW="368280" imgH="393480" progId="Equation.DSMT4">
                  <p:embed/>
                </p:oleObj>
              </mc:Choice>
              <mc:Fallback>
                <p:oleObj name="Equation" r:id="rId41" imgW="368280" imgH="393480" progId="Equation.DSMT4">
                  <p:embed/>
                  <p:pic>
                    <p:nvPicPr>
                      <p:cNvPr id="60" name="Object 2">
                        <a:extLst>
                          <a:ext uri="{FF2B5EF4-FFF2-40B4-BE49-F238E27FC236}">
                            <a16:creationId xmlns:a16="http://schemas.microsoft.com/office/drawing/2014/main" id="{492D461E-25B2-4D68-981A-2607F1CF6453}"/>
                          </a:ext>
                        </a:extLst>
                      </p:cNvPr>
                      <p:cNvPicPr>
                        <a:picLocks noChangeAspect="1" noChangeArrowheads="1"/>
                      </p:cNvPicPr>
                      <p:nvPr/>
                    </p:nvPicPr>
                    <p:blipFill>
                      <a:blip r:embed="rId42"/>
                      <a:srcRect/>
                      <a:stretch>
                        <a:fillRect/>
                      </a:stretch>
                    </p:blipFill>
                    <p:spPr bwMode="auto">
                      <a:xfrm>
                        <a:off x="4735513" y="5153025"/>
                        <a:ext cx="969962" cy="758825"/>
                      </a:xfrm>
                      <a:prstGeom prst="rect">
                        <a:avLst/>
                      </a:prstGeom>
                      <a:noFill/>
                      <a:ln>
                        <a:noFill/>
                      </a:ln>
                      <a:effectLst/>
                      <a:extLst/>
                    </p:spPr>
                  </p:pic>
                </p:oleObj>
              </mc:Fallback>
            </mc:AlternateContent>
          </a:graphicData>
        </a:graphic>
      </p:graphicFrame>
      <p:graphicFrame>
        <p:nvGraphicFramePr>
          <p:cNvPr id="66" name="Object 2">
            <a:extLst>
              <a:ext uri="{FF2B5EF4-FFF2-40B4-BE49-F238E27FC236}">
                <a16:creationId xmlns:a16="http://schemas.microsoft.com/office/drawing/2014/main" id="{06C0FDEA-7C2A-4E76-BAFC-077E2C6B61F3}"/>
              </a:ext>
            </a:extLst>
          </p:cNvPr>
          <p:cNvGraphicFramePr>
            <a:graphicFrameLocks noChangeAspect="1"/>
          </p:cNvGraphicFramePr>
          <p:nvPr>
            <p:extLst>
              <p:ext uri="{D42A27DB-BD31-4B8C-83A1-F6EECF244321}">
                <p14:modId xmlns:p14="http://schemas.microsoft.com/office/powerpoint/2010/main" val="666841182"/>
              </p:ext>
            </p:extLst>
          </p:nvPr>
        </p:nvGraphicFramePr>
        <p:xfrm>
          <a:off x="2364065" y="5916805"/>
          <a:ext cx="484187" cy="646113"/>
        </p:xfrm>
        <a:graphic>
          <a:graphicData uri="http://schemas.openxmlformats.org/presentationml/2006/ole">
            <mc:AlternateContent xmlns:mc="http://schemas.openxmlformats.org/markup-compatibility/2006">
              <mc:Choice xmlns:v="urn:schemas-microsoft-com:vml" Requires="v">
                <p:oleObj spid="_x0000_s230750" name="Equation" r:id="rId43" imgW="190440" imgH="253800" progId="Equation.DSMT4">
                  <p:embed/>
                </p:oleObj>
              </mc:Choice>
              <mc:Fallback>
                <p:oleObj name="Equation" r:id="rId43" imgW="190440" imgH="253800" progId="Equation.DSMT4">
                  <p:embed/>
                  <p:pic>
                    <p:nvPicPr>
                      <p:cNvPr id="61" name="Object 2">
                        <a:extLst>
                          <a:ext uri="{FF2B5EF4-FFF2-40B4-BE49-F238E27FC236}">
                            <a16:creationId xmlns:a16="http://schemas.microsoft.com/office/drawing/2014/main" id="{7326F672-E893-47B3-9BA3-9093E2E1740C}"/>
                          </a:ext>
                        </a:extLst>
                      </p:cNvPr>
                      <p:cNvPicPr>
                        <a:picLocks noChangeAspect="1" noChangeArrowheads="1"/>
                      </p:cNvPicPr>
                      <p:nvPr/>
                    </p:nvPicPr>
                    <p:blipFill>
                      <a:blip r:embed="rId44"/>
                      <a:srcRect/>
                      <a:stretch>
                        <a:fillRect/>
                      </a:stretch>
                    </p:blipFill>
                    <p:spPr bwMode="auto">
                      <a:xfrm>
                        <a:off x="2364065" y="5916805"/>
                        <a:ext cx="484187" cy="646113"/>
                      </a:xfrm>
                      <a:prstGeom prst="rect">
                        <a:avLst/>
                      </a:prstGeom>
                      <a:noFill/>
                      <a:ln>
                        <a:noFill/>
                      </a:ln>
                      <a:effectLst/>
                      <a:extLst/>
                    </p:spPr>
                  </p:pic>
                </p:oleObj>
              </mc:Fallback>
            </mc:AlternateContent>
          </a:graphicData>
        </a:graphic>
      </p:graphicFrame>
      <p:graphicFrame>
        <p:nvGraphicFramePr>
          <p:cNvPr id="67" name="Object 2">
            <a:extLst>
              <a:ext uri="{FF2B5EF4-FFF2-40B4-BE49-F238E27FC236}">
                <a16:creationId xmlns:a16="http://schemas.microsoft.com/office/drawing/2014/main" id="{2B5D0655-96BF-4ED2-9FCE-38CA58B9FBA5}"/>
              </a:ext>
            </a:extLst>
          </p:cNvPr>
          <p:cNvGraphicFramePr>
            <a:graphicFrameLocks noChangeAspect="1"/>
          </p:cNvGraphicFramePr>
          <p:nvPr>
            <p:extLst>
              <p:ext uri="{D42A27DB-BD31-4B8C-83A1-F6EECF244321}">
                <p14:modId xmlns:p14="http://schemas.microsoft.com/office/powerpoint/2010/main" val="2103910586"/>
              </p:ext>
            </p:extLst>
          </p:nvPr>
        </p:nvGraphicFramePr>
        <p:xfrm>
          <a:off x="4951413" y="6110288"/>
          <a:ext cx="415925" cy="319087"/>
        </p:xfrm>
        <a:graphic>
          <a:graphicData uri="http://schemas.openxmlformats.org/presentationml/2006/ole">
            <mc:AlternateContent xmlns:mc="http://schemas.openxmlformats.org/markup-compatibility/2006">
              <mc:Choice xmlns:v="urn:schemas-microsoft-com:vml" Requires="v">
                <p:oleObj spid="_x0000_s230751" name="Equation" r:id="rId45" imgW="215640" imgH="164880" progId="Equation.DSMT4">
                  <p:embed/>
                </p:oleObj>
              </mc:Choice>
              <mc:Fallback>
                <p:oleObj name="Equation" r:id="rId45" imgW="215640" imgH="164880" progId="Equation.DSMT4">
                  <p:embed/>
                  <p:pic>
                    <p:nvPicPr>
                      <p:cNvPr id="62" name="Object 2">
                        <a:extLst>
                          <a:ext uri="{FF2B5EF4-FFF2-40B4-BE49-F238E27FC236}">
                            <a16:creationId xmlns:a16="http://schemas.microsoft.com/office/drawing/2014/main" id="{3A5FF500-6DC4-4D03-ACC7-0F995CA5BD16}"/>
                          </a:ext>
                        </a:extLst>
                      </p:cNvPr>
                      <p:cNvPicPr>
                        <a:picLocks noChangeAspect="1" noChangeArrowheads="1"/>
                      </p:cNvPicPr>
                      <p:nvPr/>
                    </p:nvPicPr>
                    <p:blipFill>
                      <a:blip r:embed="rId46"/>
                      <a:srcRect/>
                      <a:stretch>
                        <a:fillRect/>
                      </a:stretch>
                    </p:blipFill>
                    <p:spPr bwMode="auto">
                      <a:xfrm>
                        <a:off x="4951413" y="6110288"/>
                        <a:ext cx="415925" cy="319087"/>
                      </a:xfrm>
                      <a:prstGeom prst="rect">
                        <a:avLst/>
                      </a:prstGeom>
                      <a:noFill/>
                      <a:ln>
                        <a:noFill/>
                      </a:ln>
                      <a:effectLst/>
                      <a:extLst/>
                    </p:spPr>
                  </p:pic>
                </p:oleObj>
              </mc:Fallback>
            </mc:AlternateContent>
          </a:graphicData>
        </a:graphic>
      </p:graphicFrame>
      <p:graphicFrame>
        <p:nvGraphicFramePr>
          <p:cNvPr id="31" name="对象 30">
            <a:extLst>
              <a:ext uri="{FF2B5EF4-FFF2-40B4-BE49-F238E27FC236}">
                <a16:creationId xmlns:a16="http://schemas.microsoft.com/office/drawing/2014/main" id="{A3B1BC51-1F54-4AD6-BAEB-97AC9781541E}"/>
              </a:ext>
            </a:extLst>
          </p:cNvPr>
          <p:cNvGraphicFramePr>
            <a:graphicFrameLocks noChangeAspect="1"/>
          </p:cNvGraphicFramePr>
          <p:nvPr>
            <p:extLst>
              <p:ext uri="{D42A27DB-BD31-4B8C-83A1-F6EECF244321}">
                <p14:modId xmlns:p14="http://schemas.microsoft.com/office/powerpoint/2010/main" val="3704767568"/>
              </p:ext>
            </p:extLst>
          </p:nvPr>
        </p:nvGraphicFramePr>
        <p:xfrm>
          <a:off x="6359266" y="5485177"/>
          <a:ext cx="2744787" cy="1176337"/>
        </p:xfrm>
        <a:graphic>
          <a:graphicData uri="http://schemas.openxmlformats.org/presentationml/2006/ole">
            <mc:AlternateContent xmlns:mc="http://schemas.openxmlformats.org/markup-compatibility/2006">
              <mc:Choice xmlns:v="urn:schemas-microsoft-com:vml" Requires="v">
                <p:oleObj spid="_x0000_s230752" name="Equation" r:id="rId47" imgW="799920" imgH="342720" progId="Equation.DSMT4">
                  <p:embed/>
                </p:oleObj>
              </mc:Choice>
              <mc:Fallback>
                <p:oleObj name="Equation" r:id="rId47" imgW="799920" imgH="342720" progId="Equation.DSMT4">
                  <p:embed/>
                  <p:pic>
                    <p:nvPicPr>
                      <p:cNvPr id="24" name="对象 23">
                        <a:extLst>
                          <a:ext uri="{FF2B5EF4-FFF2-40B4-BE49-F238E27FC236}">
                            <a16:creationId xmlns:a16="http://schemas.microsoft.com/office/drawing/2014/main" id="{E2F73257-794B-4C7E-9068-C7AFE08042FC}"/>
                          </a:ext>
                        </a:extLst>
                      </p:cNvPr>
                      <p:cNvPicPr>
                        <a:picLocks noChangeAspect="1" noChangeArrowheads="1"/>
                      </p:cNvPicPr>
                      <p:nvPr/>
                    </p:nvPicPr>
                    <p:blipFill>
                      <a:blip r:embed="rId48"/>
                      <a:srcRect/>
                      <a:stretch>
                        <a:fillRect/>
                      </a:stretch>
                    </p:blipFill>
                    <p:spPr bwMode="auto">
                      <a:xfrm>
                        <a:off x="6359266" y="5485177"/>
                        <a:ext cx="2744787" cy="1176337"/>
                      </a:xfrm>
                      <a:prstGeom prst="rect">
                        <a:avLst/>
                      </a:prstGeom>
                      <a:solidFill>
                        <a:srgbClr val="00FF00"/>
                      </a:solidFill>
                    </p:spPr>
                  </p:pic>
                </p:oleObj>
              </mc:Fallback>
            </mc:AlternateContent>
          </a:graphicData>
        </a:graphic>
      </p:graphicFrame>
      <p:graphicFrame>
        <p:nvGraphicFramePr>
          <p:cNvPr id="32" name="对象 31">
            <a:extLst>
              <a:ext uri="{FF2B5EF4-FFF2-40B4-BE49-F238E27FC236}">
                <a16:creationId xmlns:a16="http://schemas.microsoft.com/office/drawing/2014/main" id="{817D6ED1-0F0D-4262-B137-EC097197CB1B}"/>
              </a:ext>
            </a:extLst>
          </p:cNvPr>
          <p:cNvGraphicFramePr>
            <a:graphicFrameLocks noChangeAspect="1"/>
          </p:cNvGraphicFramePr>
          <p:nvPr>
            <p:extLst>
              <p:ext uri="{D42A27DB-BD31-4B8C-83A1-F6EECF244321}">
                <p14:modId xmlns:p14="http://schemas.microsoft.com/office/powerpoint/2010/main" val="3782334154"/>
              </p:ext>
            </p:extLst>
          </p:nvPr>
        </p:nvGraphicFramePr>
        <p:xfrm>
          <a:off x="9620250" y="5635651"/>
          <a:ext cx="2170113" cy="1046163"/>
        </p:xfrm>
        <a:graphic>
          <a:graphicData uri="http://schemas.openxmlformats.org/presentationml/2006/ole">
            <mc:AlternateContent xmlns:mc="http://schemas.openxmlformats.org/markup-compatibility/2006">
              <mc:Choice xmlns:v="urn:schemas-microsoft-com:vml" Requires="v">
                <p:oleObj spid="_x0000_s230753" name="Equation" r:id="rId49" imgW="761760" imgH="368280" progId="Equation.DSMT4">
                  <p:embed/>
                </p:oleObj>
              </mc:Choice>
              <mc:Fallback>
                <p:oleObj name="Equation" r:id="rId49" imgW="761760" imgH="368280" progId="Equation.DSMT4">
                  <p:embed/>
                  <p:pic>
                    <p:nvPicPr>
                      <p:cNvPr id="25" name="对象 24">
                        <a:extLst>
                          <a:ext uri="{FF2B5EF4-FFF2-40B4-BE49-F238E27FC236}">
                            <a16:creationId xmlns:a16="http://schemas.microsoft.com/office/drawing/2014/main" id="{A0A91A02-E20A-4D4E-B3A4-411DAC8C8E7A}"/>
                          </a:ext>
                        </a:extLst>
                      </p:cNvPr>
                      <p:cNvPicPr>
                        <a:picLocks noChangeAspect="1" noChangeArrowheads="1"/>
                      </p:cNvPicPr>
                      <p:nvPr/>
                    </p:nvPicPr>
                    <p:blipFill>
                      <a:blip r:embed="rId50"/>
                      <a:srcRect/>
                      <a:stretch>
                        <a:fillRect/>
                      </a:stretch>
                    </p:blipFill>
                    <p:spPr bwMode="auto">
                      <a:xfrm>
                        <a:off x="9620250" y="5635651"/>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8039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ppt_x"/>
                                          </p:val>
                                        </p:tav>
                                        <p:tav tm="100000">
                                          <p:val>
                                            <p:strVal val="#ppt_x"/>
                                          </p:val>
                                        </p:tav>
                                      </p:tavLst>
                                    </p:anim>
                                    <p:anim calcmode="lin" valueType="num">
                                      <p:cBhvr additive="base">
                                        <p:cTn id="4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ppt_x"/>
                                          </p:val>
                                        </p:tav>
                                        <p:tav tm="100000">
                                          <p:val>
                                            <p:strVal val="#ppt_x"/>
                                          </p:val>
                                        </p:tav>
                                      </p:tavLst>
                                    </p:anim>
                                    <p:anim calcmode="lin" valueType="num">
                                      <p:cBhvr additive="base">
                                        <p:cTn id="5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fill="hold"/>
                                        <p:tgtEl>
                                          <p:spTgt spid="41"/>
                                        </p:tgtEl>
                                        <p:attrNameLst>
                                          <p:attrName>ppt_x</p:attrName>
                                        </p:attrNameLst>
                                      </p:cBhvr>
                                      <p:tavLst>
                                        <p:tav tm="0">
                                          <p:val>
                                            <p:strVal val="#ppt_x"/>
                                          </p:val>
                                        </p:tav>
                                        <p:tav tm="100000">
                                          <p:val>
                                            <p:strVal val="#ppt_x"/>
                                          </p:val>
                                        </p:tav>
                                      </p:tavLst>
                                    </p:anim>
                                    <p:anim calcmode="lin" valueType="num">
                                      <p:cBhvr additive="base">
                                        <p:cTn id="5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44"/>
                                        </p:tgtEl>
                                        <p:attrNameLst>
                                          <p:attrName>style.visibility</p:attrName>
                                        </p:attrNameLst>
                                      </p:cBhvr>
                                      <p:to>
                                        <p:strVal val="visible"/>
                                      </p:to>
                                    </p:set>
                                    <p:anim calcmode="lin" valueType="num">
                                      <p:cBhvr additive="base">
                                        <p:cTn id="64" dur="500" fill="hold"/>
                                        <p:tgtEl>
                                          <p:spTgt spid="44"/>
                                        </p:tgtEl>
                                        <p:attrNameLst>
                                          <p:attrName>ppt_x</p:attrName>
                                        </p:attrNameLst>
                                      </p:cBhvr>
                                      <p:tavLst>
                                        <p:tav tm="0">
                                          <p:val>
                                            <p:strVal val="#ppt_x"/>
                                          </p:val>
                                        </p:tav>
                                        <p:tav tm="100000">
                                          <p:val>
                                            <p:strVal val="#ppt_x"/>
                                          </p:val>
                                        </p:tav>
                                      </p:tavLst>
                                    </p:anim>
                                    <p:anim calcmode="lin" valueType="num">
                                      <p:cBhvr additive="base">
                                        <p:cTn id="6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ppt_x"/>
                                          </p:val>
                                        </p:tav>
                                        <p:tav tm="100000">
                                          <p:val>
                                            <p:strVal val="#ppt_x"/>
                                          </p:val>
                                        </p:tav>
                                      </p:tavLst>
                                    </p:anim>
                                    <p:anim calcmode="lin" valueType="num">
                                      <p:cBhvr additive="base">
                                        <p:cTn id="71"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6"/>
                                        </p:tgtEl>
                                        <p:attrNameLst>
                                          <p:attrName>style.visibility</p:attrName>
                                        </p:attrNameLst>
                                      </p:cBhvr>
                                      <p:to>
                                        <p:strVal val="visible"/>
                                      </p:to>
                                    </p:set>
                                    <p:anim calcmode="lin" valueType="num">
                                      <p:cBhvr additive="base">
                                        <p:cTn id="76" dur="500" fill="hold"/>
                                        <p:tgtEl>
                                          <p:spTgt spid="46"/>
                                        </p:tgtEl>
                                        <p:attrNameLst>
                                          <p:attrName>ppt_x</p:attrName>
                                        </p:attrNameLst>
                                      </p:cBhvr>
                                      <p:tavLst>
                                        <p:tav tm="0">
                                          <p:val>
                                            <p:strVal val="#ppt_x"/>
                                          </p:val>
                                        </p:tav>
                                        <p:tav tm="100000">
                                          <p:val>
                                            <p:strVal val="#ppt_x"/>
                                          </p:val>
                                        </p:tav>
                                      </p:tavLst>
                                    </p:anim>
                                    <p:anim calcmode="lin" valueType="num">
                                      <p:cBhvr additive="base">
                                        <p:cTn id="7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additive="base">
                                        <p:cTn id="82" dur="500" fill="hold"/>
                                        <p:tgtEl>
                                          <p:spTgt spid="54"/>
                                        </p:tgtEl>
                                        <p:attrNameLst>
                                          <p:attrName>ppt_x</p:attrName>
                                        </p:attrNameLst>
                                      </p:cBhvr>
                                      <p:tavLst>
                                        <p:tav tm="0">
                                          <p:val>
                                            <p:strVal val="#ppt_x"/>
                                          </p:val>
                                        </p:tav>
                                        <p:tav tm="100000">
                                          <p:val>
                                            <p:strVal val="#ppt_x"/>
                                          </p:val>
                                        </p:tav>
                                      </p:tavLst>
                                    </p:anim>
                                    <p:anim calcmode="lin" valueType="num">
                                      <p:cBhvr additive="base">
                                        <p:cTn id="8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wipe(down)">
                                      <p:cBhvr>
                                        <p:cTn id="88" dur="500"/>
                                        <p:tgtEl>
                                          <p:spTgt spid="56"/>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57"/>
                                        </p:tgtEl>
                                        <p:attrNameLst>
                                          <p:attrName>style.visibility</p:attrName>
                                        </p:attrNameLst>
                                      </p:cBhvr>
                                      <p:to>
                                        <p:strVal val="visible"/>
                                      </p:to>
                                    </p:set>
                                    <p:anim calcmode="lin" valueType="num">
                                      <p:cBhvr additive="base">
                                        <p:cTn id="93" dur="500" fill="hold"/>
                                        <p:tgtEl>
                                          <p:spTgt spid="57"/>
                                        </p:tgtEl>
                                        <p:attrNameLst>
                                          <p:attrName>ppt_x</p:attrName>
                                        </p:attrNameLst>
                                      </p:cBhvr>
                                      <p:tavLst>
                                        <p:tav tm="0">
                                          <p:val>
                                            <p:strVal val="#ppt_x"/>
                                          </p:val>
                                        </p:tav>
                                        <p:tav tm="100000">
                                          <p:val>
                                            <p:strVal val="#ppt_x"/>
                                          </p:val>
                                        </p:tav>
                                      </p:tavLst>
                                    </p:anim>
                                    <p:anim calcmode="lin" valueType="num">
                                      <p:cBhvr additive="base">
                                        <p:cTn id="9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58"/>
                                        </p:tgtEl>
                                        <p:attrNameLst>
                                          <p:attrName>style.visibility</p:attrName>
                                        </p:attrNameLst>
                                      </p:cBhvr>
                                      <p:to>
                                        <p:strVal val="visible"/>
                                      </p:to>
                                    </p:set>
                                    <p:anim calcmode="lin" valueType="num">
                                      <p:cBhvr additive="base">
                                        <p:cTn id="99" dur="500" fill="hold"/>
                                        <p:tgtEl>
                                          <p:spTgt spid="58"/>
                                        </p:tgtEl>
                                        <p:attrNameLst>
                                          <p:attrName>ppt_x</p:attrName>
                                        </p:attrNameLst>
                                      </p:cBhvr>
                                      <p:tavLst>
                                        <p:tav tm="0">
                                          <p:val>
                                            <p:strVal val="#ppt_x"/>
                                          </p:val>
                                        </p:tav>
                                        <p:tav tm="100000">
                                          <p:val>
                                            <p:strVal val="#ppt_x"/>
                                          </p:val>
                                        </p:tav>
                                      </p:tavLst>
                                    </p:anim>
                                    <p:anim calcmode="lin" valueType="num">
                                      <p:cBhvr additive="base">
                                        <p:cTn id="10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63"/>
                                        </p:tgtEl>
                                        <p:attrNameLst>
                                          <p:attrName>style.visibility</p:attrName>
                                        </p:attrNameLst>
                                      </p:cBhvr>
                                      <p:to>
                                        <p:strVal val="visible"/>
                                      </p:to>
                                    </p:set>
                                    <p:anim calcmode="lin" valueType="num">
                                      <p:cBhvr additive="base">
                                        <p:cTn id="105" dur="500" fill="hold"/>
                                        <p:tgtEl>
                                          <p:spTgt spid="63"/>
                                        </p:tgtEl>
                                        <p:attrNameLst>
                                          <p:attrName>ppt_x</p:attrName>
                                        </p:attrNameLst>
                                      </p:cBhvr>
                                      <p:tavLst>
                                        <p:tav tm="0">
                                          <p:val>
                                            <p:strVal val="#ppt_x"/>
                                          </p:val>
                                        </p:tav>
                                        <p:tav tm="100000">
                                          <p:val>
                                            <p:strVal val="#ppt_x"/>
                                          </p:val>
                                        </p:tav>
                                      </p:tavLst>
                                    </p:anim>
                                    <p:anim calcmode="lin" valueType="num">
                                      <p:cBhvr additive="base">
                                        <p:cTn id="10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additive="base">
                                        <p:cTn id="111" dur="500" fill="hold"/>
                                        <p:tgtEl>
                                          <p:spTgt spid="64"/>
                                        </p:tgtEl>
                                        <p:attrNameLst>
                                          <p:attrName>ppt_x</p:attrName>
                                        </p:attrNameLst>
                                      </p:cBhvr>
                                      <p:tavLst>
                                        <p:tav tm="0">
                                          <p:val>
                                            <p:strVal val="#ppt_x"/>
                                          </p:val>
                                        </p:tav>
                                        <p:tav tm="100000">
                                          <p:val>
                                            <p:strVal val="#ppt_x"/>
                                          </p:val>
                                        </p:tav>
                                      </p:tavLst>
                                    </p:anim>
                                    <p:anim calcmode="lin" valueType="num">
                                      <p:cBhvr additive="base">
                                        <p:cTn id="11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additive="base">
                                        <p:cTn id="123" dur="500" fill="hold"/>
                                        <p:tgtEl>
                                          <p:spTgt spid="66"/>
                                        </p:tgtEl>
                                        <p:attrNameLst>
                                          <p:attrName>ppt_x</p:attrName>
                                        </p:attrNameLst>
                                      </p:cBhvr>
                                      <p:tavLst>
                                        <p:tav tm="0">
                                          <p:val>
                                            <p:strVal val="#ppt_x"/>
                                          </p:val>
                                        </p:tav>
                                        <p:tav tm="100000">
                                          <p:val>
                                            <p:strVal val="#ppt_x"/>
                                          </p:val>
                                        </p:tav>
                                      </p:tavLst>
                                    </p:anim>
                                    <p:anim calcmode="lin" valueType="num">
                                      <p:cBhvr additive="base">
                                        <p:cTn id="12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67"/>
                                        </p:tgtEl>
                                        <p:attrNameLst>
                                          <p:attrName>style.visibility</p:attrName>
                                        </p:attrNameLst>
                                      </p:cBhvr>
                                      <p:to>
                                        <p:strVal val="visible"/>
                                      </p:to>
                                    </p:set>
                                    <p:anim calcmode="lin" valueType="num">
                                      <p:cBhvr additive="base">
                                        <p:cTn id="129" dur="500" fill="hold"/>
                                        <p:tgtEl>
                                          <p:spTgt spid="67"/>
                                        </p:tgtEl>
                                        <p:attrNameLst>
                                          <p:attrName>ppt_x</p:attrName>
                                        </p:attrNameLst>
                                      </p:cBhvr>
                                      <p:tavLst>
                                        <p:tav tm="0">
                                          <p:val>
                                            <p:strVal val="#ppt_x"/>
                                          </p:val>
                                        </p:tav>
                                        <p:tav tm="100000">
                                          <p:val>
                                            <p:strVal val="#ppt_x"/>
                                          </p:val>
                                        </p:tav>
                                      </p:tavLst>
                                    </p:anim>
                                    <p:anim calcmode="lin" valueType="num">
                                      <p:cBhvr additive="base">
                                        <p:cTn id="13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extLst>
              <a:ext uri="{FF2B5EF4-FFF2-40B4-BE49-F238E27FC236}">
                <a16:creationId xmlns:a16="http://schemas.microsoft.com/office/drawing/2014/main" id="{5A277C17-6D2A-4E88-B49E-AF9D96C7679A}"/>
              </a:ext>
            </a:extLst>
          </p:cNvPr>
          <p:cNvGraphicFramePr>
            <a:graphicFrameLocks noChangeAspect="1"/>
          </p:cNvGraphicFramePr>
          <p:nvPr>
            <p:extLst>
              <p:ext uri="{D42A27DB-BD31-4B8C-83A1-F6EECF244321}">
                <p14:modId xmlns:p14="http://schemas.microsoft.com/office/powerpoint/2010/main" val="2522445428"/>
              </p:ext>
            </p:extLst>
          </p:nvPr>
        </p:nvGraphicFramePr>
        <p:xfrm>
          <a:off x="1391235" y="179096"/>
          <a:ext cx="5258989" cy="760412"/>
        </p:xfrm>
        <a:graphic>
          <a:graphicData uri="http://schemas.openxmlformats.org/presentationml/2006/ole">
            <mc:AlternateContent xmlns:mc="http://schemas.openxmlformats.org/markup-compatibility/2006">
              <mc:Choice xmlns:v="urn:schemas-microsoft-com:vml" Requires="v">
                <p:oleObj spid="_x0000_s227464" name="Equation" r:id="rId3" imgW="2539800" imgH="342720" progId="Equation.DSMT4">
                  <p:embed/>
                </p:oleObj>
              </mc:Choice>
              <mc:Fallback>
                <p:oleObj name="Equation" r:id="rId3" imgW="2539800" imgH="342720" progId="Equation.DSMT4">
                  <p:embed/>
                  <p:pic>
                    <p:nvPicPr>
                      <p:cNvPr id="27" name="Object 5">
                        <a:extLst>
                          <a:ext uri="{FF2B5EF4-FFF2-40B4-BE49-F238E27FC236}">
                            <a16:creationId xmlns:a16="http://schemas.microsoft.com/office/drawing/2014/main" id="{427B899B-BC50-46DD-B078-35A6F787EF4E}"/>
                          </a:ext>
                        </a:extLst>
                      </p:cNvPr>
                      <p:cNvPicPr>
                        <a:picLocks noChangeAspect="1" noChangeArrowheads="1"/>
                      </p:cNvPicPr>
                      <p:nvPr/>
                    </p:nvPicPr>
                    <p:blipFill>
                      <a:blip r:embed="rId4"/>
                      <a:srcRect/>
                      <a:stretch>
                        <a:fillRect/>
                      </a:stretch>
                    </p:blipFill>
                    <p:spPr bwMode="auto">
                      <a:xfrm>
                        <a:off x="1391235" y="179096"/>
                        <a:ext cx="5258989" cy="760412"/>
                      </a:xfrm>
                      <a:prstGeom prst="rect">
                        <a:avLst/>
                      </a:prstGeom>
                      <a:noFill/>
                      <a:ln>
                        <a:noFill/>
                      </a:ln>
                      <a:effectLst/>
                      <a:extLst/>
                    </p:spPr>
                  </p:pic>
                </p:oleObj>
              </mc:Fallback>
            </mc:AlternateContent>
          </a:graphicData>
        </a:graphic>
      </p:graphicFrame>
      <p:graphicFrame>
        <p:nvGraphicFramePr>
          <p:cNvPr id="3" name="Object 15">
            <a:extLst>
              <a:ext uri="{FF2B5EF4-FFF2-40B4-BE49-F238E27FC236}">
                <a16:creationId xmlns:a16="http://schemas.microsoft.com/office/drawing/2014/main" id="{D9A52E72-A8B8-4258-BEEB-C539501DDED1}"/>
              </a:ext>
            </a:extLst>
          </p:cNvPr>
          <p:cNvGraphicFramePr>
            <a:graphicFrameLocks noChangeAspect="1"/>
          </p:cNvGraphicFramePr>
          <p:nvPr>
            <p:extLst>
              <p:ext uri="{D42A27DB-BD31-4B8C-83A1-F6EECF244321}">
                <p14:modId xmlns:p14="http://schemas.microsoft.com/office/powerpoint/2010/main" val="1054503017"/>
              </p:ext>
            </p:extLst>
          </p:nvPr>
        </p:nvGraphicFramePr>
        <p:xfrm>
          <a:off x="1751013" y="1012825"/>
          <a:ext cx="2039937" cy="904875"/>
        </p:xfrm>
        <a:graphic>
          <a:graphicData uri="http://schemas.openxmlformats.org/presentationml/2006/ole">
            <mc:AlternateContent xmlns:mc="http://schemas.openxmlformats.org/markup-compatibility/2006">
              <mc:Choice xmlns:v="urn:schemas-microsoft-com:vml" Requires="v">
                <p:oleObj spid="_x0000_s227465" name="Equation" r:id="rId5" imgW="1346040" imgH="596880" progId="Equation.DSMT4">
                  <p:embed/>
                </p:oleObj>
              </mc:Choice>
              <mc:Fallback>
                <p:oleObj name="Equation" r:id="rId5" imgW="1346040" imgH="596880" progId="Equation.DSMT4">
                  <p:embed/>
                  <p:pic>
                    <p:nvPicPr>
                      <p:cNvPr id="28" name="Object 15">
                        <a:extLst>
                          <a:ext uri="{FF2B5EF4-FFF2-40B4-BE49-F238E27FC236}">
                            <a16:creationId xmlns:a16="http://schemas.microsoft.com/office/drawing/2014/main" id="{A5468E12-D401-4E6B-8DA9-CE8BBB0AC3A8}"/>
                          </a:ext>
                        </a:extLst>
                      </p:cNvPr>
                      <p:cNvPicPr>
                        <a:picLocks noChangeAspect="1" noChangeArrowheads="1"/>
                      </p:cNvPicPr>
                      <p:nvPr/>
                    </p:nvPicPr>
                    <p:blipFill>
                      <a:blip r:embed="rId6"/>
                      <a:srcRect/>
                      <a:stretch>
                        <a:fillRect/>
                      </a:stretch>
                    </p:blipFill>
                    <p:spPr bwMode="auto">
                      <a:xfrm>
                        <a:off x="1751013" y="1012825"/>
                        <a:ext cx="2039937" cy="904875"/>
                      </a:xfrm>
                      <a:prstGeom prst="rect">
                        <a:avLst/>
                      </a:prstGeom>
                      <a:noFill/>
                      <a:ln>
                        <a:noFill/>
                      </a:ln>
                      <a:effectLst/>
                      <a:extLst/>
                    </p:spPr>
                  </p:pic>
                </p:oleObj>
              </mc:Fallback>
            </mc:AlternateContent>
          </a:graphicData>
        </a:graphic>
      </p:graphicFrame>
      <p:graphicFrame>
        <p:nvGraphicFramePr>
          <p:cNvPr id="4" name="Object 11">
            <a:extLst>
              <a:ext uri="{FF2B5EF4-FFF2-40B4-BE49-F238E27FC236}">
                <a16:creationId xmlns:a16="http://schemas.microsoft.com/office/drawing/2014/main" id="{1BB38B91-0AC8-48AD-960B-142FC2E0F13F}"/>
              </a:ext>
            </a:extLst>
          </p:cNvPr>
          <p:cNvGraphicFramePr>
            <a:graphicFrameLocks noChangeAspect="1"/>
          </p:cNvGraphicFramePr>
          <p:nvPr>
            <p:extLst>
              <p:ext uri="{D42A27DB-BD31-4B8C-83A1-F6EECF244321}">
                <p14:modId xmlns:p14="http://schemas.microsoft.com/office/powerpoint/2010/main" val="180415746"/>
              </p:ext>
            </p:extLst>
          </p:nvPr>
        </p:nvGraphicFramePr>
        <p:xfrm>
          <a:off x="1794694" y="2149952"/>
          <a:ext cx="1637342" cy="658812"/>
        </p:xfrm>
        <a:graphic>
          <a:graphicData uri="http://schemas.openxmlformats.org/presentationml/2006/ole">
            <mc:AlternateContent xmlns:mc="http://schemas.openxmlformats.org/markup-compatibility/2006">
              <mc:Choice xmlns:v="urn:schemas-microsoft-com:vml" Requires="v">
                <p:oleObj spid="_x0000_s227466" name="公式" r:id="rId7" imgW="787320" imgH="317160" progId="Equation.3">
                  <p:embed/>
                </p:oleObj>
              </mc:Choice>
              <mc:Fallback>
                <p:oleObj name="公式" r:id="rId7" imgW="787320" imgH="317160" progId="Equation.3">
                  <p:embed/>
                  <p:pic>
                    <p:nvPicPr>
                      <p:cNvPr id="29" name="Object 11">
                        <a:extLst>
                          <a:ext uri="{FF2B5EF4-FFF2-40B4-BE49-F238E27FC236}">
                            <a16:creationId xmlns:a16="http://schemas.microsoft.com/office/drawing/2014/main" id="{B8348E9E-1966-4296-9F20-EDC128B1A79A}"/>
                          </a:ext>
                        </a:extLst>
                      </p:cNvPr>
                      <p:cNvPicPr>
                        <a:picLocks noChangeAspect="1" noChangeArrowheads="1"/>
                      </p:cNvPicPr>
                      <p:nvPr/>
                    </p:nvPicPr>
                    <p:blipFill>
                      <a:blip r:embed="rId8"/>
                      <a:srcRect/>
                      <a:stretch>
                        <a:fillRect/>
                      </a:stretch>
                    </p:blipFill>
                    <p:spPr bwMode="auto">
                      <a:xfrm>
                        <a:off x="1794694" y="2149952"/>
                        <a:ext cx="1637342" cy="658812"/>
                      </a:xfrm>
                      <a:prstGeom prst="rect">
                        <a:avLst/>
                      </a:prstGeom>
                      <a:noFill/>
                      <a:ln>
                        <a:noFill/>
                      </a:ln>
                      <a:effectLst/>
                      <a:extLst/>
                    </p:spPr>
                  </p:pic>
                </p:oleObj>
              </mc:Fallback>
            </mc:AlternateContent>
          </a:graphicData>
        </a:graphic>
      </p:graphicFrame>
      <p:graphicFrame>
        <p:nvGraphicFramePr>
          <p:cNvPr id="5" name="Object 13">
            <a:extLst>
              <a:ext uri="{FF2B5EF4-FFF2-40B4-BE49-F238E27FC236}">
                <a16:creationId xmlns:a16="http://schemas.microsoft.com/office/drawing/2014/main" id="{90364FAE-95F7-4294-B524-8E66C285F534}"/>
              </a:ext>
            </a:extLst>
          </p:cNvPr>
          <p:cNvGraphicFramePr>
            <a:graphicFrameLocks noChangeAspect="1"/>
          </p:cNvGraphicFramePr>
          <p:nvPr>
            <p:extLst>
              <p:ext uri="{D42A27DB-BD31-4B8C-83A1-F6EECF244321}">
                <p14:modId xmlns:p14="http://schemas.microsoft.com/office/powerpoint/2010/main" val="323657175"/>
              </p:ext>
            </p:extLst>
          </p:nvPr>
        </p:nvGraphicFramePr>
        <p:xfrm>
          <a:off x="5389114" y="2043724"/>
          <a:ext cx="1605768" cy="715963"/>
        </p:xfrm>
        <a:graphic>
          <a:graphicData uri="http://schemas.openxmlformats.org/presentationml/2006/ole">
            <mc:AlternateContent xmlns:mc="http://schemas.openxmlformats.org/markup-compatibility/2006">
              <mc:Choice xmlns:v="urn:schemas-microsoft-com:vml" Requires="v">
                <p:oleObj spid="_x0000_s227467" name="公式" r:id="rId9" imgW="787320" imgH="393480" progId="Equation.3">
                  <p:embed/>
                </p:oleObj>
              </mc:Choice>
              <mc:Fallback>
                <p:oleObj name="公式" r:id="rId9" imgW="787320" imgH="393480" progId="Equation.3">
                  <p:embed/>
                  <p:pic>
                    <p:nvPicPr>
                      <p:cNvPr id="30" name="Object 13">
                        <a:extLst>
                          <a:ext uri="{FF2B5EF4-FFF2-40B4-BE49-F238E27FC236}">
                            <a16:creationId xmlns:a16="http://schemas.microsoft.com/office/drawing/2014/main" id="{70DF85D7-6127-4C0F-81F2-7634916F2855}"/>
                          </a:ext>
                        </a:extLst>
                      </p:cNvPr>
                      <p:cNvPicPr>
                        <a:picLocks noChangeAspect="1" noChangeArrowheads="1"/>
                      </p:cNvPicPr>
                      <p:nvPr/>
                    </p:nvPicPr>
                    <p:blipFill>
                      <a:blip r:embed="rId10"/>
                      <a:srcRect/>
                      <a:stretch>
                        <a:fillRect/>
                      </a:stretch>
                    </p:blipFill>
                    <p:spPr bwMode="auto">
                      <a:xfrm>
                        <a:off x="5389114" y="2043724"/>
                        <a:ext cx="1605768" cy="715963"/>
                      </a:xfrm>
                      <a:prstGeom prst="rect">
                        <a:avLst/>
                      </a:prstGeom>
                      <a:noFill/>
                      <a:ln>
                        <a:noFill/>
                      </a:ln>
                      <a:effectLst/>
                      <a:extLst/>
                    </p:spPr>
                  </p:pic>
                </p:oleObj>
              </mc:Fallback>
            </mc:AlternateContent>
          </a:graphicData>
        </a:graphic>
      </p:graphicFrame>
      <p:sp>
        <p:nvSpPr>
          <p:cNvPr id="6" name="AutoShape 29">
            <a:extLst>
              <a:ext uri="{FF2B5EF4-FFF2-40B4-BE49-F238E27FC236}">
                <a16:creationId xmlns:a16="http://schemas.microsoft.com/office/drawing/2014/main" id="{A5B82EC1-251C-477C-A50F-65490A3CCF0E}"/>
              </a:ext>
            </a:extLst>
          </p:cNvPr>
          <p:cNvSpPr>
            <a:spLocks noChangeArrowheads="1"/>
          </p:cNvSpPr>
          <p:nvPr/>
        </p:nvSpPr>
        <p:spPr bwMode="auto">
          <a:xfrm>
            <a:off x="4662621" y="1377489"/>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7" name="AutoShape 29">
            <a:extLst>
              <a:ext uri="{FF2B5EF4-FFF2-40B4-BE49-F238E27FC236}">
                <a16:creationId xmlns:a16="http://schemas.microsoft.com/office/drawing/2014/main" id="{58BE6AD1-4285-4555-B27C-5F2711E4AB04}"/>
              </a:ext>
            </a:extLst>
          </p:cNvPr>
          <p:cNvSpPr>
            <a:spLocks noChangeArrowheads="1"/>
          </p:cNvSpPr>
          <p:nvPr/>
        </p:nvSpPr>
        <p:spPr bwMode="auto">
          <a:xfrm>
            <a:off x="3877175" y="2401627"/>
            <a:ext cx="1066800" cy="236369"/>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8" name="Object 19">
            <a:extLst>
              <a:ext uri="{FF2B5EF4-FFF2-40B4-BE49-F238E27FC236}">
                <a16:creationId xmlns:a16="http://schemas.microsoft.com/office/drawing/2014/main" id="{B26564FC-25ED-4407-8B30-8D48299EFF6F}"/>
              </a:ext>
            </a:extLst>
          </p:cNvPr>
          <p:cNvGraphicFramePr>
            <a:graphicFrameLocks noChangeAspect="1"/>
          </p:cNvGraphicFramePr>
          <p:nvPr>
            <p:extLst>
              <p:ext uri="{D42A27DB-BD31-4B8C-83A1-F6EECF244321}">
                <p14:modId xmlns:p14="http://schemas.microsoft.com/office/powerpoint/2010/main" val="2902525470"/>
              </p:ext>
            </p:extLst>
          </p:nvPr>
        </p:nvGraphicFramePr>
        <p:xfrm>
          <a:off x="6742948" y="939508"/>
          <a:ext cx="3830319" cy="1024217"/>
        </p:xfrm>
        <a:graphic>
          <a:graphicData uri="http://schemas.openxmlformats.org/presentationml/2006/ole">
            <mc:AlternateContent xmlns:mc="http://schemas.openxmlformats.org/markup-compatibility/2006">
              <mc:Choice xmlns:v="urn:schemas-microsoft-com:vml" Requires="v">
                <p:oleObj spid="_x0000_s227468" name="公式" r:id="rId11" imgW="2819160" imgH="609480" progId="Equation.3">
                  <p:embed/>
                </p:oleObj>
              </mc:Choice>
              <mc:Fallback>
                <p:oleObj name="公式" r:id="rId11" imgW="2819160" imgH="609480" progId="Equation.3">
                  <p:embed/>
                  <p:pic>
                    <p:nvPicPr>
                      <p:cNvPr id="33" name="Object 19">
                        <a:extLst>
                          <a:ext uri="{FF2B5EF4-FFF2-40B4-BE49-F238E27FC236}">
                            <a16:creationId xmlns:a16="http://schemas.microsoft.com/office/drawing/2014/main" id="{AD0FED39-6CEB-4701-84D3-721EC695FDD5}"/>
                          </a:ext>
                        </a:extLst>
                      </p:cNvPr>
                      <p:cNvPicPr>
                        <a:picLocks noChangeAspect="1" noChangeArrowheads="1"/>
                      </p:cNvPicPr>
                      <p:nvPr/>
                    </p:nvPicPr>
                    <p:blipFill>
                      <a:blip r:embed="rId12"/>
                      <a:srcRect/>
                      <a:stretch>
                        <a:fillRect/>
                      </a:stretch>
                    </p:blipFill>
                    <p:spPr bwMode="auto">
                      <a:xfrm>
                        <a:off x="6742948" y="939508"/>
                        <a:ext cx="3830319" cy="1024217"/>
                      </a:xfrm>
                      <a:prstGeom prst="rect">
                        <a:avLst/>
                      </a:prstGeom>
                      <a:noFill/>
                      <a:ln>
                        <a:noFill/>
                      </a:ln>
                      <a:effectLst/>
                      <a:extLst/>
                    </p:spPr>
                  </p:pic>
                </p:oleObj>
              </mc:Fallback>
            </mc:AlternateContent>
          </a:graphicData>
        </a:graphic>
      </p:graphicFrame>
      <p:graphicFrame>
        <p:nvGraphicFramePr>
          <p:cNvPr id="10" name="Object 1027">
            <a:extLst>
              <a:ext uri="{FF2B5EF4-FFF2-40B4-BE49-F238E27FC236}">
                <a16:creationId xmlns:a16="http://schemas.microsoft.com/office/drawing/2014/main" id="{106F1812-B213-4CFD-9835-73C3D34656ED}"/>
              </a:ext>
            </a:extLst>
          </p:cNvPr>
          <p:cNvGraphicFramePr>
            <a:graphicFrameLocks noChangeAspect="1"/>
          </p:cNvGraphicFramePr>
          <p:nvPr>
            <p:extLst>
              <p:ext uri="{D42A27DB-BD31-4B8C-83A1-F6EECF244321}">
                <p14:modId xmlns:p14="http://schemas.microsoft.com/office/powerpoint/2010/main" val="1989059758"/>
              </p:ext>
            </p:extLst>
          </p:nvPr>
        </p:nvGraphicFramePr>
        <p:xfrm>
          <a:off x="2205733" y="2883968"/>
          <a:ext cx="7342188" cy="1171575"/>
        </p:xfrm>
        <a:graphic>
          <a:graphicData uri="http://schemas.openxmlformats.org/presentationml/2006/ole">
            <mc:AlternateContent xmlns:mc="http://schemas.openxmlformats.org/markup-compatibility/2006">
              <mc:Choice xmlns:v="urn:schemas-microsoft-com:vml" Requires="v">
                <p:oleObj spid="_x0000_s227469" name="Equation" r:id="rId13" imgW="2031840" imgH="419040" progId="Equation.DSMT4">
                  <p:embed/>
                </p:oleObj>
              </mc:Choice>
              <mc:Fallback>
                <p:oleObj name="Equation" r:id="rId13" imgW="2031840" imgH="419040" progId="Equation.DSMT4">
                  <p:embed/>
                  <p:pic>
                    <p:nvPicPr>
                      <p:cNvPr id="18" name="Object 1027">
                        <a:extLst>
                          <a:ext uri="{FF2B5EF4-FFF2-40B4-BE49-F238E27FC236}">
                            <a16:creationId xmlns:a16="http://schemas.microsoft.com/office/drawing/2014/main" id="{09167526-1621-44BF-9EBC-8EF99D5D7BE2}"/>
                          </a:ext>
                        </a:extLst>
                      </p:cNvPr>
                      <p:cNvPicPr>
                        <a:picLocks noChangeAspect="1" noChangeArrowheads="1"/>
                      </p:cNvPicPr>
                      <p:nvPr/>
                    </p:nvPicPr>
                    <p:blipFill>
                      <a:blip r:embed="rId14"/>
                      <a:srcRect/>
                      <a:stretch>
                        <a:fillRect/>
                      </a:stretch>
                    </p:blipFill>
                    <p:spPr bwMode="auto">
                      <a:xfrm>
                        <a:off x="2205733" y="2883968"/>
                        <a:ext cx="7342188" cy="1171575"/>
                      </a:xfrm>
                      <a:prstGeom prst="rect">
                        <a:avLst/>
                      </a:prstGeom>
                      <a:noFill/>
                      <a:ln>
                        <a:noFill/>
                      </a:ln>
                    </p:spPr>
                  </p:pic>
                </p:oleObj>
              </mc:Fallback>
            </mc:AlternateContent>
          </a:graphicData>
        </a:graphic>
      </p:graphicFrame>
      <p:graphicFrame>
        <p:nvGraphicFramePr>
          <p:cNvPr id="11" name="Object 1027">
            <a:extLst>
              <a:ext uri="{FF2B5EF4-FFF2-40B4-BE49-F238E27FC236}">
                <a16:creationId xmlns:a16="http://schemas.microsoft.com/office/drawing/2014/main" id="{F59484BD-65B9-4146-A36B-A99F7A14591D}"/>
              </a:ext>
            </a:extLst>
          </p:cNvPr>
          <p:cNvGraphicFramePr>
            <a:graphicFrameLocks noChangeAspect="1"/>
          </p:cNvGraphicFramePr>
          <p:nvPr>
            <p:extLst>
              <p:ext uri="{D42A27DB-BD31-4B8C-83A1-F6EECF244321}">
                <p14:modId xmlns:p14="http://schemas.microsoft.com/office/powerpoint/2010/main" val="3036862699"/>
              </p:ext>
            </p:extLst>
          </p:nvPr>
        </p:nvGraphicFramePr>
        <p:xfrm>
          <a:off x="2205733" y="4045335"/>
          <a:ext cx="7296150" cy="1100138"/>
        </p:xfrm>
        <a:graphic>
          <a:graphicData uri="http://schemas.openxmlformats.org/presentationml/2006/ole">
            <mc:AlternateContent xmlns:mc="http://schemas.openxmlformats.org/markup-compatibility/2006">
              <mc:Choice xmlns:v="urn:schemas-microsoft-com:vml" Requires="v">
                <p:oleObj spid="_x0000_s227470" name="Equation" r:id="rId15" imgW="2019240" imgH="393480" progId="Equation.DSMT4">
                  <p:embed/>
                </p:oleObj>
              </mc:Choice>
              <mc:Fallback>
                <p:oleObj name="Equation" r:id="rId15" imgW="2019240" imgH="393480" progId="Equation.DSMT4">
                  <p:embed/>
                  <p:pic>
                    <p:nvPicPr>
                      <p:cNvPr id="12" name="Object 1027">
                        <a:extLst>
                          <a:ext uri="{FF2B5EF4-FFF2-40B4-BE49-F238E27FC236}">
                            <a16:creationId xmlns:a16="http://schemas.microsoft.com/office/drawing/2014/main" id="{745F829E-E8CA-4872-8016-BDD3CCE50222}"/>
                          </a:ext>
                        </a:extLst>
                      </p:cNvPr>
                      <p:cNvPicPr>
                        <a:picLocks noChangeAspect="1" noChangeArrowheads="1"/>
                      </p:cNvPicPr>
                      <p:nvPr/>
                    </p:nvPicPr>
                    <p:blipFill>
                      <a:blip r:embed="rId16"/>
                      <a:srcRect/>
                      <a:stretch>
                        <a:fillRect/>
                      </a:stretch>
                    </p:blipFill>
                    <p:spPr bwMode="auto">
                      <a:xfrm>
                        <a:off x="2205733" y="4045335"/>
                        <a:ext cx="7296150" cy="1100138"/>
                      </a:xfrm>
                      <a:prstGeom prst="rect">
                        <a:avLst/>
                      </a:prstGeom>
                      <a:noFill/>
                      <a:ln>
                        <a:noFill/>
                      </a:ln>
                    </p:spPr>
                  </p:pic>
                </p:oleObj>
              </mc:Fallback>
            </mc:AlternateContent>
          </a:graphicData>
        </a:graphic>
      </p:graphicFrame>
      <p:graphicFrame>
        <p:nvGraphicFramePr>
          <p:cNvPr id="12" name="Object 1027">
            <a:extLst>
              <a:ext uri="{FF2B5EF4-FFF2-40B4-BE49-F238E27FC236}">
                <a16:creationId xmlns:a16="http://schemas.microsoft.com/office/drawing/2014/main" id="{3AAB40E6-3888-4AEB-9C9A-B32B887F182E}"/>
              </a:ext>
            </a:extLst>
          </p:cNvPr>
          <p:cNvGraphicFramePr>
            <a:graphicFrameLocks noChangeAspect="1"/>
          </p:cNvGraphicFramePr>
          <p:nvPr>
            <p:extLst>
              <p:ext uri="{D42A27DB-BD31-4B8C-83A1-F6EECF244321}">
                <p14:modId xmlns:p14="http://schemas.microsoft.com/office/powerpoint/2010/main" val="2217943868"/>
              </p:ext>
            </p:extLst>
          </p:nvPr>
        </p:nvGraphicFramePr>
        <p:xfrm>
          <a:off x="2274790" y="5259267"/>
          <a:ext cx="7434263" cy="1171575"/>
        </p:xfrm>
        <a:graphic>
          <a:graphicData uri="http://schemas.openxmlformats.org/presentationml/2006/ole">
            <mc:AlternateContent xmlns:mc="http://schemas.openxmlformats.org/markup-compatibility/2006">
              <mc:Choice xmlns:v="urn:schemas-microsoft-com:vml" Requires="v">
                <p:oleObj spid="_x0000_s227471" name="Equation" r:id="rId17" imgW="2057400" imgH="419040" progId="Equation.DSMT4">
                  <p:embed/>
                </p:oleObj>
              </mc:Choice>
              <mc:Fallback>
                <p:oleObj name="Equation" r:id="rId17" imgW="2057400" imgH="419040" progId="Equation.DSMT4">
                  <p:embed/>
                  <p:pic>
                    <p:nvPicPr>
                      <p:cNvPr id="13" name="Object 1027">
                        <a:extLst>
                          <a:ext uri="{FF2B5EF4-FFF2-40B4-BE49-F238E27FC236}">
                            <a16:creationId xmlns:a16="http://schemas.microsoft.com/office/drawing/2014/main" id="{E231E054-58A3-48F1-A286-5997CF211AD5}"/>
                          </a:ext>
                        </a:extLst>
                      </p:cNvPr>
                      <p:cNvPicPr>
                        <a:picLocks noChangeAspect="1" noChangeArrowheads="1"/>
                      </p:cNvPicPr>
                      <p:nvPr/>
                    </p:nvPicPr>
                    <p:blipFill>
                      <a:blip r:embed="rId18"/>
                      <a:srcRect/>
                      <a:stretch>
                        <a:fillRect/>
                      </a:stretch>
                    </p:blipFill>
                    <p:spPr bwMode="auto">
                      <a:xfrm>
                        <a:off x="2274790" y="5259267"/>
                        <a:ext cx="7434263" cy="1171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6309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heel(1)">
                                      <p:cBhvr>
                                        <p:cTn id="40" dur="20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circle(in)">
                                      <p:cBhvr>
                                        <p:cTn id="45" dur="20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circle(in)">
                                      <p:cBhvr>
                                        <p:cTn id="50" dur="20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circle(in)">
                                      <p:cBhvr>
                                        <p:cTn id="5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E969407-6F42-4878-99F9-6661662706CD}"/>
              </a:ext>
            </a:extLst>
          </p:cNvPr>
          <p:cNvSpPr/>
          <p:nvPr/>
        </p:nvSpPr>
        <p:spPr>
          <a:xfrm>
            <a:off x="2714242" y="269017"/>
            <a:ext cx="3068469" cy="584775"/>
          </a:xfrm>
          <a:prstGeom prst="rect">
            <a:avLst/>
          </a:prstGeom>
        </p:spPr>
        <p:txBody>
          <a:bodyPr wrap="none">
            <a:spAutoFit/>
          </a:bodyPr>
          <a:lstStyle/>
          <a:p>
            <a:pPr lvl="0"/>
            <a:r>
              <a:rPr lang="zh-CN" altLang="en-US" sz="3200" b="1" dirty="0">
                <a:solidFill>
                  <a:srgbClr val="FF0000"/>
                </a:solidFill>
                <a:latin typeface="Calibri" panose="020F0502020204030204" pitchFamily="34" charset="0"/>
                <a:ea typeface="宋体" panose="02010600030101010101" pitchFamily="2" charset="-122"/>
              </a:rPr>
              <a:t>九、</a:t>
            </a:r>
            <a:r>
              <a:rPr lang="zh-CN" altLang="zh-CN" sz="3200" b="1" dirty="0">
                <a:solidFill>
                  <a:srgbClr val="FF0000"/>
                </a:solidFill>
                <a:latin typeface="Calibri" panose="020F0502020204030204" pitchFamily="34" charset="0"/>
                <a:ea typeface="宋体" panose="02010600030101010101" pitchFamily="2" charset="-122"/>
              </a:rPr>
              <a:t>不确定关系</a:t>
            </a:r>
            <a:endParaRPr lang="zh-CN" altLang="zh-CN" sz="3200" b="1" dirty="0">
              <a:solidFill>
                <a:srgbClr val="FF0000"/>
              </a:solidFill>
              <a:effectLst/>
            </a:endParaRPr>
          </a:p>
        </p:txBody>
      </p:sp>
      <p:sp>
        <p:nvSpPr>
          <p:cNvPr id="4" name="矩形 3">
            <a:extLst>
              <a:ext uri="{FF2B5EF4-FFF2-40B4-BE49-F238E27FC236}">
                <a16:creationId xmlns:a16="http://schemas.microsoft.com/office/drawing/2014/main" id="{0A359A32-15B1-44A6-B96E-CC41932F934A}"/>
              </a:ext>
            </a:extLst>
          </p:cNvPr>
          <p:cNvSpPr/>
          <p:nvPr/>
        </p:nvSpPr>
        <p:spPr>
          <a:xfrm>
            <a:off x="1045699" y="957085"/>
            <a:ext cx="10410092" cy="2677656"/>
          </a:xfrm>
          <a:prstGeom prst="rect">
            <a:avLst/>
          </a:prstGeom>
        </p:spPr>
        <p:txBody>
          <a:bodyPr wrap="square">
            <a:spAutoFit/>
          </a:bodyPr>
          <a:lstStyle/>
          <a:p>
            <a:r>
              <a:rPr lang="zh-CN" altLang="en-US" sz="2800" b="1" dirty="0">
                <a:solidFill>
                  <a:srgbClr val="FF0000"/>
                </a:solidFill>
              </a:rPr>
              <a:t>测量假设：</a:t>
            </a:r>
            <a:r>
              <a:rPr lang="zh-CN" altLang="en-US" sz="2800" b="1" dirty="0">
                <a:solidFill>
                  <a:srgbClr val="3333FF"/>
                </a:solidFill>
              </a:rPr>
              <a:t>当一个量子系统处于量子态      时，对力学量      的进行测量的结果一定为该力学量算符的本征值之一，测量结果为     的概率为 </a:t>
            </a:r>
            <a:endParaRPr lang="en-US" altLang="zh-CN" sz="2800" b="1" dirty="0">
              <a:solidFill>
                <a:srgbClr val="3333FF"/>
              </a:solidFill>
            </a:endParaRPr>
          </a:p>
          <a:p>
            <a:endParaRPr lang="en-US" altLang="zh-CN" sz="2800" b="1" dirty="0">
              <a:solidFill>
                <a:srgbClr val="3333FF"/>
              </a:solidFill>
            </a:endParaRPr>
          </a:p>
          <a:p>
            <a:r>
              <a:rPr lang="zh-CN" altLang="en-US" sz="2800" b="1" dirty="0">
                <a:solidFill>
                  <a:srgbClr val="009900"/>
                </a:solidFill>
              </a:rPr>
              <a:t>这里                       为力学量     的本征方程。当测量完成后，该量子系统塌缩至       。</a:t>
            </a:r>
          </a:p>
        </p:txBody>
      </p:sp>
      <p:graphicFrame>
        <p:nvGraphicFramePr>
          <p:cNvPr id="5" name="对象 4">
            <a:extLst>
              <a:ext uri="{FF2B5EF4-FFF2-40B4-BE49-F238E27FC236}">
                <a16:creationId xmlns:a16="http://schemas.microsoft.com/office/drawing/2014/main" id="{201401B1-7BEF-4B9B-BBE6-780A0701A320}"/>
              </a:ext>
            </a:extLst>
          </p:cNvPr>
          <p:cNvGraphicFramePr>
            <a:graphicFrameLocks noChangeAspect="1"/>
          </p:cNvGraphicFramePr>
          <p:nvPr>
            <p:extLst>
              <p:ext uri="{D42A27DB-BD31-4B8C-83A1-F6EECF244321}">
                <p14:modId xmlns:p14="http://schemas.microsoft.com/office/powerpoint/2010/main" val="523554291"/>
              </p:ext>
            </p:extLst>
          </p:nvPr>
        </p:nvGraphicFramePr>
        <p:xfrm>
          <a:off x="7076160" y="957085"/>
          <a:ext cx="562708" cy="562708"/>
        </p:xfrm>
        <a:graphic>
          <a:graphicData uri="http://schemas.openxmlformats.org/presentationml/2006/ole">
            <mc:AlternateContent xmlns:mc="http://schemas.openxmlformats.org/markup-compatibility/2006">
              <mc:Choice xmlns:v="urn:schemas-microsoft-com:vml" Requires="v">
                <p:oleObj spid="_x0000_s137792" name="Equation" r:id="rId3" imgW="164885" imgH="164885" progId="Equation.DSMT4">
                  <p:embed/>
                </p:oleObj>
              </mc:Choice>
              <mc:Fallback>
                <p:oleObj name="Equation" r:id="rId3" imgW="164885" imgH="164885" progId="Equation.DSMT4">
                  <p:embed/>
                  <p:pic>
                    <p:nvPicPr>
                      <p:cNvPr id="3" name="对象 2">
                        <a:extLst>
                          <a:ext uri="{FF2B5EF4-FFF2-40B4-BE49-F238E27FC236}">
                            <a16:creationId xmlns:a16="http://schemas.microsoft.com/office/drawing/2014/main" id="{3984F52B-4DCF-4AB3-BDAC-52810CCDEC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6160" y="957085"/>
                        <a:ext cx="562708" cy="56270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EE730B1A-816B-4FE6-9A1A-40079C2FB612}"/>
              </a:ext>
            </a:extLst>
          </p:cNvPr>
          <p:cNvGraphicFramePr>
            <a:graphicFrameLocks noChangeAspect="1"/>
          </p:cNvGraphicFramePr>
          <p:nvPr>
            <p:extLst>
              <p:ext uri="{D42A27DB-BD31-4B8C-83A1-F6EECF244321}">
                <p14:modId xmlns:p14="http://schemas.microsoft.com/office/powerpoint/2010/main" val="459284665"/>
              </p:ext>
            </p:extLst>
          </p:nvPr>
        </p:nvGraphicFramePr>
        <p:xfrm>
          <a:off x="10031429" y="853792"/>
          <a:ext cx="485335" cy="596268"/>
        </p:xfrm>
        <a:graphic>
          <a:graphicData uri="http://schemas.openxmlformats.org/presentationml/2006/ole">
            <mc:AlternateContent xmlns:mc="http://schemas.openxmlformats.org/markup-compatibility/2006">
              <mc:Choice xmlns:v="urn:schemas-microsoft-com:vml" Requires="v">
                <p:oleObj spid="_x0000_s137793" name="Equation" r:id="rId5" imgW="164957" imgH="203024" progId="Equation.DSMT4">
                  <p:embed/>
                </p:oleObj>
              </mc:Choice>
              <mc:Fallback>
                <p:oleObj name="Equation" r:id="rId5" imgW="164957" imgH="203024" progId="Equation.DSMT4">
                  <p:embed/>
                  <p:pic>
                    <p:nvPicPr>
                      <p:cNvPr id="4" name="对象 3">
                        <a:extLst>
                          <a:ext uri="{FF2B5EF4-FFF2-40B4-BE49-F238E27FC236}">
                            <a16:creationId xmlns:a16="http://schemas.microsoft.com/office/drawing/2014/main" id="{287A9A40-B673-472E-BBAC-29A3E1740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1429" y="853792"/>
                        <a:ext cx="485335" cy="59626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273E2277-91DF-4481-AA33-EEF552FC97BC}"/>
              </a:ext>
            </a:extLst>
          </p:cNvPr>
          <p:cNvGraphicFramePr>
            <a:graphicFrameLocks noChangeAspect="1"/>
          </p:cNvGraphicFramePr>
          <p:nvPr>
            <p:extLst>
              <p:ext uri="{D42A27DB-BD31-4B8C-83A1-F6EECF244321}">
                <p14:modId xmlns:p14="http://schemas.microsoft.com/office/powerpoint/2010/main" val="4229111258"/>
              </p:ext>
            </p:extLst>
          </p:nvPr>
        </p:nvGraphicFramePr>
        <p:xfrm>
          <a:off x="10704923" y="1307320"/>
          <a:ext cx="562708" cy="729997"/>
        </p:xfrm>
        <a:graphic>
          <a:graphicData uri="http://schemas.openxmlformats.org/presentationml/2006/ole">
            <mc:AlternateContent xmlns:mc="http://schemas.openxmlformats.org/markup-compatibility/2006">
              <mc:Choice xmlns:v="urn:schemas-microsoft-com:vml" Requires="v">
                <p:oleObj spid="_x0000_s137794" name="Equation" r:id="rId7" imgW="177646" imgH="228402" progId="Equation.DSMT4">
                  <p:embed/>
                </p:oleObj>
              </mc:Choice>
              <mc:Fallback>
                <p:oleObj name="Equation" r:id="rId7" imgW="177646" imgH="228402" progId="Equation.DSMT4">
                  <p:embed/>
                  <p:pic>
                    <p:nvPicPr>
                      <p:cNvPr id="5" name="对象 4">
                        <a:extLst>
                          <a:ext uri="{FF2B5EF4-FFF2-40B4-BE49-F238E27FC236}">
                            <a16:creationId xmlns:a16="http://schemas.microsoft.com/office/drawing/2014/main" id="{F69AF2CC-5B96-49C5-B264-D6400C698F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04923" y="1307320"/>
                        <a:ext cx="562708" cy="72999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77D6A218-A6A7-4139-8F93-76D2DEE52128}"/>
              </a:ext>
            </a:extLst>
          </p:cNvPr>
          <p:cNvGraphicFramePr>
            <a:graphicFrameLocks noChangeAspect="1"/>
          </p:cNvGraphicFramePr>
          <p:nvPr>
            <p:extLst>
              <p:ext uri="{D42A27DB-BD31-4B8C-83A1-F6EECF244321}">
                <p14:modId xmlns:p14="http://schemas.microsoft.com/office/powerpoint/2010/main" val="422769295"/>
              </p:ext>
            </p:extLst>
          </p:nvPr>
        </p:nvGraphicFramePr>
        <p:xfrm>
          <a:off x="3105219" y="1666246"/>
          <a:ext cx="3072175" cy="974434"/>
        </p:xfrm>
        <a:graphic>
          <a:graphicData uri="http://schemas.openxmlformats.org/presentationml/2006/ole">
            <mc:AlternateContent xmlns:mc="http://schemas.openxmlformats.org/markup-compatibility/2006">
              <mc:Choice xmlns:v="urn:schemas-microsoft-com:vml" Requires="v">
                <p:oleObj spid="_x0000_s137795" name="Equation" r:id="rId9" imgW="1079032" imgH="342751" progId="Equation.DSMT4">
                  <p:embed/>
                </p:oleObj>
              </mc:Choice>
              <mc:Fallback>
                <p:oleObj name="Equation" r:id="rId9" imgW="1079032" imgH="342751" progId="Equation.DSMT4">
                  <p:embed/>
                  <p:pic>
                    <p:nvPicPr>
                      <p:cNvPr id="6" name="对象 5">
                        <a:extLst>
                          <a:ext uri="{FF2B5EF4-FFF2-40B4-BE49-F238E27FC236}">
                            <a16:creationId xmlns:a16="http://schemas.microsoft.com/office/drawing/2014/main" id="{EA65552D-A7E3-42A7-AD6D-2CD956F83F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5219" y="1666246"/>
                        <a:ext cx="3072175" cy="97443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13C6D56B-A902-4C67-B2A4-0070F0E8F9EF}"/>
              </a:ext>
            </a:extLst>
          </p:cNvPr>
          <p:cNvGraphicFramePr>
            <a:graphicFrameLocks noChangeAspect="1"/>
          </p:cNvGraphicFramePr>
          <p:nvPr>
            <p:extLst>
              <p:ext uri="{D42A27DB-BD31-4B8C-83A1-F6EECF244321}">
                <p14:modId xmlns:p14="http://schemas.microsoft.com/office/powerpoint/2010/main" val="879377227"/>
              </p:ext>
            </p:extLst>
          </p:nvPr>
        </p:nvGraphicFramePr>
        <p:xfrm>
          <a:off x="2115505" y="2555080"/>
          <a:ext cx="1911877" cy="689317"/>
        </p:xfrm>
        <a:graphic>
          <a:graphicData uri="http://schemas.openxmlformats.org/presentationml/2006/ole">
            <mc:AlternateContent xmlns:mc="http://schemas.openxmlformats.org/markup-compatibility/2006">
              <mc:Choice xmlns:v="urn:schemas-microsoft-com:vml" Requires="v">
                <p:oleObj spid="_x0000_s137796" name="Equation" r:id="rId11" imgW="698197" imgH="253890" progId="Equation.DSMT4">
                  <p:embed/>
                </p:oleObj>
              </mc:Choice>
              <mc:Fallback>
                <p:oleObj name="Equation" r:id="rId11" imgW="698197" imgH="253890" progId="Equation.DSMT4">
                  <p:embed/>
                  <p:pic>
                    <p:nvPicPr>
                      <p:cNvPr id="7" name="对象 6">
                        <a:extLst>
                          <a:ext uri="{FF2B5EF4-FFF2-40B4-BE49-F238E27FC236}">
                            <a16:creationId xmlns:a16="http://schemas.microsoft.com/office/drawing/2014/main" id="{1F93FC30-6A8B-4B58-BD2B-CB4C540906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5505" y="2555080"/>
                        <a:ext cx="1911877" cy="689317"/>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22233350-8329-4750-A3A9-A9CF1A7E2631}"/>
              </a:ext>
            </a:extLst>
          </p:cNvPr>
          <p:cNvGraphicFramePr>
            <a:graphicFrameLocks noChangeAspect="1"/>
          </p:cNvGraphicFramePr>
          <p:nvPr>
            <p:extLst>
              <p:ext uri="{D42A27DB-BD31-4B8C-83A1-F6EECF244321}">
                <p14:modId xmlns:p14="http://schemas.microsoft.com/office/powerpoint/2010/main" val="368689959"/>
              </p:ext>
            </p:extLst>
          </p:nvPr>
        </p:nvGraphicFramePr>
        <p:xfrm>
          <a:off x="3287951" y="2947580"/>
          <a:ext cx="555674" cy="720872"/>
        </p:xfrm>
        <a:graphic>
          <a:graphicData uri="http://schemas.openxmlformats.org/presentationml/2006/ole">
            <mc:AlternateContent xmlns:mc="http://schemas.openxmlformats.org/markup-compatibility/2006">
              <mc:Choice xmlns:v="urn:schemas-microsoft-com:vml" Requires="v">
                <p:oleObj spid="_x0000_s137797" name="Equation" r:id="rId13" imgW="177646" imgH="228402" progId="Equation.DSMT4">
                  <p:embed/>
                </p:oleObj>
              </mc:Choice>
              <mc:Fallback>
                <p:oleObj name="Equation" r:id="rId13" imgW="177646" imgH="228402" progId="Equation.DSMT4">
                  <p:embed/>
                  <p:pic>
                    <p:nvPicPr>
                      <p:cNvPr id="8" name="对象 7">
                        <a:extLst>
                          <a:ext uri="{FF2B5EF4-FFF2-40B4-BE49-F238E27FC236}">
                            <a16:creationId xmlns:a16="http://schemas.microsoft.com/office/drawing/2014/main" id="{141A807A-E59E-43C8-AB43-AB26D55B85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7951" y="2947580"/>
                        <a:ext cx="555674" cy="720872"/>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C9E2ECFD-8B20-4A36-AF39-93AC88B289F3}"/>
              </a:ext>
            </a:extLst>
          </p:cNvPr>
          <p:cNvGraphicFramePr>
            <a:graphicFrameLocks noChangeAspect="1"/>
          </p:cNvGraphicFramePr>
          <p:nvPr>
            <p:extLst>
              <p:ext uri="{D42A27DB-BD31-4B8C-83A1-F6EECF244321}">
                <p14:modId xmlns:p14="http://schemas.microsoft.com/office/powerpoint/2010/main" val="639439384"/>
              </p:ext>
            </p:extLst>
          </p:nvPr>
        </p:nvGraphicFramePr>
        <p:xfrm>
          <a:off x="5471152" y="2574472"/>
          <a:ext cx="485335" cy="596268"/>
        </p:xfrm>
        <a:graphic>
          <a:graphicData uri="http://schemas.openxmlformats.org/presentationml/2006/ole">
            <mc:AlternateContent xmlns:mc="http://schemas.openxmlformats.org/markup-compatibility/2006">
              <mc:Choice xmlns:v="urn:schemas-microsoft-com:vml" Requires="v">
                <p:oleObj spid="_x0000_s137798" name="Equation" r:id="rId5" imgW="164957" imgH="203024" progId="Equation.DSMT4">
                  <p:embed/>
                </p:oleObj>
              </mc:Choice>
              <mc:Fallback>
                <p:oleObj name="Equation" r:id="rId5" imgW="164957" imgH="203024" progId="Equation.DSMT4">
                  <p:embed/>
                  <p:pic>
                    <p:nvPicPr>
                      <p:cNvPr id="9" name="对象 8">
                        <a:extLst>
                          <a:ext uri="{FF2B5EF4-FFF2-40B4-BE49-F238E27FC236}">
                            <a16:creationId xmlns:a16="http://schemas.microsoft.com/office/drawing/2014/main" id="{72DDE935-CA3F-46C5-BEB7-DA216E5B27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1152" y="2574472"/>
                        <a:ext cx="485335" cy="596268"/>
                      </a:xfrm>
                      <a:prstGeom prst="rect">
                        <a:avLst/>
                      </a:prstGeom>
                      <a:noFill/>
                    </p:spPr>
                  </p:pic>
                </p:oleObj>
              </mc:Fallback>
            </mc:AlternateContent>
          </a:graphicData>
        </a:graphic>
      </p:graphicFrame>
      <p:sp>
        <p:nvSpPr>
          <p:cNvPr id="12" name="Rectangle 14">
            <a:extLst>
              <a:ext uri="{FF2B5EF4-FFF2-40B4-BE49-F238E27FC236}">
                <a16:creationId xmlns:a16="http://schemas.microsoft.com/office/drawing/2014/main" id="{7BE2B548-6E60-4074-AB9F-A5BDFDDC582A}"/>
              </a:ext>
            </a:extLst>
          </p:cNvPr>
          <p:cNvSpPr>
            <a:spLocks noChangeArrowheads="1"/>
          </p:cNvSpPr>
          <p:nvPr/>
        </p:nvSpPr>
        <p:spPr bwMode="auto">
          <a:xfrm>
            <a:off x="236339" y="3738034"/>
            <a:ext cx="13606270"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400" dirty="0">
              <a:solidFill>
                <a:srgbClr val="009900"/>
              </a:solidFill>
              <a:latin typeface="宋体" panose="02010600030101010101" pitchFamily="2" charset="-122"/>
            </a:endParaRPr>
          </a:p>
        </p:txBody>
      </p:sp>
      <p:sp>
        <p:nvSpPr>
          <p:cNvPr id="13" name="矩形 12">
            <a:extLst>
              <a:ext uri="{FF2B5EF4-FFF2-40B4-BE49-F238E27FC236}">
                <a16:creationId xmlns:a16="http://schemas.microsoft.com/office/drawing/2014/main" id="{EC48C00F-044D-4038-9024-BCEB90B26109}"/>
              </a:ext>
            </a:extLst>
          </p:cNvPr>
          <p:cNvSpPr/>
          <p:nvPr/>
        </p:nvSpPr>
        <p:spPr>
          <a:xfrm>
            <a:off x="691660" y="3693599"/>
            <a:ext cx="11500339" cy="523220"/>
          </a:xfrm>
          <a:prstGeom prst="rect">
            <a:avLst/>
          </a:prstGeom>
        </p:spPr>
        <p:txBody>
          <a:bodyPr wrap="square">
            <a:spAutoFit/>
          </a:bodyPr>
          <a:lstStyle/>
          <a:p>
            <a:r>
              <a:rPr lang="zh-CN" altLang="en-US" sz="2800" b="1" dirty="0">
                <a:solidFill>
                  <a:srgbClr val="FF0000"/>
                </a:solidFill>
                <a:latin typeface="宋体" panose="02010600030101010101" pitchFamily="2" charset="-122"/>
              </a:rPr>
              <a:t>定理：</a:t>
            </a:r>
            <a:r>
              <a:rPr lang="zh-CN" altLang="en-US" sz="2800" b="1" dirty="0">
                <a:solidFill>
                  <a:srgbClr val="009900"/>
                </a:solidFill>
                <a:latin typeface="宋体" panose="02010600030101010101" pitchFamily="2" charset="-122"/>
              </a:rPr>
              <a:t>若两个力学量算符有一组共同完备的本征函数系，则二算符对易。</a:t>
            </a:r>
            <a:endParaRPr lang="zh-CN" altLang="en-US" sz="2800" dirty="0">
              <a:solidFill>
                <a:srgbClr val="009900"/>
              </a:solidFill>
              <a:latin typeface="宋体" panose="02010600030101010101" pitchFamily="2" charset="-122"/>
            </a:endParaRPr>
          </a:p>
        </p:txBody>
      </p:sp>
      <p:sp>
        <p:nvSpPr>
          <p:cNvPr id="14" name="Rectangle 19">
            <a:extLst>
              <a:ext uri="{FF2B5EF4-FFF2-40B4-BE49-F238E27FC236}">
                <a16:creationId xmlns:a16="http://schemas.microsoft.com/office/drawing/2014/main" id="{D4F6DA70-90D1-44BF-8FAB-EF0F98C4F260}"/>
              </a:ext>
            </a:extLst>
          </p:cNvPr>
          <p:cNvSpPr>
            <a:spLocks noChangeArrowheads="1"/>
          </p:cNvSpPr>
          <p:nvPr/>
        </p:nvSpPr>
        <p:spPr bwMode="auto">
          <a:xfrm>
            <a:off x="755106" y="4343902"/>
            <a:ext cx="10358372"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宋体" panose="02010600030101010101" pitchFamily="2" charset="-122"/>
              </a:rPr>
              <a:t>逆定理：</a:t>
            </a:r>
            <a:r>
              <a:rPr lang="zh-CN" altLang="en-US" sz="2800" b="1" dirty="0">
                <a:solidFill>
                  <a:srgbClr val="3333FF"/>
                </a:solidFill>
                <a:latin typeface="宋体" panose="02010600030101010101" pitchFamily="2" charset="-122"/>
              </a:rPr>
              <a:t>如果两个力学量算符对易，则此二算符有组成完备系的共同的本征函数。</a:t>
            </a:r>
            <a:endParaRPr lang="zh-CN" altLang="en-US" sz="4400" dirty="0">
              <a:solidFill>
                <a:srgbClr val="3333FF"/>
              </a:solidFill>
              <a:latin typeface="宋体" panose="02010600030101010101" pitchFamily="2" charset="-122"/>
            </a:endParaRPr>
          </a:p>
        </p:txBody>
      </p:sp>
      <p:sp>
        <p:nvSpPr>
          <p:cNvPr id="15" name="Rectangle 6">
            <a:extLst>
              <a:ext uri="{FF2B5EF4-FFF2-40B4-BE49-F238E27FC236}">
                <a16:creationId xmlns:a16="http://schemas.microsoft.com/office/drawing/2014/main" id="{649079E5-E96E-48AC-A466-EA1C99C12439}"/>
              </a:ext>
            </a:extLst>
          </p:cNvPr>
          <p:cNvSpPr>
            <a:spLocks noChangeArrowheads="1"/>
          </p:cNvSpPr>
          <p:nvPr/>
        </p:nvSpPr>
        <p:spPr bwMode="auto">
          <a:xfrm>
            <a:off x="995362" y="5523802"/>
            <a:ext cx="8401855"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rgbClr val="FF0000"/>
                </a:solidFill>
                <a:latin typeface="宋体" panose="02010600030101010101" pitchFamily="2" charset="-122"/>
              </a:rPr>
              <a:t>定理：</a:t>
            </a:r>
            <a:r>
              <a:rPr lang="zh-CN" altLang="en-US" sz="2800" b="1" dirty="0">
                <a:solidFill>
                  <a:srgbClr val="009900"/>
                </a:solidFill>
                <a:latin typeface="宋体" panose="02010600030101010101" pitchFamily="2" charset="-122"/>
              </a:rPr>
              <a:t>一组力学量算符具有共同完备本征函数系的充要条件是这组算符两两对易。</a:t>
            </a:r>
            <a:endParaRPr lang="zh-CN" altLang="en-US" sz="4400" dirty="0">
              <a:solidFill>
                <a:srgbClr val="009900"/>
              </a:solidFill>
              <a:latin typeface="宋体" panose="02010600030101010101" pitchFamily="2" charset="-122"/>
            </a:endParaRPr>
          </a:p>
        </p:txBody>
      </p:sp>
    </p:spTree>
    <p:extLst>
      <p:ext uri="{BB962C8B-B14F-4D97-AF65-F5344CB8AC3E}">
        <p14:creationId xmlns:p14="http://schemas.microsoft.com/office/powerpoint/2010/main" val="62367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par>
                                <p:cTn id="26" presetID="6" presetClass="entr" presetSubtype="16"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ircle(in)">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heel(1)">
                                      <p:cBhvr>
                                        <p:cTn id="33" dur="2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E2EED8-E3C9-45F9-9C23-604AD7401798}"/>
              </a:ext>
            </a:extLst>
          </p:cNvPr>
          <p:cNvSpPr/>
          <p:nvPr/>
        </p:nvSpPr>
        <p:spPr>
          <a:xfrm>
            <a:off x="1017563" y="471750"/>
            <a:ext cx="10410092" cy="2677656"/>
          </a:xfrm>
          <a:prstGeom prst="rect">
            <a:avLst/>
          </a:prstGeom>
        </p:spPr>
        <p:txBody>
          <a:bodyPr wrap="square">
            <a:spAutoFit/>
          </a:bodyPr>
          <a:lstStyle/>
          <a:p>
            <a:r>
              <a:rPr lang="zh-CN" altLang="en-US" sz="2800" b="1" dirty="0">
                <a:solidFill>
                  <a:srgbClr val="FF0000"/>
                </a:solidFill>
              </a:rPr>
              <a:t>测量假设：</a:t>
            </a:r>
            <a:r>
              <a:rPr lang="zh-CN" altLang="en-US" sz="2800" b="1" dirty="0">
                <a:solidFill>
                  <a:srgbClr val="3333FF"/>
                </a:solidFill>
              </a:rPr>
              <a:t>当一个量子系统处于量子态      时，对力学量      的进行测量的结果一定为该力学量算符的本征值之一，测量结果为     的概率为 </a:t>
            </a:r>
            <a:endParaRPr lang="en-US" altLang="zh-CN" sz="2800" b="1" dirty="0">
              <a:solidFill>
                <a:srgbClr val="3333FF"/>
              </a:solidFill>
            </a:endParaRPr>
          </a:p>
          <a:p>
            <a:endParaRPr lang="en-US" altLang="zh-CN" sz="2800" b="1" dirty="0">
              <a:solidFill>
                <a:srgbClr val="3333FF"/>
              </a:solidFill>
            </a:endParaRPr>
          </a:p>
          <a:p>
            <a:r>
              <a:rPr lang="zh-CN" altLang="en-US" sz="2800" b="1" dirty="0">
                <a:solidFill>
                  <a:srgbClr val="009900"/>
                </a:solidFill>
              </a:rPr>
              <a:t>这里                       为力学量     的本征方程。当测量完成后，该量子系统塌缩至       。</a:t>
            </a:r>
          </a:p>
        </p:txBody>
      </p:sp>
      <p:graphicFrame>
        <p:nvGraphicFramePr>
          <p:cNvPr id="3" name="对象 2">
            <a:extLst>
              <a:ext uri="{FF2B5EF4-FFF2-40B4-BE49-F238E27FC236}">
                <a16:creationId xmlns:a16="http://schemas.microsoft.com/office/drawing/2014/main" id="{4A63A7A8-3736-43F9-A8DA-A92880E70993}"/>
              </a:ext>
            </a:extLst>
          </p:cNvPr>
          <p:cNvGraphicFramePr>
            <a:graphicFrameLocks noChangeAspect="1"/>
          </p:cNvGraphicFramePr>
          <p:nvPr>
            <p:extLst>
              <p:ext uri="{D42A27DB-BD31-4B8C-83A1-F6EECF244321}">
                <p14:modId xmlns:p14="http://schemas.microsoft.com/office/powerpoint/2010/main" val="3981752344"/>
              </p:ext>
            </p:extLst>
          </p:nvPr>
        </p:nvGraphicFramePr>
        <p:xfrm>
          <a:off x="7048024" y="471750"/>
          <a:ext cx="562708" cy="562708"/>
        </p:xfrm>
        <a:graphic>
          <a:graphicData uri="http://schemas.openxmlformats.org/presentationml/2006/ole">
            <mc:AlternateContent xmlns:mc="http://schemas.openxmlformats.org/markup-compatibility/2006">
              <mc:Choice xmlns:v="urn:schemas-microsoft-com:vml" Requires="v">
                <p:oleObj spid="_x0000_s140143" name="Equation" r:id="rId3" imgW="164885" imgH="164885" progId="Equation.DSMT4">
                  <p:embed/>
                </p:oleObj>
              </mc:Choice>
              <mc:Fallback>
                <p:oleObj name="Equation" r:id="rId3" imgW="164885" imgH="164885" progId="Equation.DSMT4">
                  <p:embed/>
                  <p:pic>
                    <p:nvPicPr>
                      <p:cNvPr id="5" name="对象 4">
                        <a:extLst>
                          <a:ext uri="{FF2B5EF4-FFF2-40B4-BE49-F238E27FC236}">
                            <a16:creationId xmlns:a16="http://schemas.microsoft.com/office/drawing/2014/main" id="{201401B1-7BEF-4B9B-BBE6-780A0701A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024" y="471750"/>
                        <a:ext cx="562708" cy="562708"/>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D07FB0C4-396D-47F7-94A9-85E47A6E5C19}"/>
              </a:ext>
            </a:extLst>
          </p:cNvPr>
          <p:cNvGraphicFramePr>
            <a:graphicFrameLocks noChangeAspect="1"/>
          </p:cNvGraphicFramePr>
          <p:nvPr>
            <p:extLst>
              <p:ext uri="{D42A27DB-BD31-4B8C-83A1-F6EECF244321}">
                <p14:modId xmlns:p14="http://schemas.microsoft.com/office/powerpoint/2010/main" val="2916875232"/>
              </p:ext>
            </p:extLst>
          </p:nvPr>
        </p:nvGraphicFramePr>
        <p:xfrm>
          <a:off x="10003293" y="368457"/>
          <a:ext cx="485335" cy="596268"/>
        </p:xfrm>
        <a:graphic>
          <a:graphicData uri="http://schemas.openxmlformats.org/presentationml/2006/ole">
            <mc:AlternateContent xmlns:mc="http://schemas.openxmlformats.org/markup-compatibility/2006">
              <mc:Choice xmlns:v="urn:schemas-microsoft-com:vml" Requires="v">
                <p:oleObj spid="_x0000_s140144" name="Equation" r:id="rId5" imgW="164957" imgH="203024" progId="Equation.DSMT4">
                  <p:embed/>
                </p:oleObj>
              </mc:Choice>
              <mc:Fallback>
                <p:oleObj name="Equation" r:id="rId5" imgW="164957" imgH="203024" progId="Equation.DSMT4">
                  <p:embed/>
                  <p:pic>
                    <p:nvPicPr>
                      <p:cNvPr id="6" name="对象 5">
                        <a:extLst>
                          <a:ext uri="{FF2B5EF4-FFF2-40B4-BE49-F238E27FC236}">
                            <a16:creationId xmlns:a16="http://schemas.microsoft.com/office/drawing/2014/main" id="{EE730B1A-816B-4FE6-9A1A-40079C2FB6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3293" y="368457"/>
                        <a:ext cx="485335" cy="596268"/>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77DB306A-E392-4903-AE65-6000678E123F}"/>
              </a:ext>
            </a:extLst>
          </p:cNvPr>
          <p:cNvGraphicFramePr>
            <a:graphicFrameLocks noChangeAspect="1"/>
          </p:cNvGraphicFramePr>
          <p:nvPr>
            <p:extLst>
              <p:ext uri="{D42A27DB-BD31-4B8C-83A1-F6EECF244321}">
                <p14:modId xmlns:p14="http://schemas.microsoft.com/office/powerpoint/2010/main" val="2843870278"/>
              </p:ext>
            </p:extLst>
          </p:nvPr>
        </p:nvGraphicFramePr>
        <p:xfrm>
          <a:off x="10676787" y="821985"/>
          <a:ext cx="562708" cy="729997"/>
        </p:xfrm>
        <a:graphic>
          <a:graphicData uri="http://schemas.openxmlformats.org/presentationml/2006/ole">
            <mc:AlternateContent xmlns:mc="http://schemas.openxmlformats.org/markup-compatibility/2006">
              <mc:Choice xmlns:v="urn:schemas-microsoft-com:vml" Requires="v">
                <p:oleObj spid="_x0000_s140145" name="Equation" r:id="rId7" imgW="177646" imgH="228402" progId="Equation.DSMT4">
                  <p:embed/>
                </p:oleObj>
              </mc:Choice>
              <mc:Fallback>
                <p:oleObj name="Equation" r:id="rId7" imgW="177646" imgH="228402" progId="Equation.DSMT4">
                  <p:embed/>
                  <p:pic>
                    <p:nvPicPr>
                      <p:cNvPr id="7" name="对象 6">
                        <a:extLst>
                          <a:ext uri="{FF2B5EF4-FFF2-40B4-BE49-F238E27FC236}">
                            <a16:creationId xmlns:a16="http://schemas.microsoft.com/office/drawing/2014/main" id="{273E2277-91DF-4481-AA33-EEF552FC97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76787" y="821985"/>
                        <a:ext cx="562708" cy="729997"/>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2626897D-758E-475E-A16F-D64E81BB2B98}"/>
              </a:ext>
            </a:extLst>
          </p:cNvPr>
          <p:cNvGraphicFramePr>
            <a:graphicFrameLocks noChangeAspect="1"/>
          </p:cNvGraphicFramePr>
          <p:nvPr>
            <p:extLst>
              <p:ext uri="{D42A27DB-BD31-4B8C-83A1-F6EECF244321}">
                <p14:modId xmlns:p14="http://schemas.microsoft.com/office/powerpoint/2010/main" val="1282301187"/>
              </p:ext>
            </p:extLst>
          </p:nvPr>
        </p:nvGraphicFramePr>
        <p:xfrm>
          <a:off x="3077083" y="1180911"/>
          <a:ext cx="3072175" cy="974434"/>
        </p:xfrm>
        <a:graphic>
          <a:graphicData uri="http://schemas.openxmlformats.org/presentationml/2006/ole">
            <mc:AlternateContent xmlns:mc="http://schemas.openxmlformats.org/markup-compatibility/2006">
              <mc:Choice xmlns:v="urn:schemas-microsoft-com:vml" Requires="v">
                <p:oleObj spid="_x0000_s140146" name="Equation" r:id="rId9" imgW="1079032" imgH="342751" progId="Equation.DSMT4">
                  <p:embed/>
                </p:oleObj>
              </mc:Choice>
              <mc:Fallback>
                <p:oleObj name="Equation" r:id="rId9" imgW="1079032" imgH="342751" progId="Equation.DSMT4">
                  <p:embed/>
                  <p:pic>
                    <p:nvPicPr>
                      <p:cNvPr id="8" name="对象 7">
                        <a:extLst>
                          <a:ext uri="{FF2B5EF4-FFF2-40B4-BE49-F238E27FC236}">
                            <a16:creationId xmlns:a16="http://schemas.microsoft.com/office/drawing/2014/main" id="{77D6A218-A6A7-4139-8F93-76D2DEE521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7083" y="1180911"/>
                        <a:ext cx="3072175" cy="974434"/>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9CD3AD78-3C68-45BE-BCBD-FA7FC80A4E77}"/>
              </a:ext>
            </a:extLst>
          </p:cNvPr>
          <p:cNvGraphicFramePr>
            <a:graphicFrameLocks noChangeAspect="1"/>
          </p:cNvGraphicFramePr>
          <p:nvPr>
            <p:extLst>
              <p:ext uri="{D42A27DB-BD31-4B8C-83A1-F6EECF244321}">
                <p14:modId xmlns:p14="http://schemas.microsoft.com/office/powerpoint/2010/main" val="3746026810"/>
              </p:ext>
            </p:extLst>
          </p:nvPr>
        </p:nvGraphicFramePr>
        <p:xfrm>
          <a:off x="2087369" y="2069745"/>
          <a:ext cx="1911877" cy="689317"/>
        </p:xfrm>
        <a:graphic>
          <a:graphicData uri="http://schemas.openxmlformats.org/presentationml/2006/ole">
            <mc:AlternateContent xmlns:mc="http://schemas.openxmlformats.org/markup-compatibility/2006">
              <mc:Choice xmlns:v="urn:schemas-microsoft-com:vml" Requires="v">
                <p:oleObj spid="_x0000_s140147" name="Equation" r:id="rId11" imgW="698197" imgH="253890" progId="Equation.DSMT4">
                  <p:embed/>
                </p:oleObj>
              </mc:Choice>
              <mc:Fallback>
                <p:oleObj name="Equation" r:id="rId11" imgW="698197" imgH="253890" progId="Equation.DSMT4">
                  <p:embed/>
                  <p:pic>
                    <p:nvPicPr>
                      <p:cNvPr id="9" name="对象 8">
                        <a:extLst>
                          <a:ext uri="{FF2B5EF4-FFF2-40B4-BE49-F238E27FC236}">
                            <a16:creationId xmlns:a16="http://schemas.microsoft.com/office/drawing/2014/main" id="{13C6D56B-A902-4C67-B2A4-0070F0E8F9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7369" y="2069745"/>
                        <a:ext cx="1911877" cy="68931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49942AE6-E9C4-4C88-A93A-1AB8E4E32870}"/>
              </a:ext>
            </a:extLst>
          </p:cNvPr>
          <p:cNvGraphicFramePr>
            <a:graphicFrameLocks noChangeAspect="1"/>
          </p:cNvGraphicFramePr>
          <p:nvPr>
            <p:extLst>
              <p:ext uri="{D42A27DB-BD31-4B8C-83A1-F6EECF244321}">
                <p14:modId xmlns:p14="http://schemas.microsoft.com/office/powerpoint/2010/main" val="1176980230"/>
              </p:ext>
            </p:extLst>
          </p:nvPr>
        </p:nvGraphicFramePr>
        <p:xfrm>
          <a:off x="3259815" y="2462245"/>
          <a:ext cx="555674" cy="720872"/>
        </p:xfrm>
        <a:graphic>
          <a:graphicData uri="http://schemas.openxmlformats.org/presentationml/2006/ole">
            <mc:AlternateContent xmlns:mc="http://schemas.openxmlformats.org/markup-compatibility/2006">
              <mc:Choice xmlns:v="urn:schemas-microsoft-com:vml" Requires="v">
                <p:oleObj spid="_x0000_s140148" name="Equation" r:id="rId13" imgW="177646" imgH="228402" progId="Equation.DSMT4">
                  <p:embed/>
                </p:oleObj>
              </mc:Choice>
              <mc:Fallback>
                <p:oleObj name="Equation" r:id="rId13" imgW="177646" imgH="228402" progId="Equation.DSMT4">
                  <p:embed/>
                  <p:pic>
                    <p:nvPicPr>
                      <p:cNvPr id="10" name="对象 9">
                        <a:extLst>
                          <a:ext uri="{FF2B5EF4-FFF2-40B4-BE49-F238E27FC236}">
                            <a16:creationId xmlns:a16="http://schemas.microsoft.com/office/drawing/2014/main" id="{22233350-8329-4750-A3A9-A9CF1A7E263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59815" y="2462245"/>
                        <a:ext cx="555674" cy="720872"/>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0181635D-E35B-42C0-882F-846BA0236503}"/>
              </a:ext>
            </a:extLst>
          </p:cNvPr>
          <p:cNvGraphicFramePr>
            <a:graphicFrameLocks noChangeAspect="1"/>
          </p:cNvGraphicFramePr>
          <p:nvPr>
            <p:extLst>
              <p:ext uri="{D42A27DB-BD31-4B8C-83A1-F6EECF244321}">
                <p14:modId xmlns:p14="http://schemas.microsoft.com/office/powerpoint/2010/main" val="1131702905"/>
              </p:ext>
            </p:extLst>
          </p:nvPr>
        </p:nvGraphicFramePr>
        <p:xfrm>
          <a:off x="5443016" y="2089137"/>
          <a:ext cx="485335" cy="596268"/>
        </p:xfrm>
        <a:graphic>
          <a:graphicData uri="http://schemas.openxmlformats.org/presentationml/2006/ole">
            <mc:AlternateContent xmlns:mc="http://schemas.openxmlformats.org/markup-compatibility/2006">
              <mc:Choice xmlns:v="urn:schemas-microsoft-com:vml" Requires="v">
                <p:oleObj spid="_x0000_s140149" name="Equation" r:id="rId5" imgW="164957" imgH="203024" progId="Equation.DSMT4">
                  <p:embed/>
                </p:oleObj>
              </mc:Choice>
              <mc:Fallback>
                <p:oleObj name="Equation" r:id="rId5" imgW="164957" imgH="203024" progId="Equation.DSMT4">
                  <p:embed/>
                  <p:pic>
                    <p:nvPicPr>
                      <p:cNvPr id="11" name="对象 10">
                        <a:extLst>
                          <a:ext uri="{FF2B5EF4-FFF2-40B4-BE49-F238E27FC236}">
                            <a16:creationId xmlns:a16="http://schemas.microsoft.com/office/drawing/2014/main" id="{C9E2ECFD-8B20-4A36-AF39-93AC88B28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016" y="2089137"/>
                        <a:ext cx="485335" cy="596268"/>
                      </a:xfrm>
                      <a:prstGeom prst="rect">
                        <a:avLst/>
                      </a:prstGeom>
                      <a:noFill/>
                    </p:spPr>
                  </p:pic>
                </p:oleObj>
              </mc:Fallback>
            </mc:AlternateContent>
          </a:graphicData>
        </a:graphic>
      </p:graphicFrame>
      <p:sp>
        <p:nvSpPr>
          <p:cNvPr id="10" name="Rectangle 19">
            <a:extLst>
              <a:ext uri="{FF2B5EF4-FFF2-40B4-BE49-F238E27FC236}">
                <a16:creationId xmlns:a16="http://schemas.microsoft.com/office/drawing/2014/main" id="{5F46E5AC-30DE-4EB9-B81F-0C7A1DE161F5}"/>
              </a:ext>
            </a:extLst>
          </p:cNvPr>
          <p:cNvSpPr>
            <a:spLocks noChangeArrowheads="1"/>
          </p:cNvSpPr>
          <p:nvPr/>
        </p:nvSpPr>
        <p:spPr bwMode="auto">
          <a:xfrm>
            <a:off x="709237" y="3446492"/>
            <a:ext cx="10358372"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宋体" panose="02010600030101010101" pitchFamily="2" charset="-122"/>
              </a:rPr>
              <a:t>逆定理：</a:t>
            </a:r>
            <a:r>
              <a:rPr lang="zh-CN" altLang="en-US" sz="2800" b="1" dirty="0">
                <a:solidFill>
                  <a:srgbClr val="3333FF"/>
                </a:solidFill>
                <a:latin typeface="宋体" panose="02010600030101010101" pitchFamily="2" charset="-122"/>
              </a:rPr>
              <a:t>如果两个力学量算符对易，则此二算符有组成完备系的共同的本征函数。</a:t>
            </a:r>
            <a:endParaRPr lang="zh-CN" altLang="en-US" sz="4400" dirty="0">
              <a:solidFill>
                <a:srgbClr val="3333FF"/>
              </a:solidFill>
              <a:latin typeface="宋体" panose="02010600030101010101" pitchFamily="2" charset="-122"/>
            </a:endParaRPr>
          </a:p>
        </p:txBody>
      </p:sp>
      <p:sp>
        <p:nvSpPr>
          <p:cNvPr id="17" name="矩形 16">
            <a:extLst>
              <a:ext uri="{FF2B5EF4-FFF2-40B4-BE49-F238E27FC236}">
                <a16:creationId xmlns:a16="http://schemas.microsoft.com/office/drawing/2014/main" id="{0CD94728-4EF8-4BA0-90FC-DA9A89FAB300}"/>
              </a:ext>
            </a:extLst>
          </p:cNvPr>
          <p:cNvSpPr/>
          <p:nvPr/>
        </p:nvSpPr>
        <p:spPr>
          <a:xfrm>
            <a:off x="669310" y="4997137"/>
            <a:ext cx="10438227" cy="954107"/>
          </a:xfrm>
          <a:prstGeom prst="rect">
            <a:avLst/>
          </a:prstGeom>
        </p:spPr>
        <p:txBody>
          <a:bodyPr wrap="square">
            <a:spAutoFit/>
          </a:bodyPr>
          <a:lstStyle/>
          <a:p>
            <a:r>
              <a:rPr lang="zh-CN" altLang="en-US" sz="2800" b="1" dirty="0">
                <a:solidFill>
                  <a:srgbClr val="009900"/>
                </a:solidFill>
              </a:rPr>
              <a:t>如果两个力学量</a:t>
            </a:r>
            <a:r>
              <a:rPr lang="en-US" altLang="zh-CN" sz="2800" b="1" dirty="0">
                <a:solidFill>
                  <a:srgbClr val="009900"/>
                </a:solidFill>
              </a:rPr>
              <a:t>      </a:t>
            </a:r>
            <a:r>
              <a:rPr lang="zh-CN" altLang="en-US" sz="2800" b="1" dirty="0">
                <a:solidFill>
                  <a:srgbClr val="009900"/>
                </a:solidFill>
              </a:rPr>
              <a:t>和</a:t>
            </a:r>
            <a:r>
              <a:rPr lang="en-US" altLang="zh-CN" sz="2800" b="1" dirty="0">
                <a:solidFill>
                  <a:srgbClr val="009900"/>
                </a:solidFill>
              </a:rPr>
              <a:t>      </a:t>
            </a:r>
            <a:r>
              <a:rPr lang="zh-CN" altLang="en-US" sz="2800" b="1" dirty="0">
                <a:solidFill>
                  <a:srgbClr val="009900"/>
                </a:solidFill>
              </a:rPr>
              <a:t>不对易</a:t>
            </a:r>
            <a:r>
              <a:rPr lang="en-US" altLang="zh-CN" sz="2800" b="1" dirty="0">
                <a:solidFill>
                  <a:srgbClr val="009900"/>
                </a:solidFill>
              </a:rPr>
              <a:t>,      </a:t>
            </a:r>
            <a:r>
              <a:rPr lang="zh-CN" altLang="en-US" sz="2800" b="1" dirty="0">
                <a:solidFill>
                  <a:srgbClr val="009900"/>
                </a:solidFill>
              </a:rPr>
              <a:t> 和</a:t>
            </a:r>
            <a:r>
              <a:rPr lang="en-US" altLang="zh-CN" sz="2800" b="1" dirty="0">
                <a:solidFill>
                  <a:srgbClr val="009900"/>
                </a:solidFill>
              </a:rPr>
              <a:t>      </a:t>
            </a:r>
            <a:r>
              <a:rPr lang="zh-CN" altLang="en-US" sz="2800" b="1" dirty="0">
                <a:solidFill>
                  <a:srgbClr val="009900"/>
                </a:solidFill>
              </a:rPr>
              <a:t>是否同时有确定值</a:t>
            </a:r>
            <a:r>
              <a:rPr lang="en-US" altLang="zh-CN" sz="2800" b="1" dirty="0">
                <a:solidFill>
                  <a:srgbClr val="009900"/>
                </a:solidFill>
              </a:rPr>
              <a:t>,</a:t>
            </a:r>
            <a:r>
              <a:rPr lang="zh-CN" altLang="en-US" sz="2800" b="1" dirty="0">
                <a:solidFill>
                  <a:srgbClr val="009900"/>
                </a:solidFill>
              </a:rPr>
              <a:t>或者说它们不能有共同本征态？</a:t>
            </a:r>
          </a:p>
        </p:txBody>
      </p:sp>
      <p:graphicFrame>
        <p:nvGraphicFramePr>
          <p:cNvPr id="19" name="对象 18">
            <a:extLst>
              <a:ext uri="{FF2B5EF4-FFF2-40B4-BE49-F238E27FC236}">
                <a16:creationId xmlns:a16="http://schemas.microsoft.com/office/drawing/2014/main" id="{FCB8E834-BF19-47B8-9729-70DB8C080DDC}"/>
              </a:ext>
            </a:extLst>
          </p:cNvPr>
          <p:cNvGraphicFramePr>
            <a:graphicFrameLocks noChangeAspect="1"/>
          </p:cNvGraphicFramePr>
          <p:nvPr>
            <p:extLst>
              <p:ext uri="{D42A27DB-BD31-4B8C-83A1-F6EECF244321}">
                <p14:modId xmlns:p14="http://schemas.microsoft.com/office/powerpoint/2010/main" val="3398492571"/>
              </p:ext>
            </p:extLst>
          </p:nvPr>
        </p:nvGraphicFramePr>
        <p:xfrm>
          <a:off x="3210598" y="4879989"/>
          <a:ext cx="528637" cy="655638"/>
        </p:xfrm>
        <a:graphic>
          <a:graphicData uri="http://schemas.openxmlformats.org/presentationml/2006/ole">
            <mc:AlternateContent xmlns:mc="http://schemas.openxmlformats.org/markup-compatibility/2006">
              <mc:Choice xmlns:v="urn:schemas-microsoft-com:vml" Requires="v">
                <p:oleObj spid="_x0000_s140150" name="Equation" r:id="rId15" imgW="164880" imgH="203040" progId="Equation.DSMT4">
                  <p:embed/>
                </p:oleObj>
              </mc:Choice>
              <mc:Fallback>
                <p:oleObj name="Equation" r:id="rId15" imgW="164880" imgH="203040" progId="Equation.DSMT4">
                  <p:embed/>
                  <p:pic>
                    <p:nvPicPr>
                      <p:cNvPr id="9" name="对象 8">
                        <a:extLst>
                          <a:ext uri="{FF2B5EF4-FFF2-40B4-BE49-F238E27FC236}">
                            <a16:creationId xmlns:a16="http://schemas.microsoft.com/office/drawing/2014/main" id="{6D14BA8A-ABED-41CC-A401-AB6481FB046C}"/>
                          </a:ext>
                        </a:extLst>
                      </p:cNvPr>
                      <p:cNvPicPr>
                        <a:picLocks noChangeAspect="1" noChangeArrowheads="1"/>
                      </p:cNvPicPr>
                      <p:nvPr/>
                    </p:nvPicPr>
                    <p:blipFill>
                      <a:blip r:embed="rId16"/>
                      <a:srcRect/>
                      <a:stretch>
                        <a:fillRect/>
                      </a:stretch>
                    </p:blipFill>
                    <p:spPr bwMode="auto">
                      <a:xfrm>
                        <a:off x="3210598" y="4879989"/>
                        <a:ext cx="528637" cy="655638"/>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37C754AE-A5FD-41A8-93ED-C4DD7DFDC63B}"/>
              </a:ext>
            </a:extLst>
          </p:cNvPr>
          <p:cNvGraphicFramePr>
            <a:graphicFrameLocks noChangeAspect="1"/>
          </p:cNvGraphicFramePr>
          <p:nvPr>
            <p:extLst>
              <p:ext uri="{D42A27DB-BD31-4B8C-83A1-F6EECF244321}">
                <p14:modId xmlns:p14="http://schemas.microsoft.com/office/powerpoint/2010/main" val="2835026477"/>
              </p:ext>
            </p:extLst>
          </p:nvPr>
        </p:nvGraphicFramePr>
        <p:xfrm>
          <a:off x="4219747" y="4838838"/>
          <a:ext cx="528637" cy="696913"/>
        </p:xfrm>
        <a:graphic>
          <a:graphicData uri="http://schemas.openxmlformats.org/presentationml/2006/ole">
            <mc:AlternateContent xmlns:mc="http://schemas.openxmlformats.org/markup-compatibility/2006">
              <mc:Choice xmlns:v="urn:schemas-microsoft-com:vml" Requires="v">
                <p:oleObj spid="_x0000_s140151" name="Equation" r:id="rId17" imgW="164880" imgH="215640" progId="Equation.DSMT4">
                  <p:embed/>
                </p:oleObj>
              </mc:Choice>
              <mc:Fallback>
                <p:oleObj name="Equation" r:id="rId17" imgW="164880" imgH="215640" progId="Equation.DSMT4">
                  <p:embed/>
                  <p:pic>
                    <p:nvPicPr>
                      <p:cNvPr id="11" name="对象 10">
                        <a:extLst>
                          <a:ext uri="{FF2B5EF4-FFF2-40B4-BE49-F238E27FC236}">
                            <a16:creationId xmlns:a16="http://schemas.microsoft.com/office/drawing/2014/main" id="{F65020BB-E845-480F-AA8B-E7E437782147}"/>
                          </a:ext>
                        </a:extLst>
                      </p:cNvPr>
                      <p:cNvPicPr>
                        <a:picLocks noChangeAspect="1" noChangeArrowheads="1"/>
                      </p:cNvPicPr>
                      <p:nvPr/>
                    </p:nvPicPr>
                    <p:blipFill>
                      <a:blip r:embed="rId18"/>
                      <a:srcRect/>
                      <a:stretch>
                        <a:fillRect/>
                      </a:stretch>
                    </p:blipFill>
                    <p:spPr bwMode="auto">
                      <a:xfrm>
                        <a:off x="4219747" y="4838838"/>
                        <a:ext cx="528637" cy="696913"/>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5BD60B26-4DF8-419F-B7E9-DAE365FA4139}"/>
              </a:ext>
            </a:extLst>
          </p:cNvPr>
          <p:cNvGraphicFramePr>
            <a:graphicFrameLocks noChangeAspect="1"/>
          </p:cNvGraphicFramePr>
          <p:nvPr>
            <p:extLst>
              <p:ext uri="{D42A27DB-BD31-4B8C-83A1-F6EECF244321}">
                <p14:modId xmlns:p14="http://schemas.microsoft.com/office/powerpoint/2010/main" val="1339857080"/>
              </p:ext>
            </p:extLst>
          </p:nvPr>
        </p:nvGraphicFramePr>
        <p:xfrm>
          <a:off x="6016204" y="4886578"/>
          <a:ext cx="528637" cy="655638"/>
        </p:xfrm>
        <a:graphic>
          <a:graphicData uri="http://schemas.openxmlformats.org/presentationml/2006/ole">
            <mc:AlternateContent xmlns:mc="http://schemas.openxmlformats.org/markup-compatibility/2006">
              <mc:Choice xmlns:v="urn:schemas-microsoft-com:vml" Requires="v">
                <p:oleObj spid="_x0000_s140152" name="Equation" r:id="rId19" imgW="164880" imgH="203040" progId="Equation.DSMT4">
                  <p:embed/>
                </p:oleObj>
              </mc:Choice>
              <mc:Fallback>
                <p:oleObj name="Equation" r:id="rId19" imgW="164880" imgH="203040" progId="Equation.DSMT4">
                  <p:embed/>
                  <p:pic>
                    <p:nvPicPr>
                      <p:cNvPr id="19" name="对象 18">
                        <a:extLst>
                          <a:ext uri="{FF2B5EF4-FFF2-40B4-BE49-F238E27FC236}">
                            <a16:creationId xmlns:a16="http://schemas.microsoft.com/office/drawing/2014/main" id="{FCB8E834-BF19-47B8-9729-70DB8C080DDC}"/>
                          </a:ext>
                        </a:extLst>
                      </p:cNvPr>
                      <p:cNvPicPr>
                        <a:picLocks noChangeAspect="1" noChangeArrowheads="1"/>
                      </p:cNvPicPr>
                      <p:nvPr/>
                    </p:nvPicPr>
                    <p:blipFill>
                      <a:blip r:embed="rId16"/>
                      <a:srcRect/>
                      <a:stretch>
                        <a:fillRect/>
                      </a:stretch>
                    </p:blipFill>
                    <p:spPr bwMode="auto">
                      <a:xfrm>
                        <a:off x="6016204" y="4886578"/>
                        <a:ext cx="528637" cy="655638"/>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6AADB031-B64A-4654-A136-85C813A3C1FD}"/>
              </a:ext>
            </a:extLst>
          </p:cNvPr>
          <p:cNvGraphicFramePr>
            <a:graphicFrameLocks noChangeAspect="1"/>
          </p:cNvGraphicFramePr>
          <p:nvPr>
            <p:extLst>
              <p:ext uri="{D42A27DB-BD31-4B8C-83A1-F6EECF244321}">
                <p14:modId xmlns:p14="http://schemas.microsoft.com/office/powerpoint/2010/main" val="1526350083"/>
              </p:ext>
            </p:extLst>
          </p:nvPr>
        </p:nvGraphicFramePr>
        <p:xfrm>
          <a:off x="7065059" y="4850441"/>
          <a:ext cx="528637" cy="696913"/>
        </p:xfrm>
        <a:graphic>
          <a:graphicData uri="http://schemas.openxmlformats.org/presentationml/2006/ole">
            <mc:AlternateContent xmlns:mc="http://schemas.openxmlformats.org/markup-compatibility/2006">
              <mc:Choice xmlns:v="urn:schemas-microsoft-com:vml" Requires="v">
                <p:oleObj spid="_x0000_s140153" name="Equation" r:id="rId20" imgW="164880" imgH="215640" progId="Equation.DSMT4">
                  <p:embed/>
                </p:oleObj>
              </mc:Choice>
              <mc:Fallback>
                <p:oleObj name="Equation" r:id="rId20" imgW="164880" imgH="215640" progId="Equation.DSMT4">
                  <p:embed/>
                  <p:pic>
                    <p:nvPicPr>
                      <p:cNvPr id="21" name="对象 20">
                        <a:extLst>
                          <a:ext uri="{FF2B5EF4-FFF2-40B4-BE49-F238E27FC236}">
                            <a16:creationId xmlns:a16="http://schemas.microsoft.com/office/drawing/2014/main" id="{37C754AE-A5FD-41A8-93ED-C4DD7DFDC63B}"/>
                          </a:ext>
                        </a:extLst>
                      </p:cNvPr>
                      <p:cNvPicPr>
                        <a:picLocks noChangeAspect="1" noChangeArrowheads="1"/>
                      </p:cNvPicPr>
                      <p:nvPr/>
                    </p:nvPicPr>
                    <p:blipFill>
                      <a:blip r:embed="rId18"/>
                      <a:srcRect/>
                      <a:stretch>
                        <a:fillRect/>
                      </a:stretch>
                    </p:blipFill>
                    <p:spPr bwMode="auto">
                      <a:xfrm>
                        <a:off x="7065059" y="4850441"/>
                        <a:ext cx="528637" cy="696913"/>
                      </a:xfrm>
                      <a:prstGeom prst="rect">
                        <a:avLst/>
                      </a:prstGeom>
                      <a:noFill/>
                    </p:spPr>
                  </p:pic>
                </p:oleObj>
              </mc:Fallback>
            </mc:AlternateContent>
          </a:graphicData>
        </a:graphic>
      </p:graphicFrame>
    </p:spTree>
    <p:extLst>
      <p:ext uri="{BB962C8B-B14F-4D97-AF65-F5344CB8AC3E}">
        <p14:creationId xmlns:p14="http://schemas.microsoft.com/office/powerpoint/2010/main" val="166346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6"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par>
                                <p:cTn id="20" presetID="6"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par>
                                <p:cTn id="23" presetID="6"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par>
                                <p:cTn id="26" presetID="6" presetClass="entr" presetSubtype="16"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E7212CA-AD66-4844-8768-59C2DA4B5F71}"/>
              </a:ext>
            </a:extLst>
          </p:cNvPr>
          <p:cNvSpPr/>
          <p:nvPr/>
        </p:nvSpPr>
        <p:spPr>
          <a:xfrm>
            <a:off x="717493" y="1254217"/>
            <a:ext cx="1266693" cy="523220"/>
          </a:xfrm>
          <a:prstGeom prst="rect">
            <a:avLst/>
          </a:prstGeom>
        </p:spPr>
        <p:txBody>
          <a:bodyPr wrap="non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定理：</a:t>
            </a:r>
            <a:endParaRPr lang="zh-CN" altLang="en-US" sz="2800" b="1" dirty="0">
              <a:solidFill>
                <a:srgbClr val="FF00FF"/>
              </a:solidFill>
            </a:endParaRPr>
          </a:p>
        </p:txBody>
      </p:sp>
      <p:sp>
        <p:nvSpPr>
          <p:cNvPr id="4" name="矩形 3">
            <a:extLst>
              <a:ext uri="{FF2B5EF4-FFF2-40B4-BE49-F238E27FC236}">
                <a16:creationId xmlns:a16="http://schemas.microsoft.com/office/drawing/2014/main" id="{68508956-D4C7-4885-A7B8-5FCE557B5A59}"/>
              </a:ext>
            </a:extLst>
          </p:cNvPr>
          <p:cNvSpPr/>
          <p:nvPr/>
        </p:nvSpPr>
        <p:spPr>
          <a:xfrm>
            <a:off x="2052640" y="1331161"/>
            <a:ext cx="545342" cy="523220"/>
          </a:xfrm>
          <a:prstGeom prst="rect">
            <a:avLst/>
          </a:prstGeom>
        </p:spPr>
        <p:txBody>
          <a:bodyPr wrap="none">
            <a:spAutoFit/>
          </a:bodyPr>
          <a:lstStyle/>
          <a:p>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设</a:t>
            </a:r>
            <a:endParaRPr lang="zh-CN" altLang="en-US" sz="2800" b="1" dirty="0">
              <a:solidFill>
                <a:srgbClr val="3333FF"/>
              </a:solidFill>
            </a:endParaRPr>
          </a:p>
        </p:txBody>
      </p:sp>
      <p:graphicFrame>
        <p:nvGraphicFramePr>
          <p:cNvPr id="6" name="对象 5">
            <a:extLst>
              <a:ext uri="{FF2B5EF4-FFF2-40B4-BE49-F238E27FC236}">
                <a16:creationId xmlns:a16="http://schemas.microsoft.com/office/drawing/2014/main" id="{A0F590E4-88F8-49C9-8878-C0B99C510CE5}"/>
              </a:ext>
            </a:extLst>
          </p:cNvPr>
          <p:cNvGraphicFramePr>
            <a:graphicFrameLocks noChangeAspect="1"/>
          </p:cNvGraphicFramePr>
          <p:nvPr>
            <p:extLst>
              <p:ext uri="{D42A27DB-BD31-4B8C-83A1-F6EECF244321}">
                <p14:modId xmlns:p14="http://schemas.microsoft.com/office/powerpoint/2010/main" val="2544175157"/>
              </p:ext>
            </p:extLst>
          </p:nvPr>
        </p:nvGraphicFramePr>
        <p:xfrm>
          <a:off x="2883593" y="1270633"/>
          <a:ext cx="3635375" cy="755650"/>
        </p:xfrm>
        <a:graphic>
          <a:graphicData uri="http://schemas.openxmlformats.org/presentationml/2006/ole">
            <mc:AlternateContent xmlns:mc="http://schemas.openxmlformats.org/markup-compatibility/2006">
              <mc:Choice xmlns:v="urn:schemas-microsoft-com:vml" Requires="v">
                <p:oleObj spid="_x0000_s233635" name="Equation" r:id="rId3" imgW="1473120" imgH="304560" progId="Equation.DSMT4">
                  <p:embed/>
                </p:oleObj>
              </mc:Choice>
              <mc:Fallback>
                <p:oleObj name="Equation" r:id="rId3" imgW="1473120" imgH="304560" progId="Equation.DSMT4">
                  <p:embed/>
                  <p:pic>
                    <p:nvPicPr>
                      <p:cNvPr id="0" name="Object 1"/>
                      <p:cNvPicPr>
                        <a:picLocks noChangeAspect="1" noChangeArrowheads="1"/>
                      </p:cNvPicPr>
                      <p:nvPr/>
                    </p:nvPicPr>
                    <p:blipFill>
                      <a:blip r:embed="rId4"/>
                      <a:srcRect/>
                      <a:stretch>
                        <a:fillRect/>
                      </a:stretch>
                    </p:blipFill>
                    <p:spPr bwMode="auto">
                      <a:xfrm>
                        <a:off x="2883593" y="1270633"/>
                        <a:ext cx="3635375" cy="755650"/>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A154C926-4C0F-4DC9-951E-A524A9DEAFD4}"/>
              </a:ext>
            </a:extLst>
          </p:cNvPr>
          <p:cNvSpPr/>
          <p:nvPr/>
        </p:nvSpPr>
        <p:spPr>
          <a:xfrm>
            <a:off x="6807473" y="1244167"/>
            <a:ext cx="1627369" cy="523220"/>
          </a:xfrm>
          <a:prstGeom prst="rect">
            <a:avLst/>
          </a:prstGeom>
        </p:spPr>
        <p:txBody>
          <a:bodyPr wrap="none">
            <a:spAutoFit/>
          </a:bodyPr>
          <a:lstStyle/>
          <a:p>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，那么有</a:t>
            </a:r>
            <a:endParaRPr lang="zh-CN" altLang="en-US" sz="2800" b="1" dirty="0">
              <a:solidFill>
                <a:srgbClr val="3333FF"/>
              </a:solidFill>
            </a:endParaRPr>
          </a:p>
        </p:txBody>
      </p:sp>
      <p:graphicFrame>
        <p:nvGraphicFramePr>
          <p:cNvPr id="9" name="对象 8">
            <a:extLst>
              <a:ext uri="{FF2B5EF4-FFF2-40B4-BE49-F238E27FC236}">
                <a16:creationId xmlns:a16="http://schemas.microsoft.com/office/drawing/2014/main" id="{F36AC0C9-7713-4961-B304-ED6A8075C358}"/>
              </a:ext>
            </a:extLst>
          </p:cNvPr>
          <p:cNvGraphicFramePr>
            <a:graphicFrameLocks noChangeAspect="1"/>
          </p:cNvGraphicFramePr>
          <p:nvPr>
            <p:extLst>
              <p:ext uri="{D42A27DB-BD31-4B8C-83A1-F6EECF244321}">
                <p14:modId xmlns:p14="http://schemas.microsoft.com/office/powerpoint/2010/main" val="347011258"/>
              </p:ext>
            </p:extLst>
          </p:nvPr>
        </p:nvGraphicFramePr>
        <p:xfrm>
          <a:off x="8662409" y="1044525"/>
          <a:ext cx="3188091" cy="1083212"/>
        </p:xfrm>
        <a:graphic>
          <a:graphicData uri="http://schemas.openxmlformats.org/presentationml/2006/ole">
            <mc:AlternateContent xmlns:mc="http://schemas.openxmlformats.org/markup-compatibility/2006">
              <mc:Choice xmlns:v="urn:schemas-microsoft-com:vml" Requires="v">
                <p:oleObj spid="_x0000_s233636" name="Equation" r:id="rId5" imgW="1231366" imgH="418918" progId="Equation.DSMT4">
                  <p:embed/>
                </p:oleObj>
              </mc:Choice>
              <mc:Fallback>
                <p:oleObj name="Equation" r:id="rId5" imgW="1231366" imgH="418918"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2409" y="1044525"/>
                        <a:ext cx="3188091" cy="1083212"/>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7B77403E-84A0-49F0-87E0-4D25158A3C8A}"/>
              </a:ext>
            </a:extLst>
          </p:cNvPr>
          <p:cNvSpPr/>
          <p:nvPr/>
        </p:nvSpPr>
        <p:spPr>
          <a:xfrm>
            <a:off x="472350" y="1973132"/>
            <a:ext cx="906017" cy="523220"/>
          </a:xfrm>
          <a:prstGeom prst="rect">
            <a:avLst/>
          </a:prstGeom>
        </p:spPr>
        <p:txBody>
          <a:bodyPr wrap="none">
            <a:spAutoFit/>
          </a:bodyPr>
          <a:lstStyle/>
          <a:p>
            <a:r>
              <a:rPr lang="zh-CN"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式中</a:t>
            </a:r>
            <a:endParaRPr lang="zh-CN" altLang="en-US" sz="2800" b="1" dirty="0">
              <a:solidFill>
                <a:srgbClr val="009900"/>
              </a:solidFill>
            </a:endParaRPr>
          </a:p>
        </p:txBody>
      </p:sp>
      <p:graphicFrame>
        <p:nvGraphicFramePr>
          <p:cNvPr id="12" name="对象 11">
            <a:extLst>
              <a:ext uri="{FF2B5EF4-FFF2-40B4-BE49-F238E27FC236}">
                <a16:creationId xmlns:a16="http://schemas.microsoft.com/office/drawing/2014/main" id="{D7672F5E-1021-4FEA-BB0E-4BA652563450}"/>
              </a:ext>
            </a:extLst>
          </p:cNvPr>
          <p:cNvGraphicFramePr>
            <a:graphicFrameLocks noChangeAspect="1"/>
          </p:cNvGraphicFramePr>
          <p:nvPr>
            <p:extLst>
              <p:ext uri="{D42A27DB-BD31-4B8C-83A1-F6EECF244321}">
                <p14:modId xmlns:p14="http://schemas.microsoft.com/office/powerpoint/2010/main" val="1517912118"/>
              </p:ext>
            </p:extLst>
          </p:nvPr>
        </p:nvGraphicFramePr>
        <p:xfrm>
          <a:off x="1137400" y="1988422"/>
          <a:ext cx="2031771" cy="546040"/>
        </p:xfrm>
        <a:graphic>
          <a:graphicData uri="http://schemas.openxmlformats.org/presentationml/2006/ole">
            <mc:AlternateContent xmlns:mc="http://schemas.openxmlformats.org/markup-compatibility/2006">
              <mc:Choice xmlns:v="urn:schemas-microsoft-com:vml" Requires="v">
                <p:oleObj spid="_x0000_s233637" name="Equation" r:id="rId7" imgW="761669" imgH="203112" progId="Equation.DSMT4">
                  <p:embed/>
                </p:oleObj>
              </mc:Choice>
              <mc:Fallback>
                <p:oleObj name="Equation" r:id="rId7" imgW="761669" imgH="20311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7400" y="1988422"/>
                        <a:ext cx="2031771" cy="546040"/>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71A4DF9D-DC02-4B63-B1FD-C73D4E5F2771}"/>
              </a:ext>
            </a:extLst>
          </p:cNvPr>
          <p:cNvGraphicFramePr>
            <a:graphicFrameLocks noChangeAspect="1"/>
          </p:cNvGraphicFramePr>
          <p:nvPr>
            <p:extLst>
              <p:ext uri="{D42A27DB-BD31-4B8C-83A1-F6EECF244321}">
                <p14:modId xmlns:p14="http://schemas.microsoft.com/office/powerpoint/2010/main" val="2562710622"/>
              </p:ext>
            </p:extLst>
          </p:nvPr>
        </p:nvGraphicFramePr>
        <p:xfrm>
          <a:off x="3258885" y="2102207"/>
          <a:ext cx="2282825" cy="657225"/>
        </p:xfrm>
        <a:graphic>
          <a:graphicData uri="http://schemas.openxmlformats.org/presentationml/2006/ole">
            <mc:AlternateContent xmlns:mc="http://schemas.openxmlformats.org/markup-compatibility/2006">
              <mc:Choice xmlns:v="urn:schemas-microsoft-com:vml" Requires="v">
                <p:oleObj spid="_x0000_s233638" name="Equation" r:id="rId9" imgW="977760" imgH="279360" progId="Equation.DSMT4">
                  <p:embed/>
                </p:oleObj>
              </mc:Choice>
              <mc:Fallback>
                <p:oleObj name="Equation" r:id="rId9" imgW="977760" imgH="279360" progId="Equation.DSMT4">
                  <p:embed/>
                  <p:pic>
                    <p:nvPicPr>
                      <p:cNvPr id="0" name="Object 7"/>
                      <p:cNvPicPr>
                        <a:picLocks noChangeAspect="1" noChangeArrowheads="1"/>
                      </p:cNvPicPr>
                      <p:nvPr/>
                    </p:nvPicPr>
                    <p:blipFill>
                      <a:blip r:embed="rId10"/>
                      <a:srcRect/>
                      <a:stretch>
                        <a:fillRect/>
                      </a:stretch>
                    </p:blipFill>
                    <p:spPr bwMode="auto">
                      <a:xfrm>
                        <a:off x="3258885" y="2102207"/>
                        <a:ext cx="2282825" cy="657225"/>
                      </a:xfrm>
                      <a:prstGeom prst="rect">
                        <a:avLst/>
                      </a:prstGeom>
                      <a:noFill/>
                    </p:spPr>
                  </p:pic>
                </p:oleObj>
              </mc:Fallback>
            </mc:AlternateContent>
          </a:graphicData>
        </a:graphic>
      </p:graphicFrame>
      <p:sp>
        <p:nvSpPr>
          <p:cNvPr id="33" name="矩形 32">
            <a:extLst>
              <a:ext uri="{FF2B5EF4-FFF2-40B4-BE49-F238E27FC236}">
                <a16:creationId xmlns:a16="http://schemas.microsoft.com/office/drawing/2014/main" id="{73FC20C8-7AF6-4848-B7A6-A3B55294A9F0}"/>
              </a:ext>
            </a:extLst>
          </p:cNvPr>
          <p:cNvSpPr/>
          <p:nvPr/>
        </p:nvSpPr>
        <p:spPr>
          <a:xfrm>
            <a:off x="828339" y="291566"/>
            <a:ext cx="10438227" cy="954107"/>
          </a:xfrm>
          <a:prstGeom prst="rect">
            <a:avLst/>
          </a:prstGeom>
        </p:spPr>
        <p:txBody>
          <a:bodyPr wrap="square">
            <a:spAutoFit/>
          </a:bodyPr>
          <a:lstStyle/>
          <a:p>
            <a:r>
              <a:rPr lang="zh-CN" altLang="en-US" sz="2800" b="1" dirty="0">
                <a:solidFill>
                  <a:srgbClr val="009900"/>
                </a:solidFill>
              </a:rPr>
              <a:t>如果两个力学量</a:t>
            </a:r>
            <a:r>
              <a:rPr lang="en-US" altLang="zh-CN" sz="2800" b="1" dirty="0">
                <a:solidFill>
                  <a:srgbClr val="009900"/>
                </a:solidFill>
              </a:rPr>
              <a:t>      </a:t>
            </a:r>
            <a:r>
              <a:rPr lang="zh-CN" altLang="en-US" sz="2800" b="1" dirty="0">
                <a:solidFill>
                  <a:srgbClr val="009900"/>
                </a:solidFill>
              </a:rPr>
              <a:t>和</a:t>
            </a:r>
            <a:r>
              <a:rPr lang="en-US" altLang="zh-CN" sz="2800" b="1" dirty="0">
                <a:solidFill>
                  <a:srgbClr val="009900"/>
                </a:solidFill>
              </a:rPr>
              <a:t>      </a:t>
            </a:r>
            <a:r>
              <a:rPr lang="zh-CN" altLang="en-US" sz="2800" b="1" dirty="0">
                <a:solidFill>
                  <a:srgbClr val="009900"/>
                </a:solidFill>
              </a:rPr>
              <a:t>不对易</a:t>
            </a:r>
            <a:r>
              <a:rPr lang="en-US" altLang="zh-CN" sz="2800" b="1" dirty="0">
                <a:solidFill>
                  <a:srgbClr val="009900"/>
                </a:solidFill>
              </a:rPr>
              <a:t>,      </a:t>
            </a:r>
            <a:r>
              <a:rPr lang="zh-CN" altLang="en-US" sz="2800" b="1" dirty="0">
                <a:solidFill>
                  <a:srgbClr val="009900"/>
                </a:solidFill>
              </a:rPr>
              <a:t> 和</a:t>
            </a:r>
            <a:r>
              <a:rPr lang="en-US" altLang="zh-CN" sz="2800" b="1" dirty="0">
                <a:solidFill>
                  <a:srgbClr val="009900"/>
                </a:solidFill>
              </a:rPr>
              <a:t>      </a:t>
            </a:r>
            <a:r>
              <a:rPr lang="zh-CN" altLang="en-US" sz="2800" b="1" dirty="0">
                <a:solidFill>
                  <a:srgbClr val="009900"/>
                </a:solidFill>
              </a:rPr>
              <a:t>是否同时有确定值</a:t>
            </a:r>
            <a:r>
              <a:rPr lang="en-US" altLang="zh-CN" sz="2800" b="1" dirty="0">
                <a:solidFill>
                  <a:srgbClr val="009900"/>
                </a:solidFill>
              </a:rPr>
              <a:t>,</a:t>
            </a:r>
            <a:r>
              <a:rPr lang="zh-CN" altLang="en-US" sz="2800" b="1" dirty="0">
                <a:solidFill>
                  <a:srgbClr val="009900"/>
                </a:solidFill>
              </a:rPr>
              <a:t>或者说它们不能有共同本征态？</a:t>
            </a:r>
          </a:p>
        </p:txBody>
      </p:sp>
      <p:graphicFrame>
        <p:nvGraphicFramePr>
          <p:cNvPr id="34" name="对象 33">
            <a:extLst>
              <a:ext uri="{FF2B5EF4-FFF2-40B4-BE49-F238E27FC236}">
                <a16:creationId xmlns:a16="http://schemas.microsoft.com/office/drawing/2014/main" id="{19258246-D813-4DE2-854B-5CE73AC7387A}"/>
              </a:ext>
            </a:extLst>
          </p:cNvPr>
          <p:cNvGraphicFramePr>
            <a:graphicFrameLocks noChangeAspect="1"/>
          </p:cNvGraphicFramePr>
          <p:nvPr>
            <p:extLst>
              <p:ext uri="{D42A27DB-BD31-4B8C-83A1-F6EECF244321}">
                <p14:modId xmlns:p14="http://schemas.microsoft.com/office/powerpoint/2010/main" val="3138010378"/>
              </p:ext>
            </p:extLst>
          </p:nvPr>
        </p:nvGraphicFramePr>
        <p:xfrm>
          <a:off x="3369627" y="174418"/>
          <a:ext cx="528637" cy="655638"/>
        </p:xfrm>
        <a:graphic>
          <a:graphicData uri="http://schemas.openxmlformats.org/presentationml/2006/ole">
            <mc:AlternateContent xmlns:mc="http://schemas.openxmlformats.org/markup-compatibility/2006">
              <mc:Choice xmlns:v="urn:schemas-microsoft-com:vml" Requires="v">
                <p:oleObj spid="_x0000_s233639" name="Equation" r:id="rId11" imgW="164880" imgH="203040" progId="Equation.DSMT4">
                  <p:embed/>
                </p:oleObj>
              </mc:Choice>
              <mc:Fallback>
                <p:oleObj name="Equation" r:id="rId11" imgW="164880" imgH="203040" progId="Equation.DSMT4">
                  <p:embed/>
                  <p:pic>
                    <p:nvPicPr>
                      <p:cNvPr id="19" name="对象 18">
                        <a:extLst>
                          <a:ext uri="{FF2B5EF4-FFF2-40B4-BE49-F238E27FC236}">
                            <a16:creationId xmlns:a16="http://schemas.microsoft.com/office/drawing/2014/main" id="{FCB8E834-BF19-47B8-9729-70DB8C080DDC}"/>
                          </a:ext>
                        </a:extLst>
                      </p:cNvPr>
                      <p:cNvPicPr>
                        <a:picLocks noChangeAspect="1" noChangeArrowheads="1"/>
                      </p:cNvPicPr>
                      <p:nvPr/>
                    </p:nvPicPr>
                    <p:blipFill>
                      <a:blip r:embed="rId12"/>
                      <a:srcRect/>
                      <a:stretch>
                        <a:fillRect/>
                      </a:stretch>
                    </p:blipFill>
                    <p:spPr bwMode="auto">
                      <a:xfrm>
                        <a:off x="3369627" y="174418"/>
                        <a:ext cx="528637" cy="655638"/>
                      </a:xfrm>
                      <a:prstGeom prst="rect">
                        <a:avLst/>
                      </a:prstGeom>
                      <a:noFill/>
                    </p:spPr>
                  </p:pic>
                </p:oleObj>
              </mc:Fallback>
            </mc:AlternateContent>
          </a:graphicData>
        </a:graphic>
      </p:graphicFrame>
      <p:graphicFrame>
        <p:nvGraphicFramePr>
          <p:cNvPr id="35" name="对象 34">
            <a:extLst>
              <a:ext uri="{FF2B5EF4-FFF2-40B4-BE49-F238E27FC236}">
                <a16:creationId xmlns:a16="http://schemas.microsoft.com/office/drawing/2014/main" id="{014F074F-0695-4565-A001-CFFC3E232F8E}"/>
              </a:ext>
            </a:extLst>
          </p:cNvPr>
          <p:cNvGraphicFramePr>
            <a:graphicFrameLocks noChangeAspect="1"/>
          </p:cNvGraphicFramePr>
          <p:nvPr>
            <p:extLst>
              <p:ext uri="{D42A27DB-BD31-4B8C-83A1-F6EECF244321}">
                <p14:modId xmlns:p14="http://schemas.microsoft.com/office/powerpoint/2010/main" val="232685103"/>
              </p:ext>
            </p:extLst>
          </p:nvPr>
        </p:nvGraphicFramePr>
        <p:xfrm>
          <a:off x="4378776" y="133267"/>
          <a:ext cx="528637" cy="696913"/>
        </p:xfrm>
        <a:graphic>
          <a:graphicData uri="http://schemas.openxmlformats.org/presentationml/2006/ole">
            <mc:AlternateContent xmlns:mc="http://schemas.openxmlformats.org/markup-compatibility/2006">
              <mc:Choice xmlns:v="urn:schemas-microsoft-com:vml" Requires="v">
                <p:oleObj spid="_x0000_s233640" name="Equation" r:id="rId13" imgW="164880" imgH="215640" progId="Equation.DSMT4">
                  <p:embed/>
                </p:oleObj>
              </mc:Choice>
              <mc:Fallback>
                <p:oleObj name="Equation" r:id="rId13" imgW="164880" imgH="215640" progId="Equation.DSMT4">
                  <p:embed/>
                  <p:pic>
                    <p:nvPicPr>
                      <p:cNvPr id="21" name="对象 20">
                        <a:extLst>
                          <a:ext uri="{FF2B5EF4-FFF2-40B4-BE49-F238E27FC236}">
                            <a16:creationId xmlns:a16="http://schemas.microsoft.com/office/drawing/2014/main" id="{37C754AE-A5FD-41A8-93ED-C4DD7DFDC63B}"/>
                          </a:ext>
                        </a:extLst>
                      </p:cNvPr>
                      <p:cNvPicPr>
                        <a:picLocks noChangeAspect="1" noChangeArrowheads="1"/>
                      </p:cNvPicPr>
                      <p:nvPr/>
                    </p:nvPicPr>
                    <p:blipFill>
                      <a:blip r:embed="rId14"/>
                      <a:srcRect/>
                      <a:stretch>
                        <a:fillRect/>
                      </a:stretch>
                    </p:blipFill>
                    <p:spPr bwMode="auto">
                      <a:xfrm>
                        <a:off x="4378776" y="133267"/>
                        <a:ext cx="528637" cy="696913"/>
                      </a:xfrm>
                      <a:prstGeom prst="rect">
                        <a:avLst/>
                      </a:prstGeom>
                      <a:noFill/>
                    </p:spPr>
                  </p:pic>
                </p:oleObj>
              </mc:Fallback>
            </mc:AlternateContent>
          </a:graphicData>
        </a:graphic>
      </p:graphicFrame>
      <p:graphicFrame>
        <p:nvGraphicFramePr>
          <p:cNvPr id="36" name="对象 35">
            <a:extLst>
              <a:ext uri="{FF2B5EF4-FFF2-40B4-BE49-F238E27FC236}">
                <a16:creationId xmlns:a16="http://schemas.microsoft.com/office/drawing/2014/main" id="{D7DBCFB4-402B-4C7F-B67D-AAAF4D9BB032}"/>
              </a:ext>
            </a:extLst>
          </p:cNvPr>
          <p:cNvGraphicFramePr>
            <a:graphicFrameLocks noChangeAspect="1"/>
          </p:cNvGraphicFramePr>
          <p:nvPr>
            <p:extLst>
              <p:ext uri="{D42A27DB-BD31-4B8C-83A1-F6EECF244321}">
                <p14:modId xmlns:p14="http://schemas.microsoft.com/office/powerpoint/2010/main" val="3843639034"/>
              </p:ext>
            </p:extLst>
          </p:nvPr>
        </p:nvGraphicFramePr>
        <p:xfrm>
          <a:off x="6175233" y="181007"/>
          <a:ext cx="528637" cy="655638"/>
        </p:xfrm>
        <a:graphic>
          <a:graphicData uri="http://schemas.openxmlformats.org/presentationml/2006/ole">
            <mc:AlternateContent xmlns:mc="http://schemas.openxmlformats.org/markup-compatibility/2006">
              <mc:Choice xmlns:v="urn:schemas-microsoft-com:vml" Requires="v">
                <p:oleObj spid="_x0000_s233641" name="Equation" r:id="rId15" imgW="164880" imgH="203040" progId="Equation.DSMT4">
                  <p:embed/>
                </p:oleObj>
              </mc:Choice>
              <mc:Fallback>
                <p:oleObj name="Equation" r:id="rId15" imgW="164880" imgH="203040" progId="Equation.DSMT4">
                  <p:embed/>
                  <p:pic>
                    <p:nvPicPr>
                      <p:cNvPr id="22" name="对象 21">
                        <a:extLst>
                          <a:ext uri="{FF2B5EF4-FFF2-40B4-BE49-F238E27FC236}">
                            <a16:creationId xmlns:a16="http://schemas.microsoft.com/office/drawing/2014/main" id="{5BD60B26-4DF8-419F-B7E9-DAE365FA4139}"/>
                          </a:ext>
                        </a:extLst>
                      </p:cNvPr>
                      <p:cNvPicPr>
                        <a:picLocks noChangeAspect="1" noChangeArrowheads="1"/>
                      </p:cNvPicPr>
                      <p:nvPr/>
                    </p:nvPicPr>
                    <p:blipFill>
                      <a:blip r:embed="rId12"/>
                      <a:srcRect/>
                      <a:stretch>
                        <a:fillRect/>
                      </a:stretch>
                    </p:blipFill>
                    <p:spPr bwMode="auto">
                      <a:xfrm>
                        <a:off x="6175233" y="181007"/>
                        <a:ext cx="528637" cy="655638"/>
                      </a:xfrm>
                      <a:prstGeom prst="rect">
                        <a:avLst/>
                      </a:prstGeom>
                      <a:noFill/>
                    </p:spPr>
                  </p:pic>
                </p:oleObj>
              </mc:Fallback>
            </mc:AlternateContent>
          </a:graphicData>
        </a:graphic>
      </p:graphicFrame>
      <p:graphicFrame>
        <p:nvGraphicFramePr>
          <p:cNvPr id="37" name="对象 36">
            <a:extLst>
              <a:ext uri="{FF2B5EF4-FFF2-40B4-BE49-F238E27FC236}">
                <a16:creationId xmlns:a16="http://schemas.microsoft.com/office/drawing/2014/main" id="{D789B5A8-106E-4C63-A613-F2D4CDEE5BF5}"/>
              </a:ext>
            </a:extLst>
          </p:cNvPr>
          <p:cNvGraphicFramePr>
            <a:graphicFrameLocks noChangeAspect="1"/>
          </p:cNvGraphicFramePr>
          <p:nvPr>
            <p:extLst>
              <p:ext uri="{D42A27DB-BD31-4B8C-83A1-F6EECF244321}">
                <p14:modId xmlns:p14="http://schemas.microsoft.com/office/powerpoint/2010/main" val="4245361402"/>
              </p:ext>
            </p:extLst>
          </p:nvPr>
        </p:nvGraphicFramePr>
        <p:xfrm>
          <a:off x="7224088" y="144870"/>
          <a:ext cx="528637" cy="696913"/>
        </p:xfrm>
        <a:graphic>
          <a:graphicData uri="http://schemas.openxmlformats.org/presentationml/2006/ole">
            <mc:AlternateContent xmlns:mc="http://schemas.openxmlformats.org/markup-compatibility/2006">
              <mc:Choice xmlns:v="urn:schemas-microsoft-com:vml" Requires="v">
                <p:oleObj spid="_x0000_s233642" name="Equation" r:id="rId16" imgW="164880" imgH="215640" progId="Equation.DSMT4">
                  <p:embed/>
                </p:oleObj>
              </mc:Choice>
              <mc:Fallback>
                <p:oleObj name="Equation" r:id="rId16" imgW="164880" imgH="215640" progId="Equation.DSMT4">
                  <p:embed/>
                  <p:pic>
                    <p:nvPicPr>
                      <p:cNvPr id="23" name="对象 22">
                        <a:extLst>
                          <a:ext uri="{FF2B5EF4-FFF2-40B4-BE49-F238E27FC236}">
                            <a16:creationId xmlns:a16="http://schemas.microsoft.com/office/drawing/2014/main" id="{6AADB031-B64A-4654-A136-85C813A3C1FD}"/>
                          </a:ext>
                        </a:extLst>
                      </p:cNvPr>
                      <p:cNvPicPr>
                        <a:picLocks noChangeAspect="1" noChangeArrowheads="1"/>
                      </p:cNvPicPr>
                      <p:nvPr/>
                    </p:nvPicPr>
                    <p:blipFill>
                      <a:blip r:embed="rId14"/>
                      <a:srcRect/>
                      <a:stretch>
                        <a:fillRect/>
                      </a:stretch>
                    </p:blipFill>
                    <p:spPr bwMode="auto">
                      <a:xfrm>
                        <a:off x="7224088" y="144870"/>
                        <a:ext cx="528637" cy="696913"/>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992F217B-4514-45B0-9126-3FE33D014243}"/>
              </a:ext>
            </a:extLst>
          </p:cNvPr>
          <p:cNvGraphicFramePr>
            <a:graphicFrameLocks noChangeAspect="1"/>
          </p:cNvGraphicFramePr>
          <p:nvPr>
            <p:extLst>
              <p:ext uri="{D42A27DB-BD31-4B8C-83A1-F6EECF244321}">
                <p14:modId xmlns:p14="http://schemas.microsoft.com/office/powerpoint/2010/main" val="2712764777"/>
              </p:ext>
            </p:extLst>
          </p:nvPr>
        </p:nvGraphicFramePr>
        <p:xfrm>
          <a:off x="5669022" y="1957092"/>
          <a:ext cx="6510337" cy="849313"/>
        </p:xfrm>
        <a:graphic>
          <a:graphicData uri="http://schemas.openxmlformats.org/presentationml/2006/ole">
            <mc:AlternateContent xmlns:mc="http://schemas.openxmlformats.org/markup-compatibility/2006">
              <mc:Choice xmlns:v="urn:schemas-microsoft-com:vml" Requires="v">
                <p:oleObj spid="_x0000_s233643" name="Equation" r:id="rId17" imgW="2819160" imgH="368280" progId="Equation.DSMT4">
                  <p:embed/>
                </p:oleObj>
              </mc:Choice>
              <mc:Fallback>
                <p:oleObj name="Equation" r:id="rId17" imgW="2819160" imgH="368280" progId="Equation.DSMT4">
                  <p:embed/>
                  <p:pic>
                    <p:nvPicPr>
                      <p:cNvPr id="15" name="对象 14">
                        <a:extLst>
                          <a:ext uri="{FF2B5EF4-FFF2-40B4-BE49-F238E27FC236}">
                            <a16:creationId xmlns:a16="http://schemas.microsoft.com/office/drawing/2014/main" id="{2F93B4DE-9568-4F48-AB52-56D63B964BC7}"/>
                          </a:ext>
                        </a:extLst>
                      </p:cNvPr>
                      <p:cNvPicPr>
                        <a:picLocks noChangeAspect="1" noChangeArrowheads="1"/>
                      </p:cNvPicPr>
                      <p:nvPr/>
                    </p:nvPicPr>
                    <p:blipFill>
                      <a:blip r:embed="rId18"/>
                      <a:srcRect/>
                      <a:stretch>
                        <a:fillRect/>
                      </a:stretch>
                    </p:blipFill>
                    <p:spPr bwMode="auto">
                      <a:xfrm>
                        <a:off x="5669022" y="1957092"/>
                        <a:ext cx="6510337" cy="849313"/>
                      </a:xfrm>
                      <a:prstGeom prst="rect">
                        <a:avLst/>
                      </a:prstGeom>
                      <a:noFill/>
                    </p:spPr>
                  </p:pic>
                </p:oleObj>
              </mc:Fallback>
            </mc:AlternateContent>
          </a:graphicData>
        </a:graphic>
      </p:graphicFrame>
      <p:sp>
        <p:nvSpPr>
          <p:cNvPr id="25" name="矩形 24">
            <a:extLst>
              <a:ext uri="{FF2B5EF4-FFF2-40B4-BE49-F238E27FC236}">
                <a16:creationId xmlns:a16="http://schemas.microsoft.com/office/drawing/2014/main" id="{33CFFE28-D33F-4BB2-BEDA-A791864EB022}"/>
              </a:ext>
            </a:extLst>
          </p:cNvPr>
          <p:cNvSpPr/>
          <p:nvPr/>
        </p:nvSpPr>
        <p:spPr>
          <a:xfrm>
            <a:off x="683270" y="2725181"/>
            <a:ext cx="1261884" cy="523220"/>
          </a:xfrm>
          <a:prstGeom prst="rect">
            <a:avLst/>
          </a:prstGeom>
        </p:spPr>
        <p:txBody>
          <a:bodyPr wrap="none">
            <a:spAutoFit/>
          </a:bodyPr>
          <a:lstStyle/>
          <a:p>
            <a:r>
              <a:rPr lang="zh-CN" altLang="zh-CN"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证明：</a:t>
            </a:r>
            <a:endParaRPr lang="zh-CN" altLang="en-US" sz="2800" b="1" dirty="0">
              <a:solidFill>
                <a:srgbClr val="C00000"/>
              </a:solidFill>
            </a:endParaRPr>
          </a:p>
        </p:txBody>
      </p:sp>
      <p:sp>
        <p:nvSpPr>
          <p:cNvPr id="26" name="矩形 25">
            <a:extLst>
              <a:ext uri="{FF2B5EF4-FFF2-40B4-BE49-F238E27FC236}">
                <a16:creationId xmlns:a16="http://schemas.microsoft.com/office/drawing/2014/main" id="{F0FFA0CA-FA1E-44FD-B553-A7D5FACC7E37}"/>
              </a:ext>
            </a:extLst>
          </p:cNvPr>
          <p:cNvSpPr/>
          <p:nvPr/>
        </p:nvSpPr>
        <p:spPr>
          <a:xfrm>
            <a:off x="1826358" y="2783308"/>
            <a:ext cx="3752950" cy="523220"/>
          </a:xfrm>
          <a:prstGeom prst="rect">
            <a:avLst/>
          </a:prstGeom>
        </p:spPr>
        <p:txBody>
          <a:bodyPr wrap="none">
            <a:spAutoFit/>
          </a:bodyPr>
          <a:lstStyle/>
          <a:p>
            <a:r>
              <a:rPr lang="zh-CN" altLang="en-US" sz="2800" b="1" dirty="0">
                <a:solidFill>
                  <a:srgbClr val="0070C0"/>
                </a:solidFill>
              </a:rPr>
              <a:t>考虑含实数       的积分</a:t>
            </a:r>
          </a:p>
        </p:txBody>
      </p:sp>
      <p:graphicFrame>
        <p:nvGraphicFramePr>
          <p:cNvPr id="27" name="对象 26">
            <a:extLst>
              <a:ext uri="{FF2B5EF4-FFF2-40B4-BE49-F238E27FC236}">
                <a16:creationId xmlns:a16="http://schemas.microsoft.com/office/drawing/2014/main" id="{B1B80EBC-C7FF-4C71-9FB4-DEF8D81BB2F1}"/>
              </a:ext>
            </a:extLst>
          </p:cNvPr>
          <p:cNvGraphicFramePr>
            <a:graphicFrameLocks noChangeAspect="1"/>
          </p:cNvGraphicFramePr>
          <p:nvPr>
            <p:extLst>
              <p:ext uri="{D42A27DB-BD31-4B8C-83A1-F6EECF244321}">
                <p14:modId xmlns:p14="http://schemas.microsoft.com/office/powerpoint/2010/main" val="3187430980"/>
              </p:ext>
            </p:extLst>
          </p:nvPr>
        </p:nvGraphicFramePr>
        <p:xfrm>
          <a:off x="3808353" y="2731261"/>
          <a:ext cx="393895" cy="627313"/>
        </p:xfrm>
        <a:graphic>
          <a:graphicData uri="http://schemas.openxmlformats.org/presentationml/2006/ole">
            <mc:AlternateContent xmlns:mc="http://schemas.openxmlformats.org/markup-compatibility/2006">
              <mc:Choice xmlns:v="urn:schemas-microsoft-com:vml" Requires="v">
                <p:oleObj spid="_x0000_s233644" name="Equation" r:id="rId19" imgW="126835" imgH="202936" progId="Equation.DSMT4">
                  <p:embed/>
                </p:oleObj>
              </mc:Choice>
              <mc:Fallback>
                <p:oleObj name="Equation" r:id="rId19" imgW="126835" imgH="202936" progId="Equation.DSMT4">
                  <p:embed/>
                  <p:pic>
                    <p:nvPicPr>
                      <p:cNvPr id="40" name="对象 39">
                        <a:extLst>
                          <a:ext uri="{FF2B5EF4-FFF2-40B4-BE49-F238E27FC236}">
                            <a16:creationId xmlns:a16="http://schemas.microsoft.com/office/drawing/2014/main" id="{BD6DD27B-F5C4-4A83-8509-0D507B6E7F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08353" y="2731261"/>
                        <a:ext cx="393895" cy="627313"/>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D7F5E1CA-51D8-495A-AC8F-35ED67D29202}"/>
              </a:ext>
            </a:extLst>
          </p:cNvPr>
          <p:cNvGraphicFramePr>
            <a:graphicFrameLocks noChangeAspect="1"/>
          </p:cNvGraphicFramePr>
          <p:nvPr>
            <p:extLst>
              <p:ext uri="{D42A27DB-BD31-4B8C-83A1-F6EECF244321}">
                <p14:modId xmlns:p14="http://schemas.microsoft.com/office/powerpoint/2010/main" val="908365300"/>
              </p:ext>
            </p:extLst>
          </p:nvPr>
        </p:nvGraphicFramePr>
        <p:xfrm>
          <a:off x="5858455" y="2679183"/>
          <a:ext cx="4818317" cy="812456"/>
        </p:xfrm>
        <a:graphic>
          <a:graphicData uri="http://schemas.openxmlformats.org/presentationml/2006/ole">
            <mc:AlternateContent xmlns:mc="http://schemas.openxmlformats.org/markup-compatibility/2006">
              <mc:Choice xmlns:v="urn:schemas-microsoft-com:vml" Requires="v">
                <p:oleObj spid="_x0000_s233645" name="Equation" r:id="rId21" imgW="2031840" imgH="342720" progId="Equation.DSMT4">
                  <p:embed/>
                </p:oleObj>
              </mc:Choice>
              <mc:Fallback>
                <p:oleObj name="Equation" r:id="rId21" imgW="2031840" imgH="342720" progId="Equation.DSMT4">
                  <p:embed/>
                  <p:pic>
                    <p:nvPicPr>
                      <p:cNvPr id="41" name="对象 40">
                        <a:extLst>
                          <a:ext uri="{FF2B5EF4-FFF2-40B4-BE49-F238E27FC236}">
                            <a16:creationId xmlns:a16="http://schemas.microsoft.com/office/drawing/2014/main" id="{BC840702-257F-475E-BD66-6F9DC1D9CD60}"/>
                          </a:ext>
                        </a:extLst>
                      </p:cNvPr>
                      <p:cNvPicPr>
                        <a:picLocks noChangeAspect="1" noChangeArrowheads="1"/>
                      </p:cNvPicPr>
                      <p:nvPr/>
                    </p:nvPicPr>
                    <p:blipFill>
                      <a:blip r:embed="rId22"/>
                      <a:srcRect/>
                      <a:stretch>
                        <a:fillRect/>
                      </a:stretch>
                    </p:blipFill>
                    <p:spPr bwMode="auto">
                      <a:xfrm>
                        <a:off x="5858455" y="2679183"/>
                        <a:ext cx="4818317" cy="812456"/>
                      </a:xfrm>
                      <a:prstGeom prst="rect">
                        <a:avLst/>
                      </a:prstGeom>
                      <a:noFill/>
                    </p:spPr>
                  </p:pic>
                </p:oleObj>
              </mc:Fallback>
            </mc:AlternateContent>
          </a:graphicData>
        </a:graphic>
      </p:graphicFrame>
      <p:sp>
        <p:nvSpPr>
          <p:cNvPr id="29" name="矩形 28">
            <a:extLst>
              <a:ext uri="{FF2B5EF4-FFF2-40B4-BE49-F238E27FC236}">
                <a16:creationId xmlns:a16="http://schemas.microsoft.com/office/drawing/2014/main" id="{8BDCC996-2CBD-46AB-AD70-AC09825C8D3B}"/>
              </a:ext>
            </a:extLst>
          </p:cNvPr>
          <p:cNvSpPr/>
          <p:nvPr/>
        </p:nvSpPr>
        <p:spPr>
          <a:xfrm>
            <a:off x="514387" y="3590319"/>
            <a:ext cx="3300904" cy="523220"/>
          </a:xfrm>
          <a:prstGeom prst="rect">
            <a:avLst/>
          </a:prstGeom>
        </p:spPr>
        <p:txBody>
          <a:bodyPr wrap="none">
            <a:spAutoFit/>
          </a:bodyPr>
          <a:lstStyle/>
          <a:p>
            <a:pPr marL="228600"/>
            <a:r>
              <a:rPr lang="zh-CN" altLang="zh-CN" sz="2800" b="1" dirty="0">
                <a:solidFill>
                  <a:srgbClr val="FF00FF"/>
                </a:solidFill>
                <a:latin typeface="Calibri" panose="020F0502020204030204" pitchFamily="34" charset="0"/>
                <a:ea typeface="宋体" panose="02010600030101010101" pitchFamily="2" charset="-122"/>
              </a:rPr>
              <a:t>把被积函数展开得</a:t>
            </a:r>
            <a:endParaRPr lang="zh-CN" altLang="zh-CN" sz="2800" b="1" dirty="0">
              <a:solidFill>
                <a:srgbClr val="FF00FF"/>
              </a:solidFill>
              <a:effectLst/>
            </a:endParaRPr>
          </a:p>
        </p:txBody>
      </p:sp>
      <p:graphicFrame>
        <p:nvGraphicFramePr>
          <p:cNvPr id="30" name="对象 29">
            <a:extLst>
              <a:ext uri="{FF2B5EF4-FFF2-40B4-BE49-F238E27FC236}">
                <a16:creationId xmlns:a16="http://schemas.microsoft.com/office/drawing/2014/main" id="{05C652BF-72DF-43D6-9424-CED65134D31C}"/>
              </a:ext>
            </a:extLst>
          </p:cNvPr>
          <p:cNvGraphicFramePr>
            <a:graphicFrameLocks noChangeAspect="1"/>
          </p:cNvGraphicFramePr>
          <p:nvPr>
            <p:extLst>
              <p:ext uri="{D42A27DB-BD31-4B8C-83A1-F6EECF244321}">
                <p14:modId xmlns:p14="http://schemas.microsoft.com/office/powerpoint/2010/main" val="3561323316"/>
              </p:ext>
            </p:extLst>
          </p:nvPr>
        </p:nvGraphicFramePr>
        <p:xfrm>
          <a:off x="4259624" y="3434977"/>
          <a:ext cx="7378700" cy="811212"/>
        </p:xfrm>
        <a:graphic>
          <a:graphicData uri="http://schemas.openxmlformats.org/presentationml/2006/ole">
            <mc:AlternateContent xmlns:mc="http://schemas.openxmlformats.org/markup-compatibility/2006">
              <mc:Choice xmlns:v="urn:schemas-microsoft-com:vml" Requires="v">
                <p:oleObj spid="_x0000_s233646" name="Equation" r:id="rId23" imgW="3111480" imgH="342720" progId="Equation.DSMT4">
                  <p:embed/>
                </p:oleObj>
              </mc:Choice>
              <mc:Fallback>
                <p:oleObj name="Equation" r:id="rId23" imgW="3111480" imgH="342720" progId="Equation.DSMT4">
                  <p:embed/>
                  <p:pic>
                    <p:nvPicPr>
                      <p:cNvPr id="43" name="对象 42">
                        <a:extLst>
                          <a:ext uri="{FF2B5EF4-FFF2-40B4-BE49-F238E27FC236}">
                            <a16:creationId xmlns:a16="http://schemas.microsoft.com/office/drawing/2014/main" id="{D8EC7E2E-8591-4F22-B63C-47A1D61E0B48}"/>
                          </a:ext>
                        </a:extLst>
                      </p:cNvPr>
                      <p:cNvPicPr>
                        <a:picLocks noChangeAspect="1" noChangeArrowheads="1"/>
                      </p:cNvPicPr>
                      <p:nvPr/>
                    </p:nvPicPr>
                    <p:blipFill>
                      <a:blip r:embed="rId24"/>
                      <a:srcRect/>
                      <a:stretch>
                        <a:fillRect/>
                      </a:stretch>
                    </p:blipFill>
                    <p:spPr bwMode="auto">
                      <a:xfrm>
                        <a:off x="4259624" y="3434977"/>
                        <a:ext cx="7378700" cy="811212"/>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D02651AB-7803-4D9F-A4D3-C841B7425058}"/>
              </a:ext>
            </a:extLst>
          </p:cNvPr>
          <p:cNvGraphicFramePr>
            <a:graphicFrameLocks noChangeAspect="1"/>
          </p:cNvGraphicFramePr>
          <p:nvPr>
            <p:extLst>
              <p:ext uri="{D42A27DB-BD31-4B8C-83A1-F6EECF244321}">
                <p14:modId xmlns:p14="http://schemas.microsoft.com/office/powerpoint/2010/main" val="3636075347"/>
              </p:ext>
            </p:extLst>
          </p:nvPr>
        </p:nvGraphicFramePr>
        <p:xfrm>
          <a:off x="564498" y="4347643"/>
          <a:ext cx="10714037" cy="812800"/>
        </p:xfrm>
        <a:graphic>
          <a:graphicData uri="http://schemas.openxmlformats.org/presentationml/2006/ole">
            <mc:AlternateContent xmlns:mc="http://schemas.openxmlformats.org/markup-compatibility/2006">
              <mc:Choice xmlns:v="urn:schemas-microsoft-com:vml" Requires="v">
                <p:oleObj spid="_x0000_s233647" name="Equation" r:id="rId25" imgW="4356000" imgH="330120" progId="Equation.DSMT4">
                  <p:embed/>
                </p:oleObj>
              </mc:Choice>
              <mc:Fallback>
                <p:oleObj name="Equation" r:id="rId25" imgW="4356000" imgH="330120" progId="Equation.DSMT4">
                  <p:embed/>
                  <p:pic>
                    <p:nvPicPr>
                      <p:cNvPr id="44" name="对象 43">
                        <a:extLst>
                          <a:ext uri="{FF2B5EF4-FFF2-40B4-BE49-F238E27FC236}">
                            <a16:creationId xmlns:a16="http://schemas.microsoft.com/office/drawing/2014/main" id="{A69E2CF5-E36B-421C-B858-348B2ACA3F44}"/>
                          </a:ext>
                        </a:extLst>
                      </p:cNvPr>
                      <p:cNvPicPr>
                        <a:picLocks noChangeAspect="1" noChangeArrowheads="1"/>
                      </p:cNvPicPr>
                      <p:nvPr/>
                    </p:nvPicPr>
                    <p:blipFill>
                      <a:blip r:embed="rId26"/>
                      <a:srcRect/>
                      <a:stretch>
                        <a:fillRect/>
                      </a:stretch>
                    </p:blipFill>
                    <p:spPr bwMode="auto">
                      <a:xfrm>
                        <a:off x="564498" y="4347643"/>
                        <a:ext cx="10714037" cy="812800"/>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0FA8D0E6-660A-4CA1-B0F5-3ED510A8766B}"/>
              </a:ext>
            </a:extLst>
          </p:cNvPr>
          <p:cNvGraphicFramePr>
            <a:graphicFrameLocks noChangeAspect="1"/>
          </p:cNvGraphicFramePr>
          <p:nvPr>
            <p:extLst>
              <p:ext uri="{D42A27DB-BD31-4B8C-83A1-F6EECF244321}">
                <p14:modId xmlns:p14="http://schemas.microsoft.com/office/powerpoint/2010/main" val="3660347799"/>
              </p:ext>
            </p:extLst>
          </p:nvPr>
        </p:nvGraphicFramePr>
        <p:xfrm>
          <a:off x="683270" y="5221177"/>
          <a:ext cx="8418562" cy="732380"/>
        </p:xfrm>
        <a:graphic>
          <a:graphicData uri="http://schemas.openxmlformats.org/presentationml/2006/ole">
            <mc:AlternateContent xmlns:mc="http://schemas.openxmlformats.org/markup-compatibility/2006">
              <mc:Choice xmlns:v="urn:schemas-microsoft-com:vml" Requires="v">
                <p:oleObj spid="_x0000_s233648" name="Equation" r:id="rId27" imgW="3213000" imgH="279360" progId="Equation.DSMT4">
                  <p:embed/>
                </p:oleObj>
              </mc:Choice>
              <mc:Fallback>
                <p:oleObj name="Equation" r:id="rId27" imgW="3213000" imgH="279360" progId="Equation.DSMT4">
                  <p:embed/>
                  <p:pic>
                    <p:nvPicPr>
                      <p:cNvPr id="45" name="对象 44">
                        <a:extLst>
                          <a:ext uri="{FF2B5EF4-FFF2-40B4-BE49-F238E27FC236}">
                            <a16:creationId xmlns:a16="http://schemas.microsoft.com/office/drawing/2014/main" id="{67AF78B4-7E5F-46C6-920D-460DBC7AB597}"/>
                          </a:ext>
                        </a:extLst>
                      </p:cNvPr>
                      <p:cNvPicPr>
                        <a:picLocks noChangeAspect="1" noChangeArrowheads="1"/>
                      </p:cNvPicPr>
                      <p:nvPr/>
                    </p:nvPicPr>
                    <p:blipFill>
                      <a:blip r:embed="rId28"/>
                      <a:srcRect/>
                      <a:stretch>
                        <a:fillRect/>
                      </a:stretch>
                    </p:blipFill>
                    <p:spPr bwMode="auto">
                      <a:xfrm>
                        <a:off x="683270" y="5221177"/>
                        <a:ext cx="8418562" cy="732380"/>
                      </a:xfrm>
                      <a:prstGeom prst="rect">
                        <a:avLst/>
                      </a:prstGeom>
                      <a:noFill/>
                    </p:spPr>
                  </p:pic>
                </p:oleObj>
              </mc:Fallback>
            </mc:AlternateContent>
          </a:graphicData>
        </a:graphic>
      </p:graphicFrame>
      <p:graphicFrame>
        <p:nvGraphicFramePr>
          <p:cNvPr id="47" name="对象 46">
            <a:extLst>
              <a:ext uri="{FF2B5EF4-FFF2-40B4-BE49-F238E27FC236}">
                <a16:creationId xmlns:a16="http://schemas.microsoft.com/office/drawing/2014/main" id="{2B3A1FC9-F30A-4AAD-9E20-E7C2155F6542}"/>
              </a:ext>
            </a:extLst>
          </p:cNvPr>
          <p:cNvGraphicFramePr>
            <a:graphicFrameLocks noChangeAspect="1"/>
          </p:cNvGraphicFramePr>
          <p:nvPr>
            <p:extLst>
              <p:ext uri="{D42A27DB-BD31-4B8C-83A1-F6EECF244321}">
                <p14:modId xmlns:p14="http://schemas.microsoft.com/office/powerpoint/2010/main" val="2284369357"/>
              </p:ext>
            </p:extLst>
          </p:nvPr>
        </p:nvGraphicFramePr>
        <p:xfrm>
          <a:off x="6512631" y="5932596"/>
          <a:ext cx="3811861" cy="907027"/>
        </p:xfrm>
        <a:graphic>
          <a:graphicData uri="http://schemas.openxmlformats.org/presentationml/2006/ole">
            <mc:AlternateContent xmlns:mc="http://schemas.openxmlformats.org/markup-compatibility/2006">
              <mc:Choice xmlns:v="urn:schemas-microsoft-com:vml" Requires="v">
                <p:oleObj spid="_x0000_s233649" name="Equation" r:id="rId29" imgW="1549080" imgH="368280" progId="Equation.DSMT4">
                  <p:embed/>
                </p:oleObj>
              </mc:Choice>
              <mc:Fallback>
                <p:oleObj name="Equation" r:id="rId29" imgW="1549080" imgH="368280" progId="Equation.DSMT4">
                  <p:embed/>
                  <p:pic>
                    <p:nvPicPr>
                      <p:cNvPr id="46" name="对象 45">
                        <a:extLst>
                          <a:ext uri="{FF2B5EF4-FFF2-40B4-BE49-F238E27FC236}">
                            <a16:creationId xmlns:a16="http://schemas.microsoft.com/office/drawing/2014/main" id="{AB96C199-614C-481A-8899-BD54C9958C7A}"/>
                          </a:ext>
                        </a:extLst>
                      </p:cNvPr>
                      <p:cNvPicPr>
                        <a:picLocks noChangeAspect="1" noChangeArrowheads="1"/>
                      </p:cNvPicPr>
                      <p:nvPr/>
                    </p:nvPicPr>
                    <p:blipFill>
                      <a:blip r:embed="rId30"/>
                      <a:srcRect/>
                      <a:stretch>
                        <a:fillRect/>
                      </a:stretch>
                    </p:blipFill>
                    <p:spPr bwMode="auto">
                      <a:xfrm>
                        <a:off x="6512631" y="5932596"/>
                        <a:ext cx="3811861" cy="907027"/>
                      </a:xfrm>
                      <a:prstGeom prst="rect">
                        <a:avLst/>
                      </a:prstGeom>
                      <a:noFill/>
                    </p:spPr>
                  </p:pic>
                </p:oleObj>
              </mc:Fallback>
            </mc:AlternateContent>
          </a:graphicData>
        </a:graphic>
      </p:graphicFrame>
    </p:spTree>
    <p:extLst>
      <p:ext uri="{BB962C8B-B14F-4D97-AF65-F5344CB8AC3E}">
        <p14:creationId xmlns:p14="http://schemas.microsoft.com/office/powerpoint/2010/main" val="264353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ircle(in)">
                                      <p:cBhvr>
                                        <p:cTn id="34" dur="2000"/>
                                        <p:tgtEl>
                                          <p:spTgt spid="3"/>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ircle(in)">
                                      <p:cBhvr>
                                        <p:cTn id="37" dur="2000"/>
                                        <p:tgtEl>
                                          <p:spTgt spid="4"/>
                                        </p:tgtEl>
                                      </p:cBhvr>
                                    </p:animEffect>
                                  </p:childTnLst>
                                </p:cTn>
                              </p:par>
                              <p:par>
                                <p:cTn id="38" presetID="6" presetClass="entr" presetSubtype="16"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000"/>
                                        <p:tgtEl>
                                          <p:spTgt spid="6"/>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circle(in)">
                                      <p:cBhvr>
                                        <p:cTn id="43" dur="2000"/>
                                        <p:tgtEl>
                                          <p:spTgt spid="7"/>
                                        </p:tgtEl>
                                      </p:cBhvr>
                                    </p:animEffect>
                                  </p:childTnLst>
                                </p:cTn>
                              </p:par>
                              <p:par>
                                <p:cTn id="44" presetID="6"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ircle(in)">
                                      <p:cBhvr>
                                        <p:cTn id="46" dur="2000"/>
                                        <p:tgtEl>
                                          <p:spTgt spid="9"/>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ircle(in)">
                                      <p:cBhvr>
                                        <p:cTn id="49" dur="2000"/>
                                        <p:tgtEl>
                                          <p:spTgt spid="10"/>
                                        </p:tgtEl>
                                      </p:cBhvr>
                                    </p:animEffect>
                                  </p:childTnLst>
                                </p:cTn>
                              </p:par>
                              <p:par>
                                <p:cTn id="50" presetID="6" presetClass="entr" presetSubtype="16"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ircle(in)">
                                      <p:cBhvr>
                                        <p:cTn id="52" dur="2000"/>
                                        <p:tgtEl>
                                          <p:spTgt spid="12"/>
                                        </p:tgtEl>
                                      </p:cBhvr>
                                    </p:animEffect>
                                  </p:childTnLst>
                                </p:cTn>
                              </p:par>
                              <p:par>
                                <p:cTn id="53" presetID="6" presetClass="entr" presetSubtype="16"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circle(in)">
                                      <p:cBhvr>
                                        <p:cTn id="55" dur="2000"/>
                                        <p:tgtEl>
                                          <p:spTgt spid="14"/>
                                        </p:tgtEl>
                                      </p:cBhvr>
                                    </p:animEffect>
                                  </p:childTnLst>
                                </p:cTn>
                              </p:par>
                              <p:par>
                                <p:cTn id="56" presetID="6" presetClass="entr" presetSubtype="16"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ircle(in)">
                                      <p:cBhvr>
                                        <p:cTn id="58" dur="20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arn(inVertical)">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circle(in)">
                                      <p:cBhvr>
                                        <p:cTn id="68" dur="2000"/>
                                        <p:tgtEl>
                                          <p:spTgt spid="26"/>
                                        </p:tgtEl>
                                      </p:cBhvr>
                                    </p:animEffect>
                                  </p:childTnLst>
                                </p:cTn>
                              </p:par>
                              <p:par>
                                <p:cTn id="69" presetID="6" presetClass="entr" presetSubtype="16"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circle(in)">
                                      <p:cBhvr>
                                        <p:cTn id="71" dur="20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500" fill="hold"/>
                                        <p:tgtEl>
                                          <p:spTgt spid="28"/>
                                        </p:tgtEl>
                                        <p:attrNameLst>
                                          <p:attrName>ppt_x</p:attrName>
                                        </p:attrNameLst>
                                      </p:cBhvr>
                                      <p:tavLst>
                                        <p:tav tm="0">
                                          <p:val>
                                            <p:strVal val="#ppt_x"/>
                                          </p:val>
                                        </p:tav>
                                        <p:tav tm="100000">
                                          <p:val>
                                            <p:strVal val="#ppt_x"/>
                                          </p:val>
                                        </p:tav>
                                      </p:tavLst>
                                    </p:anim>
                                    <p:anim calcmode="lin" valueType="num">
                                      <p:cBhvr additive="base">
                                        <p:cTn id="7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ppt_x"/>
                                          </p:val>
                                        </p:tav>
                                        <p:tav tm="100000">
                                          <p:val>
                                            <p:strVal val="#ppt_x"/>
                                          </p:val>
                                        </p:tav>
                                      </p:tavLst>
                                    </p:anim>
                                    <p:anim calcmode="lin" valueType="num">
                                      <p:cBhvr additive="base">
                                        <p:cTn id="8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animEffect transition="in" filter="fade">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circle(in)">
                                      <p:cBhvr>
                                        <p:cTn id="100" dur="20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fade">
                                      <p:cBhvr>
                                        <p:cTn id="105" dur="1000"/>
                                        <p:tgtEl>
                                          <p:spTgt spid="47"/>
                                        </p:tgtEl>
                                      </p:cBhvr>
                                    </p:animEffect>
                                    <p:anim calcmode="lin" valueType="num">
                                      <p:cBhvr>
                                        <p:cTn id="106" dur="1000" fill="hold"/>
                                        <p:tgtEl>
                                          <p:spTgt spid="47"/>
                                        </p:tgtEl>
                                        <p:attrNameLst>
                                          <p:attrName>ppt_x</p:attrName>
                                        </p:attrNameLst>
                                      </p:cBhvr>
                                      <p:tavLst>
                                        <p:tav tm="0">
                                          <p:val>
                                            <p:strVal val="#ppt_x"/>
                                          </p:val>
                                        </p:tav>
                                        <p:tav tm="100000">
                                          <p:val>
                                            <p:strVal val="#ppt_x"/>
                                          </p:val>
                                        </p:tav>
                                      </p:tavLst>
                                    </p:anim>
                                    <p:anim calcmode="lin" valueType="num">
                                      <p:cBhvr>
                                        <p:cTn id="10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0" grpId="0"/>
      <p:bldP spid="33" grpId="0"/>
      <p:bldP spid="25" grpId="0"/>
      <p:bldP spid="26" grpId="0"/>
      <p:bldP spid="29"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9BDDBA2-A741-48A5-B24D-CF5F1B1D5214}"/>
              </a:ext>
            </a:extLst>
          </p:cNvPr>
          <p:cNvGraphicFramePr>
            <a:graphicFrameLocks noChangeAspect="1"/>
          </p:cNvGraphicFramePr>
          <p:nvPr>
            <p:extLst>
              <p:ext uri="{D42A27DB-BD31-4B8C-83A1-F6EECF244321}">
                <p14:modId xmlns:p14="http://schemas.microsoft.com/office/powerpoint/2010/main" val="3075058388"/>
              </p:ext>
            </p:extLst>
          </p:nvPr>
        </p:nvGraphicFramePr>
        <p:xfrm>
          <a:off x="1858107" y="183886"/>
          <a:ext cx="4648200" cy="930275"/>
        </p:xfrm>
        <a:graphic>
          <a:graphicData uri="http://schemas.openxmlformats.org/presentationml/2006/ole">
            <mc:AlternateContent xmlns:mc="http://schemas.openxmlformats.org/markup-compatibility/2006">
              <mc:Choice xmlns:v="urn:schemas-microsoft-com:vml" Requires="v">
                <p:oleObj spid="_x0000_s173390" name="Equation" r:id="rId3" imgW="1841400" imgH="368280" progId="Equation.DSMT4">
                  <p:embed/>
                </p:oleObj>
              </mc:Choice>
              <mc:Fallback>
                <p:oleObj name="Equation" r:id="rId3" imgW="1841400" imgH="368280" progId="Equation.DSMT4">
                  <p:embed/>
                  <p:pic>
                    <p:nvPicPr>
                      <p:cNvPr id="26" name="对象 25">
                        <a:extLst>
                          <a:ext uri="{FF2B5EF4-FFF2-40B4-BE49-F238E27FC236}">
                            <a16:creationId xmlns:a16="http://schemas.microsoft.com/office/drawing/2014/main" id="{72919D9F-B662-4C11-8C2A-8B58DA757919}"/>
                          </a:ext>
                        </a:extLst>
                      </p:cNvPr>
                      <p:cNvPicPr>
                        <a:picLocks noChangeAspect="1" noChangeArrowheads="1"/>
                      </p:cNvPicPr>
                      <p:nvPr/>
                    </p:nvPicPr>
                    <p:blipFill>
                      <a:blip r:embed="rId4"/>
                      <a:srcRect/>
                      <a:stretch>
                        <a:fillRect/>
                      </a:stretch>
                    </p:blipFill>
                    <p:spPr bwMode="auto">
                      <a:xfrm>
                        <a:off x="1858107" y="183886"/>
                        <a:ext cx="4648200" cy="930275"/>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91A886AD-D8C8-462E-88F1-4E1CB2F49DF7}"/>
              </a:ext>
            </a:extLst>
          </p:cNvPr>
          <p:cNvGraphicFramePr>
            <a:graphicFrameLocks noChangeAspect="1"/>
          </p:cNvGraphicFramePr>
          <p:nvPr>
            <p:extLst>
              <p:ext uri="{D42A27DB-BD31-4B8C-83A1-F6EECF244321}">
                <p14:modId xmlns:p14="http://schemas.microsoft.com/office/powerpoint/2010/main" val="1750305272"/>
              </p:ext>
            </p:extLst>
          </p:nvPr>
        </p:nvGraphicFramePr>
        <p:xfrm>
          <a:off x="2290696" y="824348"/>
          <a:ext cx="8898407" cy="2066739"/>
        </p:xfrm>
        <a:graphic>
          <a:graphicData uri="http://schemas.openxmlformats.org/presentationml/2006/ole">
            <mc:AlternateContent xmlns:mc="http://schemas.openxmlformats.org/markup-compatibility/2006">
              <mc:Choice xmlns:v="urn:schemas-microsoft-com:vml" Requires="v">
                <p:oleObj spid="_x0000_s173391" name="Equation" r:id="rId5" imgW="3288960" imgH="761760" progId="Equation.DSMT4">
                  <p:embed/>
                </p:oleObj>
              </mc:Choice>
              <mc:Fallback>
                <p:oleObj name="Equation" r:id="rId5" imgW="3288960" imgH="761760" progId="Equation.DSMT4">
                  <p:embed/>
                  <p:pic>
                    <p:nvPicPr>
                      <p:cNvPr id="25" name="对象 24">
                        <a:extLst>
                          <a:ext uri="{FF2B5EF4-FFF2-40B4-BE49-F238E27FC236}">
                            <a16:creationId xmlns:a16="http://schemas.microsoft.com/office/drawing/2014/main" id="{0A7089AD-D741-4BB4-903A-3D7A447E3FC3}"/>
                          </a:ext>
                        </a:extLst>
                      </p:cNvPr>
                      <p:cNvPicPr>
                        <a:picLocks noChangeAspect="1" noChangeArrowheads="1"/>
                      </p:cNvPicPr>
                      <p:nvPr/>
                    </p:nvPicPr>
                    <p:blipFill>
                      <a:blip r:embed="rId6"/>
                      <a:srcRect/>
                      <a:stretch>
                        <a:fillRect/>
                      </a:stretch>
                    </p:blipFill>
                    <p:spPr bwMode="auto">
                      <a:xfrm>
                        <a:off x="2290696" y="824348"/>
                        <a:ext cx="8898407" cy="2066739"/>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D0B5E0B0-AB97-467D-9802-F50B7FBDC49F}"/>
              </a:ext>
            </a:extLst>
          </p:cNvPr>
          <p:cNvSpPr/>
          <p:nvPr/>
        </p:nvSpPr>
        <p:spPr>
          <a:xfrm>
            <a:off x="188259" y="1508787"/>
            <a:ext cx="1497526" cy="523220"/>
          </a:xfrm>
          <a:prstGeom prst="rect">
            <a:avLst/>
          </a:prstGeom>
        </p:spPr>
        <p:txBody>
          <a:bodyPr wrap="none">
            <a:spAutoFit/>
          </a:bodyPr>
          <a:lstStyle/>
          <a:p>
            <a:pPr marL="228600"/>
            <a:r>
              <a:rPr lang="zh-CN" altLang="en-US" sz="2800" b="1" dirty="0">
                <a:solidFill>
                  <a:srgbClr val="FF00FF"/>
                </a:solidFill>
                <a:latin typeface="Calibri" panose="020F0502020204030204" pitchFamily="34" charset="0"/>
                <a:ea typeface="宋体" panose="02010600030101010101" pitchFamily="2" charset="-122"/>
              </a:rPr>
              <a:t>配方</a:t>
            </a:r>
            <a:r>
              <a:rPr lang="zh-CN" altLang="zh-CN" sz="2800" b="1" dirty="0">
                <a:solidFill>
                  <a:srgbClr val="FF00FF"/>
                </a:solidFill>
                <a:latin typeface="Calibri" panose="020F0502020204030204" pitchFamily="34" charset="0"/>
                <a:ea typeface="宋体" panose="02010600030101010101" pitchFamily="2" charset="-122"/>
              </a:rPr>
              <a:t>得</a:t>
            </a:r>
            <a:endParaRPr lang="zh-CN" altLang="zh-CN" sz="2800" b="1" dirty="0">
              <a:solidFill>
                <a:srgbClr val="FF00FF"/>
              </a:solidFill>
              <a:effectLst/>
            </a:endParaRPr>
          </a:p>
        </p:txBody>
      </p:sp>
      <p:graphicFrame>
        <p:nvGraphicFramePr>
          <p:cNvPr id="6" name="对象 5">
            <a:extLst>
              <a:ext uri="{FF2B5EF4-FFF2-40B4-BE49-F238E27FC236}">
                <a16:creationId xmlns:a16="http://schemas.microsoft.com/office/drawing/2014/main" id="{18278860-47C2-46F0-943F-DE3B88DA398A}"/>
              </a:ext>
            </a:extLst>
          </p:cNvPr>
          <p:cNvGraphicFramePr>
            <a:graphicFrameLocks noChangeAspect="1"/>
          </p:cNvGraphicFramePr>
          <p:nvPr>
            <p:extLst>
              <p:ext uri="{D42A27DB-BD31-4B8C-83A1-F6EECF244321}">
                <p14:modId xmlns:p14="http://schemas.microsoft.com/office/powerpoint/2010/main" val="2429581593"/>
              </p:ext>
            </p:extLst>
          </p:nvPr>
        </p:nvGraphicFramePr>
        <p:xfrm>
          <a:off x="3871276" y="3169467"/>
          <a:ext cx="3078163" cy="1045862"/>
        </p:xfrm>
        <a:graphic>
          <a:graphicData uri="http://schemas.openxmlformats.org/presentationml/2006/ole">
            <mc:AlternateContent xmlns:mc="http://schemas.openxmlformats.org/markup-compatibility/2006">
              <mc:Choice xmlns:v="urn:schemas-microsoft-com:vml" Requires="v">
                <p:oleObj spid="_x0000_s173392" name="Equation" r:id="rId7" imgW="1231366" imgH="418918" progId="Equation.DSMT4">
                  <p:embed/>
                </p:oleObj>
              </mc:Choice>
              <mc:Fallback>
                <p:oleObj name="Equation" r:id="rId7" imgW="1231366" imgH="418918"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1276" y="3169467"/>
                        <a:ext cx="3078163" cy="1045862"/>
                      </a:xfrm>
                      <a:prstGeom prst="rect">
                        <a:avLst/>
                      </a:prstGeom>
                      <a:noFill/>
                    </p:spPr>
                  </p:pic>
                </p:oleObj>
              </mc:Fallback>
            </mc:AlternateContent>
          </a:graphicData>
        </a:graphic>
      </p:graphicFrame>
      <p:sp>
        <p:nvSpPr>
          <p:cNvPr id="7" name="AutoShape 2059">
            <a:extLst>
              <a:ext uri="{FF2B5EF4-FFF2-40B4-BE49-F238E27FC236}">
                <a16:creationId xmlns:a16="http://schemas.microsoft.com/office/drawing/2014/main" id="{C5986CF4-87D4-40EC-AAB8-CA0ACEC681B4}"/>
              </a:ext>
            </a:extLst>
          </p:cNvPr>
          <p:cNvSpPr>
            <a:spLocks noChangeArrowheads="1"/>
          </p:cNvSpPr>
          <p:nvPr/>
        </p:nvSpPr>
        <p:spPr bwMode="auto">
          <a:xfrm>
            <a:off x="1465336" y="3626353"/>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8" name="矩形 7">
            <a:extLst>
              <a:ext uri="{FF2B5EF4-FFF2-40B4-BE49-F238E27FC236}">
                <a16:creationId xmlns:a16="http://schemas.microsoft.com/office/drawing/2014/main" id="{5D844896-7724-4A73-94B8-F442F60C1E34}"/>
              </a:ext>
            </a:extLst>
          </p:cNvPr>
          <p:cNvSpPr/>
          <p:nvPr/>
        </p:nvSpPr>
        <p:spPr>
          <a:xfrm>
            <a:off x="751460" y="4346308"/>
            <a:ext cx="3430747" cy="523220"/>
          </a:xfrm>
          <a:prstGeom prst="rect">
            <a:avLst/>
          </a:prstGeom>
        </p:spPr>
        <p:txBody>
          <a:bodyPr wrap="non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坐标和动量</a:t>
            </a:r>
            <a:r>
              <a:rPr lang="zh-CN" altLang="zh-CN" sz="2800" b="1" kern="100" dirty="0">
                <a:solidFill>
                  <a:srgbClr val="FF00FF"/>
                </a:solidFill>
                <a:ea typeface="宋体" panose="02010600030101010101" pitchFamily="2" charset="-122"/>
                <a:cs typeface="Times New Roman" panose="02020603050405020304" pitchFamily="18" charset="0"/>
              </a:rPr>
              <a:t>算符</a:t>
            </a:r>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满足</a:t>
            </a:r>
            <a:endParaRPr lang="zh-CN" altLang="en-US" sz="2800" b="1" dirty="0">
              <a:solidFill>
                <a:srgbClr val="FF00FF"/>
              </a:solidFill>
            </a:endParaRPr>
          </a:p>
        </p:txBody>
      </p:sp>
      <p:graphicFrame>
        <p:nvGraphicFramePr>
          <p:cNvPr id="10" name="对象 9">
            <a:extLst>
              <a:ext uri="{FF2B5EF4-FFF2-40B4-BE49-F238E27FC236}">
                <a16:creationId xmlns:a16="http://schemas.microsoft.com/office/drawing/2014/main" id="{E6AB476F-C169-40CD-B665-F1F1EF6AF681}"/>
              </a:ext>
            </a:extLst>
          </p:cNvPr>
          <p:cNvGraphicFramePr>
            <a:graphicFrameLocks noChangeAspect="1"/>
          </p:cNvGraphicFramePr>
          <p:nvPr>
            <p:extLst>
              <p:ext uri="{D42A27DB-BD31-4B8C-83A1-F6EECF244321}">
                <p14:modId xmlns:p14="http://schemas.microsoft.com/office/powerpoint/2010/main" val="2473573360"/>
              </p:ext>
            </p:extLst>
          </p:nvPr>
        </p:nvGraphicFramePr>
        <p:xfrm>
          <a:off x="4836318" y="4189611"/>
          <a:ext cx="2519363" cy="836613"/>
        </p:xfrm>
        <a:graphic>
          <a:graphicData uri="http://schemas.openxmlformats.org/presentationml/2006/ole">
            <mc:AlternateContent xmlns:mc="http://schemas.openxmlformats.org/markup-compatibility/2006">
              <mc:Choice xmlns:v="urn:schemas-microsoft-com:vml" Requires="v">
                <p:oleObj spid="_x0000_s173393" name="Equation" r:id="rId9" imgW="761760" imgH="253800" progId="Equation.DSMT4">
                  <p:embed/>
                </p:oleObj>
              </mc:Choice>
              <mc:Fallback>
                <p:oleObj name="Equation" r:id="rId9" imgW="761760" imgH="253800" progId="Equation.DSMT4">
                  <p:embed/>
                  <p:pic>
                    <p:nvPicPr>
                      <p:cNvPr id="0" name="Object 3"/>
                      <p:cNvPicPr>
                        <a:picLocks noChangeAspect="1" noChangeArrowheads="1"/>
                      </p:cNvPicPr>
                      <p:nvPr/>
                    </p:nvPicPr>
                    <p:blipFill>
                      <a:blip r:embed="rId10"/>
                      <a:srcRect/>
                      <a:stretch>
                        <a:fillRect/>
                      </a:stretch>
                    </p:blipFill>
                    <p:spPr bwMode="auto">
                      <a:xfrm>
                        <a:off x="4836318" y="4189611"/>
                        <a:ext cx="2519363" cy="836613"/>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2ACBC20B-87C2-4BC7-B5BC-4FB2137E8491}"/>
              </a:ext>
            </a:extLst>
          </p:cNvPr>
          <p:cNvGraphicFramePr>
            <a:graphicFrameLocks noChangeAspect="1"/>
          </p:cNvGraphicFramePr>
          <p:nvPr>
            <p:extLst>
              <p:ext uri="{D42A27DB-BD31-4B8C-83A1-F6EECF244321}">
                <p14:modId xmlns:p14="http://schemas.microsoft.com/office/powerpoint/2010/main" val="596765209"/>
              </p:ext>
            </p:extLst>
          </p:nvPr>
        </p:nvGraphicFramePr>
        <p:xfrm>
          <a:off x="649939" y="5444094"/>
          <a:ext cx="3633788" cy="758825"/>
        </p:xfrm>
        <a:graphic>
          <a:graphicData uri="http://schemas.openxmlformats.org/presentationml/2006/ole">
            <mc:AlternateContent xmlns:mc="http://schemas.openxmlformats.org/markup-compatibility/2006">
              <mc:Choice xmlns:v="urn:schemas-microsoft-com:vml" Requires="v">
                <p:oleObj spid="_x0000_s173394" name="Equation" r:id="rId11" imgW="1473120" imgH="304560" progId="Equation.DSMT4">
                  <p:embed/>
                </p:oleObj>
              </mc:Choice>
              <mc:Fallback>
                <p:oleObj name="Equation" r:id="rId11" imgW="1473120" imgH="304560" progId="Equation.DSMT4">
                  <p:embed/>
                  <p:pic>
                    <p:nvPicPr>
                      <p:cNvPr id="6" name="对象 5">
                        <a:extLst>
                          <a:ext uri="{FF2B5EF4-FFF2-40B4-BE49-F238E27FC236}">
                            <a16:creationId xmlns:a16="http://schemas.microsoft.com/office/drawing/2014/main" id="{A0F590E4-88F8-49C9-8878-C0B99C510CE5}"/>
                          </a:ext>
                        </a:extLst>
                      </p:cNvPr>
                      <p:cNvPicPr>
                        <a:picLocks noChangeAspect="1" noChangeArrowheads="1"/>
                      </p:cNvPicPr>
                      <p:nvPr/>
                    </p:nvPicPr>
                    <p:blipFill>
                      <a:blip r:embed="rId12"/>
                      <a:srcRect/>
                      <a:stretch>
                        <a:fillRect/>
                      </a:stretch>
                    </p:blipFill>
                    <p:spPr bwMode="auto">
                      <a:xfrm>
                        <a:off x="649939" y="5444094"/>
                        <a:ext cx="3633788" cy="75882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B708AC3A-EAD3-4389-B0FD-A3C96371B4AC}"/>
              </a:ext>
            </a:extLst>
          </p:cNvPr>
          <p:cNvGraphicFramePr>
            <a:graphicFrameLocks noChangeAspect="1"/>
          </p:cNvGraphicFramePr>
          <p:nvPr>
            <p:extLst>
              <p:ext uri="{D42A27DB-BD31-4B8C-83A1-F6EECF244321}">
                <p14:modId xmlns:p14="http://schemas.microsoft.com/office/powerpoint/2010/main" val="3077236489"/>
              </p:ext>
            </p:extLst>
          </p:nvPr>
        </p:nvGraphicFramePr>
        <p:xfrm>
          <a:off x="5129788" y="5576150"/>
          <a:ext cx="3078163" cy="1045862"/>
        </p:xfrm>
        <a:graphic>
          <a:graphicData uri="http://schemas.openxmlformats.org/presentationml/2006/ole">
            <mc:AlternateContent xmlns:mc="http://schemas.openxmlformats.org/markup-compatibility/2006">
              <mc:Choice xmlns:v="urn:schemas-microsoft-com:vml" Requires="v">
                <p:oleObj spid="_x0000_s173395" name="Equation" r:id="rId13" imgW="1231366" imgH="418918" progId="Equation.DSMT4">
                  <p:embed/>
                </p:oleObj>
              </mc:Choice>
              <mc:Fallback>
                <p:oleObj name="Equation" r:id="rId13" imgW="1231366" imgH="418918" progId="Equation.DSMT4">
                  <p:embed/>
                  <p:pic>
                    <p:nvPicPr>
                      <p:cNvPr id="6" name="对象 5">
                        <a:extLst>
                          <a:ext uri="{FF2B5EF4-FFF2-40B4-BE49-F238E27FC236}">
                            <a16:creationId xmlns:a16="http://schemas.microsoft.com/office/drawing/2014/main" id="{18278860-47C2-46F0-943F-DE3B88DA39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9788" y="5576150"/>
                        <a:ext cx="3078163" cy="1045862"/>
                      </a:xfrm>
                      <a:prstGeom prst="rect">
                        <a:avLst/>
                      </a:prstGeom>
                      <a:noFill/>
                    </p:spPr>
                  </p:pic>
                </p:oleObj>
              </mc:Fallback>
            </mc:AlternateContent>
          </a:graphicData>
        </a:graphic>
      </p:graphicFrame>
      <p:sp>
        <p:nvSpPr>
          <p:cNvPr id="13" name="AutoShape 2059">
            <a:extLst>
              <a:ext uri="{FF2B5EF4-FFF2-40B4-BE49-F238E27FC236}">
                <a16:creationId xmlns:a16="http://schemas.microsoft.com/office/drawing/2014/main" id="{DC7E0054-1913-48A3-8888-76456EF6738B}"/>
              </a:ext>
            </a:extLst>
          </p:cNvPr>
          <p:cNvSpPr>
            <a:spLocks noChangeArrowheads="1"/>
          </p:cNvSpPr>
          <p:nvPr/>
        </p:nvSpPr>
        <p:spPr bwMode="auto">
          <a:xfrm>
            <a:off x="8207951" y="5927077"/>
            <a:ext cx="775687" cy="248104"/>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5" name="对象 14">
            <a:extLst>
              <a:ext uri="{FF2B5EF4-FFF2-40B4-BE49-F238E27FC236}">
                <a16:creationId xmlns:a16="http://schemas.microsoft.com/office/drawing/2014/main" id="{FA53A7BC-7233-4672-ADDE-9F4C828D53B7}"/>
              </a:ext>
            </a:extLst>
          </p:cNvPr>
          <p:cNvGraphicFramePr>
            <a:graphicFrameLocks noChangeAspect="1"/>
          </p:cNvGraphicFramePr>
          <p:nvPr>
            <p:extLst>
              <p:ext uri="{D42A27DB-BD31-4B8C-83A1-F6EECF244321}">
                <p14:modId xmlns:p14="http://schemas.microsoft.com/office/powerpoint/2010/main" val="3368838524"/>
              </p:ext>
            </p:extLst>
          </p:nvPr>
        </p:nvGraphicFramePr>
        <p:xfrm>
          <a:off x="8920333" y="5539572"/>
          <a:ext cx="3191749" cy="1119019"/>
        </p:xfrm>
        <a:graphic>
          <a:graphicData uri="http://schemas.openxmlformats.org/presentationml/2006/ole">
            <mc:AlternateContent xmlns:mc="http://schemas.openxmlformats.org/markup-compatibility/2006">
              <mc:Choice xmlns:v="urn:schemas-microsoft-com:vml" Requires="v">
                <p:oleObj spid="_x0000_s173396" name="Equation" r:id="rId14" imgW="1193800" imgH="419100" progId="Equation.DSMT4">
                  <p:embed/>
                </p:oleObj>
              </mc:Choice>
              <mc:Fallback>
                <p:oleObj name="Equation" r:id="rId14" imgW="1193800" imgH="4191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20333" y="5539572"/>
                        <a:ext cx="3191749" cy="1119019"/>
                      </a:xfrm>
                      <a:prstGeom prst="rect">
                        <a:avLst/>
                      </a:prstGeom>
                      <a:noFill/>
                    </p:spPr>
                  </p:pic>
                </p:oleObj>
              </mc:Fallback>
            </mc:AlternateContent>
          </a:graphicData>
        </a:graphic>
      </p:graphicFrame>
    </p:spTree>
    <p:extLst>
      <p:ext uri="{BB962C8B-B14F-4D97-AF65-F5344CB8AC3E}">
        <p14:creationId xmlns:p14="http://schemas.microsoft.com/office/powerpoint/2010/main" val="405652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fltVal val="0"/>
                                          </p:val>
                                        </p:tav>
                                        <p:tav tm="100000">
                                          <p:val>
                                            <p:strVal val="#ppt_w"/>
                                          </p:val>
                                        </p:tav>
                                      </p:tavLst>
                                    </p:anim>
                                    <p:anim calcmode="lin" valueType="num">
                                      <p:cBhvr>
                                        <p:cTn id="33" dur="1000" fill="hold"/>
                                        <p:tgtEl>
                                          <p:spTgt spid="10"/>
                                        </p:tgtEl>
                                        <p:attrNameLst>
                                          <p:attrName>ppt_h</p:attrName>
                                        </p:attrNameLst>
                                      </p:cBhvr>
                                      <p:tavLst>
                                        <p:tav tm="0">
                                          <p:val>
                                            <p:fltVal val="0"/>
                                          </p:val>
                                        </p:tav>
                                        <p:tav tm="100000">
                                          <p:val>
                                            <p:strVal val="#ppt_h"/>
                                          </p:val>
                                        </p:tav>
                                      </p:tavLst>
                                    </p:anim>
                                    <p:anim calcmode="lin" valueType="num">
                                      <p:cBhvr>
                                        <p:cTn id="34" dur="1000" fill="hold"/>
                                        <p:tgtEl>
                                          <p:spTgt spid="10"/>
                                        </p:tgtEl>
                                        <p:attrNameLst>
                                          <p:attrName>style.rotation</p:attrName>
                                        </p:attrNameLst>
                                      </p:cBhvr>
                                      <p:tavLst>
                                        <p:tav tm="0">
                                          <p:val>
                                            <p:fltVal val="90"/>
                                          </p:val>
                                        </p:tav>
                                        <p:tav tm="100000">
                                          <p:val>
                                            <p:fltVal val="0"/>
                                          </p:val>
                                        </p:tav>
                                      </p:tavLst>
                                    </p:anim>
                                    <p:animEffect transition="in" filter="fade">
                                      <p:cBhvr>
                                        <p:cTn id="35" dur="1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arn(inVertic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heel(1)">
                                      <p:cBhvr>
                                        <p:cTn id="5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p:bldP spid="1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A441C5-E23B-4D4F-B6FE-A05C51DB6387}"/>
              </a:ext>
            </a:extLst>
          </p:cNvPr>
          <p:cNvSpPr/>
          <p:nvPr/>
        </p:nvSpPr>
        <p:spPr>
          <a:xfrm>
            <a:off x="4337355" y="166943"/>
            <a:ext cx="7767894" cy="954107"/>
          </a:xfrm>
          <a:prstGeom prst="rect">
            <a:avLst/>
          </a:prstGeom>
        </p:spPr>
        <p:txBody>
          <a:bodyPr wrap="square">
            <a:spAutoFit/>
          </a:bodyPr>
          <a:lstStyle/>
          <a:p>
            <a:r>
              <a:rPr lang="zh-CN" altLang="en-US" sz="2800" b="1" dirty="0">
                <a:solidFill>
                  <a:srgbClr val="0000FF"/>
                </a:solidFill>
              </a:rPr>
              <a:t>此即任意两个力学量</a:t>
            </a:r>
            <a:r>
              <a:rPr lang="en-US" altLang="zh-CN" sz="2800" b="1" dirty="0">
                <a:solidFill>
                  <a:srgbClr val="0000FF"/>
                </a:solidFill>
              </a:rPr>
              <a:t>      </a:t>
            </a:r>
            <a:r>
              <a:rPr lang="zh-CN" altLang="en-US" sz="2800" b="1" dirty="0">
                <a:solidFill>
                  <a:srgbClr val="0000FF"/>
                </a:solidFill>
              </a:rPr>
              <a:t>和</a:t>
            </a:r>
            <a:r>
              <a:rPr lang="en-US" altLang="zh-CN" sz="2800" b="1" dirty="0">
                <a:solidFill>
                  <a:srgbClr val="0000FF"/>
                </a:solidFill>
              </a:rPr>
              <a:t>        </a:t>
            </a:r>
            <a:r>
              <a:rPr lang="zh-CN" altLang="en-US" sz="2800" b="1" dirty="0">
                <a:solidFill>
                  <a:srgbClr val="0000FF"/>
                </a:solidFill>
              </a:rPr>
              <a:t>在任意量子态</a:t>
            </a:r>
            <a:r>
              <a:rPr lang="el-GR" altLang="zh-CN" sz="2800" b="1" dirty="0">
                <a:solidFill>
                  <a:srgbClr val="FF0000"/>
                </a:solidFill>
                <a:ea typeface="宋体" panose="02010600030101010101" pitchFamily="2" charset="-122"/>
              </a:rPr>
              <a:t>ψ</a:t>
            </a:r>
            <a:r>
              <a:rPr lang="zh-CN" altLang="en-US" sz="2800" b="1" dirty="0">
                <a:solidFill>
                  <a:srgbClr val="0000FF"/>
                </a:solidFill>
              </a:rPr>
              <a:t> 下的涨落必须满足关系式</a:t>
            </a:r>
            <a:r>
              <a:rPr lang="en-US" altLang="zh-CN" sz="2800" b="1" dirty="0">
                <a:solidFill>
                  <a:srgbClr val="0000FF"/>
                </a:solidFill>
              </a:rPr>
              <a:t>,</a:t>
            </a:r>
            <a:r>
              <a:rPr lang="zh-CN" altLang="en-US" sz="2800" b="1" dirty="0">
                <a:solidFill>
                  <a:srgbClr val="0000FF"/>
                </a:solidFill>
              </a:rPr>
              <a:t>即不确定度关系。</a:t>
            </a:r>
          </a:p>
        </p:txBody>
      </p:sp>
      <p:sp>
        <p:nvSpPr>
          <p:cNvPr id="3" name="矩形 2">
            <a:extLst>
              <a:ext uri="{FF2B5EF4-FFF2-40B4-BE49-F238E27FC236}">
                <a16:creationId xmlns:a16="http://schemas.microsoft.com/office/drawing/2014/main" id="{B1DD623F-5F3D-4968-BBB8-0F4C7144AFE5}"/>
              </a:ext>
            </a:extLst>
          </p:cNvPr>
          <p:cNvSpPr/>
          <p:nvPr/>
        </p:nvSpPr>
        <p:spPr>
          <a:xfrm>
            <a:off x="1744394" y="1300640"/>
            <a:ext cx="10283481" cy="1815882"/>
          </a:xfrm>
          <a:prstGeom prst="rect">
            <a:avLst/>
          </a:prstGeom>
        </p:spPr>
        <p:txBody>
          <a:bodyPr wrap="square">
            <a:spAutoFit/>
          </a:bodyPr>
          <a:lstStyle/>
          <a:p>
            <a:r>
              <a:rPr lang="zh-CN" altLang="en-US" sz="2800" b="1" dirty="0">
                <a:solidFill>
                  <a:srgbClr val="009900"/>
                </a:solidFill>
              </a:rPr>
              <a:t>由不确定度关系可以看出</a:t>
            </a:r>
            <a:r>
              <a:rPr lang="en-US" altLang="zh-CN" sz="2800" b="1" dirty="0">
                <a:solidFill>
                  <a:srgbClr val="009900"/>
                </a:solidFill>
              </a:rPr>
              <a:t>,</a:t>
            </a:r>
            <a:r>
              <a:rPr lang="zh-CN" altLang="en-US" sz="2800" b="1" dirty="0">
                <a:solidFill>
                  <a:srgbClr val="009900"/>
                </a:solidFill>
              </a:rPr>
              <a:t>若两个力学量</a:t>
            </a:r>
            <a:r>
              <a:rPr lang="en-US" altLang="zh-CN" sz="2800" b="1" dirty="0">
                <a:solidFill>
                  <a:srgbClr val="009900"/>
                </a:solidFill>
              </a:rPr>
              <a:t>      </a:t>
            </a:r>
            <a:r>
              <a:rPr lang="zh-CN" altLang="en-US" sz="2800" b="1" dirty="0">
                <a:solidFill>
                  <a:srgbClr val="009900"/>
                </a:solidFill>
              </a:rPr>
              <a:t>和</a:t>
            </a:r>
            <a:r>
              <a:rPr lang="en-US" altLang="zh-CN" sz="2800" b="1" dirty="0">
                <a:solidFill>
                  <a:srgbClr val="009900"/>
                </a:solidFill>
              </a:rPr>
              <a:t>      </a:t>
            </a:r>
            <a:r>
              <a:rPr lang="zh-CN" altLang="en-US" sz="2800" b="1" dirty="0">
                <a:solidFill>
                  <a:srgbClr val="009900"/>
                </a:solidFill>
              </a:rPr>
              <a:t>不对易</a:t>
            </a:r>
            <a:r>
              <a:rPr lang="en-US" altLang="zh-CN" sz="2800" b="1" dirty="0">
                <a:solidFill>
                  <a:srgbClr val="009900"/>
                </a:solidFill>
              </a:rPr>
              <a:t>,</a:t>
            </a:r>
            <a:r>
              <a:rPr lang="zh-CN" altLang="en-US" sz="2800" b="1" dirty="0">
                <a:solidFill>
                  <a:srgbClr val="009900"/>
                </a:solidFill>
              </a:rPr>
              <a:t>一般说来         和       不能同时为零</a:t>
            </a:r>
            <a:r>
              <a:rPr lang="en-US" altLang="zh-CN" sz="2800" b="1" dirty="0">
                <a:solidFill>
                  <a:srgbClr val="009900"/>
                </a:solidFill>
              </a:rPr>
              <a:t>,</a:t>
            </a:r>
            <a:r>
              <a:rPr lang="zh-CN" altLang="en-US" sz="2800" b="1" dirty="0">
                <a:solidFill>
                  <a:srgbClr val="009900"/>
                </a:solidFill>
              </a:rPr>
              <a:t>即</a:t>
            </a:r>
            <a:r>
              <a:rPr lang="en-US" altLang="zh-CN" sz="2800" b="1" dirty="0">
                <a:solidFill>
                  <a:srgbClr val="009900"/>
                </a:solidFill>
              </a:rPr>
              <a:t>     </a:t>
            </a:r>
            <a:r>
              <a:rPr lang="zh-CN" altLang="en-US" sz="2800" b="1" dirty="0">
                <a:solidFill>
                  <a:srgbClr val="009900"/>
                </a:solidFill>
              </a:rPr>
              <a:t>和</a:t>
            </a:r>
            <a:r>
              <a:rPr lang="en-US" altLang="zh-CN" sz="2800" b="1" dirty="0">
                <a:solidFill>
                  <a:srgbClr val="009900"/>
                </a:solidFill>
              </a:rPr>
              <a:t>      </a:t>
            </a:r>
            <a:r>
              <a:rPr lang="zh-CN" altLang="en-US" sz="2800" b="1" dirty="0">
                <a:solidFill>
                  <a:srgbClr val="009900"/>
                </a:solidFill>
              </a:rPr>
              <a:t>不能同时有确定值</a:t>
            </a:r>
            <a:r>
              <a:rPr lang="en-US" altLang="zh-CN" sz="2800" b="1" dirty="0">
                <a:solidFill>
                  <a:srgbClr val="009900"/>
                </a:solidFill>
              </a:rPr>
              <a:t>,</a:t>
            </a:r>
            <a:r>
              <a:rPr lang="zh-CN" altLang="en-US" sz="2800" b="1" dirty="0">
                <a:solidFill>
                  <a:srgbClr val="009900"/>
                </a:solidFill>
              </a:rPr>
              <a:t>或者说它们不能有共同本征态。反之</a:t>
            </a:r>
            <a:r>
              <a:rPr lang="en-US" altLang="zh-CN" sz="2800" b="1" dirty="0">
                <a:solidFill>
                  <a:srgbClr val="009900"/>
                </a:solidFill>
              </a:rPr>
              <a:t>, </a:t>
            </a:r>
            <a:r>
              <a:rPr lang="zh-CN" altLang="en-US" sz="2800" b="1" dirty="0">
                <a:solidFill>
                  <a:srgbClr val="009900"/>
                </a:solidFill>
              </a:rPr>
              <a:t>若两个厄米算符对易，则可以到这样的态</a:t>
            </a:r>
            <a:r>
              <a:rPr lang="en-US" altLang="zh-CN" sz="2800" b="1" dirty="0">
                <a:solidFill>
                  <a:srgbClr val="009900"/>
                </a:solidFill>
              </a:rPr>
              <a:t>, </a:t>
            </a:r>
            <a:r>
              <a:rPr lang="zh-CN" altLang="en-US" sz="2800" b="1" dirty="0">
                <a:solidFill>
                  <a:srgbClr val="009900"/>
                </a:solidFill>
              </a:rPr>
              <a:t>使得 与同时满足</a:t>
            </a:r>
            <a:r>
              <a:rPr lang="en-US" altLang="zh-CN" sz="2800" b="1" dirty="0">
                <a:solidFill>
                  <a:srgbClr val="009900"/>
                </a:solidFill>
              </a:rPr>
              <a:t>,</a:t>
            </a:r>
            <a:r>
              <a:rPr lang="zh-CN" altLang="en-US" sz="2800" b="1" dirty="0">
                <a:solidFill>
                  <a:srgbClr val="009900"/>
                </a:solidFill>
              </a:rPr>
              <a:t>即可以找出它们的共同本征态。</a:t>
            </a:r>
          </a:p>
        </p:txBody>
      </p:sp>
      <p:graphicFrame>
        <p:nvGraphicFramePr>
          <p:cNvPr id="5" name="对象 4">
            <a:extLst>
              <a:ext uri="{FF2B5EF4-FFF2-40B4-BE49-F238E27FC236}">
                <a16:creationId xmlns:a16="http://schemas.microsoft.com/office/drawing/2014/main" id="{8F87F17E-9921-435C-A4CA-B50B8E4CEF88}"/>
              </a:ext>
            </a:extLst>
          </p:cNvPr>
          <p:cNvGraphicFramePr>
            <a:graphicFrameLocks noChangeAspect="1"/>
          </p:cNvGraphicFramePr>
          <p:nvPr>
            <p:extLst>
              <p:ext uri="{D42A27DB-BD31-4B8C-83A1-F6EECF244321}">
                <p14:modId xmlns:p14="http://schemas.microsoft.com/office/powerpoint/2010/main" val="769504359"/>
              </p:ext>
            </p:extLst>
          </p:nvPr>
        </p:nvGraphicFramePr>
        <p:xfrm>
          <a:off x="731837" y="235280"/>
          <a:ext cx="3078163" cy="1045862"/>
        </p:xfrm>
        <a:graphic>
          <a:graphicData uri="http://schemas.openxmlformats.org/presentationml/2006/ole">
            <mc:AlternateContent xmlns:mc="http://schemas.openxmlformats.org/markup-compatibility/2006">
              <mc:Choice xmlns:v="urn:schemas-microsoft-com:vml" Requires="v">
                <p:oleObj spid="_x0000_s138827" name="Equation" r:id="rId3" imgW="1231366" imgH="418918" progId="Equation.DSMT4">
                  <p:embed/>
                </p:oleObj>
              </mc:Choice>
              <mc:Fallback>
                <p:oleObj name="Equation" r:id="rId3" imgW="1231366" imgH="418918" progId="Equation.DSMT4">
                  <p:embed/>
                  <p:pic>
                    <p:nvPicPr>
                      <p:cNvPr id="6" name="对象 5">
                        <a:extLst>
                          <a:ext uri="{FF2B5EF4-FFF2-40B4-BE49-F238E27FC236}">
                            <a16:creationId xmlns:a16="http://schemas.microsoft.com/office/drawing/2014/main" id="{18278860-47C2-46F0-943F-DE3B88DA39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37" y="235280"/>
                        <a:ext cx="3078163" cy="1045862"/>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F4AE4D3A-E67B-496F-878F-A48D32CFA25C}"/>
              </a:ext>
            </a:extLst>
          </p:cNvPr>
          <p:cNvGraphicFramePr>
            <a:graphicFrameLocks noChangeAspect="1"/>
          </p:cNvGraphicFramePr>
          <p:nvPr>
            <p:extLst>
              <p:ext uri="{D42A27DB-BD31-4B8C-83A1-F6EECF244321}">
                <p14:modId xmlns:p14="http://schemas.microsoft.com/office/powerpoint/2010/main" val="3123848659"/>
              </p:ext>
            </p:extLst>
          </p:nvPr>
        </p:nvGraphicFramePr>
        <p:xfrm>
          <a:off x="7712355" y="0"/>
          <a:ext cx="528637" cy="655638"/>
        </p:xfrm>
        <a:graphic>
          <a:graphicData uri="http://schemas.openxmlformats.org/presentationml/2006/ole">
            <mc:AlternateContent xmlns:mc="http://schemas.openxmlformats.org/markup-compatibility/2006">
              <mc:Choice xmlns:v="urn:schemas-microsoft-com:vml" Requires="v">
                <p:oleObj spid="_x0000_s138828" name="Equation" r:id="rId5" imgW="164880" imgH="203040" progId="Equation.DSMT4">
                  <p:embed/>
                </p:oleObj>
              </mc:Choice>
              <mc:Fallback>
                <p:oleObj name="Equation" r:id="rId5" imgW="164880" imgH="203040" progId="Equation.DSMT4">
                  <p:embed/>
                  <p:pic>
                    <p:nvPicPr>
                      <p:cNvPr id="12" name="对象 11">
                        <a:extLst>
                          <a:ext uri="{FF2B5EF4-FFF2-40B4-BE49-F238E27FC236}">
                            <a16:creationId xmlns:a16="http://schemas.microsoft.com/office/drawing/2014/main" id="{D7672F5E-1021-4FEA-BB0E-4BA652563450}"/>
                          </a:ext>
                        </a:extLst>
                      </p:cNvPr>
                      <p:cNvPicPr>
                        <a:picLocks noChangeAspect="1" noChangeArrowheads="1"/>
                      </p:cNvPicPr>
                      <p:nvPr/>
                    </p:nvPicPr>
                    <p:blipFill>
                      <a:blip r:embed="rId6"/>
                      <a:srcRect/>
                      <a:stretch>
                        <a:fillRect/>
                      </a:stretch>
                    </p:blipFill>
                    <p:spPr bwMode="auto">
                      <a:xfrm>
                        <a:off x="7712355" y="0"/>
                        <a:ext cx="528637" cy="65563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2984338F-DC2F-42C9-859B-C90B9BE7CE63}"/>
              </a:ext>
            </a:extLst>
          </p:cNvPr>
          <p:cNvGraphicFramePr>
            <a:graphicFrameLocks noChangeAspect="1"/>
          </p:cNvGraphicFramePr>
          <p:nvPr>
            <p:extLst>
              <p:ext uri="{D42A27DB-BD31-4B8C-83A1-F6EECF244321}">
                <p14:modId xmlns:p14="http://schemas.microsoft.com/office/powerpoint/2010/main" val="2790057645"/>
              </p:ext>
            </p:extLst>
          </p:nvPr>
        </p:nvGraphicFramePr>
        <p:xfrm>
          <a:off x="8768347" y="61298"/>
          <a:ext cx="528637" cy="696913"/>
        </p:xfrm>
        <a:graphic>
          <a:graphicData uri="http://schemas.openxmlformats.org/presentationml/2006/ole">
            <mc:AlternateContent xmlns:mc="http://schemas.openxmlformats.org/markup-compatibility/2006">
              <mc:Choice xmlns:v="urn:schemas-microsoft-com:vml" Requires="v">
                <p:oleObj spid="_x0000_s138829" name="Equation" r:id="rId7" imgW="164880" imgH="215640" progId="Equation.DSMT4">
                  <p:embed/>
                </p:oleObj>
              </mc:Choice>
              <mc:Fallback>
                <p:oleObj name="Equation" r:id="rId7" imgW="164880" imgH="215640" progId="Equation.DSMT4">
                  <p:embed/>
                  <p:pic>
                    <p:nvPicPr>
                      <p:cNvPr id="6" name="对象 5">
                        <a:extLst>
                          <a:ext uri="{FF2B5EF4-FFF2-40B4-BE49-F238E27FC236}">
                            <a16:creationId xmlns:a16="http://schemas.microsoft.com/office/drawing/2014/main" id="{F4AE4D3A-E67B-496F-878F-A48D32CFA25C}"/>
                          </a:ext>
                        </a:extLst>
                      </p:cNvPr>
                      <p:cNvPicPr>
                        <a:picLocks noChangeAspect="1" noChangeArrowheads="1"/>
                      </p:cNvPicPr>
                      <p:nvPr/>
                    </p:nvPicPr>
                    <p:blipFill>
                      <a:blip r:embed="rId8"/>
                      <a:srcRect/>
                      <a:stretch>
                        <a:fillRect/>
                      </a:stretch>
                    </p:blipFill>
                    <p:spPr bwMode="auto">
                      <a:xfrm>
                        <a:off x="8768347" y="61298"/>
                        <a:ext cx="528637" cy="696913"/>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E3D40337-9A3A-4871-825D-F44A3E147100}"/>
              </a:ext>
            </a:extLst>
          </p:cNvPr>
          <p:cNvGraphicFramePr>
            <a:graphicFrameLocks noChangeAspect="1"/>
          </p:cNvGraphicFramePr>
          <p:nvPr>
            <p:extLst>
              <p:ext uri="{D42A27DB-BD31-4B8C-83A1-F6EECF244321}">
                <p14:modId xmlns:p14="http://schemas.microsoft.com/office/powerpoint/2010/main" val="1051240575"/>
              </p:ext>
            </p:extLst>
          </p:nvPr>
        </p:nvGraphicFramePr>
        <p:xfrm>
          <a:off x="8117683" y="1184632"/>
          <a:ext cx="528637" cy="655638"/>
        </p:xfrm>
        <a:graphic>
          <a:graphicData uri="http://schemas.openxmlformats.org/presentationml/2006/ole">
            <mc:AlternateContent xmlns:mc="http://schemas.openxmlformats.org/markup-compatibility/2006">
              <mc:Choice xmlns:v="urn:schemas-microsoft-com:vml" Requires="v">
                <p:oleObj spid="_x0000_s138830" name="Equation" r:id="rId9" imgW="164880" imgH="203040" progId="Equation.DSMT4">
                  <p:embed/>
                </p:oleObj>
              </mc:Choice>
              <mc:Fallback>
                <p:oleObj name="Equation" r:id="rId9" imgW="164880" imgH="203040" progId="Equation.DSMT4">
                  <p:embed/>
                  <p:pic>
                    <p:nvPicPr>
                      <p:cNvPr id="6" name="对象 5">
                        <a:extLst>
                          <a:ext uri="{FF2B5EF4-FFF2-40B4-BE49-F238E27FC236}">
                            <a16:creationId xmlns:a16="http://schemas.microsoft.com/office/drawing/2014/main" id="{F4AE4D3A-E67B-496F-878F-A48D32CFA25C}"/>
                          </a:ext>
                        </a:extLst>
                      </p:cNvPr>
                      <p:cNvPicPr>
                        <a:picLocks noChangeAspect="1" noChangeArrowheads="1"/>
                      </p:cNvPicPr>
                      <p:nvPr/>
                    </p:nvPicPr>
                    <p:blipFill>
                      <a:blip r:embed="rId6"/>
                      <a:srcRect/>
                      <a:stretch>
                        <a:fillRect/>
                      </a:stretch>
                    </p:blipFill>
                    <p:spPr bwMode="auto">
                      <a:xfrm>
                        <a:off x="8117683" y="1184632"/>
                        <a:ext cx="528637" cy="655638"/>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6D14BA8A-ABED-41CC-A401-AB6481FB046C}"/>
              </a:ext>
            </a:extLst>
          </p:cNvPr>
          <p:cNvGraphicFramePr>
            <a:graphicFrameLocks noChangeAspect="1"/>
          </p:cNvGraphicFramePr>
          <p:nvPr>
            <p:extLst>
              <p:ext uri="{D42A27DB-BD31-4B8C-83A1-F6EECF244321}">
                <p14:modId xmlns:p14="http://schemas.microsoft.com/office/powerpoint/2010/main" val="3061986859"/>
              </p:ext>
            </p:extLst>
          </p:nvPr>
        </p:nvGraphicFramePr>
        <p:xfrm>
          <a:off x="6596553" y="1672321"/>
          <a:ext cx="528637" cy="655638"/>
        </p:xfrm>
        <a:graphic>
          <a:graphicData uri="http://schemas.openxmlformats.org/presentationml/2006/ole">
            <mc:AlternateContent xmlns:mc="http://schemas.openxmlformats.org/markup-compatibility/2006">
              <mc:Choice xmlns:v="urn:schemas-microsoft-com:vml" Requires="v">
                <p:oleObj spid="_x0000_s138831" name="Equation" r:id="rId10" imgW="164880" imgH="203040" progId="Equation.DSMT4">
                  <p:embed/>
                </p:oleObj>
              </mc:Choice>
              <mc:Fallback>
                <p:oleObj name="Equation" r:id="rId10" imgW="164880" imgH="203040" progId="Equation.DSMT4">
                  <p:embed/>
                  <p:pic>
                    <p:nvPicPr>
                      <p:cNvPr id="6" name="对象 5">
                        <a:extLst>
                          <a:ext uri="{FF2B5EF4-FFF2-40B4-BE49-F238E27FC236}">
                            <a16:creationId xmlns:a16="http://schemas.microsoft.com/office/drawing/2014/main" id="{F4AE4D3A-E67B-496F-878F-A48D32CFA25C}"/>
                          </a:ext>
                        </a:extLst>
                      </p:cNvPr>
                      <p:cNvPicPr>
                        <a:picLocks noChangeAspect="1" noChangeArrowheads="1"/>
                      </p:cNvPicPr>
                      <p:nvPr/>
                    </p:nvPicPr>
                    <p:blipFill>
                      <a:blip r:embed="rId6"/>
                      <a:srcRect/>
                      <a:stretch>
                        <a:fillRect/>
                      </a:stretch>
                    </p:blipFill>
                    <p:spPr bwMode="auto">
                      <a:xfrm>
                        <a:off x="6596553" y="1672321"/>
                        <a:ext cx="528637" cy="655638"/>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80BA8639-8429-4539-96FB-A01670258129}"/>
              </a:ext>
            </a:extLst>
          </p:cNvPr>
          <p:cNvGraphicFramePr>
            <a:graphicFrameLocks noChangeAspect="1"/>
          </p:cNvGraphicFramePr>
          <p:nvPr>
            <p:extLst>
              <p:ext uri="{D42A27DB-BD31-4B8C-83A1-F6EECF244321}">
                <p14:modId xmlns:p14="http://schemas.microsoft.com/office/powerpoint/2010/main" val="840565123"/>
              </p:ext>
            </p:extLst>
          </p:nvPr>
        </p:nvGraphicFramePr>
        <p:xfrm>
          <a:off x="8946668" y="1149892"/>
          <a:ext cx="528637" cy="696913"/>
        </p:xfrm>
        <a:graphic>
          <a:graphicData uri="http://schemas.openxmlformats.org/presentationml/2006/ole">
            <mc:AlternateContent xmlns:mc="http://schemas.openxmlformats.org/markup-compatibility/2006">
              <mc:Choice xmlns:v="urn:schemas-microsoft-com:vml" Requires="v">
                <p:oleObj spid="_x0000_s138832" name="Equation" r:id="rId11" imgW="164880" imgH="215640" progId="Equation.DSMT4">
                  <p:embed/>
                </p:oleObj>
              </mc:Choice>
              <mc:Fallback>
                <p:oleObj name="Equation" r:id="rId11" imgW="164880" imgH="215640" progId="Equation.DSMT4">
                  <p:embed/>
                  <p:pic>
                    <p:nvPicPr>
                      <p:cNvPr id="7" name="对象 6">
                        <a:extLst>
                          <a:ext uri="{FF2B5EF4-FFF2-40B4-BE49-F238E27FC236}">
                            <a16:creationId xmlns:a16="http://schemas.microsoft.com/office/drawing/2014/main" id="{2984338F-DC2F-42C9-859B-C90B9BE7CE63}"/>
                          </a:ext>
                        </a:extLst>
                      </p:cNvPr>
                      <p:cNvPicPr>
                        <a:picLocks noChangeAspect="1" noChangeArrowheads="1"/>
                      </p:cNvPicPr>
                      <p:nvPr/>
                    </p:nvPicPr>
                    <p:blipFill>
                      <a:blip r:embed="rId8"/>
                      <a:srcRect/>
                      <a:stretch>
                        <a:fillRect/>
                      </a:stretch>
                    </p:blipFill>
                    <p:spPr bwMode="auto">
                      <a:xfrm>
                        <a:off x="8946668" y="1149892"/>
                        <a:ext cx="528637" cy="696913"/>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F65020BB-E845-480F-AA8B-E7E437782147}"/>
              </a:ext>
            </a:extLst>
          </p:cNvPr>
          <p:cNvGraphicFramePr>
            <a:graphicFrameLocks noChangeAspect="1"/>
          </p:cNvGraphicFramePr>
          <p:nvPr>
            <p:extLst>
              <p:ext uri="{D42A27DB-BD31-4B8C-83A1-F6EECF244321}">
                <p14:modId xmlns:p14="http://schemas.microsoft.com/office/powerpoint/2010/main" val="1339356476"/>
              </p:ext>
            </p:extLst>
          </p:nvPr>
        </p:nvGraphicFramePr>
        <p:xfrm>
          <a:off x="7520209" y="1629319"/>
          <a:ext cx="528637" cy="696913"/>
        </p:xfrm>
        <a:graphic>
          <a:graphicData uri="http://schemas.openxmlformats.org/presentationml/2006/ole">
            <mc:AlternateContent xmlns:mc="http://schemas.openxmlformats.org/markup-compatibility/2006">
              <mc:Choice xmlns:v="urn:schemas-microsoft-com:vml" Requires="v">
                <p:oleObj spid="_x0000_s138833" name="Equation" r:id="rId12" imgW="164880" imgH="215640" progId="Equation.DSMT4">
                  <p:embed/>
                </p:oleObj>
              </mc:Choice>
              <mc:Fallback>
                <p:oleObj name="Equation" r:id="rId12" imgW="164880" imgH="215640" progId="Equation.DSMT4">
                  <p:embed/>
                  <p:pic>
                    <p:nvPicPr>
                      <p:cNvPr id="7" name="对象 6">
                        <a:extLst>
                          <a:ext uri="{FF2B5EF4-FFF2-40B4-BE49-F238E27FC236}">
                            <a16:creationId xmlns:a16="http://schemas.microsoft.com/office/drawing/2014/main" id="{2984338F-DC2F-42C9-859B-C90B9BE7CE63}"/>
                          </a:ext>
                        </a:extLst>
                      </p:cNvPr>
                      <p:cNvPicPr>
                        <a:picLocks noChangeAspect="1" noChangeArrowheads="1"/>
                      </p:cNvPicPr>
                      <p:nvPr/>
                    </p:nvPicPr>
                    <p:blipFill>
                      <a:blip r:embed="rId8"/>
                      <a:srcRect/>
                      <a:stretch>
                        <a:fillRect/>
                      </a:stretch>
                    </p:blipFill>
                    <p:spPr bwMode="auto">
                      <a:xfrm>
                        <a:off x="7520209" y="1629319"/>
                        <a:ext cx="528637" cy="696913"/>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DF0628A9-1A09-4510-B8E9-7AA4EE384476}"/>
              </a:ext>
            </a:extLst>
          </p:cNvPr>
          <p:cNvGraphicFramePr>
            <a:graphicFrameLocks noChangeAspect="1"/>
          </p:cNvGraphicFramePr>
          <p:nvPr>
            <p:extLst>
              <p:ext uri="{D42A27DB-BD31-4B8C-83A1-F6EECF244321}">
                <p14:modId xmlns:p14="http://schemas.microsoft.com/office/powerpoint/2010/main" val="3959907203"/>
              </p:ext>
            </p:extLst>
          </p:nvPr>
        </p:nvGraphicFramePr>
        <p:xfrm>
          <a:off x="2299375" y="1672321"/>
          <a:ext cx="834640" cy="710489"/>
        </p:xfrm>
        <a:graphic>
          <a:graphicData uri="http://schemas.openxmlformats.org/presentationml/2006/ole">
            <mc:AlternateContent xmlns:mc="http://schemas.openxmlformats.org/markup-compatibility/2006">
              <mc:Choice xmlns:v="urn:schemas-microsoft-com:vml" Requires="v">
                <p:oleObj spid="_x0000_s138834" name="Equation" r:id="rId13" imgW="431640" imgH="368280" progId="Equation.DSMT4">
                  <p:embed/>
                </p:oleObj>
              </mc:Choice>
              <mc:Fallback>
                <p:oleObj name="Equation" r:id="rId13" imgW="431640" imgH="368280" progId="Equation.DSMT4">
                  <p:embed/>
                  <p:pic>
                    <p:nvPicPr>
                      <p:cNvPr id="5" name="对象 4">
                        <a:extLst>
                          <a:ext uri="{FF2B5EF4-FFF2-40B4-BE49-F238E27FC236}">
                            <a16:creationId xmlns:a16="http://schemas.microsoft.com/office/drawing/2014/main" id="{8F87F17E-9921-435C-A4CA-B50B8E4CEF88}"/>
                          </a:ext>
                        </a:extLst>
                      </p:cNvPr>
                      <p:cNvPicPr>
                        <a:picLocks noChangeAspect="1" noChangeArrowheads="1"/>
                      </p:cNvPicPr>
                      <p:nvPr/>
                    </p:nvPicPr>
                    <p:blipFill>
                      <a:blip r:embed="rId14"/>
                      <a:srcRect/>
                      <a:stretch>
                        <a:fillRect/>
                      </a:stretch>
                    </p:blipFill>
                    <p:spPr bwMode="auto">
                      <a:xfrm>
                        <a:off x="2299375" y="1672321"/>
                        <a:ext cx="834640" cy="710489"/>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75F75B6B-4494-4BE5-903F-5EEFD438C0D3}"/>
              </a:ext>
            </a:extLst>
          </p:cNvPr>
          <p:cNvGraphicFramePr>
            <a:graphicFrameLocks noChangeAspect="1"/>
          </p:cNvGraphicFramePr>
          <p:nvPr>
            <p:extLst>
              <p:ext uri="{D42A27DB-BD31-4B8C-83A1-F6EECF244321}">
                <p14:modId xmlns:p14="http://schemas.microsoft.com/office/powerpoint/2010/main" val="196386537"/>
              </p:ext>
            </p:extLst>
          </p:nvPr>
        </p:nvGraphicFramePr>
        <p:xfrm>
          <a:off x="3475277" y="1704090"/>
          <a:ext cx="641906" cy="547370"/>
        </p:xfrm>
        <a:graphic>
          <a:graphicData uri="http://schemas.openxmlformats.org/presentationml/2006/ole">
            <mc:AlternateContent xmlns:mc="http://schemas.openxmlformats.org/markup-compatibility/2006">
              <mc:Choice xmlns:v="urn:schemas-microsoft-com:vml" Requires="v">
                <p:oleObj spid="_x0000_s138835" name="Equation" r:id="rId15" imgW="431640" imgH="368280" progId="Equation.DSMT4">
                  <p:embed/>
                </p:oleObj>
              </mc:Choice>
              <mc:Fallback>
                <p:oleObj name="Equation" r:id="rId15" imgW="431640" imgH="368280" progId="Equation.DSMT4">
                  <p:embed/>
                  <p:pic>
                    <p:nvPicPr>
                      <p:cNvPr id="5" name="对象 4">
                        <a:extLst>
                          <a:ext uri="{FF2B5EF4-FFF2-40B4-BE49-F238E27FC236}">
                            <a16:creationId xmlns:a16="http://schemas.microsoft.com/office/drawing/2014/main" id="{8F87F17E-9921-435C-A4CA-B50B8E4CEF88}"/>
                          </a:ext>
                        </a:extLst>
                      </p:cNvPr>
                      <p:cNvPicPr>
                        <a:picLocks noChangeAspect="1" noChangeArrowheads="1"/>
                      </p:cNvPicPr>
                      <p:nvPr/>
                    </p:nvPicPr>
                    <p:blipFill>
                      <a:blip r:embed="rId16"/>
                      <a:srcRect/>
                      <a:stretch>
                        <a:fillRect/>
                      </a:stretch>
                    </p:blipFill>
                    <p:spPr bwMode="auto">
                      <a:xfrm>
                        <a:off x="3475277" y="1704090"/>
                        <a:ext cx="641906" cy="547370"/>
                      </a:xfrm>
                      <a:prstGeom prst="rect">
                        <a:avLst/>
                      </a:prstGeom>
                      <a:noFill/>
                    </p:spPr>
                  </p:pic>
                </p:oleObj>
              </mc:Fallback>
            </mc:AlternateContent>
          </a:graphicData>
        </a:graphic>
      </p:graphicFrame>
      <p:sp>
        <p:nvSpPr>
          <p:cNvPr id="14" name="矩形 13">
            <a:extLst>
              <a:ext uri="{FF2B5EF4-FFF2-40B4-BE49-F238E27FC236}">
                <a16:creationId xmlns:a16="http://schemas.microsoft.com/office/drawing/2014/main" id="{41466D04-992E-48B9-AFFC-0436D22F94C9}"/>
              </a:ext>
            </a:extLst>
          </p:cNvPr>
          <p:cNvSpPr/>
          <p:nvPr/>
        </p:nvSpPr>
        <p:spPr>
          <a:xfrm>
            <a:off x="758958" y="3327767"/>
            <a:ext cx="10635176" cy="3108543"/>
          </a:xfrm>
          <a:prstGeom prst="rect">
            <a:avLst/>
          </a:prstGeom>
        </p:spPr>
        <p:txBody>
          <a:bodyPr wrap="square">
            <a:spAutoFit/>
          </a:bodyPr>
          <a:lstStyle/>
          <a:p>
            <a:r>
              <a:rPr lang="zh-CN" altLang="en-US" sz="2800" b="1" dirty="0">
                <a:solidFill>
                  <a:srgbClr val="FF00FF"/>
                </a:solidFill>
              </a:rPr>
              <a:t>不确定性原理</a:t>
            </a:r>
            <a:r>
              <a:rPr lang="en-US" altLang="zh-CN" sz="2800" b="1" dirty="0">
                <a:solidFill>
                  <a:srgbClr val="FF00FF"/>
                </a:solidFill>
              </a:rPr>
              <a:t>,</a:t>
            </a:r>
            <a:r>
              <a:rPr lang="zh-CN" altLang="en-US" sz="2800" b="1" dirty="0">
                <a:solidFill>
                  <a:srgbClr val="FF00FF"/>
                </a:solidFill>
              </a:rPr>
              <a:t>是微观粒子运动的基本规律</a:t>
            </a:r>
            <a:r>
              <a:rPr lang="en-US" altLang="zh-CN" sz="2800" b="1" dirty="0">
                <a:solidFill>
                  <a:srgbClr val="FF00FF"/>
                </a:solidFill>
              </a:rPr>
              <a:t>,</a:t>
            </a:r>
            <a:r>
              <a:rPr lang="zh-CN" altLang="en-US" sz="2800" b="1" dirty="0">
                <a:solidFill>
                  <a:srgbClr val="FF00FF"/>
                </a:solidFill>
              </a:rPr>
              <a:t>是微观粒子波粒二象性和波函数统计解释导致的必然结果。从这个关系我们可以看出</a:t>
            </a:r>
            <a:r>
              <a:rPr lang="en-US" altLang="zh-CN" sz="2800" b="1" dirty="0">
                <a:solidFill>
                  <a:srgbClr val="FF00FF"/>
                </a:solidFill>
              </a:rPr>
              <a:t>,</a:t>
            </a:r>
            <a:r>
              <a:rPr lang="zh-CN" altLang="en-US" sz="2800" b="1" dirty="0">
                <a:solidFill>
                  <a:srgbClr val="FF00FF"/>
                </a:solidFill>
              </a:rPr>
              <a:t>它根本不涉及测量</a:t>
            </a:r>
            <a:r>
              <a:rPr lang="en-US" altLang="zh-CN" sz="2800" b="1" dirty="0">
                <a:solidFill>
                  <a:srgbClr val="FF00FF"/>
                </a:solidFill>
              </a:rPr>
              <a:t>,</a:t>
            </a:r>
            <a:r>
              <a:rPr lang="zh-CN" altLang="en-US" sz="2800" b="1" dirty="0">
                <a:solidFill>
                  <a:srgbClr val="FF00FF"/>
                </a:solidFill>
              </a:rPr>
              <a:t>只要有波函数的统计解释和力学量的平均值公式</a:t>
            </a:r>
            <a:r>
              <a:rPr lang="en-US" altLang="zh-CN" sz="2800" b="1" dirty="0">
                <a:solidFill>
                  <a:srgbClr val="FF00FF"/>
                </a:solidFill>
              </a:rPr>
              <a:t>,</a:t>
            </a:r>
            <a:r>
              <a:rPr lang="zh-CN" altLang="en-US" sz="2800" b="1" dirty="0">
                <a:solidFill>
                  <a:srgbClr val="FF00FF"/>
                </a:solidFill>
              </a:rPr>
              <a:t>就可以导出不确定原理。过去常有一种误解，似乎粒子本身具有确定的坐标和动量，只不过我们不能同时测量它们罢了。实际情况是，由于波粒二象性和波函数的统计解释，粒子在客观上不能同时具有确定的坐标和动量，当然也不可能同时准确地测量它们。</a:t>
            </a:r>
          </a:p>
        </p:txBody>
      </p:sp>
    </p:spTree>
    <p:extLst>
      <p:ext uri="{BB962C8B-B14F-4D97-AF65-F5344CB8AC3E}">
        <p14:creationId xmlns:p14="http://schemas.microsoft.com/office/powerpoint/2010/main" val="22766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par>
                                <p:cTn id="16" presetID="6"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ircle(in)">
                                      <p:cBhvr>
                                        <p:cTn id="23" dur="2000"/>
                                        <p:tgtEl>
                                          <p:spTgt spid="3"/>
                                        </p:tgtEl>
                                      </p:cBhvr>
                                    </p:animEffect>
                                  </p:childTnLst>
                                </p:cTn>
                              </p:par>
                              <p:par>
                                <p:cTn id="24" presetID="6" presetClass="entr" presetSubtype="1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par>
                                <p:cTn id="27" presetID="6"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par>
                                <p:cTn id="30" presetID="6"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par>
                                <p:cTn id="33" presetID="6" presetClass="entr" presetSubtype="16"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2000"/>
                                        <p:tgtEl>
                                          <p:spTgt spid="11"/>
                                        </p:tgtEl>
                                      </p:cBhvr>
                                    </p:animEffect>
                                  </p:childTnLst>
                                </p:cTn>
                              </p:par>
                              <p:par>
                                <p:cTn id="36" presetID="6" presetClass="entr" presetSubtype="16"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par>
                                <p:cTn id="39" presetID="6" presetClass="entr" presetSubtype="16"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ircle(in)">
                                      <p:cBhvr>
                                        <p:cTn id="41" dur="2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DE821A-41C1-4498-B9AA-0A42FEFE952C}"/>
              </a:ext>
            </a:extLst>
          </p:cNvPr>
          <p:cNvSpPr/>
          <p:nvPr/>
        </p:nvSpPr>
        <p:spPr>
          <a:xfrm>
            <a:off x="779923" y="395627"/>
            <a:ext cx="3791423" cy="523220"/>
          </a:xfrm>
          <a:prstGeom prst="rect">
            <a:avLst/>
          </a:prstGeom>
        </p:spPr>
        <p:txBody>
          <a:bodyPr wrap="none">
            <a:spAutoFit/>
          </a:bodyPr>
          <a:lstStyle/>
          <a:p>
            <a:r>
              <a:rPr lang="zh-CN" altLang="en-US" sz="28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练习：</a:t>
            </a:r>
            <a:r>
              <a:rPr lang="zh-CN" altLang="zh-CN" sz="2800" b="1" kern="1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一维运动的粒子</a:t>
            </a:r>
            <a:endParaRPr lang="zh-CN" altLang="en-US" sz="2800" dirty="0">
              <a:solidFill>
                <a:srgbClr val="3333FF"/>
              </a:solidFill>
            </a:endParaRPr>
          </a:p>
        </p:txBody>
      </p:sp>
      <p:graphicFrame>
        <p:nvGraphicFramePr>
          <p:cNvPr id="4" name="对象 3">
            <a:extLst>
              <a:ext uri="{FF2B5EF4-FFF2-40B4-BE49-F238E27FC236}">
                <a16:creationId xmlns:a16="http://schemas.microsoft.com/office/drawing/2014/main" id="{5603C5B6-A88B-4513-9D55-47FBEA01A120}"/>
              </a:ext>
            </a:extLst>
          </p:cNvPr>
          <p:cNvGraphicFramePr>
            <a:graphicFrameLocks noChangeAspect="1"/>
          </p:cNvGraphicFramePr>
          <p:nvPr>
            <p:extLst>
              <p:ext uri="{D42A27DB-BD31-4B8C-83A1-F6EECF244321}">
                <p14:modId xmlns:p14="http://schemas.microsoft.com/office/powerpoint/2010/main" val="4087642276"/>
              </p:ext>
            </p:extLst>
          </p:nvPr>
        </p:nvGraphicFramePr>
        <p:xfrm>
          <a:off x="4904026" y="193868"/>
          <a:ext cx="3936134" cy="1201057"/>
        </p:xfrm>
        <a:graphic>
          <a:graphicData uri="http://schemas.openxmlformats.org/presentationml/2006/ole">
            <mc:AlternateContent xmlns:mc="http://schemas.openxmlformats.org/markup-compatibility/2006">
              <mc:Choice xmlns:v="urn:schemas-microsoft-com:vml" Requires="v">
                <p:oleObj spid="_x0000_s205011" name="Equation" r:id="rId3" imgW="1574800" imgH="482600" progId="Equation.DSMT4">
                  <p:embed/>
                </p:oleObj>
              </mc:Choice>
              <mc:Fallback>
                <p:oleObj name="Equation" r:id="rId3" imgW="15748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026" y="193868"/>
                        <a:ext cx="3936134" cy="1201057"/>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DDF9D7C8-DA07-4534-85C0-273B13E01BD6}"/>
              </a:ext>
            </a:extLst>
          </p:cNvPr>
          <p:cNvGraphicFramePr>
            <a:graphicFrameLocks noChangeAspect="1"/>
          </p:cNvGraphicFramePr>
          <p:nvPr>
            <p:extLst>
              <p:ext uri="{D42A27DB-BD31-4B8C-83A1-F6EECF244321}">
                <p14:modId xmlns:p14="http://schemas.microsoft.com/office/powerpoint/2010/main" val="3480438013"/>
              </p:ext>
            </p:extLst>
          </p:nvPr>
        </p:nvGraphicFramePr>
        <p:xfrm>
          <a:off x="3924886" y="1509423"/>
          <a:ext cx="3812600" cy="935501"/>
        </p:xfrm>
        <a:graphic>
          <a:graphicData uri="http://schemas.openxmlformats.org/presentationml/2006/ole">
            <mc:AlternateContent xmlns:mc="http://schemas.openxmlformats.org/markup-compatibility/2006">
              <mc:Choice xmlns:v="urn:schemas-microsoft-com:vml" Requires="v">
                <p:oleObj spid="_x0000_s205012" name="Equation" r:id="rId5" imgW="1028254" imgH="253890" progId="Equation.DSMT4">
                  <p:embed/>
                </p:oleObj>
              </mc:Choice>
              <mc:Fallback>
                <p:oleObj name="Equation" r:id="rId5" imgW="1028254" imgH="25389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886" y="1509423"/>
                        <a:ext cx="3812600" cy="935501"/>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A3F297F4-AE3A-4659-B7BC-D74B941F3782}"/>
              </a:ext>
            </a:extLst>
          </p:cNvPr>
          <p:cNvSpPr/>
          <p:nvPr/>
        </p:nvSpPr>
        <p:spPr>
          <a:xfrm>
            <a:off x="914400" y="3086809"/>
            <a:ext cx="2339102" cy="523220"/>
          </a:xfrm>
          <a:prstGeom prst="rect">
            <a:avLst/>
          </a:prstGeom>
        </p:spPr>
        <p:txBody>
          <a:bodyPr wrap="none">
            <a:spAutoFit/>
          </a:bodyPr>
          <a:lstStyle/>
          <a:p>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归一化系数为</a:t>
            </a:r>
            <a:endParaRPr lang="zh-CN" altLang="en-US" sz="2800" b="1" dirty="0">
              <a:solidFill>
                <a:srgbClr val="FF00FF"/>
              </a:solidFill>
            </a:endParaRPr>
          </a:p>
        </p:txBody>
      </p:sp>
      <p:graphicFrame>
        <p:nvGraphicFramePr>
          <p:cNvPr id="9" name="对象 8">
            <a:extLst>
              <a:ext uri="{FF2B5EF4-FFF2-40B4-BE49-F238E27FC236}">
                <a16:creationId xmlns:a16="http://schemas.microsoft.com/office/drawing/2014/main" id="{5AF5FDD9-6D88-4DE7-9C7F-90C8DE0A5EF5}"/>
              </a:ext>
            </a:extLst>
          </p:cNvPr>
          <p:cNvGraphicFramePr>
            <a:graphicFrameLocks noChangeAspect="1"/>
          </p:cNvGraphicFramePr>
          <p:nvPr>
            <p:extLst>
              <p:ext uri="{D42A27DB-BD31-4B8C-83A1-F6EECF244321}">
                <p14:modId xmlns:p14="http://schemas.microsoft.com/office/powerpoint/2010/main" val="3606625670"/>
              </p:ext>
            </p:extLst>
          </p:nvPr>
        </p:nvGraphicFramePr>
        <p:xfrm>
          <a:off x="3338861" y="2980101"/>
          <a:ext cx="2187735" cy="734944"/>
        </p:xfrm>
        <a:graphic>
          <a:graphicData uri="http://schemas.openxmlformats.org/presentationml/2006/ole">
            <mc:AlternateContent xmlns:mc="http://schemas.openxmlformats.org/markup-compatibility/2006">
              <mc:Choice xmlns:v="urn:schemas-microsoft-com:vml" Requires="v">
                <p:oleObj spid="_x0000_s205013" name="Equation" r:id="rId7" imgW="609336" imgH="203112" progId="Equation.DSMT4">
                  <p:embed/>
                </p:oleObj>
              </mc:Choice>
              <mc:Fallback>
                <p:oleObj name="Equation" r:id="rId7" imgW="609336" imgH="20311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8861" y="2980101"/>
                        <a:ext cx="2187735" cy="734944"/>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EAFDF067-53B2-40E2-BDA7-FBB93E12A88E}"/>
              </a:ext>
            </a:extLst>
          </p:cNvPr>
          <p:cNvGraphicFramePr>
            <a:graphicFrameLocks noChangeAspect="1"/>
          </p:cNvGraphicFramePr>
          <p:nvPr>
            <p:extLst>
              <p:ext uri="{D42A27DB-BD31-4B8C-83A1-F6EECF244321}">
                <p14:modId xmlns:p14="http://schemas.microsoft.com/office/powerpoint/2010/main" val="3532010707"/>
              </p:ext>
            </p:extLst>
          </p:nvPr>
        </p:nvGraphicFramePr>
        <p:xfrm>
          <a:off x="914400" y="3809315"/>
          <a:ext cx="10674554" cy="1431323"/>
        </p:xfrm>
        <a:graphic>
          <a:graphicData uri="http://schemas.openxmlformats.org/presentationml/2006/ole">
            <mc:AlternateContent xmlns:mc="http://schemas.openxmlformats.org/markup-compatibility/2006">
              <mc:Choice xmlns:v="urn:schemas-microsoft-com:vml" Requires="v">
                <p:oleObj spid="_x0000_s205014" name="Equation" r:id="rId9" imgW="2946400" imgH="393700" progId="Equation.DSMT4">
                  <p:embed/>
                </p:oleObj>
              </mc:Choice>
              <mc:Fallback>
                <p:oleObj name="Equation" r:id="rId9" imgW="2946400" imgH="3937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809315"/>
                        <a:ext cx="10674554" cy="1431323"/>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2B94B9E1-724D-400D-98AF-B547C6683927}"/>
              </a:ext>
            </a:extLst>
          </p:cNvPr>
          <p:cNvGraphicFramePr>
            <a:graphicFrameLocks noChangeAspect="1"/>
          </p:cNvGraphicFramePr>
          <p:nvPr>
            <p:extLst>
              <p:ext uri="{D42A27DB-BD31-4B8C-83A1-F6EECF244321}">
                <p14:modId xmlns:p14="http://schemas.microsoft.com/office/powerpoint/2010/main" val="969169425"/>
              </p:ext>
            </p:extLst>
          </p:nvPr>
        </p:nvGraphicFramePr>
        <p:xfrm>
          <a:off x="1331649" y="5439924"/>
          <a:ext cx="10149546" cy="1326635"/>
        </p:xfrm>
        <a:graphic>
          <a:graphicData uri="http://schemas.openxmlformats.org/presentationml/2006/ole">
            <mc:AlternateContent xmlns:mc="http://schemas.openxmlformats.org/markup-compatibility/2006">
              <mc:Choice xmlns:v="urn:schemas-microsoft-com:vml" Requires="v">
                <p:oleObj spid="_x0000_s205015" name="Equation" r:id="rId11" imgW="3022600" imgH="393700" progId="Equation.DSMT4">
                  <p:embed/>
                </p:oleObj>
              </mc:Choice>
              <mc:Fallback>
                <p:oleObj name="Equation" r:id="rId11" imgW="3022600" imgH="3937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649" y="5439924"/>
                        <a:ext cx="10149546" cy="1326635"/>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38E134DD-8DB3-444F-99E9-07241AC512AE}"/>
              </a:ext>
            </a:extLst>
          </p:cNvPr>
          <p:cNvGraphicFramePr>
            <a:graphicFrameLocks noChangeAspect="1"/>
          </p:cNvGraphicFramePr>
          <p:nvPr>
            <p:extLst>
              <p:ext uri="{D42A27DB-BD31-4B8C-83A1-F6EECF244321}">
                <p14:modId xmlns:p14="http://schemas.microsoft.com/office/powerpoint/2010/main" val="717913709"/>
              </p:ext>
            </p:extLst>
          </p:nvPr>
        </p:nvGraphicFramePr>
        <p:xfrm>
          <a:off x="6717147" y="2121100"/>
          <a:ext cx="4635537" cy="1431323"/>
        </p:xfrm>
        <a:graphic>
          <a:graphicData uri="http://schemas.openxmlformats.org/presentationml/2006/ole">
            <mc:AlternateContent xmlns:mc="http://schemas.openxmlformats.org/markup-compatibility/2006">
              <mc:Choice xmlns:v="urn:schemas-microsoft-com:vml" Requires="v">
                <p:oleObj spid="_x0000_s205016" name="Equation" r:id="rId13" imgW="1358900" imgH="419100" progId="Equation.DSMT4">
                  <p:embed/>
                </p:oleObj>
              </mc:Choice>
              <mc:Fallback>
                <p:oleObj name="Equation" r:id="rId13" imgW="1358900" imgH="419100" progId="Equation.DSMT4">
                  <p:embed/>
                  <p:pic>
                    <p:nvPicPr>
                      <p:cNvPr id="5" name="对象 4">
                        <a:extLst>
                          <a:ext uri="{FF2B5EF4-FFF2-40B4-BE49-F238E27FC236}">
                            <a16:creationId xmlns:a16="http://schemas.microsoft.com/office/drawing/2014/main" id="{838AD6FF-C02C-4DE4-BDEB-0687112412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7147" y="2121100"/>
                        <a:ext cx="4635537" cy="1431323"/>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D1029422-6B53-4183-8B08-E5C08A5A413D}"/>
              </a:ext>
            </a:extLst>
          </p:cNvPr>
          <p:cNvSpPr/>
          <p:nvPr/>
        </p:nvSpPr>
        <p:spPr>
          <a:xfrm>
            <a:off x="1099427" y="1751769"/>
            <a:ext cx="2709396" cy="523220"/>
          </a:xfrm>
          <a:prstGeom prst="rect">
            <a:avLst/>
          </a:prstGeom>
        </p:spPr>
        <p:txBody>
          <a:bodyPr wrap="none">
            <a:spAutoFit/>
          </a:bodyPr>
          <a:lstStyle/>
          <a:p>
            <a:r>
              <a:rPr lang="zh-CN" altLang="en-US" sz="2800" b="1" dirty="0">
                <a:solidFill>
                  <a:srgbClr val="C00000"/>
                </a:solidFill>
                <a:latin typeface="宋体" panose="02010600030101010101" pitchFamily="2" charset="-122"/>
                <a:ea typeface="宋体" panose="02010600030101010101" pitchFamily="2" charset="-122"/>
              </a:rPr>
              <a:t>计算不确定关系</a:t>
            </a:r>
            <a:endParaRPr lang="zh-CN" altLang="en-US" sz="2800" dirty="0">
              <a:solidFill>
                <a:srgbClr val="C00000"/>
              </a:solidFill>
            </a:endParaRPr>
          </a:p>
        </p:txBody>
      </p:sp>
      <p:sp>
        <p:nvSpPr>
          <p:cNvPr id="12" name="矩形 11">
            <a:extLst>
              <a:ext uri="{FF2B5EF4-FFF2-40B4-BE49-F238E27FC236}">
                <a16:creationId xmlns:a16="http://schemas.microsoft.com/office/drawing/2014/main" id="{0B07C299-90FE-449C-8949-F8C5B0B33291}"/>
              </a:ext>
            </a:extLst>
          </p:cNvPr>
          <p:cNvSpPr/>
          <p:nvPr/>
        </p:nvSpPr>
        <p:spPr>
          <a:xfrm>
            <a:off x="914400" y="2444924"/>
            <a:ext cx="906017"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解：</a:t>
            </a:r>
            <a:endParaRPr lang="zh-CN" altLang="en-US" sz="2800" b="1" dirty="0">
              <a:solidFill>
                <a:srgbClr val="FF0000"/>
              </a:solidFill>
            </a:endParaRPr>
          </a:p>
        </p:txBody>
      </p:sp>
      <p:graphicFrame>
        <p:nvGraphicFramePr>
          <p:cNvPr id="25" name="对象 24">
            <a:extLst>
              <a:ext uri="{FF2B5EF4-FFF2-40B4-BE49-F238E27FC236}">
                <a16:creationId xmlns:a16="http://schemas.microsoft.com/office/drawing/2014/main" id="{A8CAE845-C5F6-4040-92CB-02471895B5BE}"/>
              </a:ext>
            </a:extLst>
          </p:cNvPr>
          <p:cNvGraphicFramePr>
            <a:graphicFrameLocks noChangeAspect="1"/>
          </p:cNvGraphicFramePr>
          <p:nvPr>
            <p:extLst>
              <p:ext uri="{D42A27DB-BD31-4B8C-83A1-F6EECF244321}">
                <p14:modId xmlns:p14="http://schemas.microsoft.com/office/powerpoint/2010/main" val="3478518793"/>
              </p:ext>
            </p:extLst>
          </p:nvPr>
        </p:nvGraphicFramePr>
        <p:xfrm>
          <a:off x="8555038" y="1363663"/>
          <a:ext cx="2433637" cy="849312"/>
        </p:xfrm>
        <a:graphic>
          <a:graphicData uri="http://schemas.openxmlformats.org/presentationml/2006/ole">
            <mc:AlternateContent xmlns:mc="http://schemas.openxmlformats.org/markup-compatibility/2006">
              <mc:Choice xmlns:v="urn:schemas-microsoft-com:vml" Requires="v">
                <p:oleObj spid="_x0000_s205017" name="Equation" r:id="rId15" imgW="1054080" imgH="368280" progId="Equation.DSMT4">
                  <p:embed/>
                </p:oleObj>
              </mc:Choice>
              <mc:Fallback>
                <p:oleObj name="Equation" r:id="rId15" imgW="1054080" imgH="368280" progId="Equation.DSMT4">
                  <p:embed/>
                  <p:pic>
                    <p:nvPicPr>
                      <p:cNvPr id="24" name="对象 23">
                        <a:extLst>
                          <a:ext uri="{FF2B5EF4-FFF2-40B4-BE49-F238E27FC236}">
                            <a16:creationId xmlns:a16="http://schemas.microsoft.com/office/drawing/2014/main" id="{992F217B-4514-45B0-9126-3FE33D014243}"/>
                          </a:ext>
                        </a:extLst>
                      </p:cNvPr>
                      <p:cNvPicPr>
                        <a:picLocks noChangeAspect="1" noChangeArrowheads="1"/>
                      </p:cNvPicPr>
                      <p:nvPr/>
                    </p:nvPicPr>
                    <p:blipFill>
                      <a:blip r:embed="rId16"/>
                      <a:srcRect/>
                      <a:stretch>
                        <a:fillRect/>
                      </a:stretch>
                    </p:blipFill>
                    <p:spPr bwMode="auto">
                      <a:xfrm>
                        <a:off x="8555038" y="1363663"/>
                        <a:ext cx="2433637" cy="8493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56416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ircle(in)">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8A5C4BD-2687-4909-87B6-38F228DB6CEE}"/>
              </a:ext>
            </a:extLst>
          </p:cNvPr>
          <p:cNvGraphicFramePr>
            <a:graphicFrameLocks noChangeAspect="1"/>
          </p:cNvGraphicFramePr>
          <p:nvPr>
            <p:extLst>
              <p:ext uri="{D42A27DB-BD31-4B8C-83A1-F6EECF244321}">
                <p14:modId xmlns:p14="http://schemas.microsoft.com/office/powerpoint/2010/main" val="2468112564"/>
              </p:ext>
            </p:extLst>
          </p:nvPr>
        </p:nvGraphicFramePr>
        <p:xfrm>
          <a:off x="1160584" y="203982"/>
          <a:ext cx="7780953" cy="1294228"/>
        </p:xfrm>
        <a:graphic>
          <a:graphicData uri="http://schemas.openxmlformats.org/presentationml/2006/ole">
            <mc:AlternateContent xmlns:mc="http://schemas.openxmlformats.org/markup-compatibility/2006">
              <mc:Choice xmlns:v="urn:schemas-microsoft-com:vml" Requires="v">
                <p:oleObj spid="_x0000_s240641" name="Equation" r:id="rId3" imgW="2374900" imgH="393700" progId="Equation.DSMT4">
                  <p:embed/>
                </p:oleObj>
              </mc:Choice>
              <mc:Fallback>
                <p:oleObj name="Equation" r:id="rId3" imgW="23749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584" y="203982"/>
                        <a:ext cx="7780953" cy="129422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9B7B775C-80F2-4E3E-B94F-905FA322765E}"/>
              </a:ext>
            </a:extLst>
          </p:cNvPr>
          <p:cNvGraphicFramePr>
            <a:graphicFrameLocks noChangeAspect="1"/>
          </p:cNvGraphicFramePr>
          <p:nvPr>
            <p:extLst>
              <p:ext uri="{D42A27DB-BD31-4B8C-83A1-F6EECF244321}">
                <p14:modId xmlns:p14="http://schemas.microsoft.com/office/powerpoint/2010/main" val="4237556458"/>
              </p:ext>
            </p:extLst>
          </p:nvPr>
        </p:nvGraphicFramePr>
        <p:xfrm>
          <a:off x="1331913" y="1625600"/>
          <a:ext cx="8810625" cy="1293813"/>
        </p:xfrm>
        <a:graphic>
          <a:graphicData uri="http://schemas.openxmlformats.org/presentationml/2006/ole">
            <mc:AlternateContent xmlns:mc="http://schemas.openxmlformats.org/markup-compatibility/2006">
              <mc:Choice xmlns:v="urn:schemas-microsoft-com:vml" Requires="v">
                <p:oleObj spid="_x0000_s240642" name="Equation" r:id="rId5" imgW="2692080" imgH="393480" progId="Equation.DSMT4">
                  <p:embed/>
                </p:oleObj>
              </mc:Choice>
              <mc:Fallback>
                <p:oleObj name="Equation" r:id="rId5" imgW="2692080" imgH="393480" progId="Equation.DSMT4">
                  <p:embed/>
                  <p:pic>
                    <p:nvPicPr>
                      <p:cNvPr id="0" name="Object 5"/>
                      <p:cNvPicPr>
                        <a:picLocks noChangeAspect="1" noChangeArrowheads="1"/>
                      </p:cNvPicPr>
                      <p:nvPr/>
                    </p:nvPicPr>
                    <p:blipFill>
                      <a:blip r:embed="rId6"/>
                      <a:srcRect/>
                      <a:stretch>
                        <a:fillRect/>
                      </a:stretch>
                    </p:blipFill>
                    <p:spPr bwMode="auto">
                      <a:xfrm>
                        <a:off x="1331913" y="1625600"/>
                        <a:ext cx="8810625" cy="1293813"/>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7DD2D43D-B907-4904-895B-FA3537C8F385}"/>
              </a:ext>
            </a:extLst>
          </p:cNvPr>
          <p:cNvGraphicFramePr>
            <a:graphicFrameLocks noChangeAspect="1"/>
          </p:cNvGraphicFramePr>
          <p:nvPr>
            <p:extLst>
              <p:ext uri="{D42A27DB-BD31-4B8C-83A1-F6EECF244321}">
                <p14:modId xmlns:p14="http://schemas.microsoft.com/office/powerpoint/2010/main" val="4247301032"/>
              </p:ext>
            </p:extLst>
          </p:nvPr>
        </p:nvGraphicFramePr>
        <p:xfrm>
          <a:off x="2046849" y="3033711"/>
          <a:ext cx="6314899" cy="1221765"/>
        </p:xfrm>
        <a:graphic>
          <a:graphicData uri="http://schemas.openxmlformats.org/presentationml/2006/ole">
            <mc:AlternateContent xmlns:mc="http://schemas.openxmlformats.org/markup-compatibility/2006">
              <mc:Choice xmlns:v="urn:schemas-microsoft-com:vml" Requires="v">
                <p:oleObj spid="_x0000_s240643" name="Equation" r:id="rId7" imgW="2044700" imgH="393700" progId="Equation.DSMT4">
                  <p:embed/>
                </p:oleObj>
              </mc:Choice>
              <mc:Fallback>
                <p:oleObj name="Equation" r:id="rId7" imgW="2044700" imgH="3937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6849" y="3033711"/>
                        <a:ext cx="6314899" cy="1221765"/>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C81FBF19-7C9E-4510-A39A-7A71AB462120}"/>
              </a:ext>
            </a:extLst>
          </p:cNvPr>
          <p:cNvGraphicFramePr>
            <a:graphicFrameLocks noChangeAspect="1"/>
          </p:cNvGraphicFramePr>
          <p:nvPr>
            <p:extLst>
              <p:ext uri="{D42A27DB-BD31-4B8C-83A1-F6EECF244321}">
                <p14:modId xmlns:p14="http://schemas.microsoft.com/office/powerpoint/2010/main" val="17929009"/>
              </p:ext>
            </p:extLst>
          </p:nvPr>
        </p:nvGraphicFramePr>
        <p:xfrm>
          <a:off x="2236763" y="4370139"/>
          <a:ext cx="8654140" cy="1221761"/>
        </p:xfrm>
        <a:graphic>
          <a:graphicData uri="http://schemas.openxmlformats.org/presentationml/2006/ole">
            <mc:AlternateContent xmlns:mc="http://schemas.openxmlformats.org/markup-compatibility/2006">
              <mc:Choice xmlns:v="urn:schemas-microsoft-com:vml" Requires="v">
                <p:oleObj spid="_x0000_s240644" name="Equation" r:id="rId9" imgW="3238500" imgH="457200" progId="Equation.DSMT4">
                  <p:embed/>
                </p:oleObj>
              </mc:Choice>
              <mc:Fallback>
                <p:oleObj name="Equation" r:id="rId9" imgW="3238500" imgH="4572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6763" y="4370139"/>
                        <a:ext cx="8654140" cy="1221761"/>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52E698AB-38C6-42B4-AAF3-C0501DC0DAA3}"/>
              </a:ext>
            </a:extLst>
          </p:cNvPr>
          <p:cNvGraphicFramePr>
            <a:graphicFrameLocks noChangeAspect="1"/>
          </p:cNvGraphicFramePr>
          <p:nvPr>
            <p:extLst>
              <p:ext uri="{D42A27DB-BD31-4B8C-83A1-F6EECF244321}">
                <p14:modId xmlns:p14="http://schemas.microsoft.com/office/powerpoint/2010/main" val="536679037"/>
              </p:ext>
            </p:extLst>
          </p:nvPr>
        </p:nvGraphicFramePr>
        <p:xfrm>
          <a:off x="2286000" y="5551818"/>
          <a:ext cx="3936425" cy="1102200"/>
        </p:xfrm>
        <a:graphic>
          <a:graphicData uri="http://schemas.openxmlformats.org/presentationml/2006/ole">
            <mc:AlternateContent xmlns:mc="http://schemas.openxmlformats.org/markup-compatibility/2006">
              <mc:Choice xmlns:v="urn:schemas-microsoft-com:vml" Requires="v">
                <p:oleObj spid="_x0000_s240645" name="Equation" r:id="rId11" imgW="1548728" imgH="431613" progId="Equation.DSMT4">
                  <p:embed/>
                </p:oleObj>
              </mc:Choice>
              <mc:Fallback>
                <p:oleObj name="Equation" r:id="rId11" imgW="1548728" imgH="431613"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5551818"/>
                        <a:ext cx="3936425" cy="110220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DA4E94D8-07D3-4561-9A9E-8AE32BE77374}"/>
              </a:ext>
            </a:extLst>
          </p:cNvPr>
          <p:cNvGraphicFramePr>
            <a:graphicFrameLocks noChangeAspect="1"/>
          </p:cNvGraphicFramePr>
          <p:nvPr>
            <p:extLst>
              <p:ext uri="{D42A27DB-BD31-4B8C-83A1-F6EECF244321}">
                <p14:modId xmlns:p14="http://schemas.microsoft.com/office/powerpoint/2010/main" val="2536071896"/>
              </p:ext>
            </p:extLst>
          </p:nvPr>
        </p:nvGraphicFramePr>
        <p:xfrm>
          <a:off x="9399099" y="416788"/>
          <a:ext cx="2433637" cy="849312"/>
        </p:xfrm>
        <a:graphic>
          <a:graphicData uri="http://schemas.openxmlformats.org/presentationml/2006/ole">
            <mc:AlternateContent xmlns:mc="http://schemas.openxmlformats.org/markup-compatibility/2006">
              <mc:Choice xmlns:v="urn:schemas-microsoft-com:vml" Requires="v">
                <p:oleObj spid="_x0000_s240646" name="Equation" r:id="rId13" imgW="1054080" imgH="368280" progId="Equation.DSMT4">
                  <p:embed/>
                </p:oleObj>
              </mc:Choice>
              <mc:Fallback>
                <p:oleObj name="Equation" r:id="rId13" imgW="1054080" imgH="368280" progId="Equation.DSMT4">
                  <p:embed/>
                  <p:pic>
                    <p:nvPicPr>
                      <p:cNvPr id="25" name="对象 24">
                        <a:extLst>
                          <a:ext uri="{FF2B5EF4-FFF2-40B4-BE49-F238E27FC236}">
                            <a16:creationId xmlns:a16="http://schemas.microsoft.com/office/drawing/2014/main" id="{A8CAE845-C5F6-4040-92CB-02471895B5BE}"/>
                          </a:ext>
                        </a:extLst>
                      </p:cNvPr>
                      <p:cNvPicPr>
                        <a:picLocks noChangeAspect="1" noChangeArrowheads="1"/>
                      </p:cNvPicPr>
                      <p:nvPr/>
                    </p:nvPicPr>
                    <p:blipFill>
                      <a:blip r:embed="rId14"/>
                      <a:srcRect/>
                      <a:stretch>
                        <a:fillRect/>
                      </a:stretch>
                    </p:blipFill>
                    <p:spPr bwMode="auto">
                      <a:xfrm>
                        <a:off x="9399099" y="416788"/>
                        <a:ext cx="2433637" cy="8493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44428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F1E6AA44-290C-404F-8D5A-35D947430AF4}"/>
              </a:ext>
            </a:extLst>
          </p:cNvPr>
          <p:cNvGraphicFramePr>
            <a:graphicFrameLocks noChangeAspect="1"/>
          </p:cNvGraphicFramePr>
          <p:nvPr>
            <p:extLst>
              <p:ext uri="{D42A27DB-BD31-4B8C-83A1-F6EECF244321}">
                <p14:modId xmlns:p14="http://schemas.microsoft.com/office/powerpoint/2010/main" val="2417359684"/>
              </p:ext>
            </p:extLst>
          </p:nvPr>
        </p:nvGraphicFramePr>
        <p:xfrm>
          <a:off x="-98425" y="450850"/>
          <a:ext cx="12414250" cy="1166813"/>
        </p:xfrm>
        <a:graphic>
          <a:graphicData uri="http://schemas.openxmlformats.org/presentationml/2006/ole">
            <mc:AlternateContent xmlns:mc="http://schemas.openxmlformats.org/markup-compatibility/2006">
              <mc:Choice xmlns:v="urn:schemas-microsoft-com:vml" Requires="v">
                <p:oleObj spid="_x0000_s23551" name="Equation" r:id="rId3" imgW="4457520" imgH="419040" progId="Equation.DSMT4">
                  <p:embed/>
                </p:oleObj>
              </mc:Choice>
              <mc:Fallback>
                <p:oleObj name="Equation" r:id="rId3" imgW="4457520" imgH="419040" progId="Equation.DSMT4">
                  <p:embed/>
                  <p:pic>
                    <p:nvPicPr>
                      <p:cNvPr id="0" name="Object 1"/>
                      <p:cNvPicPr>
                        <a:picLocks noChangeAspect="1" noChangeArrowheads="1"/>
                      </p:cNvPicPr>
                      <p:nvPr/>
                    </p:nvPicPr>
                    <p:blipFill>
                      <a:blip r:embed="rId4"/>
                      <a:srcRect/>
                      <a:stretch>
                        <a:fillRect/>
                      </a:stretch>
                    </p:blipFill>
                    <p:spPr bwMode="auto">
                      <a:xfrm>
                        <a:off x="-98425" y="450850"/>
                        <a:ext cx="12414250" cy="1166813"/>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988A1DC1-5ACF-4ACB-B344-A5A135112D9A}"/>
              </a:ext>
            </a:extLst>
          </p:cNvPr>
          <p:cNvGraphicFramePr>
            <a:graphicFrameLocks noChangeAspect="1"/>
          </p:cNvGraphicFramePr>
          <p:nvPr>
            <p:extLst>
              <p:ext uri="{D42A27DB-BD31-4B8C-83A1-F6EECF244321}">
                <p14:modId xmlns:p14="http://schemas.microsoft.com/office/powerpoint/2010/main" val="479393861"/>
              </p:ext>
            </p:extLst>
          </p:nvPr>
        </p:nvGraphicFramePr>
        <p:xfrm>
          <a:off x="984738" y="1659987"/>
          <a:ext cx="6972984" cy="1048045"/>
        </p:xfrm>
        <a:graphic>
          <a:graphicData uri="http://schemas.openxmlformats.org/presentationml/2006/ole">
            <mc:AlternateContent xmlns:mc="http://schemas.openxmlformats.org/markup-compatibility/2006">
              <mc:Choice xmlns:v="urn:schemas-microsoft-com:vml" Requires="v">
                <p:oleObj spid="_x0000_s242688" name="Equation" r:id="rId5" imgW="2373870" imgH="355446" progId="Equation.DSMT4">
                  <p:embed/>
                </p:oleObj>
              </mc:Choice>
              <mc:Fallback>
                <p:oleObj name="Equation" r:id="rId5" imgW="2373870" imgH="35544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738" y="1659987"/>
                        <a:ext cx="6972984" cy="1048045"/>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FBFD3AFE-110C-4232-B589-7E109050A527}"/>
              </a:ext>
            </a:extLst>
          </p:cNvPr>
          <p:cNvGraphicFramePr>
            <a:graphicFrameLocks noChangeAspect="1"/>
          </p:cNvGraphicFramePr>
          <p:nvPr>
            <p:extLst>
              <p:ext uri="{D42A27DB-BD31-4B8C-83A1-F6EECF244321}">
                <p14:modId xmlns:p14="http://schemas.microsoft.com/office/powerpoint/2010/main" val="2366749158"/>
              </p:ext>
            </p:extLst>
          </p:nvPr>
        </p:nvGraphicFramePr>
        <p:xfrm>
          <a:off x="1259058" y="2876843"/>
          <a:ext cx="8384352" cy="1048044"/>
        </p:xfrm>
        <a:graphic>
          <a:graphicData uri="http://schemas.openxmlformats.org/presentationml/2006/ole">
            <mc:AlternateContent xmlns:mc="http://schemas.openxmlformats.org/markup-compatibility/2006">
              <mc:Choice xmlns:v="urn:schemas-microsoft-com:vml" Requires="v">
                <p:oleObj spid="_x0000_s242689" name="Equation" r:id="rId7" imgW="3657600" imgH="457200" progId="Equation.DSMT4">
                  <p:embed/>
                </p:oleObj>
              </mc:Choice>
              <mc:Fallback>
                <p:oleObj name="Equation" r:id="rId7" imgW="36576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058" y="2876843"/>
                        <a:ext cx="8384352" cy="104804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A7BC2DAC-C1F4-4FC2-A55B-27FC2EAD367A}"/>
              </a:ext>
            </a:extLst>
          </p:cNvPr>
          <p:cNvGraphicFramePr>
            <a:graphicFrameLocks noChangeAspect="1"/>
          </p:cNvGraphicFramePr>
          <p:nvPr>
            <p:extLst>
              <p:ext uri="{D42A27DB-BD31-4B8C-83A1-F6EECF244321}">
                <p14:modId xmlns:p14="http://schemas.microsoft.com/office/powerpoint/2010/main" val="1095767667"/>
              </p:ext>
            </p:extLst>
          </p:nvPr>
        </p:nvGraphicFramePr>
        <p:xfrm>
          <a:off x="1259057" y="4192171"/>
          <a:ext cx="5151819" cy="1048043"/>
        </p:xfrm>
        <a:graphic>
          <a:graphicData uri="http://schemas.openxmlformats.org/presentationml/2006/ole">
            <mc:AlternateContent xmlns:mc="http://schemas.openxmlformats.org/markup-compatibility/2006">
              <mc:Choice xmlns:v="urn:schemas-microsoft-com:vml" Requires="v">
                <p:oleObj spid="_x0000_s242690" name="Equation" r:id="rId9" imgW="1943100" imgH="393700" progId="Equation.DSMT4">
                  <p:embed/>
                </p:oleObj>
              </mc:Choice>
              <mc:Fallback>
                <p:oleObj name="Equation" r:id="rId9" imgW="1943100" imgH="3937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057" y="4192171"/>
                        <a:ext cx="5151819" cy="1048043"/>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DDA1DF8D-7115-46DF-AA54-CF3CFF7155A0}"/>
              </a:ext>
            </a:extLst>
          </p:cNvPr>
          <p:cNvGraphicFramePr>
            <a:graphicFrameLocks noChangeAspect="1"/>
          </p:cNvGraphicFramePr>
          <p:nvPr>
            <p:extLst>
              <p:ext uri="{D42A27DB-BD31-4B8C-83A1-F6EECF244321}">
                <p14:modId xmlns:p14="http://schemas.microsoft.com/office/powerpoint/2010/main" val="1950238369"/>
              </p:ext>
            </p:extLst>
          </p:nvPr>
        </p:nvGraphicFramePr>
        <p:xfrm>
          <a:off x="984738" y="5486395"/>
          <a:ext cx="6484819" cy="921437"/>
        </p:xfrm>
        <a:graphic>
          <a:graphicData uri="http://schemas.openxmlformats.org/presentationml/2006/ole">
            <mc:AlternateContent xmlns:mc="http://schemas.openxmlformats.org/markup-compatibility/2006">
              <mc:Choice xmlns:v="urn:schemas-microsoft-com:vml" Requires="v">
                <p:oleObj spid="_x0000_s242691" name="Equation" r:id="rId11" imgW="1777680" imgH="253800" progId="Equation.DSMT4">
                  <p:embed/>
                </p:oleObj>
              </mc:Choice>
              <mc:Fallback>
                <p:oleObj name="Equation" r:id="rId11" imgW="1777680" imgH="253800" progId="Equation.DSMT4">
                  <p:embed/>
                  <p:pic>
                    <p:nvPicPr>
                      <p:cNvPr id="0" name="Object 9"/>
                      <p:cNvPicPr>
                        <a:picLocks noChangeAspect="1" noChangeArrowheads="1"/>
                      </p:cNvPicPr>
                      <p:nvPr/>
                    </p:nvPicPr>
                    <p:blipFill>
                      <a:blip r:embed="rId12"/>
                      <a:srcRect/>
                      <a:stretch>
                        <a:fillRect/>
                      </a:stretch>
                    </p:blipFill>
                    <p:spPr bwMode="auto">
                      <a:xfrm>
                        <a:off x="984738" y="5486395"/>
                        <a:ext cx="6484819" cy="92143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D9F1CF14-B85F-473D-94DE-21E8DA108D4F}"/>
              </a:ext>
            </a:extLst>
          </p:cNvPr>
          <p:cNvGraphicFramePr>
            <a:graphicFrameLocks noChangeAspect="1"/>
          </p:cNvGraphicFramePr>
          <p:nvPr>
            <p:extLst>
              <p:ext uri="{D42A27DB-BD31-4B8C-83A1-F6EECF244321}">
                <p14:modId xmlns:p14="http://schemas.microsoft.com/office/powerpoint/2010/main" val="1813576672"/>
              </p:ext>
            </p:extLst>
          </p:nvPr>
        </p:nvGraphicFramePr>
        <p:xfrm>
          <a:off x="8843425" y="1659987"/>
          <a:ext cx="2433637" cy="849312"/>
        </p:xfrm>
        <a:graphic>
          <a:graphicData uri="http://schemas.openxmlformats.org/presentationml/2006/ole">
            <mc:AlternateContent xmlns:mc="http://schemas.openxmlformats.org/markup-compatibility/2006">
              <mc:Choice xmlns:v="urn:schemas-microsoft-com:vml" Requires="v">
                <p:oleObj spid="_x0000_s242692" name="Equation" r:id="rId13" imgW="1054080" imgH="368280" progId="Equation.DSMT4">
                  <p:embed/>
                </p:oleObj>
              </mc:Choice>
              <mc:Fallback>
                <p:oleObj name="Equation" r:id="rId13" imgW="1054080" imgH="368280" progId="Equation.DSMT4">
                  <p:embed/>
                  <p:pic>
                    <p:nvPicPr>
                      <p:cNvPr id="25" name="对象 24">
                        <a:extLst>
                          <a:ext uri="{FF2B5EF4-FFF2-40B4-BE49-F238E27FC236}">
                            <a16:creationId xmlns:a16="http://schemas.microsoft.com/office/drawing/2014/main" id="{A8CAE845-C5F6-4040-92CB-02471895B5BE}"/>
                          </a:ext>
                        </a:extLst>
                      </p:cNvPr>
                      <p:cNvPicPr>
                        <a:picLocks noChangeAspect="1" noChangeArrowheads="1"/>
                      </p:cNvPicPr>
                      <p:nvPr/>
                    </p:nvPicPr>
                    <p:blipFill>
                      <a:blip r:embed="rId14"/>
                      <a:srcRect/>
                      <a:stretch>
                        <a:fillRect/>
                      </a:stretch>
                    </p:blipFill>
                    <p:spPr bwMode="auto">
                      <a:xfrm>
                        <a:off x="8843425" y="1659987"/>
                        <a:ext cx="2433637" cy="8493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18605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680CFDBD-19DC-4C3E-AD21-0DD8C63A244B}"/>
              </a:ext>
            </a:extLst>
          </p:cNvPr>
          <p:cNvGraphicFramePr>
            <a:graphicFrameLocks noChangeAspect="1"/>
          </p:cNvGraphicFramePr>
          <p:nvPr>
            <p:extLst>
              <p:ext uri="{D42A27DB-BD31-4B8C-83A1-F6EECF244321}">
                <p14:modId xmlns:p14="http://schemas.microsoft.com/office/powerpoint/2010/main" val="43808482"/>
              </p:ext>
            </p:extLst>
          </p:nvPr>
        </p:nvGraphicFramePr>
        <p:xfrm>
          <a:off x="1835150" y="3109913"/>
          <a:ext cx="4867275" cy="973137"/>
        </p:xfrm>
        <a:graphic>
          <a:graphicData uri="http://schemas.openxmlformats.org/presentationml/2006/ole">
            <mc:AlternateContent xmlns:mc="http://schemas.openxmlformats.org/markup-compatibility/2006">
              <mc:Choice xmlns:v="urn:schemas-microsoft-com:vml" Requires="v">
                <p:oleObj spid="_x0000_s24105" name="Equation" r:id="rId3" imgW="1981080" imgH="393480" progId="Equation.DSMT4">
                  <p:embed/>
                </p:oleObj>
              </mc:Choice>
              <mc:Fallback>
                <p:oleObj name="Equation" r:id="rId3" imgW="1981080" imgH="393480" progId="Equation.DSMT4">
                  <p:embed/>
                  <p:pic>
                    <p:nvPicPr>
                      <p:cNvPr id="0" name="Object 1"/>
                      <p:cNvPicPr>
                        <a:picLocks noChangeAspect="1" noChangeArrowheads="1"/>
                      </p:cNvPicPr>
                      <p:nvPr/>
                    </p:nvPicPr>
                    <p:blipFill>
                      <a:blip r:embed="rId4"/>
                      <a:srcRect/>
                      <a:stretch>
                        <a:fillRect/>
                      </a:stretch>
                    </p:blipFill>
                    <p:spPr bwMode="auto">
                      <a:xfrm>
                        <a:off x="1835150" y="3109913"/>
                        <a:ext cx="4867275" cy="973137"/>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F029132F-04F2-4E4E-B998-814CAFD6C311}"/>
              </a:ext>
            </a:extLst>
          </p:cNvPr>
          <p:cNvGraphicFramePr>
            <a:graphicFrameLocks noChangeAspect="1"/>
          </p:cNvGraphicFramePr>
          <p:nvPr>
            <p:extLst>
              <p:ext uri="{D42A27DB-BD31-4B8C-83A1-F6EECF244321}">
                <p14:modId xmlns:p14="http://schemas.microsoft.com/office/powerpoint/2010/main" val="95245581"/>
              </p:ext>
            </p:extLst>
          </p:nvPr>
        </p:nvGraphicFramePr>
        <p:xfrm>
          <a:off x="2067950" y="4705043"/>
          <a:ext cx="3734972" cy="1017577"/>
        </p:xfrm>
        <a:graphic>
          <a:graphicData uri="http://schemas.openxmlformats.org/presentationml/2006/ole">
            <mc:AlternateContent xmlns:mc="http://schemas.openxmlformats.org/markup-compatibility/2006">
              <mc:Choice xmlns:v="urn:schemas-microsoft-com:vml" Requires="v">
                <p:oleObj spid="_x0000_s24106" name="Equation" r:id="rId5" imgW="1536480" imgH="419040" progId="Equation.DSMT4">
                  <p:embed/>
                </p:oleObj>
              </mc:Choice>
              <mc:Fallback>
                <p:oleObj name="Equation" r:id="rId5" imgW="1536480" imgH="419040" progId="Equation.DSMT4">
                  <p:embed/>
                  <p:pic>
                    <p:nvPicPr>
                      <p:cNvPr id="0" name="Object 3"/>
                      <p:cNvPicPr>
                        <a:picLocks noChangeAspect="1" noChangeArrowheads="1"/>
                      </p:cNvPicPr>
                      <p:nvPr/>
                    </p:nvPicPr>
                    <p:blipFill>
                      <a:blip r:embed="rId6"/>
                      <a:srcRect/>
                      <a:stretch>
                        <a:fillRect/>
                      </a:stretch>
                    </p:blipFill>
                    <p:spPr bwMode="auto">
                      <a:xfrm>
                        <a:off x="2067950" y="4705043"/>
                        <a:ext cx="3734972" cy="1017577"/>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81BF25E5-D6EE-4B77-A6AD-DC610BE957CB}"/>
              </a:ext>
            </a:extLst>
          </p:cNvPr>
          <p:cNvGraphicFramePr>
            <a:graphicFrameLocks noChangeAspect="1"/>
          </p:cNvGraphicFramePr>
          <p:nvPr>
            <p:extLst>
              <p:ext uri="{D42A27DB-BD31-4B8C-83A1-F6EECF244321}">
                <p14:modId xmlns:p14="http://schemas.microsoft.com/office/powerpoint/2010/main" val="1312576059"/>
              </p:ext>
            </p:extLst>
          </p:nvPr>
        </p:nvGraphicFramePr>
        <p:xfrm>
          <a:off x="2419350" y="0"/>
          <a:ext cx="6907213" cy="1293813"/>
        </p:xfrm>
        <a:graphic>
          <a:graphicData uri="http://schemas.openxmlformats.org/presentationml/2006/ole">
            <mc:AlternateContent xmlns:mc="http://schemas.openxmlformats.org/markup-compatibility/2006">
              <mc:Choice xmlns:v="urn:schemas-microsoft-com:vml" Requires="v">
                <p:oleObj spid="_x0000_s24107" name="Equation" r:id="rId7" imgW="2108160" imgH="393480" progId="Equation.DSMT4">
                  <p:embed/>
                </p:oleObj>
              </mc:Choice>
              <mc:Fallback>
                <p:oleObj name="Equation" r:id="rId7" imgW="2108160" imgH="393480" progId="Equation.DSMT4">
                  <p:embed/>
                  <p:pic>
                    <p:nvPicPr>
                      <p:cNvPr id="3" name="对象 2">
                        <a:extLst>
                          <a:ext uri="{FF2B5EF4-FFF2-40B4-BE49-F238E27FC236}">
                            <a16:creationId xmlns:a16="http://schemas.microsoft.com/office/drawing/2014/main" id="{18A5C4BD-2687-4909-87B6-38F228DB6CEE}"/>
                          </a:ext>
                        </a:extLst>
                      </p:cNvPr>
                      <p:cNvPicPr>
                        <a:picLocks noChangeAspect="1" noChangeArrowheads="1"/>
                      </p:cNvPicPr>
                      <p:nvPr/>
                    </p:nvPicPr>
                    <p:blipFill>
                      <a:blip r:embed="rId8"/>
                      <a:srcRect/>
                      <a:stretch>
                        <a:fillRect/>
                      </a:stretch>
                    </p:blipFill>
                    <p:spPr bwMode="auto">
                      <a:xfrm>
                        <a:off x="2419350" y="0"/>
                        <a:ext cx="6907213" cy="1293813"/>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C9E5C734-BA51-4630-BBC3-B64C2B9AAA3B}"/>
              </a:ext>
            </a:extLst>
          </p:cNvPr>
          <p:cNvGraphicFramePr>
            <a:graphicFrameLocks noChangeAspect="1"/>
          </p:cNvGraphicFramePr>
          <p:nvPr>
            <p:extLst>
              <p:ext uri="{D42A27DB-BD31-4B8C-83A1-F6EECF244321}">
                <p14:modId xmlns:p14="http://schemas.microsoft.com/office/powerpoint/2010/main" val="1882833202"/>
              </p:ext>
            </p:extLst>
          </p:nvPr>
        </p:nvGraphicFramePr>
        <p:xfrm>
          <a:off x="2517775" y="1565275"/>
          <a:ext cx="6021388" cy="922338"/>
        </p:xfrm>
        <a:graphic>
          <a:graphicData uri="http://schemas.openxmlformats.org/presentationml/2006/ole">
            <mc:AlternateContent xmlns:mc="http://schemas.openxmlformats.org/markup-compatibility/2006">
              <mc:Choice xmlns:v="urn:schemas-microsoft-com:vml" Requires="v">
                <p:oleObj spid="_x0000_s24108" name="Equation" r:id="rId9" imgW="1650960" imgH="253800" progId="Equation.DSMT4">
                  <p:embed/>
                </p:oleObj>
              </mc:Choice>
              <mc:Fallback>
                <p:oleObj name="Equation" r:id="rId9" imgW="1650960" imgH="253800" progId="Equation.DSMT4">
                  <p:embed/>
                  <p:pic>
                    <p:nvPicPr>
                      <p:cNvPr id="11" name="对象 10">
                        <a:extLst>
                          <a:ext uri="{FF2B5EF4-FFF2-40B4-BE49-F238E27FC236}">
                            <a16:creationId xmlns:a16="http://schemas.microsoft.com/office/drawing/2014/main" id="{DDA1DF8D-7115-46DF-AA54-CF3CFF7155A0}"/>
                          </a:ext>
                        </a:extLst>
                      </p:cNvPr>
                      <p:cNvPicPr>
                        <a:picLocks noChangeAspect="1" noChangeArrowheads="1"/>
                      </p:cNvPicPr>
                      <p:nvPr/>
                    </p:nvPicPr>
                    <p:blipFill>
                      <a:blip r:embed="rId10"/>
                      <a:srcRect/>
                      <a:stretch>
                        <a:fillRect/>
                      </a:stretch>
                    </p:blipFill>
                    <p:spPr bwMode="auto">
                      <a:xfrm>
                        <a:off x="2517775" y="1565275"/>
                        <a:ext cx="6021388" cy="922338"/>
                      </a:xfrm>
                      <a:prstGeom prst="rect">
                        <a:avLst/>
                      </a:prstGeom>
                      <a:noFill/>
                    </p:spPr>
                  </p:pic>
                </p:oleObj>
              </mc:Fallback>
            </mc:AlternateContent>
          </a:graphicData>
        </a:graphic>
      </p:graphicFrame>
    </p:spTree>
    <p:extLst>
      <p:ext uri="{BB962C8B-B14F-4D97-AF65-F5344CB8AC3E}">
        <p14:creationId xmlns:p14="http://schemas.microsoft.com/office/powerpoint/2010/main" val="291392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0D0B1B-4233-46AE-88D7-03544C8E520B}"/>
              </a:ext>
            </a:extLst>
          </p:cNvPr>
          <p:cNvSpPr/>
          <p:nvPr/>
        </p:nvSpPr>
        <p:spPr>
          <a:xfrm>
            <a:off x="422647" y="364402"/>
            <a:ext cx="3416320"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练习：</a:t>
            </a:r>
            <a:r>
              <a:rPr lang="zh-CN" altLang="zh-CN"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粒子处于状态</a:t>
            </a:r>
            <a:endParaRPr lang="zh-CN" altLang="en-US" sz="2800" b="1" dirty="0">
              <a:solidFill>
                <a:srgbClr val="009900"/>
              </a:solidFill>
            </a:endParaRPr>
          </a:p>
        </p:txBody>
      </p:sp>
      <p:graphicFrame>
        <p:nvGraphicFramePr>
          <p:cNvPr id="4" name="对象 3">
            <a:extLst>
              <a:ext uri="{FF2B5EF4-FFF2-40B4-BE49-F238E27FC236}">
                <a16:creationId xmlns:a16="http://schemas.microsoft.com/office/drawing/2014/main" id="{75861612-DBA2-4153-805E-F1E77F6D8342}"/>
              </a:ext>
            </a:extLst>
          </p:cNvPr>
          <p:cNvGraphicFramePr>
            <a:graphicFrameLocks noChangeAspect="1"/>
          </p:cNvGraphicFramePr>
          <p:nvPr>
            <p:extLst>
              <p:ext uri="{D42A27DB-BD31-4B8C-83A1-F6EECF244321}">
                <p14:modId xmlns:p14="http://schemas.microsoft.com/office/powerpoint/2010/main" val="876918281"/>
              </p:ext>
            </p:extLst>
          </p:nvPr>
        </p:nvGraphicFramePr>
        <p:xfrm>
          <a:off x="4216400" y="250825"/>
          <a:ext cx="3579813" cy="747713"/>
        </p:xfrm>
        <a:graphic>
          <a:graphicData uri="http://schemas.openxmlformats.org/presentationml/2006/ole">
            <mc:AlternateContent xmlns:mc="http://schemas.openxmlformats.org/markup-compatibility/2006">
              <mc:Choice xmlns:v="urn:schemas-microsoft-com:vml" Requires="v">
                <p:oleObj spid="_x0000_s150097" name="Equation" r:id="rId3" imgW="2006280" imgH="419040" progId="Equation.DSMT4">
                  <p:embed/>
                </p:oleObj>
              </mc:Choice>
              <mc:Fallback>
                <p:oleObj name="Equation" r:id="rId3" imgW="2006280" imgH="419040" progId="Equation.DSMT4">
                  <p:embed/>
                  <p:pic>
                    <p:nvPicPr>
                      <p:cNvPr id="0" name="Object 1"/>
                      <p:cNvPicPr>
                        <a:picLocks noChangeAspect="1" noChangeArrowheads="1"/>
                      </p:cNvPicPr>
                      <p:nvPr/>
                    </p:nvPicPr>
                    <p:blipFill>
                      <a:blip r:embed="rId4"/>
                      <a:srcRect/>
                      <a:stretch>
                        <a:fillRect/>
                      </a:stretch>
                    </p:blipFill>
                    <p:spPr bwMode="auto">
                      <a:xfrm>
                        <a:off x="4216400" y="250825"/>
                        <a:ext cx="3579813" cy="747713"/>
                      </a:xfrm>
                      <a:prstGeom prst="rect">
                        <a:avLst/>
                      </a:prstGeom>
                      <a:noFill/>
                    </p:spPr>
                  </p:pic>
                </p:oleObj>
              </mc:Fallback>
            </mc:AlternateContent>
          </a:graphicData>
        </a:graphic>
      </p:graphicFrame>
      <p:sp>
        <p:nvSpPr>
          <p:cNvPr id="5" name="矩形 4">
            <a:extLst>
              <a:ext uri="{FF2B5EF4-FFF2-40B4-BE49-F238E27FC236}">
                <a16:creationId xmlns:a16="http://schemas.microsoft.com/office/drawing/2014/main" id="{AAF52AAE-2D3D-4D1C-A78A-DD6C35EE847D}"/>
              </a:ext>
            </a:extLst>
          </p:cNvPr>
          <p:cNvSpPr/>
          <p:nvPr/>
        </p:nvSpPr>
        <p:spPr>
          <a:xfrm>
            <a:off x="536591" y="1169350"/>
            <a:ext cx="9207970" cy="523220"/>
          </a:xfrm>
          <a:prstGeom prst="rect">
            <a:avLst/>
          </a:prstGeom>
        </p:spPr>
        <p:txBody>
          <a:bodyPr wrap="none">
            <a:spAutoFit/>
          </a:bodyPr>
          <a:lstStyle/>
          <a:p>
            <a:r>
              <a:rPr lang="zh-CN" altLang="en-US" sz="2800" b="1" dirty="0">
                <a:solidFill>
                  <a:srgbClr val="3333FF"/>
                </a:solidFill>
                <a:latin typeface="宋体" panose="02010600030101010101" pitchFamily="2" charset="-122"/>
                <a:ea typeface="宋体" panose="02010600030101010101" pitchFamily="2" charset="-122"/>
              </a:rPr>
              <a:t>式中      为常量。</a:t>
            </a:r>
            <a:r>
              <a:rPr lang="zh-CN" altLang="en-US" sz="2800" b="1" dirty="0">
                <a:solidFill>
                  <a:srgbClr val="FF00FF"/>
                </a:solidFill>
                <a:latin typeface="宋体" panose="02010600030101010101" pitchFamily="2" charset="-122"/>
                <a:ea typeface="宋体" panose="02010600030101010101" pitchFamily="2" charset="-122"/>
              </a:rPr>
              <a:t>计算粒子的动量平均值及不确定关系</a:t>
            </a:r>
          </a:p>
        </p:txBody>
      </p:sp>
      <p:graphicFrame>
        <p:nvGraphicFramePr>
          <p:cNvPr id="7" name="对象 6">
            <a:extLst>
              <a:ext uri="{FF2B5EF4-FFF2-40B4-BE49-F238E27FC236}">
                <a16:creationId xmlns:a16="http://schemas.microsoft.com/office/drawing/2014/main" id="{694A47B4-0A7E-4DC8-BA55-D8D389B8831D}"/>
              </a:ext>
            </a:extLst>
          </p:cNvPr>
          <p:cNvGraphicFramePr>
            <a:graphicFrameLocks noChangeAspect="1"/>
          </p:cNvGraphicFramePr>
          <p:nvPr>
            <p:extLst>
              <p:ext uri="{D42A27DB-BD31-4B8C-83A1-F6EECF244321}">
                <p14:modId xmlns:p14="http://schemas.microsoft.com/office/powerpoint/2010/main" val="3955057423"/>
              </p:ext>
            </p:extLst>
          </p:nvPr>
        </p:nvGraphicFramePr>
        <p:xfrm>
          <a:off x="1265091" y="1142871"/>
          <a:ext cx="1182688" cy="587375"/>
        </p:xfrm>
        <a:graphic>
          <a:graphicData uri="http://schemas.openxmlformats.org/presentationml/2006/ole">
            <mc:AlternateContent xmlns:mc="http://schemas.openxmlformats.org/markup-compatibility/2006">
              <mc:Choice xmlns:v="urn:schemas-microsoft-com:vml" Requires="v">
                <p:oleObj spid="_x0000_s150098" name="Equation" r:id="rId5" imgW="355320" imgH="177480" progId="Equation.DSMT4">
                  <p:embed/>
                </p:oleObj>
              </mc:Choice>
              <mc:Fallback>
                <p:oleObj name="Equation" r:id="rId5" imgW="355320" imgH="177480" progId="Equation.DSMT4">
                  <p:embed/>
                  <p:pic>
                    <p:nvPicPr>
                      <p:cNvPr id="0" name="Object 3"/>
                      <p:cNvPicPr>
                        <a:picLocks noChangeAspect="1" noChangeArrowheads="1"/>
                      </p:cNvPicPr>
                      <p:nvPr/>
                    </p:nvPicPr>
                    <p:blipFill>
                      <a:blip r:embed="rId6"/>
                      <a:srcRect/>
                      <a:stretch>
                        <a:fillRect/>
                      </a:stretch>
                    </p:blipFill>
                    <p:spPr bwMode="auto">
                      <a:xfrm>
                        <a:off x="1265091" y="1142871"/>
                        <a:ext cx="1182688" cy="58737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5662EE83-9C23-4118-BFF3-BEE4EFCA1394}"/>
              </a:ext>
            </a:extLst>
          </p:cNvPr>
          <p:cNvGraphicFramePr>
            <a:graphicFrameLocks noChangeAspect="1"/>
          </p:cNvGraphicFramePr>
          <p:nvPr>
            <p:extLst>
              <p:ext uri="{D42A27DB-BD31-4B8C-83A1-F6EECF244321}">
                <p14:modId xmlns:p14="http://schemas.microsoft.com/office/powerpoint/2010/main" val="616220303"/>
              </p:ext>
            </p:extLst>
          </p:nvPr>
        </p:nvGraphicFramePr>
        <p:xfrm>
          <a:off x="9575872" y="1169350"/>
          <a:ext cx="2139597" cy="523220"/>
        </p:xfrm>
        <a:graphic>
          <a:graphicData uri="http://schemas.openxmlformats.org/presentationml/2006/ole">
            <mc:AlternateContent xmlns:mc="http://schemas.openxmlformats.org/markup-compatibility/2006">
              <mc:Choice xmlns:v="urn:schemas-microsoft-com:vml" Requires="v">
                <p:oleObj spid="_x0000_s150099" name="Equation" r:id="rId7" imgW="1091726" imgH="266584" progId="Equation.DSMT4">
                  <p:embed/>
                </p:oleObj>
              </mc:Choice>
              <mc:Fallback>
                <p:oleObj name="Equation" r:id="rId7" imgW="1091726" imgH="26658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75872" y="1169350"/>
                        <a:ext cx="2139597" cy="523220"/>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003F480C-2129-40FD-A9A0-ABB218519A0B}"/>
              </a:ext>
            </a:extLst>
          </p:cNvPr>
          <p:cNvSpPr/>
          <p:nvPr/>
        </p:nvSpPr>
        <p:spPr>
          <a:xfrm>
            <a:off x="654929" y="1827945"/>
            <a:ext cx="906017"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解：</a:t>
            </a:r>
            <a:endParaRPr lang="zh-CN" altLang="en-US" sz="2800" b="1" dirty="0">
              <a:solidFill>
                <a:srgbClr val="FF0000"/>
              </a:solidFill>
            </a:endParaRPr>
          </a:p>
        </p:txBody>
      </p:sp>
      <p:sp>
        <p:nvSpPr>
          <p:cNvPr id="11" name="矩形 10">
            <a:extLst>
              <a:ext uri="{FF2B5EF4-FFF2-40B4-BE49-F238E27FC236}">
                <a16:creationId xmlns:a16="http://schemas.microsoft.com/office/drawing/2014/main" id="{39462C19-1F4D-47A3-87C4-5FBB2DEFB4B5}"/>
              </a:ext>
            </a:extLst>
          </p:cNvPr>
          <p:cNvSpPr/>
          <p:nvPr/>
        </p:nvSpPr>
        <p:spPr>
          <a:xfrm>
            <a:off x="1709840" y="1842454"/>
            <a:ext cx="6564618" cy="523220"/>
          </a:xfrm>
          <a:prstGeom prst="rect">
            <a:avLst/>
          </a:prstGeom>
        </p:spPr>
        <p:txBody>
          <a:bodyPr wrap="none">
            <a:spAutoFit/>
          </a:bodyPr>
          <a:lstStyle/>
          <a:p>
            <a:r>
              <a:rPr lang="zh-CN" altLang="en-US" sz="2800" b="1" dirty="0">
                <a:solidFill>
                  <a:srgbClr val="3333FF"/>
                </a:solidFill>
              </a:rPr>
              <a:t>①先把          归一化，由归一化条件，得</a:t>
            </a:r>
          </a:p>
        </p:txBody>
      </p:sp>
      <p:graphicFrame>
        <p:nvGraphicFramePr>
          <p:cNvPr id="13" name="对象 12">
            <a:extLst>
              <a:ext uri="{FF2B5EF4-FFF2-40B4-BE49-F238E27FC236}">
                <a16:creationId xmlns:a16="http://schemas.microsoft.com/office/drawing/2014/main" id="{E5C6C436-8589-4BAD-8E98-807AE0C73126}"/>
              </a:ext>
            </a:extLst>
          </p:cNvPr>
          <p:cNvGraphicFramePr>
            <a:graphicFrameLocks noChangeAspect="1"/>
          </p:cNvGraphicFramePr>
          <p:nvPr>
            <p:extLst>
              <p:ext uri="{D42A27DB-BD31-4B8C-83A1-F6EECF244321}">
                <p14:modId xmlns:p14="http://schemas.microsoft.com/office/powerpoint/2010/main" val="4200398300"/>
              </p:ext>
            </p:extLst>
          </p:nvPr>
        </p:nvGraphicFramePr>
        <p:xfrm>
          <a:off x="2813538" y="1774159"/>
          <a:ext cx="1100216" cy="630791"/>
        </p:xfrm>
        <a:graphic>
          <a:graphicData uri="http://schemas.openxmlformats.org/presentationml/2006/ole">
            <mc:AlternateContent xmlns:mc="http://schemas.openxmlformats.org/markup-compatibility/2006">
              <mc:Choice xmlns:v="urn:schemas-microsoft-com:vml" Requires="v">
                <p:oleObj spid="_x0000_s150100" name="Equation" r:id="rId9" imgW="355292" imgH="203024" progId="Equation.DSMT4">
                  <p:embed/>
                </p:oleObj>
              </mc:Choice>
              <mc:Fallback>
                <p:oleObj name="Equation" r:id="rId9" imgW="355292" imgH="203024"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3538" y="1774159"/>
                        <a:ext cx="1100216" cy="630791"/>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859AE680-9D88-4694-B28C-3096122BDAF3}"/>
              </a:ext>
            </a:extLst>
          </p:cNvPr>
          <p:cNvGraphicFramePr>
            <a:graphicFrameLocks noChangeAspect="1"/>
          </p:cNvGraphicFramePr>
          <p:nvPr>
            <p:extLst>
              <p:ext uri="{D42A27DB-BD31-4B8C-83A1-F6EECF244321}">
                <p14:modId xmlns:p14="http://schemas.microsoft.com/office/powerpoint/2010/main" val="512806433"/>
              </p:ext>
            </p:extLst>
          </p:nvPr>
        </p:nvGraphicFramePr>
        <p:xfrm>
          <a:off x="2489665" y="2527188"/>
          <a:ext cx="6965950" cy="1200150"/>
        </p:xfrm>
        <a:graphic>
          <a:graphicData uri="http://schemas.openxmlformats.org/presentationml/2006/ole">
            <mc:AlternateContent xmlns:mc="http://schemas.openxmlformats.org/markup-compatibility/2006">
              <mc:Choice xmlns:v="urn:schemas-microsoft-com:vml" Requires="v">
                <p:oleObj spid="_x0000_s150101" name="Equation" r:id="rId11" imgW="2717640" imgH="469800" progId="Equation.DSMT4">
                  <p:embed/>
                </p:oleObj>
              </mc:Choice>
              <mc:Fallback>
                <p:oleObj name="Equation" r:id="rId11" imgW="2717640" imgH="469800" progId="Equation.DSMT4">
                  <p:embed/>
                  <p:pic>
                    <p:nvPicPr>
                      <p:cNvPr id="0" name="Object 12"/>
                      <p:cNvPicPr>
                        <a:picLocks noChangeAspect="1" noChangeArrowheads="1"/>
                      </p:cNvPicPr>
                      <p:nvPr/>
                    </p:nvPicPr>
                    <p:blipFill>
                      <a:blip r:embed="rId12"/>
                      <a:srcRect/>
                      <a:stretch>
                        <a:fillRect/>
                      </a:stretch>
                    </p:blipFill>
                    <p:spPr bwMode="auto">
                      <a:xfrm>
                        <a:off x="2489665" y="2527188"/>
                        <a:ext cx="6965950" cy="1200150"/>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EB824D5F-6C46-49C0-8B50-13D6D47CAB24}"/>
              </a:ext>
            </a:extLst>
          </p:cNvPr>
          <p:cNvGraphicFramePr>
            <a:graphicFrameLocks noChangeAspect="1"/>
          </p:cNvGraphicFramePr>
          <p:nvPr>
            <p:extLst>
              <p:ext uri="{D42A27DB-BD31-4B8C-83A1-F6EECF244321}">
                <p14:modId xmlns:p14="http://schemas.microsoft.com/office/powerpoint/2010/main" val="1876796008"/>
              </p:ext>
            </p:extLst>
          </p:nvPr>
        </p:nvGraphicFramePr>
        <p:xfrm>
          <a:off x="2813538" y="3844839"/>
          <a:ext cx="4254500" cy="1238250"/>
        </p:xfrm>
        <a:graphic>
          <a:graphicData uri="http://schemas.openxmlformats.org/presentationml/2006/ole">
            <mc:AlternateContent xmlns:mc="http://schemas.openxmlformats.org/markup-compatibility/2006">
              <mc:Choice xmlns:v="urn:schemas-microsoft-com:vml" Requires="v">
                <p:oleObj spid="_x0000_s150102" name="Equation" r:id="rId13" imgW="1434960" imgH="419040" progId="Equation.DSMT4">
                  <p:embed/>
                </p:oleObj>
              </mc:Choice>
              <mc:Fallback>
                <p:oleObj name="Equation" r:id="rId13" imgW="1434960" imgH="419040" progId="Equation.DSMT4">
                  <p:embed/>
                  <p:pic>
                    <p:nvPicPr>
                      <p:cNvPr id="0" name="Object 14"/>
                      <p:cNvPicPr>
                        <a:picLocks noChangeAspect="1" noChangeArrowheads="1"/>
                      </p:cNvPicPr>
                      <p:nvPr/>
                    </p:nvPicPr>
                    <p:blipFill>
                      <a:blip r:embed="rId14"/>
                      <a:srcRect/>
                      <a:stretch>
                        <a:fillRect/>
                      </a:stretch>
                    </p:blipFill>
                    <p:spPr bwMode="auto">
                      <a:xfrm>
                        <a:off x="2813538" y="3844839"/>
                        <a:ext cx="4254500" cy="1238250"/>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14AAF38A-F93D-47F8-8ABB-195896552473}"/>
              </a:ext>
            </a:extLst>
          </p:cNvPr>
          <p:cNvGraphicFramePr>
            <a:graphicFrameLocks noChangeAspect="1"/>
          </p:cNvGraphicFramePr>
          <p:nvPr>
            <p:extLst>
              <p:ext uri="{D42A27DB-BD31-4B8C-83A1-F6EECF244321}">
                <p14:modId xmlns:p14="http://schemas.microsoft.com/office/powerpoint/2010/main" val="4146112313"/>
              </p:ext>
            </p:extLst>
          </p:nvPr>
        </p:nvGraphicFramePr>
        <p:xfrm>
          <a:off x="3351213" y="5284788"/>
          <a:ext cx="1301750" cy="1057275"/>
        </p:xfrm>
        <a:graphic>
          <a:graphicData uri="http://schemas.openxmlformats.org/presentationml/2006/ole">
            <mc:AlternateContent xmlns:mc="http://schemas.openxmlformats.org/markup-compatibility/2006">
              <mc:Choice xmlns:v="urn:schemas-microsoft-com:vml" Requires="v">
                <p:oleObj spid="_x0000_s150103" name="Equation" r:id="rId15" imgW="482400" imgH="393480" progId="Equation.DSMT4">
                  <p:embed/>
                </p:oleObj>
              </mc:Choice>
              <mc:Fallback>
                <p:oleObj name="Equation" r:id="rId15" imgW="482400" imgH="393480" progId="Equation.DSMT4">
                  <p:embed/>
                  <p:pic>
                    <p:nvPicPr>
                      <p:cNvPr id="0" name="Object 16"/>
                      <p:cNvPicPr>
                        <a:picLocks noChangeAspect="1" noChangeArrowheads="1"/>
                      </p:cNvPicPr>
                      <p:nvPr/>
                    </p:nvPicPr>
                    <p:blipFill>
                      <a:blip r:embed="rId16"/>
                      <a:srcRect/>
                      <a:stretch>
                        <a:fillRect/>
                      </a:stretch>
                    </p:blipFill>
                    <p:spPr bwMode="auto">
                      <a:xfrm>
                        <a:off x="3351213" y="5284788"/>
                        <a:ext cx="1301750" cy="1057275"/>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82CFB850-84D4-4A17-BD69-4368A69A5523}"/>
              </a:ext>
            </a:extLst>
          </p:cNvPr>
          <p:cNvGraphicFramePr>
            <a:graphicFrameLocks noChangeAspect="1"/>
          </p:cNvGraphicFramePr>
          <p:nvPr>
            <p:extLst>
              <p:ext uri="{D42A27DB-BD31-4B8C-83A1-F6EECF244321}">
                <p14:modId xmlns:p14="http://schemas.microsoft.com/office/powerpoint/2010/main" val="3322099409"/>
              </p:ext>
            </p:extLst>
          </p:nvPr>
        </p:nvGraphicFramePr>
        <p:xfrm>
          <a:off x="6373178" y="5213350"/>
          <a:ext cx="5012382" cy="1200149"/>
        </p:xfrm>
        <a:graphic>
          <a:graphicData uri="http://schemas.openxmlformats.org/presentationml/2006/ole">
            <mc:AlternateContent xmlns:mc="http://schemas.openxmlformats.org/markup-compatibility/2006">
              <mc:Choice xmlns:v="urn:schemas-microsoft-com:vml" Requires="v">
                <p:oleObj spid="_x0000_s150104" name="Equation" r:id="rId17" imgW="1688367" imgH="406224" progId="Equation.DSMT4">
                  <p:embed/>
                </p:oleObj>
              </mc:Choice>
              <mc:Fallback>
                <p:oleObj name="Equation" r:id="rId17" imgW="1688367" imgH="406224"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73178" y="5213350"/>
                        <a:ext cx="5012382" cy="1200149"/>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7BB024E9-A211-4AB0-8F52-7C50004EC2C0}"/>
              </a:ext>
            </a:extLst>
          </p:cNvPr>
          <p:cNvGraphicFramePr>
            <a:graphicFrameLocks noChangeAspect="1"/>
          </p:cNvGraphicFramePr>
          <p:nvPr>
            <p:extLst>
              <p:ext uri="{D42A27DB-BD31-4B8C-83A1-F6EECF244321}">
                <p14:modId xmlns:p14="http://schemas.microsoft.com/office/powerpoint/2010/main" val="1435705844"/>
              </p:ext>
            </p:extLst>
          </p:nvPr>
        </p:nvGraphicFramePr>
        <p:xfrm>
          <a:off x="8879369" y="1863382"/>
          <a:ext cx="2433637" cy="849312"/>
        </p:xfrm>
        <a:graphic>
          <a:graphicData uri="http://schemas.openxmlformats.org/presentationml/2006/ole">
            <mc:AlternateContent xmlns:mc="http://schemas.openxmlformats.org/markup-compatibility/2006">
              <mc:Choice xmlns:v="urn:schemas-microsoft-com:vml" Requires="v">
                <p:oleObj spid="_x0000_s150105" name="Equation" r:id="rId19" imgW="1054080" imgH="368280" progId="Equation.DSMT4">
                  <p:embed/>
                </p:oleObj>
              </mc:Choice>
              <mc:Fallback>
                <p:oleObj name="Equation" r:id="rId19" imgW="1054080" imgH="368280" progId="Equation.DSMT4">
                  <p:embed/>
                  <p:pic>
                    <p:nvPicPr>
                      <p:cNvPr id="25" name="对象 24">
                        <a:extLst>
                          <a:ext uri="{FF2B5EF4-FFF2-40B4-BE49-F238E27FC236}">
                            <a16:creationId xmlns:a16="http://schemas.microsoft.com/office/drawing/2014/main" id="{A8CAE845-C5F6-4040-92CB-02471895B5BE}"/>
                          </a:ext>
                        </a:extLst>
                      </p:cNvPr>
                      <p:cNvPicPr>
                        <a:picLocks noChangeAspect="1" noChangeArrowheads="1"/>
                      </p:cNvPicPr>
                      <p:nvPr/>
                    </p:nvPicPr>
                    <p:blipFill>
                      <a:blip r:embed="rId20"/>
                      <a:srcRect/>
                      <a:stretch>
                        <a:fillRect/>
                      </a:stretch>
                    </p:blipFill>
                    <p:spPr bwMode="auto">
                      <a:xfrm>
                        <a:off x="8879369" y="1863382"/>
                        <a:ext cx="2433637" cy="8493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697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par>
                                <p:cTn id="13" presetID="6"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heel(1)">
                                      <p:cBhvr>
                                        <p:cTn id="20" dur="2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heel(1)">
                                      <p:cBhvr>
                                        <p:cTn id="25" dur="2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ircle(in)">
                                      <p:cBhvr>
                                        <p:cTn id="3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C686F1-D238-4743-B4BF-6CE674E3139D}"/>
              </a:ext>
            </a:extLst>
          </p:cNvPr>
          <p:cNvSpPr/>
          <p:nvPr/>
        </p:nvSpPr>
        <p:spPr>
          <a:xfrm>
            <a:off x="937153" y="318033"/>
            <a:ext cx="6462025" cy="523220"/>
          </a:xfrm>
          <a:prstGeom prst="rect">
            <a:avLst/>
          </a:prstGeom>
        </p:spPr>
        <p:txBody>
          <a:bodyPr wrap="none">
            <a:spAutoFit/>
          </a:bodyPr>
          <a:lstStyle/>
          <a:p>
            <a:r>
              <a:rPr lang="en-US" altLang="zh-CN" sz="2800" b="1" dirty="0">
                <a:solidFill>
                  <a:srgbClr val="FF00FF"/>
                </a:solidFill>
              </a:rPr>
              <a:t>2. </a:t>
            </a:r>
            <a:r>
              <a:rPr lang="zh-CN" altLang="en-US" sz="2800" b="1" dirty="0">
                <a:solidFill>
                  <a:srgbClr val="FF00FF"/>
                </a:solidFill>
              </a:rPr>
              <a:t>厄密算符                                  定义为</a:t>
            </a:r>
          </a:p>
        </p:txBody>
      </p:sp>
      <p:graphicFrame>
        <p:nvGraphicFramePr>
          <p:cNvPr id="3" name="对象 2">
            <a:extLst>
              <a:ext uri="{FF2B5EF4-FFF2-40B4-BE49-F238E27FC236}">
                <a16:creationId xmlns:a16="http://schemas.microsoft.com/office/drawing/2014/main" id="{5A3DC2C4-B9B6-4E3C-AE6B-C1C3DDC09944}"/>
              </a:ext>
            </a:extLst>
          </p:cNvPr>
          <p:cNvGraphicFramePr>
            <a:graphicFrameLocks noChangeAspect="1"/>
          </p:cNvGraphicFramePr>
          <p:nvPr>
            <p:extLst>
              <p:ext uri="{D42A27DB-BD31-4B8C-83A1-F6EECF244321}">
                <p14:modId xmlns:p14="http://schemas.microsoft.com/office/powerpoint/2010/main" val="2487978802"/>
              </p:ext>
            </p:extLst>
          </p:nvPr>
        </p:nvGraphicFramePr>
        <p:xfrm>
          <a:off x="1592263" y="922338"/>
          <a:ext cx="7054850" cy="995362"/>
        </p:xfrm>
        <a:graphic>
          <a:graphicData uri="http://schemas.openxmlformats.org/presentationml/2006/ole">
            <mc:AlternateContent xmlns:mc="http://schemas.openxmlformats.org/markup-compatibility/2006">
              <mc:Choice xmlns:v="urn:schemas-microsoft-com:vml" Requires="v">
                <p:oleObj spid="_x0000_s213154" name="Equation" r:id="rId3" imgW="1993680" imgH="279360" progId="Equation.DSMT4">
                  <p:embed/>
                </p:oleObj>
              </mc:Choice>
              <mc:Fallback>
                <p:oleObj name="Equation" r:id="rId3" imgW="1993680" imgH="279360" progId="Equation.DSMT4">
                  <p:embed/>
                  <p:pic>
                    <p:nvPicPr>
                      <p:cNvPr id="22" name="对象 21">
                        <a:extLst>
                          <a:ext uri="{FF2B5EF4-FFF2-40B4-BE49-F238E27FC236}">
                            <a16:creationId xmlns:a16="http://schemas.microsoft.com/office/drawing/2014/main" id="{95B10F55-9A0B-4472-A87E-D9929F7B9072}"/>
                          </a:ext>
                        </a:extLst>
                      </p:cNvPr>
                      <p:cNvPicPr>
                        <a:picLocks noChangeAspect="1" noChangeArrowheads="1"/>
                      </p:cNvPicPr>
                      <p:nvPr/>
                    </p:nvPicPr>
                    <p:blipFill>
                      <a:blip r:embed="rId4"/>
                      <a:srcRect/>
                      <a:stretch>
                        <a:fillRect/>
                      </a:stretch>
                    </p:blipFill>
                    <p:spPr bwMode="auto">
                      <a:xfrm>
                        <a:off x="1592263" y="922338"/>
                        <a:ext cx="7054850" cy="995362"/>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70049C07-8B42-4C2B-A41F-CD98BBBD9A62}"/>
              </a:ext>
            </a:extLst>
          </p:cNvPr>
          <p:cNvSpPr/>
          <p:nvPr/>
        </p:nvSpPr>
        <p:spPr>
          <a:xfrm>
            <a:off x="867993" y="2140020"/>
            <a:ext cx="9017212" cy="523220"/>
          </a:xfrm>
          <a:prstGeom prst="rect">
            <a:avLst/>
          </a:prstGeom>
        </p:spPr>
        <p:txBody>
          <a:bodyPr wrap="none">
            <a:spAutoFit/>
          </a:bodyPr>
          <a:lstStyle/>
          <a:p>
            <a:r>
              <a:rPr lang="zh-CN" altLang="en-US" sz="2800" b="1" dirty="0">
                <a:solidFill>
                  <a:srgbClr val="009900"/>
                </a:solidFill>
              </a:rPr>
              <a:t>式中      和       分别为在无穷远处趋近于零的任意函数。</a:t>
            </a:r>
          </a:p>
        </p:txBody>
      </p:sp>
      <p:graphicFrame>
        <p:nvGraphicFramePr>
          <p:cNvPr id="5" name="对象 4">
            <a:extLst>
              <a:ext uri="{FF2B5EF4-FFF2-40B4-BE49-F238E27FC236}">
                <a16:creationId xmlns:a16="http://schemas.microsoft.com/office/drawing/2014/main" id="{D3628C1F-7389-4CF6-A83D-4AD6160FD71C}"/>
              </a:ext>
            </a:extLst>
          </p:cNvPr>
          <p:cNvGraphicFramePr>
            <a:graphicFrameLocks noChangeAspect="1"/>
          </p:cNvGraphicFramePr>
          <p:nvPr>
            <p:extLst>
              <p:ext uri="{D42A27DB-BD31-4B8C-83A1-F6EECF244321}">
                <p14:modId xmlns:p14="http://schemas.microsoft.com/office/powerpoint/2010/main" val="1778068675"/>
              </p:ext>
            </p:extLst>
          </p:nvPr>
        </p:nvGraphicFramePr>
        <p:xfrm>
          <a:off x="1792947" y="2170504"/>
          <a:ext cx="393700" cy="460375"/>
        </p:xfrm>
        <a:graphic>
          <a:graphicData uri="http://schemas.openxmlformats.org/presentationml/2006/ole">
            <mc:AlternateContent xmlns:mc="http://schemas.openxmlformats.org/markup-compatibility/2006">
              <mc:Choice xmlns:v="urn:schemas-microsoft-com:vml" Requires="v">
                <p:oleObj spid="_x0000_s213155" name="Equation" r:id="rId5" imgW="139680" imgH="164880" progId="Equation.DSMT4">
                  <p:embed/>
                </p:oleObj>
              </mc:Choice>
              <mc:Fallback>
                <p:oleObj name="Equation" r:id="rId5" imgW="139680" imgH="164880" progId="Equation.DSMT4">
                  <p:embed/>
                  <p:pic>
                    <p:nvPicPr>
                      <p:cNvPr id="24" name="对象 23">
                        <a:extLst>
                          <a:ext uri="{FF2B5EF4-FFF2-40B4-BE49-F238E27FC236}">
                            <a16:creationId xmlns:a16="http://schemas.microsoft.com/office/drawing/2014/main" id="{76A82AB7-7661-46F3-896E-2ED810499AF1}"/>
                          </a:ext>
                        </a:extLst>
                      </p:cNvPr>
                      <p:cNvPicPr>
                        <a:picLocks noChangeAspect="1" noChangeArrowheads="1"/>
                      </p:cNvPicPr>
                      <p:nvPr/>
                    </p:nvPicPr>
                    <p:blipFill>
                      <a:blip r:embed="rId6"/>
                      <a:srcRect/>
                      <a:stretch>
                        <a:fillRect/>
                      </a:stretch>
                    </p:blipFill>
                    <p:spPr bwMode="auto">
                      <a:xfrm>
                        <a:off x="1792947" y="2170504"/>
                        <a:ext cx="393700" cy="46037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2DB75DAD-C0CF-434D-BEE3-F0B42F162D08}"/>
              </a:ext>
            </a:extLst>
          </p:cNvPr>
          <p:cNvGraphicFramePr>
            <a:graphicFrameLocks noChangeAspect="1"/>
          </p:cNvGraphicFramePr>
          <p:nvPr>
            <p:extLst>
              <p:ext uri="{D42A27DB-BD31-4B8C-83A1-F6EECF244321}">
                <p14:modId xmlns:p14="http://schemas.microsoft.com/office/powerpoint/2010/main" val="2982423921"/>
              </p:ext>
            </p:extLst>
          </p:nvPr>
        </p:nvGraphicFramePr>
        <p:xfrm>
          <a:off x="2738991" y="2170504"/>
          <a:ext cx="357188" cy="460375"/>
        </p:xfrm>
        <a:graphic>
          <a:graphicData uri="http://schemas.openxmlformats.org/presentationml/2006/ole">
            <mc:AlternateContent xmlns:mc="http://schemas.openxmlformats.org/markup-compatibility/2006">
              <mc:Choice xmlns:v="urn:schemas-microsoft-com:vml" Requires="v">
                <p:oleObj spid="_x0000_s213156" name="Equation" r:id="rId7" imgW="126720" imgH="164880" progId="Equation.DSMT4">
                  <p:embed/>
                </p:oleObj>
              </mc:Choice>
              <mc:Fallback>
                <p:oleObj name="Equation" r:id="rId7" imgW="126720" imgH="164880" progId="Equation.DSMT4">
                  <p:embed/>
                  <p:pic>
                    <p:nvPicPr>
                      <p:cNvPr id="25" name="对象 24">
                        <a:extLst>
                          <a:ext uri="{FF2B5EF4-FFF2-40B4-BE49-F238E27FC236}">
                            <a16:creationId xmlns:a16="http://schemas.microsoft.com/office/drawing/2014/main" id="{F05C28AB-27B0-452A-8463-7B2598438BCC}"/>
                          </a:ext>
                        </a:extLst>
                      </p:cNvPr>
                      <p:cNvPicPr>
                        <a:picLocks noChangeAspect="1" noChangeArrowheads="1"/>
                      </p:cNvPicPr>
                      <p:nvPr/>
                    </p:nvPicPr>
                    <p:blipFill>
                      <a:blip r:embed="rId8"/>
                      <a:srcRect/>
                      <a:stretch>
                        <a:fillRect/>
                      </a:stretch>
                    </p:blipFill>
                    <p:spPr bwMode="auto">
                      <a:xfrm>
                        <a:off x="2738991" y="2170504"/>
                        <a:ext cx="357188" cy="460375"/>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CFCF4228-8E6D-44FF-BECB-DBE8D2AB8EEB}"/>
              </a:ext>
            </a:extLst>
          </p:cNvPr>
          <p:cNvGraphicFramePr>
            <a:graphicFrameLocks noChangeAspect="1"/>
          </p:cNvGraphicFramePr>
          <p:nvPr>
            <p:extLst>
              <p:ext uri="{D42A27DB-BD31-4B8C-83A1-F6EECF244321}">
                <p14:modId xmlns:p14="http://schemas.microsoft.com/office/powerpoint/2010/main" val="4211920164"/>
              </p:ext>
            </p:extLst>
          </p:nvPr>
        </p:nvGraphicFramePr>
        <p:xfrm>
          <a:off x="3096179" y="233226"/>
          <a:ext cx="2846388" cy="773113"/>
        </p:xfrm>
        <a:graphic>
          <a:graphicData uri="http://schemas.openxmlformats.org/presentationml/2006/ole">
            <mc:AlternateContent xmlns:mc="http://schemas.openxmlformats.org/markup-compatibility/2006">
              <mc:Choice xmlns:v="urn:schemas-microsoft-com:vml" Requires="v">
                <p:oleObj spid="_x0000_s213157" name="Equation" r:id="rId9" imgW="888840" imgH="241200" progId="Equation.DSMT4">
                  <p:embed/>
                </p:oleObj>
              </mc:Choice>
              <mc:Fallback>
                <p:oleObj name="Equation" r:id="rId9" imgW="888840" imgH="241200" progId="Equation.DSMT4">
                  <p:embed/>
                  <p:pic>
                    <p:nvPicPr>
                      <p:cNvPr id="26" name="对象 25">
                        <a:extLst>
                          <a:ext uri="{FF2B5EF4-FFF2-40B4-BE49-F238E27FC236}">
                            <a16:creationId xmlns:a16="http://schemas.microsoft.com/office/drawing/2014/main" id="{4D9CE102-ECB3-42C0-9983-9047EC0768FD}"/>
                          </a:ext>
                        </a:extLst>
                      </p:cNvPr>
                      <p:cNvPicPr>
                        <a:picLocks noChangeAspect="1" noChangeArrowheads="1"/>
                      </p:cNvPicPr>
                      <p:nvPr/>
                    </p:nvPicPr>
                    <p:blipFill>
                      <a:blip r:embed="rId10"/>
                      <a:srcRect/>
                      <a:stretch>
                        <a:fillRect/>
                      </a:stretch>
                    </p:blipFill>
                    <p:spPr bwMode="auto">
                      <a:xfrm>
                        <a:off x="3096179" y="233226"/>
                        <a:ext cx="2846388" cy="773113"/>
                      </a:xfrm>
                      <a:prstGeom prst="rect">
                        <a:avLst/>
                      </a:prstGeom>
                      <a:noFill/>
                    </p:spPr>
                  </p:pic>
                </p:oleObj>
              </mc:Fallback>
            </mc:AlternateContent>
          </a:graphicData>
        </a:graphic>
      </p:graphicFrame>
      <p:sp>
        <p:nvSpPr>
          <p:cNvPr id="20" name="矩形 19">
            <a:extLst>
              <a:ext uri="{FF2B5EF4-FFF2-40B4-BE49-F238E27FC236}">
                <a16:creationId xmlns:a16="http://schemas.microsoft.com/office/drawing/2014/main" id="{690BCE14-F8B8-4A42-BDFF-7C0A0CD9C5D1}"/>
              </a:ext>
            </a:extLst>
          </p:cNvPr>
          <p:cNvSpPr/>
          <p:nvPr/>
        </p:nvSpPr>
        <p:spPr>
          <a:xfrm>
            <a:off x="1867007" y="3108615"/>
            <a:ext cx="5769528" cy="523220"/>
          </a:xfrm>
          <a:prstGeom prst="rect">
            <a:avLst/>
          </a:prstGeom>
        </p:spPr>
        <p:txBody>
          <a:bodyPr wrap="none">
            <a:spAutoFit/>
          </a:bodyPr>
          <a:lstStyle/>
          <a:p>
            <a:r>
              <a:rPr lang="zh-CN" altLang="en-US" sz="2800" b="1" dirty="0">
                <a:solidFill>
                  <a:srgbClr val="FF0000"/>
                </a:solidFill>
                <a:ea typeface=""/>
                <a:cs typeface=""/>
              </a:rPr>
              <a:t>练习</a:t>
            </a:r>
            <a:r>
              <a:rPr lang="en-US" altLang="zh-CN" sz="2800" b="1" dirty="0">
                <a:solidFill>
                  <a:srgbClr val="FF0000"/>
                </a:solidFill>
                <a:ea typeface=""/>
                <a:cs typeface=""/>
              </a:rPr>
              <a:t>1</a:t>
            </a:r>
            <a:r>
              <a:rPr lang="zh-CN" altLang="en-US" sz="2800" b="1" dirty="0">
                <a:solidFill>
                  <a:srgbClr val="FF0000"/>
                </a:solidFill>
                <a:ea typeface=""/>
                <a:cs typeface=""/>
              </a:rPr>
              <a:t>：</a:t>
            </a:r>
            <a:r>
              <a:rPr lang="zh-CN" altLang="en-US" sz="2800" b="1" dirty="0">
                <a:solidFill>
                  <a:srgbClr val="3333FF"/>
                </a:solidFill>
                <a:ea typeface=""/>
                <a:cs typeface=""/>
              </a:rPr>
              <a:t>证明动量算符是厄密算符。</a:t>
            </a:r>
            <a:endParaRPr lang="zh-CN" altLang="en-US" sz="2800" dirty="0">
              <a:solidFill>
                <a:srgbClr val="3333FF"/>
              </a:solidFill>
            </a:endParaRPr>
          </a:p>
        </p:txBody>
      </p:sp>
      <p:sp>
        <p:nvSpPr>
          <p:cNvPr id="21" name="矩形 20">
            <a:extLst>
              <a:ext uri="{FF2B5EF4-FFF2-40B4-BE49-F238E27FC236}">
                <a16:creationId xmlns:a16="http://schemas.microsoft.com/office/drawing/2014/main" id="{198501ED-78C3-4321-9634-E803B215BAB6}"/>
              </a:ext>
            </a:extLst>
          </p:cNvPr>
          <p:cNvSpPr/>
          <p:nvPr/>
        </p:nvSpPr>
        <p:spPr>
          <a:xfrm>
            <a:off x="580038" y="4173291"/>
            <a:ext cx="1261884" cy="523220"/>
          </a:xfrm>
          <a:prstGeom prst="rect">
            <a:avLst/>
          </a:prstGeom>
        </p:spPr>
        <p:txBody>
          <a:bodyPr wrap="none">
            <a:spAutoFit/>
          </a:bodyPr>
          <a:lstStyle/>
          <a:p>
            <a:r>
              <a:rPr lang="zh-CN" altLang="en-US" sz="2800" b="1" dirty="0">
                <a:solidFill>
                  <a:srgbClr val="FF00FF"/>
                </a:solidFill>
                <a:ea typeface=""/>
                <a:cs typeface=""/>
              </a:rPr>
              <a:t>证明：</a:t>
            </a:r>
            <a:endParaRPr lang="zh-CN" altLang="en-US" sz="2800" dirty="0">
              <a:solidFill>
                <a:srgbClr val="FF00FF"/>
              </a:solidFill>
            </a:endParaRPr>
          </a:p>
        </p:txBody>
      </p:sp>
      <p:graphicFrame>
        <p:nvGraphicFramePr>
          <p:cNvPr id="22" name="Object 14">
            <a:extLst>
              <a:ext uri="{FF2B5EF4-FFF2-40B4-BE49-F238E27FC236}">
                <a16:creationId xmlns:a16="http://schemas.microsoft.com/office/drawing/2014/main" id="{8F6FACB7-82B5-4CAE-824A-AD9D9E62B5A7}"/>
              </a:ext>
            </a:extLst>
          </p:cNvPr>
          <p:cNvGraphicFramePr>
            <a:graphicFrameLocks noChangeAspect="1"/>
          </p:cNvGraphicFramePr>
          <p:nvPr>
            <p:extLst>
              <p:ext uri="{D42A27DB-BD31-4B8C-83A1-F6EECF244321}">
                <p14:modId xmlns:p14="http://schemas.microsoft.com/office/powerpoint/2010/main" val="3747302672"/>
              </p:ext>
            </p:extLst>
          </p:nvPr>
        </p:nvGraphicFramePr>
        <p:xfrm>
          <a:off x="1594578" y="3873708"/>
          <a:ext cx="5646029" cy="956995"/>
        </p:xfrm>
        <a:graphic>
          <a:graphicData uri="http://schemas.openxmlformats.org/presentationml/2006/ole">
            <mc:AlternateContent xmlns:mc="http://schemas.openxmlformats.org/markup-compatibility/2006">
              <mc:Choice xmlns:v="urn:schemas-microsoft-com:vml" Requires="v">
                <p:oleObj spid="_x0000_s213158" name="Equation" r:id="rId11" imgW="2209680" imgH="330120" progId="Equation.DSMT4">
                  <p:embed/>
                </p:oleObj>
              </mc:Choice>
              <mc:Fallback>
                <p:oleObj name="Equation" r:id="rId11" imgW="2209680" imgH="330120" progId="Equation.DSMT4">
                  <p:embed/>
                  <p:pic>
                    <p:nvPicPr>
                      <p:cNvPr id="18" name="Object 14">
                        <a:extLst>
                          <a:ext uri="{FF2B5EF4-FFF2-40B4-BE49-F238E27FC236}">
                            <a16:creationId xmlns:a16="http://schemas.microsoft.com/office/drawing/2014/main" id="{1AC597AF-2262-4729-87B9-E035E2A1B214}"/>
                          </a:ext>
                        </a:extLst>
                      </p:cNvPr>
                      <p:cNvPicPr>
                        <a:picLocks noChangeAspect="1" noChangeArrowheads="1"/>
                      </p:cNvPicPr>
                      <p:nvPr/>
                    </p:nvPicPr>
                    <p:blipFill>
                      <a:blip r:embed="rId12"/>
                      <a:srcRect/>
                      <a:stretch>
                        <a:fillRect/>
                      </a:stretch>
                    </p:blipFill>
                    <p:spPr bwMode="auto">
                      <a:xfrm>
                        <a:off x="1594578" y="3873708"/>
                        <a:ext cx="5646029" cy="956995"/>
                      </a:xfrm>
                      <a:prstGeom prst="rect">
                        <a:avLst/>
                      </a:prstGeom>
                      <a:noFill/>
                      <a:ln>
                        <a:noFill/>
                      </a:ln>
                    </p:spPr>
                  </p:pic>
                </p:oleObj>
              </mc:Fallback>
            </mc:AlternateContent>
          </a:graphicData>
        </a:graphic>
      </p:graphicFrame>
      <p:graphicFrame>
        <p:nvGraphicFramePr>
          <p:cNvPr id="23" name="Object 5">
            <a:extLst>
              <a:ext uri="{FF2B5EF4-FFF2-40B4-BE49-F238E27FC236}">
                <a16:creationId xmlns:a16="http://schemas.microsoft.com/office/drawing/2014/main" id="{1EADC39D-FEF8-4FCD-B649-C43AED291934}"/>
              </a:ext>
            </a:extLst>
          </p:cNvPr>
          <p:cNvGraphicFramePr>
            <a:graphicFrameLocks noChangeAspect="1"/>
          </p:cNvGraphicFramePr>
          <p:nvPr>
            <p:extLst>
              <p:ext uri="{D42A27DB-BD31-4B8C-83A1-F6EECF244321}">
                <p14:modId xmlns:p14="http://schemas.microsoft.com/office/powerpoint/2010/main" val="2927563442"/>
              </p:ext>
            </p:extLst>
          </p:nvPr>
        </p:nvGraphicFramePr>
        <p:xfrm>
          <a:off x="2779130" y="4930602"/>
          <a:ext cx="5464949" cy="855269"/>
        </p:xfrm>
        <a:graphic>
          <a:graphicData uri="http://schemas.openxmlformats.org/presentationml/2006/ole">
            <mc:AlternateContent xmlns:mc="http://schemas.openxmlformats.org/markup-compatibility/2006">
              <mc:Choice xmlns:v="urn:schemas-microsoft-com:vml" Requires="v">
                <p:oleObj spid="_x0000_s213159" name="Equation" r:id="rId13" imgW="2400120" imgH="330120" progId="Equation.DSMT4">
                  <p:embed/>
                </p:oleObj>
              </mc:Choice>
              <mc:Fallback>
                <p:oleObj name="Equation" r:id="rId13" imgW="2400120" imgH="330120" progId="Equation.DSMT4">
                  <p:embed/>
                  <p:pic>
                    <p:nvPicPr>
                      <p:cNvPr id="19" name="Object 5">
                        <a:extLst>
                          <a:ext uri="{FF2B5EF4-FFF2-40B4-BE49-F238E27FC236}">
                            <a16:creationId xmlns:a16="http://schemas.microsoft.com/office/drawing/2014/main" id="{55E41E5E-58F2-4EF1-90C5-B9AAAFFDA442}"/>
                          </a:ext>
                        </a:extLst>
                      </p:cNvPr>
                      <p:cNvPicPr>
                        <a:picLocks noChangeAspect="1" noChangeArrowheads="1"/>
                      </p:cNvPicPr>
                      <p:nvPr/>
                    </p:nvPicPr>
                    <p:blipFill>
                      <a:blip r:embed="rId14"/>
                      <a:srcRect/>
                      <a:stretch>
                        <a:fillRect/>
                      </a:stretch>
                    </p:blipFill>
                    <p:spPr bwMode="auto">
                      <a:xfrm>
                        <a:off x="2779130" y="4930602"/>
                        <a:ext cx="5464949" cy="855269"/>
                      </a:xfrm>
                      <a:prstGeom prst="rect">
                        <a:avLst/>
                      </a:prstGeom>
                      <a:noFill/>
                      <a:ln>
                        <a:noFill/>
                      </a:ln>
                    </p:spPr>
                  </p:pic>
                </p:oleObj>
              </mc:Fallback>
            </mc:AlternateContent>
          </a:graphicData>
        </a:graphic>
      </p:graphicFrame>
      <p:graphicFrame>
        <p:nvGraphicFramePr>
          <p:cNvPr id="24" name="Object 4">
            <a:extLst>
              <a:ext uri="{FF2B5EF4-FFF2-40B4-BE49-F238E27FC236}">
                <a16:creationId xmlns:a16="http://schemas.microsoft.com/office/drawing/2014/main" id="{C7675449-8065-4C2B-A7EA-F77E81628D3A}"/>
              </a:ext>
            </a:extLst>
          </p:cNvPr>
          <p:cNvGraphicFramePr>
            <a:graphicFrameLocks noChangeAspect="1"/>
          </p:cNvGraphicFramePr>
          <p:nvPr>
            <p:extLst>
              <p:ext uri="{D42A27DB-BD31-4B8C-83A1-F6EECF244321}">
                <p14:modId xmlns:p14="http://schemas.microsoft.com/office/powerpoint/2010/main" val="779062848"/>
              </p:ext>
            </p:extLst>
          </p:nvPr>
        </p:nvGraphicFramePr>
        <p:xfrm>
          <a:off x="3096179" y="5828070"/>
          <a:ext cx="4241743" cy="844451"/>
        </p:xfrm>
        <a:graphic>
          <a:graphicData uri="http://schemas.openxmlformats.org/presentationml/2006/ole">
            <mc:AlternateContent xmlns:mc="http://schemas.openxmlformats.org/markup-compatibility/2006">
              <mc:Choice xmlns:v="urn:schemas-microsoft-com:vml" Requires="v">
                <p:oleObj spid="_x0000_s213160" name="Equation" r:id="rId15" imgW="1562040" imgH="330120" progId="Equation.DSMT4">
                  <p:embed/>
                </p:oleObj>
              </mc:Choice>
              <mc:Fallback>
                <p:oleObj name="Equation" r:id="rId15" imgW="1562040" imgH="330120" progId="Equation.DSMT4">
                  <p:embed/>
                  <p:pic>
                    <p:nvPicPr>
                      <p:cNvPr id="20" name="Object 4">
                        <a:extLst>
                          <a:ext uri="{FF2B5EF4-FFF2-40B4-BE49-F238E27FC236}">
                            <a16:creationId xmlns:a16="http://schemas.microsoft.com/office/drawing/2014/main" id="{B28C727E-21D4-4FB0-B6F7-07CDD1CA95ED}"/>
                          </a:ext>
                        </a:extLst>
                      </p:cNvPr>
                      <p:cNvPicPr>
                        <a:picLocks noChangeAspect="1" noChangeArrowheads="1"/>
                      </p:cNvPicPr>
                      <p:nvPr/>
                    </p:nvPicPr>
                    <p:blipFill>
                      <a:blip r:embed="rId16"/>
                      <a:srcRect/>
                      <a:stretch>
                        <a:fillRect/>
                      </a:stretch>
                    </p:blipFill>
                    <p:spPr bwMode="auto">
                      <a:xfrm>
                        <a:off x="3096179" y="5828070"/>
                        <a:ext cx="4241743" cy="844451"/>
                      </a:xfrm>
                      <a:prstGeom prst="rect">
                        <a:avLst/>
                      </a:prstGeom>
                      <a:noFill/>
                      <a:ln>
                        <a:noFill/>
                      </a:ln>
                    </p:spPr>
                  </p:pic>
                </p:oleObj>
              </mc:Fallback>
            </mc:AlternateContent>
          </a:graphicData>
        </a:graphic>
      </p:graphicFrame>
      <p:graphicFrame>
        <p:nvGraphicFramePr>
          <p:cNvPr id="25" name="Object 3">
            <a:extLst>
              <a:ext uri="{FF2B5EF4-FFF2-40B4-BE49-F238E27FC236}">
                <a16:creationId xmlns:a16="http://schemas.microsoft.com/office/drawing/2014/main" id="{993953C1-AA3C-46F0-B252-DBF92CDF7579}"/>
              </a:ext>
            </a:extLst>
          </p:cNvPr>
          <p:cNvGraphicFramePr>
            <a:graphicFrameLocks noChangeAspect="1"/>
          </p:cNvGraphicFramePr>
          <p:nvPr>
            <p:extLst>
              <p:ext uri="{D42A27DB-BD31-4B8C-83A1-F6EECF244321}">
                <p14:modId xmlns:p14="http://schemas.microsoft.com/office/powerpoint/2010/main" val="757282657"/>
              </p:ext>
            </p:extLst>
          </p:nvPr>
        </p:nvGraphicFramePr>
        <p:xfrm>
          <a:off x="7528225" y="5828069"/>
          <a:ext cx="3484182" cy="844452"/>
        </p:xfrm>
        <a:graphic>
          <a:graphicData uri="http://schemas.openxmlformats.org/presentationml/2006/ole">
            <mc:AlternateContent xmlns:mc="http://schemas.openxmlformats.org/markup-compatibility/2006">
              <mc:Choice xmlns:v="urn:schemas-microsoft-com:vml" Requires="v">
                <p:oleObj spid="_x0000_s213161" name="Equation" r:id="rId17" imgW="1130040" imgH="330120" progId="Equation.DSMT4">
                  <p:embed/>
                </p:oleObj>
              </mc:Choice>
              <mc:Fallback>
                <p:oleObj name="Equation" r:id="rId17" imgW="1130040" imgH="330120" progId="Equation.DSMT4">
                  <p:embed/>
                  <p:pic>
                    <p:nvPicPr>
                      <p:cNvPr id="21" name="Object 3">
                        <a:extLst>
                          <a:ext uri="{FF2B5EF4-FFF2-40B4-BE49-F238E27FC236}">
                            <a16:creationId xmlns:a16="http://schemas.microsoft.com/office/drawing/2014/main" id="{01A0E082-BD82-45DD-A542-D4067DE3652F}"/>
                          </a:ext>
                        </a:extLst>
                      </p:cNvPr>
                      <p:cNvPicPr>
                        <a:picLocks noChangeAspect="1" noChangeArrowheads="1"/>
                      </p:cNvPicPr>
                      <p:nvPr/>
                    </p:nvPicPr>
                    <p:blipFill>
                      <a:blip r:embed="rId18"/>
                      <a:srcRect/>
                      <a:stretch>
                        <a:fillRect/>
                      </a:stretch>
                    </p:blipFill>
                    <p:spPr bwMode="auto">
                      <a:xfrm>
                        <a:off x="7528225" y="5828069"/>
                        <a:ext cx="3484182" cy="8444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6910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par>
                                <p:cTn id="17" presetID="21" presetClass="entr" presetSubtype="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1000" fill="hold"/>
                                        <p:tgtEl>
                                          <p:spTgt spid="22"/>
                                        </p:tgtEl>
                                        <p:attrNameLst>
                                          <p:attrName>ppt_w</p:attrName>
                                        </p:attrNameLst>
                                      </p:cBhvr>
                                      <p:tavLst>
                                        <p:tav tm="0">
                                          <p:val>
                                            <p:fltVal val="0"/>
                                          </p:val>
                                        </p:tav>
                                        <p:tav tm="100000">
                                          <p:val>
                                            <p:strVal val="#ppt_w"/>
                                          </p:val>
                                        </p:tav>
                                      </p:tavLst>
                                    </p:anim>
                                    <p:anim calcmode="lin" valueType="num">
                                      <p:cBhvr>
                                        <p:cTn id="35" dur="1000" fill="hold"/>
                                        <p:tgtEl>
                                          <p:spTgt spid="22"/>
                                        </p:tgtEl>
                                        <p:attrNameLst>
                                          <p:attrName>ppt_h</p:attrName>
                                        </p:attrNameLst>
                                      </p:cBhvr>
                                      <p:tavLst>
                                        <p:tav tm="0">
                                          <p:val>
                                            <p:fltVal val="0"/>
                                          </p:val>
                                        </p:tav>
                                        <p:tav tm="100000">
                                          <p:val>
                                            <p:strVal val="#ppt_h"/>
                                          </p:val>
                                        </p:tav>
                                      </p:tavLst>
                                    </p:anim>
                                    <p:anim calcmode="lin" valueType="num">
                                      <p:cBhvr>
                                        <p:cTn id="36" dur="1000" fill="hold"/>
                                        <p:tgtEl>
                                          <p:spTgt spid="22"/>
                                        </p:tgtEl>
                                        <p:attrNameLst>
                                          <p:attrName>style.rotation</p:attrName>
                                        </p:attrNameLst>
                                      </p:cBhvr>
                                      <p:tavLst>
                                        <p:tav tm="0">
                                          <p:val>
                                            <p:fltVal val="90"/>
                                          </p:val>
                                        </p:tav>
                                        <p:tav tm="100000">
                                          <p:val>
                                            <p:fltVal val="0"/>
                                          </p:val>
                                        </p:tav>
                                      </p:tavLst>
                                    </p:anim>
                                    <p:animEffect transition="in" filter="fade">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circle(in)">
                                      <p:cBhvr>
                                        <p:cTn id="5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717579-1B86-455B-BA96-9DC3681D4F72}"/>
              </a:ext>
            </a:extLst>
          </p:cNvPr>
          <p:cNvSpPr/>
          <p:nvPr/>
        </p:nvSpPr>
        <p:spPr>
          <a:xfrm>
            <a:off x="1563165" y="219780"/>
            <a:ext cx="2808782" cy="523220"/>
          </a:xfrm>
          <a:prstGeom prst="rect">
            <a:avLst/>
          </a:prstGeom>
        </p:spPr>
        <p:txBody>
          <a:bodyPr wrap="none">
            <a:spAutoFit/>
          </a:bodyPr>
          <a:lstStyle/>
          <a:p>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zh-CN" sz="2800" b="1" kern="100" dirty="0">
                <a:solidFill>
                  <a:srgbClr val="FF00FF"/>
                </a:solidFill>
                <a:ea typeface="Times New Roman" panose="02020603050405020304" pitchFamily="18" charset="0"/>
              </a:rPr>
              <a:t> </a:t>
            </a:r>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动量平均值为</a:t>
            </a:r>
            <a:endParaRPr lang="zh-CN" altLang="en-US" sz="2800" b="1" dirty="0">
              <a:solidFill>
                <a:srgbClr val="FF00FF"/>
              </a:solidFill>
            </a:endParaRPr>
          </a:p>
        </p:txBody>
      </p:sp>
      <p:graphicFrame>
        <p:nvGraphicFramePr>
          <p:cNvPr id="4" name="对象 3">
            <a:extLst>
              <a:ext uri="{FF2B5EF4-FFF2-40B4-BE49-F238E27FC236}">
                <a16:creationId xmlns:a16="http://schemas.microsoft.com/office/drawing/2014/main" id="{737FDF7B-B0A7-41AE-8F3C-270E195B363A}"/>
              </a:ext>
            </a:extLst>
          </p:cNvPr>
          <p:cNvGraphicFramePr>
            <a:graphicFrameLocks noChangeAspect="1"/>
          </p:cNvGraphicFramePr>
          <p:nvPr>
            <p:extLst>
              <p:ext uri="{D42A27DB-BD31-4B8C-83A1-F6EECF244321}">
                <p14:modId xmlns:p14="http://schemas.microsoft.com/office/powerpoint/2010/main" val="530273718"/>
              </p:ext>
            </p:extLst>
          </p:nvPr>
        </p:nvGraphicFramePr>
        <p:xfrm>
          <a:off x="1069145" y="829994"/>
          <a:ext cx="9362049" cy="926030"/>
        </p:xfrm>
        <a:graphic>
          <a:graphicData uri="http://schemas.openxmlformats.org/presentationml/2006/ole">
            <mc:AlternateContent xmlns:mc="http://schemas.openxmlformats.org/markup-compatibility/2006">
              <mc:Choice xmlns:v="urn:schemas-microsoft-com:vml" Requires="v">
                <p:oleObj spid="_x0000_s170363" name="Equation" r:id="rId3" imgW="4381500" imgH="431800" progId="Equation.DSMT4">
                  <p:embed/>
                </p:oleObj>
              </mc:Choice>
              <mc:Fallback>
                <p:oleObj name="Equation" r:id="rId3" imgW="43815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45" y="829994"/>
                        <a:ext cx="9362049" cy="92603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2B50BC12-061B-49EF-AE79-5912F5A23F88}"/>
              </a:ext>
            </a:extLst>
          </p:cNvPr>
          <p:cNvGraphicFramePr>
            <a:graphicFrameLocks noChangeAspect="1"/>
          </p:cNvGraphicFramePr>
          <p:nvPr>
            <p:extLst>
              <p:ext uri="{D42A27DB-BD31-4B8C-83A1-F6EECF244321}">
                <p14:modId xmlns:p14="http://schemas.microsoft.com/office/powerpoint/2010/main" val="3778901723"/>
              </p:ext>
            </p:extLst>
          </p:nvPr>
        </p:nvGraphicFramePr>
        <p:xfrm>
          <a:off x="1463040" y="1913206"/>
          <a:ext cx="4325101" cy="926030"/>
        </p:xfrm>
        <a:graphic>
          <a:graphicData uri="http://schemas.openxmlformats.org/presentationml/2006/ole">
            <mc:AlternateContent xmlns:mc="http://schemas.openxmlformats.org/markup-compatibility/2006">
              <mc:Choice xmlns:v="urn:schemas-microsoft-com:vml" Requires="v">
                <p:oleObj spid="_x0000_s170364" name="Equation" r:id="rId5" imgW="1892300" imgH="406400" progId="Equation.DSMT4">
                  <p:embed/>
                </p:oleObj>
              </mc:Choice>
              <mc:Fallback>
                <p:oleObj name="Equation" r:id="rId5" imgW="1892300" imgH="406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040" y="1913206"/>
                        <a:ext cx="4325101" cy="92603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B6F9343F-92B7-4D1C-B306-49DD897A52E6}"/>
              </a:ext>
            </a:extLst>
          </p:cNvPr>
          <p:cNvGraphicFramePr>
            <a:graphicFrameLocks noChangeAspect="1"/>
          </p:cNvGraphicFramePr>
          <p:nvPr>
            <p:extLst>
              <p:ext uri="{D42A27DB-BD31-4B8C-83A1-F6EECF244321}">
                <p14:modId xmlns:p14="http://schemas.microsoft.com/office/powerpoint/2010/main" val="3137244858"/>
              </p:ext>
            </p:extLst>
          </p:nvPr>
        </p:nvGraphicFramePr>
        <p:xfrm>
          <a:off x="1563165" y="3026284"/>
          <a:ext cx="5972215" cy="926030"/>
        </p:xfrm>
        <a:graphic>
          <a:graphicData uri="http://schemas.openxmlformats.org/presentationml/2006/ole">
            <mc:AlternateContent xmlns:mc="http://schemas.openxmlformats.org/markup-compatibility/2006">
              <mc:Choice xmlns:v="urn:schemas-microsoft-com:vml" Requires="v">
                <p:oleObj spid="_x0000_s170365" name="Equation" r:id="rId7" imgW="2120900" imgH="330200" progId="Equation.DSMT4">
                  <p:embed/>
                </p:oleObj>
              </mc:Choice>
              <mc:Fallback>
                <p:oleObj name="Equation" r:id="rId7" imgW="2120900" imgH="330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3165" y="3026284"/>
                        <a:ext cx="5972215" cy="926030"/>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5607269F-5979-43E4-9CC8-9935447EE1AF}"/>
              </a:ext>
            </a:extLst>
          </p:cNvPr>
          <p:cNvGraphicFramePr>
            <a:graphicFrameLocks noChangeAspect="1"/>
          </p:cNvGraphicFramePr>
          <p:nvPr>
            <p:extLst>
              <p:ext uri="{D42A27DB-BD31-4B8C-83A1-F6EECF244321}">
                <p14:modId xmlns:p14="http://schemas.microsoft.com/office/powerpoint/2010/main" val="1861245329"/>
              </p:ext>
            </p:extLst>
          </p:nvPr>
        </p:nvGraphicFramePr>
        <p:xfrm>
          <a:off x="7771840" y="2963800"/>
          <a:ext cx="1145211" cy="796667"/>
        </p:xfrm>
        <a:graphic>
          <a:graphicData uri="http://schemas.openxmlformats.org/presentationml/2006/ole">
            <mc:AlternateContent xmlns:mc="http://schemas.openxmlformats.org/markup-compatibility/2006">
              <mc:Choice xmlns:v="urn:schemas-microsoft-com:vml" Requires="v">
                <p:oleObj spid="_x0000_s170366" name="Equation" r:id="rId9" imgW="330200" imgH="228600" progId="Equation.DSMT4">
                  <p:embed/>
                </p:oleObj>
              </mc:Choice>
              <mc:Fallback>
                <p:oleObj name="Equation" r:id="rId9" imgW="3302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1840" y="2963800"/>
                        <a:ext cx="1145211" cy="796667"/>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A520AF28-73F4-47DC-970B-F9555A8435EA}"/>
              </a:ext>
            </a:extLst>
          </p:cNvPr>
          <p:cNvSpPr/>
          <p:nvPr/>
        </p:nvSpPr>
        <p:spPr>
          <a:xfrm>
            <a:off x="1069145" y="4162280"/>
            <a:ext cx="545342"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③</a:t>
            </a:r>
            <a:endParaRPr lang="zh-CN" altLang="en-US" sz="2800" b="1" dirty="0">
              <a:solidFill>
                <a:srgbClr val="FF0000"/>
              </a:solidFill>
            </a:endParaRPr>
          </a:p>
        </p:txBody>
      </p:sp>
      <p:pic>
        <p:nvPicPr>
          <p:cNvPr id="25609" name="Picture 9">
            <a:extLst>
              <a:ext uri="{FF2B5EF4-FFF2-40B4-BE49-F238E27FC236}">
                <a16:creationId xmlns:a16="http://schemas.microsoft.com/office/drawing/2014/main" id="{A63CA16F-B773-4F74-AFB2-BE70CDD4F79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5532" y="4062794"/>
            <a:ext cx="4671025" cy="79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对象 12">
            <a:extLst>
              <a:ext uri="{FF2B5EF4-FFF2-40B4-BE49-F238E27FC236}">
                <a16:creationId xmlns:a16="http://schemas.microsoft.com/office/drawing/2014/main" id="{391E75C6-0E98-4D3B-8DA8-659F94FBD602}"/>
              </a:ext>
            </a:extLst>
          </p:cNvPr>
          <p:cNvGraphicFramePr>
            <a:graphicFrameLocks noChangeAspect="1"/>
          </p:cNvGraphicFramePr>
          <p:nvPr>
            <p:extLst>
              <p:ext uri="{D42A27DB-BD31-4B8C-83A1-F6EECF244321}">
                <p14:modId xmlns:p14="http://schemas.microsoft.com/office/powerpoint/2010/main" val="1796883600"/>
              </p:ext>
            </p:extLst>
          </p:nvPr>
        </p:nvGraphicFramePr>
        <p:xfrm>
          <a:off x="7117074" y="4150771"/>
          <a:ext cx="836612" cy="620712"/>
        </p:xfrm>
        <a:graphic>
          <a:graphicData uri="http://schemas.openxmlformats.org/presentationml/2006/ole">
            <mc:AlternateContent xmlns:mc="http://schemas.openxmlformats.org/markup-compatibility/2006">
              <mc:Choice xmlns:v="urn:schemas-microsoft-com:vml" Requires="v">
                <p:oleObj spid="_x0000_s170367" name="Equation" r:id="rId12" imgW="241200" imgH="177480" progId="Equation.DSMT4">
                  <p:embed/>
                </p:oleObj>
              </mc:Choice>
              <mc:Fallback>
                <p:oleObj name="Equation" r:id="rId12" imgW="241200" imgH="177480" progId="Equation.DSMT4">
                  <p:embed/>
                  <p:pic>
                    <p:nvPicPr>
                      <p:cNvPr id="10" name="对象 9">
                        <a:extLst>
                          <a:ext uri="{FF2B5EF4-FFF2-40B4-BE49-F238E27FC236}">
                            <a16:creationId xmlns:a16="http://schemas.microsoft.com/office/drawing/2014/main" id="{5607269F-5979-43E4-9CC8-9935447EE1AF}"/>
                          </a:ext>
                        </a:extLst>
                      </p:cNvPr>
                      <p:cNvPicPr>
                        <a:picLocks noChangeAspect="1" noChangeArrowheads="1"/>
                      </p:cNvPicPr>
                      <p:nvPr/>
                    </p:nvPicPr>
                    <p:blipFill>
                      <a:blip r:embed="rId13"/>
                      <a:srcRect/>
                      <a:stretch>
                        <a:fillRect/>
                      </a:stretch>
                    </p:blipFill>
                    <p:spPr bwMode="auto">
                      <a:xfrm>
                        <a:off x="7117074" y="4150771"/>
                        <a:ext cx="836612" cy="620712"/>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C76C97DA-1ECF-4A59-A4E6-A0128632E08A}"/>
              </a:ext>
            </a:extLst>
          </p:cNvPr>
          <p:cNvGraphicFramePr>
            <a:graphicFrameLocks noChangeAspect="1"/>
          </p:cNvGraphicFramePr>
          <p:nvPr>
            <p:extLst>
              <p:ext uri="{D42A27DB-BD31-4B8C-83A1-F6EECF244321}">
                <p14:modId xmlns:p14="http://schemas.microsoft.com/office/powerpoint/2010/main" val="3576053932"/>
              </p:ext>
            </p:extLst>
          </p:nvPr>
        </p:nvGraphicFramePr>
        <p:xfrm>
          <a:off x="696889" y="5175608"/>
          <a:ext cx="8526363" cy="1058017"/>
        </p:xfrm>
        <a:graphic>
          <a:graphicData uri="http://schemas.openxmlformats.org/presentationml/2006/ole">
            <mc:AlternateContent xmlns:mc="http://schemas.openxmlformats.org/markup-compatibility/2006">
              <mc:Choice xmlns:v="urn:schemas-microsoft-com:vml" Requires="v">
                <p:oleObj spid="_x0000_s170368" name="Equation" r:id="rId14" imgW="3262484" imgH="406224" progId="Equation.DSMT4">
                  <p:embed/>
                </p:oleObj>
              </mc:Choice>
              <mc:Fallback>
                <p:oleObj name="Equation" r:id="rId14" imgW="3262484" imgH="406224"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6889" y="5175608"/>
                        <a:ext cx="8526363" cy="1058017"/>
                      </a:xfrm>
                      <a:prstGeom prst="rect">
                        <a:avLst/>
                      </a:prstGeom>
                      <a:noFill/>
                    </p:spPr>
                  </p:pic>
                </p:oleObj>
              </mc:Fallback>
            </mc:AlternateContent>
          </a:graphicData>
        </a:graphic>
      </p:graphicFrame>
      <p:sp>
        <p:nvSpPr>
          <p:cNvPr id="15" name="Rectangle 12">
            <a:extLst>
              <a:ext uri="{FF2B5EF4-FFF2-40B4-BE49-F238E27FC236}">
                <a16:creationId xmlns:a16="http://schemas.microsoft.com/office/drawing/2014/main" id="{FC76F694-0994-4986-9F6A-B30560536DBA}"/>
              </a:ext>
            </a:extLst>
          </p:cNvPr>
          <p:cNvSpPr>
            <a:spLocks noChangeArrowheads="1"/>
          </p:cNvSpPr>
          <p:nvPr/>
        </p:nvSpPr>
        <p:spPr bwMode="auto">
          <a:xfrm>
            <a:off x="0" y="404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F04BCC91-2BBB-418B-9BBF-A2D6611A3346}"/>
              </a:ext>
            </a:extLst>
          </p:cNvPr>
          <p:cNvGraphicFramePr>
            <a:graphicFrameLocks noChangeAspect="1"/>
          </p:cNvGraphicFramePr>
          <p:nvPr>
            <p:extLst>
              <p:ext uri="{D42A27DB-BD31-4B8C-83A1-F6EECF244321}">
                <p14:modId xmlns:p14="http://schemas.microsoft.com/office/powerpoint/2010/main" val="1116398747"/>
              </p:ext>
            </p:extLst>
          </p:nvPr>
        </p:nvGraphicFramePr>
        <p:xfrm>
          <a:off x="9223252" y="5133116"/>
          <a:ext cx="1073150" cy="1143000"/>
        </p:xfrm>
        <a:graphic>
          <a:graphicData uri="http://schemas.openxmlformats.org/presentationml/2006/ole">
            <mc:AlternateContent xmlns:mc="http://schemas.openxmlformats.org/markup-compatibility/2006">
              <mc:Choice xmlns:v="urn:schemas-microsoft-com:vml" Requires="v">
                <p:oleObj spid="_x0000_s170369" name="Equation" r:id="rId16" imgW="368280" imgH="393480" progId="Equation.DSMT4">
                  <p:embed/>
                </p:oleObj>
              </mc:Choice>
              <mc:Fallback>
                <p:oleObj name="Equation" r:id="rId16" imgW="368280" imgH="393480" progId="Equation.DSMT4">
                  <p:embed/>
                  <p:pic>
                    <p:nvPicPr>
                      <p:cNvPr id="0" name="Object 13"/>
                      <p:cNvPicPr>
                        <a:picLocks noChangeAspect="1" noChangeArrowheads="1"/>
                      </p:cNvPicPr>
                      <p:nvPr/>
                    </p:nvPicPr>
                    <p:blipFill>
                      <a:blip r:embed="rId17"/>
                      <a:srcRect/>
                      <a:stretch>
                        <a:fillRect/>
                      </a:stretch>
                    </p:blipFill>
                    <p:spPr bwMode="auto">
                      <a:xfrm>
                        <a:off x="9223252" y="5133116"/>
                        <a:ext cx="1073150" cy="1143000"/>
                      </a:xfrm>
                      <a:prstGeom prst="rect">
                        <a:avLst/>
                      </a:prstGeom>
                      <a:noFill/>
                    </p:spPr>
                  </p:pic>
                </p:oleObj>
              </mc:Fallback>
            </mc:AlternateContent>
          </a:graphicData>
        </a:graphic>
      </p:graphicFrame>
      <p:sp>
        <p:nvSpPr>
          <p:cNvPr id="18" name="Rectangle 15">
            <a:extLst>
              <a:ext uri="{FF2B5EF4-FFF2-40B4-BE49-F238E27FC236}">
                <a16:creationId xmlns:a16="http://schemas.microsoft.com/office/drawing/2014/main" id="{445A4445-5377-41E8-9972-4BB22021E9C6}"/>
              </a:ext>
            </a:extLst>
          </p:cNvPr>
          <p:cNvSpPr>
            <a:spLocks noChangeArrowheads="1"/>
          </p:cNvSpPr>
          <p:nvPr/>
        </p:nvSpPr>
        <p:spPr bwMode="auto">
          <a:xfrm>
            <a:off x="152400" y="557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8AC1B5C3-BC0D-43A6-AFF3-AD8DE5780A84}"/>
              </a:ext>
            </a:extLst>
          </p:cNvPr>
          <p:cNvGraphicFramePr>
            <a:graphicFrameLocks noChangeAspect="1"/>
          </p:cNvGraphicFramePr>
          <p:nvPr>
            <p:extLst>
              <p:ext uri="{D42A27DB-BD31-4B8C-83A1-F6EECF244321}">
                <p14:modId xmlns:p14="http://schemas.microsoft.com/office/powerpoint/2010/main" val="1102132241"/>
              </p:ext>
            </p:extLst>
          </p:nvPr>
        </p:nvGraphicFramePr>
        <p:xfrm>
          <a:off x="8295323" y="1974607"/>
          <a:ext cx="2433637" cy="849312"/>
        </p:xfrm>
        <a:graphic>
          <a:graphicData uri="http://schemas.openxmlformats.org/presentationml/2006/ole">
            <mc:AlternateContent xmlns:mc="http://schemas.openxmlformats.org/markup-compatibility/2006">
              <mc:Choice xmlns:v="urn:schemas-microsoft-com:vml" Requires="v">
                <p:oleObj spid="_x0000_s170370" name="Equation" r:id="rId18" imgW="1054080" imgH="368280" progId="Equation.DSMT4">
                  <p:embed/>
                </p:oleObj>
              </mc:Choice>
              <mc:Fallback>
                <p:oleObj name="Equation" r:id="rId18" imgW="1054080" imgH="368280" progId="Equation.DSMT4">
                  <p:embed/>
                  <p:pic>
                    <p:nvPicPr>
                      <p:cNvPr id="25" name="对象 24">
                        <a:extLst>
                          <a:ext uri="{FF2B5EF4-FFF2-40B4-BE49-F238E27FC236}">
                            <a16:creationId xmlns:a16="http://schemas.microsoft.com/office/drawing/2014/main" id="{A8CAE845-C5F6-4040-92CB-02471895B5BE}"/>
                          </a:ext>
                        </a:extLst>
                      </p:cNvPr>
                      <p:cNvPicPr>
                        <a:picLocks noChangeAspect="1" noChangeArrowheads="1"/>
                      </p:cNvPicPr>
                      <p:nvPr/>
                    </p:nvPicPr>
                    <p:blipFill>
                      <a:blip r:embed="rId19"/>
                      <a:srcRect/>
                      <a:stretch>
                        <a:fillRect/>
                      </a:stretch>
                    </p:blipFill>
                    <p:spPr bwMode="auto">
                      <a:xfrm>
                        <a:off x="8295323" y="1974607"/>
                        <a:ext cx="2433637" cy="8493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24825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5609"/>
                                        </p:tgtEl>
                                        <p:attrNameLst>
                                          <p:attrName>style.visibility</p:attrName>
                                        </p:attrNameLst>
                                      </p:cBhvr>
                                      <p:to>
                                        <p:strVal val="visible"/>
                                      </p:to>
                                    </p:set>
                                    <p:animEffect transition="in" filter="circle(in)">
                                      <p:cBhvr>
                                        <p:cTn id="39" dur="2000"/>
                                        <p:tgtEl>
                                          <p:spTgt spid="25609"/>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1000" fill="hold"/>
                                        <p:tgtEl>
                                          <p:spTgt spid="13"/>
                                        </p:tgtEl>
                                        <p:attrNameLst>
                                          <p:attrName>ppt_w</p:attrName>
                                        </p:attrNameLst>
                                      </p:cBhvr>
                                      <p:tavLst>
                                        <p:tav tm="0">
                                          <p:val>
                                            <p:fltVal val="0"/>
                                          </p:val>
                                        </p:tav>
                                        <p:tav tm="100000">
                                          <p:val>
                                            <p:strVal val="#ppt_w"/>
                                          </p:val>
                                        </p:tav>
                                      </p:tavLst>
                                    </p:anim>
                                    <p:anim calcmode="lin" valueType="num">
                                      <p:cBhvr>
                                        <p:cTn id="45" dur="1000" fill="hold"/>
                                        <p:tgtEl>
                                          <p:spTgt spid="13"/>
                                        </p:tgtEl>
                                        <p:attrNameLst>
                                          <p:attrName>ppt_h</p:attrName>
                                        </p:attrNameLst>
                                      </p:cBhvr>
                                      <p:tavLst>
                                        <p:tav tm="0">
                                          <p:val>
                                            <p:fltVal val="0"/>
                                          </p:val>
                                        </p:tav>
                                        <p:tav tm="100000">
                                          <p:val>
                                            <p:strVal val="#ppt_h"/>
                                          </p:val>
                                        </p:tav>
                                      </p:tavLst>
                                    </p:anim>
                                    <p:anim calcmode="lin" valueType="num">
                                      <p:cBhvr>
                                        <p:cTn id="46" dur="1000" fill="hold"/>
                                        <p:tgtEl>
                                          <p:spTgt spid="13"/>
                                        </p:tgtEl>
                                        <p:attrNameLst>
                                          <p:attrName>style.rotation</p:attrName>
                                        </p:attrNameLst>
                                      </p:cBhvr>
                                      <p:tavLst>
                                        <p:tav tm="0">
                                          <p:val>
                                            <p:fltVal val="90"/>
                                          </p:val>
                                        </p:tav>
                                        <p:tav tm="100000">
                                          <p:val>
                                            <p:fltVal val="0"/>
                                          </p:val>
                                        </p:tav>
                                      </p:tavLst>
                                    </p:anim>
                                    <p:animEffect transition="in" filter="fade">
                                      <p:cBhvr>
                                        <p:cTn id="47" dur="1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heel(1)">
                                      <p:cBhvr>
                                        <p:cTn id="5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413F656D-67E4-4100-8A66-1ACE3717D580}"/>
              </a:ext>
            </a:extLst>
          </p:cNvPr>
          <p:cNvGraphicFramePr>
            <a:graphicFrameLocks noChangeAspect="1"/>
          </p:cNvGraphicFramePr>
          <p:nvPr>
            <p:extLst>
              <p:ext uri="{D42A27DB-BD31-4B8C-83A1-F6EECF244321}">
                <p14:modId xmlns:p14="http://schemas.microsoft.com/office/powerpoint/2010/main" val="2946855923"/>
              </p:ext>
            </p:extLst>
          </p:nvPr>
        </p:nvGraphicFramePr>
        <p:xfrm>
          <a:off x="752621" y="225083"/>
          <a:ext cx="9550486" cy="1104314"/>
        </p:xfrm>
        <a:graphic>
          <a:graphicData uri="http://schemas.openxmlformats.org/presentationml/2006/ole">
            <mc:AlternateContent xmlns:mc="http://schemas.openxmlformats.org/markup-compatibility/2006">
              <mc:Choice xmlns:v="urn:schemas-microsoft-com:vml" Requires="v">
                <p:oleObj spid="_x0000_s208048" name="Equation" r:id="rId3" imgW="3746500" imgH="431800" progId="Equation.DSMT4">
                  <p:embed/>
                </p:oleObj>
              </mc:Choice>
              <mc:Fallback>
                <p:oleObj name="Equation" r:id="rId3" imgW="37465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21" y="225083"/>
                        <a:ext cx="9550486" cy="1104314"/>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465AC33A-B267-4994-9CE8-7D587792313D}"/>
              </a:ext>
            </a:extLst>
          </p:cNvPr>
          <p:cNvGraphicFramePr>
            <a:graphicFrameLocks noChangeAspect="1"/>
          </p:cNvGraphicFramePr>
          <p:nvPr>
            <p:extLst>
              <p:ext uri="{D42A27DB-BD31-4B8C-83A1-F6EECF244321}">
                <p14:modId xmlns:p14="http://schemas.microsoft.com/office/powerpoint/2010/main" val="3780608203"/>
              </p:ext>
            </p:extLst>
          </p:nvPr>
        </p:nvGraphicFramePr>
        <p:xfrm>
          <a:off x="1350497" y="1488237"/>
          <a:ext cx="9741879" cy="1177590"/>
        </p:xfrm>
        <a:graphic>
          <a:graphicData uri="http://schemas.openxmlformats.org/presentationml/2006/ole">
            <mc:AlternateContent xmlns:mc="http://schemas.openxmlformats.org/markup-compatibility/2006">
              <mc:Choice xmlns:v="urn:schemas-microsoft-com:vml" Requires="v">
                <p:oleObj spid="_x0000_s208049" name="Equation" r:id="rId5" imgW="3467100" imgH="419100" progId="Equation.DSMT4">
                  <p:embed/>
                </p:oleObj>
              </mc:Choice>
              <mc:Fallback>
                <p:oleObj name="Equation" r:id="rId5" imgW="34671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497" y="1488237"/>
                        <a:ext cx="9741879" cy="1177590"/>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100607A6-C3D0-4CD8-BFFA-C581B4625156}"/>
              </a:ext>
            </a:extLst>
          </p:cNvPr>
          <p:cNvGraphicFramePr>
            <a:graphicFrameLocks noChangeAspect="1"/>
          </p:cNvGraphicFramePr>
          <p:nvPr>
            <p:extLst>
              <p:ext uri="{D42A27DB-BD31-4B8C-83A1-F6EECF244321}">
                <p14:modId xmlns:p14="http://schemas.microsoft.com/office/powerpoint/2010/main" val="317157230"/>
              </p:ext>
            </p:extLst>
          </p:nvPr>
        </p:nvGraphicFramePr>
        <p:xfrm>
          <a:off x="1456005" y="2743200"/>
          <a:ext cx="8176223" cy="1177590"/>
        </p:xfrm>
        <a:graphic>
          <a:graphicData uri="http://schemas.openxmlformats.org/presentationml/2006/ole">
            <mc:AlternateContent xmlns:mc="http://schemas.openxmlformats.org/markup-compatibility/2006">
              <mc:Choice xmlns:v="urn:schemas-microsoft-com:vml" Requires="v">
                <p:oleObj spid="_x0000_s208050" name="Equation" r:id="rId7" imgW="2908300" imgH="419100" progId="Equation.DSMT4">
                  <p:embed/>
                </p:oleObj>
              </mc:Choice>
              <mc:Fallback>
                <p:oleObj name="Equation" r:id="rId7" imgW="29083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6005" y="2743200"/>
                        <a:ext cx="8176223" cy="117759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09B5E888-8B61-4F27-88B0-5D7B7AEF332B}"/>
              </a:ext>
            </a:extLst>
          </p:cNvPr>
          <p:cNvGraphicFramePr>
            <a:graphicFrameLocks noChangeAspect="1"/>
          </p:cNvGraphicFramePr>
          <p:nvPr>
            <p:extLst>
              <p:ext uri="{D42A27DB-BD31-4B8C-83A1-F6EECF244321}">
                <p14:modId xmlns:p14="http://schemas.microsoft.com/office/powerpoint/2010/main" val="2563247710"/>
              </p:ext>
            </p:extLst>
          </p:nvPr>
        </p:nvGraphicFramePr>
        <p:xfrm>
          <a:off x="621628" y="3920789"/>
          <a:ext cx="3762798" cy="1062585"/>
        </p:xfrm>
        <a:graphic>
          <a:graphicData uri="http://schemas.openxmlformats.org/presentationml/2006/ole">
            <mc:AlternateContent xmlns:mc="http://schemas.openxmlformats.org/markup-compatibility/2006">
              <mc:Choice xmlns:v="urn:schemas-microsoft-com:vml" Requires="v">
                <p:oleObj spid="_x0000_s208051" name="Equation" r:id="rId9" imgW="1434477" imgH="406224" progId="Equation.DSMT4">
                  <p:embed/>
                </p:oleObj>
              </mc:Choice>
              <mc:Fallback>
                <p:oleObj name="Equation" r:id="rId9" imgW="1434477" imgH="40622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628" y="3920789"/>
                        <a:ext cx="3762798" cy="1062585"/>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5E950419-7EA2-48F6-A7B6-68946153A741}"/>
              </a:ext>
            </a:extLst>
          </p:cNvPr>
          <p:cNvGraphicFramePr>
            <a:graphicFrameLocks noChangeAspect="1"/>
          </p:cNvGraphicFramePr>
          <p:nvPr>
            <p:extLst>
              <p:ext uri="{D42A27DB-BD31-4B8C-83A1-F6EECF244321}">
                <p14:modId xmlns:p14="http://schemas.microsoft.com/office/powerpoint/2010/main" val="777079160"/>
              </p:ext>
            </p:extLst>
          </p:nvPr>
        </p:nvGraphicFramePr>
        <p:xfrm>
          <a:off x="4683341" y="3920789"/>
          <a:ext cx="7437113" cy="1097492"/>
        </p:xfrm>
        <a:graphic>
          <a:graphicData uri="http://schemas.openxmlformats.org/presentationml/2006/ole">
            <mc:AlternateContent xmlns:mc="http://schemas.openxmlformats.org/markup-compatibility/2006">
              <mc:Choice xmlns:v="urn:schemas-microsoft-com:vml" Requires="v">
                <p:oleObj spid="_x0000_s208052" name="Equation" r:id="rId11" imgW="2743200" imgH="406400" progId="Equation.DSMT4">
                  <p:embed/>
                </p:oleObj>
              </mc:Choice>
              <mc:Fallback>
                <p:oleObj name="Equation" r:id="rId11" imgW="2743200" imgH="4064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341" y="3920789"/>
                        <a:ext cx="7437113" cy="1097492"/>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BAFD3BA5-0D8D-465F-8E25-DF7399E60484}"/>
              </a:ext>
            </a:extLst>
          </p:cNvPr>
          <p:cNvGraphicFramePr>
            <a:graphicFrameLocks noChangeAspect="1"/>
          </p:cNvGraphicFramePr>
          <p:nvPr>
            <p:extLst>
              <p:ext uri="{D42A27DB-BD31-4B8C-83A1-F6EECF244321}">
                <p14:modId xmlns:p14="http://schemas.microsoft.com/office/powerpoint/2010/main" val="1235216626"/>
              </p:ext>
            </p:extLst>
          </p:nvPr>
        </p:nvGraphicFramePr>
        <p:xfrm>
          <a:off x="1350497" y="5414690"/>
          <a:ext cx="5513278" cy="1097492"/>
        </p:xfrm>
        <a:graphic>
          <a:graphicData uri="http://schemas.openxmlformats.org/presentationml/2006/ole">
            <mc:AlternateContent xmlns:mc="http://schemas.openxmlformats.org/markup-compatibility/2006">
              <mc:Choice xmlns:v="urn:schemas-microsoft-com:vml" Requires="v">
                <p:oleObj spid="_x0000_s208053" name="Equation" r:id="rId13" imgW="2032000" imgH="406400" progId="Equation.DSMT4">
                  <p:embed/>
                </p:oleObj>
              </mc:Choice>
              <mc:Fallback>
                <p:oleObj name="Equation" r:id="rId13" imgW="2032000" imgH="4064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0497" y="5414690"/>
                        <a:ext cx="5513278" cy="1097492"/>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BF083C7C-481D-45CE-A15F-5784E99C48CA}"/>
              </a:ext>
            </a:extLst>
          </p:cNvPr>
          <p:cNvGraphicFramePr>
            <a:graphicFrameLocks noChangeAspect="1"/>
          </p:cNvGraphicFramePr>
          <p:nvPr>
            <p:extLst>
              <p:ext uri="{D42A27DB-BD31-4B8C-83A1-F6EECF244321}">
                <p14:modId xmlns:p14="http://schemas.microsoft.com/office/powerpoint/2010/main" val="2249925957"/>
              </p:ext>
            </p:extLst>
          </p:nvPr>
        </p:nvGraphicFramePr>
        <p:xfrm>
          <a:off x="8682733" y="5114124"/>
          <a:ext cx="2433637" cy="849312"/>
        </p:xfrm>
        <a:graphic>
          <a:graphicData uri="http://schemas.openxmlformats.org/presentationml/2006/ole">
            <mc:AlternateContent xmlns:mc="http://schemas.openxmlformats.org/markup-compatibility/2006">
              <mc:Choice xmlns:v="urn:schemas-microsoft-com:vml" Requires="v">
                <p:oleObj spid="_x0000_s208054" name="Equation" r:id="rId15" imgW="1054080" imgH="368280" progId="Equation.DSMT4">
                  <p:embed/>
                </p:oleObj>
              </mc:Choice>
              <mc:Fallback>
                <p:oleObj name="Equation" r:id="rId15" imgW="1054080" imgH="368280" progId="Equation.DSMT4">
                  <p:embed/>
                  <p:pic>
                    <p:nvPicPr>
                      <p:cNvPr id="25" name="对象 24">
                        <a:extLst>
                          <a:ext uri="{FF2B5EF4-FFF2-40B4-BE49-F238E27FC236}">
                            <a16:creationId xmlns:a16="http://schemas.microsoft.com/office/drawing/2014/main" id="{A8CAE845-C5F6-4040-92CB-02471895B5BE}"/>
                          </a:ext>
                        </a:extLst>
                      </p:cNvPr>
                      <p:cNvPicPr>
                        <a:picLocks noChangeAspect="1" noChangeArrowheads="1"/>
                      </p:cNvPicPr>
                      <p:nvPr/>
                    </p:nvPicPr>
                    <p:blipFill>
                      <a:blip r:embed="rId16"/>
                      <a:srcRect/>
                      <a:stretch>
                        <a:fillRect/>
                      </a:stretch>
                    </p:blipFill>
                    <p:spPr bwMode="auto">
                      <a:xfrm>
                        <a:off x="8682733" y="5114124"/>
                        <a:ext cx="2433637" cy="8493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00531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ircle(in)">
                                      <p:cBhvr>
                                        <p:cTn id="3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2D56E8-1045-4489-8E16-5CD55632B86C}"/>
              </a:ext>
            </a:extLst>
          </p:cNvPr>
          <p:cNvSpPr/>
          <p:nvPr/>
        </p:nvSpPr>
        <p:spPr>
          <a:xfrm>
            <a:off x="2877460" y="72069"/>
            <a:ext cx="3480440" cy="584775"/>
          </a:xfrm>
          <a:prstGeom prst="rect">
            <a:avLst/>
          </a:prstGeom>
        </p:spPr>
        <p:txBody>
          <a:bodyPr wrap="none">
            <a:spAutoFit/>
          </a:bodyPr>
          <a:lstStyle/>
          <a:p>
            <a:r>
              <a:rPr lang="zh-CN" altLang="en-US" sz="32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十、</a:t>
            </a:r>
            <a:r>
              <a:rPr lang="zh-CN" altLang="zh-CN" sz="32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概率守恒方程</a:t>
            </a:r>
            <a:endParaRPr lang="zh-CN" altLang="en-US" sz="3200" b="1" dirty="0">
              <a:solidFill>
                <a:srgbClr val="FF0000"/>
              </a:solidFill>
            </a:endParaRPr>
          </a:p>
        </p:txBody>
      </p:sp>
      <p:sp>
        <p:nvSpPr>
          <p:cNvPr id="3" name="矩形 2">
            <a:extLst>
              <a:ext uri="{FF2B5EF4-FFF2-40B4-BE49-F238E27FC236}">
                <a16:creationId xmlns:a16="http://schemas.microsoft.com/office/drawing/2014/main" id="{4D8008F1-35DE-4C12-898A-07B5EE1CD191}"/>
              </a:ext>
            </a:extLst>
          </p:cNvPr>
          <p:cNvSpPr/>
          <p:nvPr/>
        </p:nvSpPr>
        <p:spPr>
          <a:xfrm>
            <a:off x="1471669" y="880962"/>
            <a:ext cx="4743606" cy="523220"/>
          </a:xfrm>
          <a:prstGeom prst="rect">
            <a:avLst/>
          </a:prstGeom>
        </p:spPr>
        <p:txBody>
          <a:bodyPr wrap="none">
            <a:spAutoFit/>
          </a:bodyPr>
          <a:lstStyle/>
          <a:p>
            <a:pPr marL="228600"/>
            <a:r>
              <a:rPr lang="zh-CN" altLang="zh-CN" sz="2800" b="1" dirty="0">
                <a:solidFill>
                  <a:srgbClr val="3333FF"/>
                </a:solidFill>
                <a:latin typeface="Calibri" panose="020F0502020204030204" pitchFamily="34" charset="0"/>
                <a:ea typeface="宋体" panose="02010600030101010101" pitchFamily="2" charset="-122"/>
              </a:rPr>
              <a:t>考虑一个粒子的薛定谔方程</a:t>
            </a:r>
            <a:endParaRPr lang="zh-CN" altLang="zh-CN" sz="2800" b="1" dirty="0">
              <a:solidFill>
                <a:srgbClr val="3333FF"/>
              </a:solidFill>
              <a:effectLst/>
            </a:endParaRPr>
          </a:p>
        </p:txBody>
      </p:sp>
      <p:graphicFrame>
        <p:nvGraphicFramePr>
          <p:cNvPr id="5" name="对象 4">
            <a:extLst>
              <a:ext uri="{FF2B5EF4-FFF2-40B4-BE49-F238E27FC236}">
                <a16:creationId xmlns:a16="http://schemas.microsoft.com/office/drawing/2014/main" id="{BADBCDCE-09F3-4FE3-A615-31B4CF12B716}"/>
              </a:ext>
            </a:extLst>
          </p:cNvPr>
          <p:cNvGraphicFramePr>
            <a:graphicFrameLocks noChangeAspect="1"/>
          </p:cNvGraphicFramePr>
          <p:nvPr>
            <p:extLst>
              <p:ext uri="{D42A27DB-BD31-4B8C-83A1-F6EECF244321}">
                <p14:modId xmlns:p14="http://schemas.microsoft.com/office/powerpoint/2010/main" val="3451702209"/>
              </p:ext>
            </p:extLst>
          </p:nvPr>
        </p:nvGraphicFramePr>
        <p:xfrm>
          <a:off x="6673850" y="657225"/>
          <a:ext cx="4489450" cy="1206500"/>
        </p:xfrm>
        <a:graphic>
          <a:graphicData uri="http://schemas.openxmlformats.org/presentationml/2006/ole">
            <mc:AlternateContent xmlns:mc="http://schemas.openxmlformats.org/markup-compatibility/2006">
              <mc:Choice xmlns:v="urn:schemas-microsoft-com:vml" Requires="v">
                <p:oleObj spid="_x0000_s153104" name="Equation" r:id="rId3" imgW="1790640" imgH="482400" progId="Equation.DSMT4">
                  <p:embed/>
                </p:oleObj>
              </mc:Choice>
              <mc:Fallback>
                <p:oleObj name="Equation" r:id="rId3" imgW="1790640" imgH="482400" progId="Equation.DSMT4">
                  <p:embed/>
                  <p:pic>
                    <p:nvPicPr>
                      <p:cNvPr id="0" name="Object 1"/>
                      <p:cNvPicPr>
                        <a:picLocks noChangeAspect="1" noChangeArrowheads="1"/>
                      </p:cNvPicPr>
                      <p:nvPr/>
                    </p:nvPicPr>
                    <p:blipFill>
                      <a:blip r:embed="rId4"/>
                      <a:srcRect/>
                      <a:stretch>
                        <a:fillRect/>
                      </a:stretch>
                    </p:blipFill>
                    <p:spPr bwMode="auto">
                      <a:xfrm>
                        <a:off x="6673850" y="657225"/>
                        <a:ext cx="4489450" cy="1206500"/>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B608D5D1-3ADC-4225-AEC4-19384C8B662D}"/>
              </a:ext>
            </a:extLst>
          </p:cNvPr>
          <p:cNvSpPr/>
          <p:nvPr/>
        </p:nvSpPr>
        <p:spPr>
          <a:xfrm>
            <a:off x="764110" y="1636719"/>
            <a:ext cx="8773556" cy="523220"/>
          </a:xfrm>
          <a:prstGeom prst="rect">
            <a:avLst/>
          </a:prstGeom>
        </p:spPr>
        <p:txBody>
          <a:bodyPr wrap="none">
            <a:spAutoFit/>
          </a:bodyPr>
          <a:lstStyle/>
          <a:p>
            <a:r>
              <a:rPr lang="zh-CN" altLang="en-US" sz="2800" b="1" dirty="0">
                <a:solidFill>
                  <a:srgbClr val="FF00FF"/>
                </a:solidFill>
              </a:rPr>
              <a:t>考虑在一有限体积</a:t>
            </a:r>
            <a:r>
              <a:rPr lang="en-US" altLang="zh-CN" sz="2800" b="1" dirty="0">
                <a:solidFill>
                  <a:srgbClr val="FF00FF"/>
                </a:solidFill>
              </a:rPr>
              <a:t>V</a:t>
            </a:r>
            <a:r>
              <a:rPr lang="zh-CN" altLang="en-US" sz="2800" b="1" dirty="0">
                <a:solidFill>
                  <a:srgbClr val="FF00FF"/>
                </a:solidFill>
              </a:rPr>
              <a:t> 内发现粒子的概率随时间的变化率</a:t>
            </a:r>
          </a:p>
        </p:txBody>
      </p:sp>
      <p:graphicFrame>
        <p:nvGraphicFramePr>
          <p:cNvPr id="11" name="对象 10">
            <a:extLst>
              <a:ext uri="{FF2B5EF4-FFF2-40B4-BE49-F238E27FC236}">
                <a16:creationId xmlns:a16="http://schemas.microsoft.com/office/drawing/2014/main" id="{3FE9EEB1-9FFF-46D5-A1A6-76B12AA9B4B5}"/>
              </a:ext>
            </a:extLst>
          </p:cNvPr>
          <p:cNvGraphicFramePr>
            <a:graphicFrameLocks noChangeAspect="1"/>
          </p:cNvGraphicFramePr>
          <p:nvPr>
            <p:extLst>
              <p:ext uri="{D42A27DB-BD31-4B8C-83A1-F6EECF244321}">
                <p14:modId xmlns:p14="http://schemas.microsoft.com/office/powerpoint/2010/main" val="410265032"/>
              </p:ext>
            </p:extLst>
          </p:nvPr>
        </p:nvGraphicFramePr>
        <p:xfrm>
          <a:off x="903386" y="2182917"/>
          <a:ext cx="4638800" cy="945294"/>
        </p:xfrm>
        <a:graphic>
          <a:graphicData uri="http://schemas.openxmlformats.org/presentationml/2006/ole">
            <mc:AlternateContent xmlns:mc="http://schemas.openxmlformats.org/markup-compatibility/2006">
              <mc:Choice xmlns:v="urn:schemas-microsoft-com:vml" Requires="v">
                <p:oleObj spid="_x0000_s153105" name="Equation" r:id="rId5" imgW="1930320" imgH="393480" progId="Equation.DSMT4">
                  <p:embed/>
                </p:oleObj>
              </mc:Choice>
              <mc:Fallback>
                <p:oleObj name="Equation" r:id="rId5" imgW="1930320" imgH="393480" progId="Equation.DSMT4">
                  <p:embed/>
                  <p:pic>
                    <p:nvPicPr>
                      <p:cNvPr id="0" name="Object 6"/>
                      <p:cNvPicPr>
                        <a:picLocks noChangeAspect="1" noChangeArrowheads="1"/>
                      </p:cNvPicPr>
                      <p:nvPr/>
                    </p:nvPicPr>
                    <p:blipFill>
                      <a:blip r:embed="rId6"/>
                      <a:srcRect/>
                      <a:stretch>
                        <a:fillRect/>
                      </a:stretch>
                    </p:blipFill>
                    <p:spPr bwMode="auto">
                      <a:xfrm>
                        <a:off x="903386" y="2182917"/>
                        <a:ext cx="4638800" cy="945294"/>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768A8426-1AA4-4D45-9BD2-36C12A3D3F18}"/>
              </a:ext>
            </a:extLst>
          </p:cNvPr>
          <p:cNvGraphicFramePr>
            <a:graphicFrameLocks noChangeAspect="1"/>
          </p:cNvGraphicFramePr>
          <p:nvPr>
            <p:extLst>
              <p:ext uri="{D42A27DB-BD31-4B8C-83A1-F6EECF244321}">
                <p14:modId xmlns:p14="http://schemas.microsoft.com/office/powerpoint/2010/main" val="474751329"/>
              </p:ext>
            </p:extLst>
          </p:nvPr>
        </p:nvGraphicFramePr>
        <p:xfrm>
          <a:off x="5606414" y="2122646"/>
          <a:ext cx="3730646" cy="1116256"/>
        </p:xfrm>
        <a:graphic>
          <a:graphicData uri="http://schemas.openxmlformats.org/presentationml/2006/ole">
            <mc:AlternateContent xmlns:mc="http://schemas.openxmlformats.org/markup-compatibility/2006">
              <mc:Choice xmlns:v="urn:schemas-microsoft-com:vml" Requires="v">
                <p:oleObj spid="_x0000_s153106" name="Equation" r:id="rId7" imgW="1612800" imgH="482400" progId="Equation.DSMT4">
                  <p:embed/>
                </p:oleObj>
              </mc:Choice>
              <mc:Fallback>
                <p:oleObj name="Equation" r:id="rId7" imgW="1612800" imgH="482400" progId="Equation.DSMT4">
                  <p:embed/>
                  <p:pic>
                    <p:nvPicPr>
                      <p:cNvPr id="11" name="对象 10">
                        <a:extLst>
                          <a:ext uri="{FF2B5EF4-FFF2-40B4-BE49-F238E27FC236}">
                            <a16:creationId xmlns:a16="http://schemas.microsoft.com/office/drawing/2014/main" id="{3FE9EEB1-9FFF-46D5-A1A6-76B12AA9B4B5}"/>
                          </a:ext>
                        </a:extLst>
                      </p:cNvPr>
                      <p:cNvPicPr>
                        <a:picLocks noChangeAspect="1" noChangeArrowheads="1"/>
                      </p:cNvPicPr>
                      <p:nvPr/>
                    </p:nvPicPr>
                    <p:blipFill>
                      <a:blip r:embed="rId8"/>
                      <a:srcRect/>
                      <a:stretch>
                        <a:fillRect/>
                      </a:stretch>
                    </p:blipFill>
                    <p:spPr bwMode="auto">
                      <a:xfrm>
                        <a:off x="5606414" y="2122646"/>
                        <a:ext cx="3730646" cy="1116256"/>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F59B923E-B438-45C7-8260-E70989C7CE87}"/>
              </a:ext>
            </a:extLst>
          </p:cNvPr>
          <p:cNvGraphicFramePr>
            <a:graphicFrameLocks noChangeAspect="1"/>
          </p:cNvGraphicFramePr>
          <p:nvPr>
            <p:extLst>
              <p:ext uri="{D42A27DB-BD31-4B8C-83A1-F6EECF244321}">
                <p14:modId xmlns:p14="http://schemas.microsoft.com/office/powerpoint/2010/main" val="4269010963"/>
              </p:ext>
            </p:extLst>
          </p:nvPr>
        </p:nvGraphicFramePr>
        <p:xfrm>
          <a:off x="2028825" y="4351338"/>
          <a:ext cx="6105525" cy="909637"/>
        </p:xfrm>
        <a:graphic>
          <a:graphicData uri="http://schemas.openxmlformats.org/presentationml/2006/ole">
            <mc:AlternateContent xmlns:mc="http://schemas.openxmlformats.org/markup-compatibility/2006">
              <mc:Choice xmlns:v="urn:schemas-microsoft-com:vml" Requires="v">
                <p:oleObj spid="_x0000_s153107" name="Equation" r:id="rId9" imgW="2730240" imgH="406080" progId="Equation.DSMT4">
                  <p:embed/>
                </p:oleObj>
              </mc:Choice>
              <mc:Fallback>
                <p:oleObj name="Equation" r:id="rId9" imgW="2730240" imgH="406080" progId="Equation.DSMT4">
                  <p:embed/>
                  <p:pic>
                    <p:nvPicPr>
                      <p:cNvPr id="11" name="对象 10">
                        <a:extLst>
                          <a:ext uri="{FF2B5EF4-FFF2-40B4-BE49-F238E27FC236}">
                            <a16:creationId xmlns:a16="http://schemas.microsoft.com/office/drawing/2014/main" id="{3FE9EEB1-9FFF-46D5-A1A6-76B12AA9B4B5}"/>
                          </a:ext>
                        </a:extLst>
                      </p:cNvPr>
                      <p:cNvPicPr>
                        <a:picLocks noChangeAspect="1" noChangeArrowheads="1"/>
                      </p:cNvPicPr>
                      <p:nvPr/>
                    </p:nvPicPr>
                    <p:blipFill>
                      <a:blip r:embed="rId10"/>
                      <a:srcRect/>
                      <a:stretch>
                        <a:fillRect/>
                      </a:stretch>
                    </p:blipFill>
                    <p:spPr bwMode="auto">
                      <a:xfrm>
                        <a:off x="2028825" y="4351338"/>
                        <a:ext cx="6105525" cy="909637"/>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BA2CEF83-E6B2-4E62-A5FC-71C3A4C203CA}"/>
              </a:ext>
            </a:extLst>
          </p:cNvPr>
          <p:cNvGraphicFramePr>
            <a:graphicFrameLocks noChangeAspect="1"/>
          </p:cNvGraphicFramePr>
          <p:nvPr>
            <p:extLst>
              <p:ext uri="{D42A27DB-BD31-4B8C-83A1-F6EECF244321}">
                <p14:modId xmlns:p14="http://schemas.microsoft.com/office/powerpoint/2010/main" val="2981028518"/>
              </p:ext>
            </p:extLst>
          </p:nvPr>
        </p:nvGraphicFramePr>
        <p:xfrm>
          <a:off x="6254750" y="3144838"/>
          <a:ext cx="4967288" cy="1206500"/>
        </p:xfrm>
        <a:graphic>
          <a:graphicData uri="http://schemas.openxmlformats.org/presentationml/2006/ole">
            <mc:AlternateContent xmlns:mc="http://schemas.openxmlformats.org/markup-compatibility/2006">
              <mc:Choice xmlns:v="urn:schemas-microsoft-com:vml" Requires="v">
                <p:oleObj spid="_x0000_s153108" name="Equation" r:id="rId11" imgW="1981080" imgH="482400" progId="Equation.DSMT4">
                  <p:embed/>
                </p:oleObj>
              </mc:Choice>
              <mc:Fallback>
                <p:oleObj name="Equation" r:id="rId11" imgW="1981080" imgH="482400" progId="Equation.DSMT4">
                  <p:embed/>
                  <p:pic>
                    <p:nvPicPr>
                      <p:cNvPr id="5" name="对象 4">
                        <a:extLst>
                          <a:ext uri="{FF2B5EF4-FFF2-40B4-BE49-F238E27FC236}">
                            <a16:creationId xmlns:a16="http://schemas.microsoft.com/office/drawing/2014/main" id="{BADBCDCE-09F3-4FE3-A615-31B4CF12B716}"/>
                          </a:ext>
                        </a:extLst>
                      </p:cNvPr>
                      <p:cNvPicPr>
                        <a:picLocks noChangeAspect="1" noChangeArrowheads="1"/>
                      </p:cNvPicPr>
                      <p:nvPr/>
                    </p:nvPicPr>
                    <p:blipFill>
                      <a:blip r:embed="rId12"/>
                      <a:srcRect/>
                      <a:stretch>
                        <a:fillRect/>
                      </a:stretch>
                    </p:blipFill>
                    <p:spPr bwMode="auto">
                      <a:xfrm>
                        <a:off x="6254750" y="3144838"/>
                        <a:ext cx="4967288" cy="1206500"/>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C7D04C0D-072E-4C67-9802-B086711DD634}"/>
              </a:ext>
            </a:extLst>
          </p:cNvPr>
          <p:cNvGraphicFramePr>
            <a:graphicFrameLocks noChangeAspect="1"/>
          </p:cNvGraphicFramePr>
          <p:nvPr>
            <p:extLst>
              <p:ext uri="{D42A27DB-BD31-4B8C-83A1-F6EECF244321}">
                <p14:modId xmlns:p14="http://schemas.microsoft.com/office/powerpoint/2010/main" val="1933064755"/>
              </p:ext>
            </p:extLst>
          </p:nvPr>
        </p:nvGraphicFramePr>
        <p:xfrm>
          <a:off x="676275" y="3194050"/>
          <a:ext cx="4491038" cy="1208088"/>
        </p:xfrm>
        <a:graphic>
          <a:graphicData uri="http://schemas.openxmlformats.org/presentationml/2006/ole">
            <mc:AlternateContent xmlns:mc="http://schemas.openxmlformats.org/markup-compatibility/2006">
              <mc:Choice xmlns:v="urn:schemas-microsoft-com:vml" Requires="v">
                <p:oleObj spid="_x0000_s153109" name="Equation" r:id="rId13" imgW="1790640" imgH="482400" progId="Equation.DSMT4">
                  <p:embed/>
                </p:oleObj>
              </mc:Choice>
              <mc:Fallback>
                <p:oleObj name="Equation" r:id="rId13" imgW="1790640" imgH="482400" progId="Equation.DSMT4">
                  <p:embed/>
                  <p:pic>
                    <p:nvPicPr>
                      <p:cNvPr id="5" name="对象 4">
                        <a:extLst>
                          <a:ext uri="{FF2B5EF4-FFF2-40B4-BE49-F238E27FC236}">
                            <a16:creationId xmlns:a16="http://schemas.microsoft.com/office/drawing/2014/main" id="{BADBCDCE-09F3-4FE3-A615-31B4CF12B716}"/>
                          </a:ext>
                        </a:extLst>
                      </p:cNvPr>
                      <p:cNvPicPr>
                        <a:picLocks noChangeAspect="1" noChangeArrowheads="1"/>
                      </p:cNvPicPr>
                      <p:nvPr/>
                    </p:nvPicPr>
                    <p:blipFill>
                      <a:blip r:embed="rId14"/>
                      <a:srcRect/>
                      <a:stretch>
                        <a:fillRect/>
                      </a:stretch>
                    </p:blipFill>
                    <p:spPr bwMode="auto">
                      <a:xfrm>
                        <a:off x="676275" y="3194050"/>
                        <a:ext cx="4491038" cy="1208088"/>
                      </a:xfrm>
                      <a:prstGeom prst="rect">
                        <a:avLst/>
                      </a:prstGeom>
                      <a:noFill/>
                    </p:spPr>
                  </p:pic>
                </p:oleObj>
              </mc:Fallback>
            </mc:AlternateContent>
          </a:graphicData>
        </a:graphic>
      </p:graphicFrame>
      <p:sp>
        <p:nvSpPr>
          <p:cNvPr id="17" name="AutoShape 2059">
            <a:extLst>
              <a:ext uri="{FF2B5EF4-FFF2-40B4-BE49-F238E27FC236}">
                <a16:creationId xmlns:a16="http://schemas.microsoft.com/office/drawing/2014/main" id="{2EC39888-CBA2-4C9E-98DB-24FAF64172B2}"/>
              </a:ext>
            </a:extLst>
          </p:cNvPr>
          <p:cNvSpPr>
            <a:spLocks noChangeArrowheads="1"/>
          </p:cNvSpPr>
          <p:nvPr/>
        </p:nvSpPr>
        <p:spPr bwMode="auto">
          <a:xfrm>
            <a:off x="764110" y="4710547"/>
            <a:ext cx="815113" cy="301921"/>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8" name="对象 17">
            <a:extLst>
              <a:ext uri="{FF2B5EF4-FFF2-40B4-BE49-F238E27FC236}">
                <a16:creationId xmlns:a16="http://schemas.microsoft.com/office/drawing/2014/main" id="{26E5E573-3D37-4F8B-B071-9071832AEB1F}"/>
              </a:ext>
            </a:extLst>
          </p:cNvPr>
          <p:cNvGraphicFramePr>
            <a:graphicFrameLocks noChangeAspect="1"/>
          </p:cNvGraphicFramePr>
          <p:nvPr>
            <p:extLst>
              <p:ext uri="{D42A27DB-BD31-4B8C-83A1-F6EECF244321}">
                <p14:modId xmlns:p14="http://schemas.microsoft.com/office/powerpoint/2010/main" val="2869454378"/>
              </p:ext>
            </p:extLst>
          </p:nvPr>
        </p:nvGraphicFramePr>
        <p:xfrm>
          <a:off x="558665" y="5605049"/>
          <a:ext cx="4037781" cy="812800"/>
        </p:xfrm>
        <a:graphic>
          <a:graphicData uri="http://schemas.openxmlformats.org/presentationml/2006/ole">
            <mc:AlternateContent xmlns:mc="http://schemas.openxmlformats.org/markup-compatibility/2006">
              <mc:Choice xmlns:v="urn:schemas-microsoft-com:vml" Requires="v">
                <p:oleObj spid="_x0000_s153110" name="Equation" r:id="rId15" imgW="1955520" imgH="393480" progId="Equation.DSMT4">
                  <p:embed/>
                </p:oleObj>
              </mc:Choice>
              <mc:Fallback>
                <p:oleObj name="Equation" r:id="rId15" imgW="1955520" imgH="393480" progId="Equation.DSMT4">
                  <p:embed/>
                  <p:pic>
                    <p:nvPicPr>
                      <p:cNvPr id="2" name="对象 1">
                        <a:extLst>
                          <a:ext uri="{FF2B5EF4-FFF2-40B4-BE49-F238E27FC236}">
                            <a16:creationId xmlns:a16="http://schemas.microsoft.com/office/drawing/2014/main" id="{DBA3FF4D-1F72-4E20-926E-626B6E7CD44C}"/>
                          </a:ext>
                        </a:extLst>
                      </p:cNvPr>
                      <p:cNvPicPr>
                        <a:picLocks noChangeAspect="1" noChangeArrowheads="1"/>
                      </p:cNvPicPr>
                      <p:nvPr/>
                    </p:nvPicPr>
                    <p:blipFill>
                      <a:blip r:embed="rId16"/>
                      <a:srcRect/>
                      <a:stretch>
                        <a:fillRect/>
                      </a:stretch>
                    </p:blipFill>
                    <p:spPr bwMode="auto">
                      <a:xfrm>
                        <a:off x="558665" y="5605049"/>
                        <a:ext cx="4037781" cy="812800"/>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AC77899A-ADE0-4778-914E-00D2DC323FB2}"/>
              </a:ext>
            </a:extLst>
          </p:cNvPr>
          <p:cNvGraphicFramePr>
            <a:graphicFrameLocks noChangeAspect="1"/>
          </p:cNvGraphicFramePr>
          <p:nvPr>
            <p:extLst>
              <p:ext uri="{D42A27DB-BD31-4B8C-83A1-F6EECF244321}">
                <p14:modId xmlns:p14="http://schemas.microsoft.com/office/powerpoint/2010/main" val="3596349168"/>
              </p:ext>
            </p:extLst>
          </p:nvPr>
        </p:nvGraphicFramePr>
        <p:xfrm>
          <a:off x="4621438" y="5506253"/>
          <a:ext cx="6583845" cy="1010392"/>
        </p:xfrm>
        <a:graphic>
          <a:graphicData uri="http://schemas.openxmlformats.org/presentationml/2006/ole">
            <mc:AlternateContent xmlns:mc="http://schemas.openxmlformats.org/markup-compatibility/2006">
              <mc:Choice xmlns:v="urn:schemas-microsoft-com:vml" Requires="v">
                <p:oleObj spid="_x0000_s153111" name="Equation" r:id="rId17" imgW="2565360" imgH="393480" progId="Equation.DSMT4">
                  <p:embed/>
                </p:oleObj>
              </mc:Choice>
              <mc:Fallback>
                <p:oleObj name="Equation" r:id="rId17" imgW="2565360" imgH="393480" progId="Equation.DSMT4">
                  <p:embed/>
                  <p:pic>
                    <p:nvPicPr>
                      <p:cNvPr id="3" name="对象 2">
                        <a:extLst>
                          <a:ext uri="{FF2B5EF4-FFF2-40B4-BE49-F238E27FC236}">
                            <a16:creationId xmlns:a16="http://schemas.microsoft.com/office/drawing/2014/main" id="{363883FA-14E7-4EE6-9D7D-371EE654D40A}"/>
                          </a:ext>
                        </a:extLst>
                      </p:cNvPr>
                      <p:cNvPicPr>
                        <a:picLocks noChangeAspect="1" noChangeArrowheads="1"/>
                      </p:cNvPicPr>
                      <p:nvPr/>
                    </p:nvPicPr>
                    <p:blipFill>
                      <a:blip r:embed="rId18"/>
                      <a:srcRect/>
                      <a:stretch>
                        <a:fillRect/>
                      </a:stretch>
                    </p:blipFill>
                    <p:spPr bwMode="auto">
                      <a:xfrm>
                        <a:off x="4621438" y="5506253"/>
                        <a:ext cx="6583845" cy="1010392"/>
                      </a:xfrm>
                      <a:prstGeom prst="rect">
                        <a:avLst/>
                      </a:prstGeom>
                      <a:noFill/>
                    </p:spPr>
                  </p:pic>
                </p:oleObj>
              </mc:Fallback>
            </mc:AlternateContent>
          </a:graphicData>
        </a:graphic>
      </p:graphicFrame>
    </p:spTree>
    <p:extLst>
      <p:ext uri="{BB962C8B-B14F-4D97-AF65-F5344CB8AC3E}">
        <p14:creationId xmlns:p14="http://schemas.microsoft.com/office/powerpoint/2010/main" val="28552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2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heel(1)">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circle(in)">
                                      <p:cBhvr>
                                        <p:cTn id="52" dur="2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p:cTn id="64" dur="500" fill="hold"/>
                                        <p:tgtEl>
                                          <p:spTgt spid="19"/>
                                        </p:tgtEl>
                                        <p:attrNameLst>
                                          <p:attrName>ppt_w</p:attrName>
                                        </p:attrNameLst>
                                      </p:cBhvr>
                                      <p:tavLst>
                                        <p:tav tm="0">
                                          <p:val>
                                            <p:fltVal val="0"/>
                                          </p:val>
                                        </p:tav>
                                        <p:tav tm="100000">
                                          <p:val>
                                            <p:strVal val="#ppt_w"/>
                                          </p:val>
                                        </p:tav>
                                      </p:tavLst>
                                    </p:anim>
                                    <p:anim calcmode="lin" valueType="num">
                                      <p:cBhvr>
                                        <p:cTn id="65" dur="500" fill="hold"/>
                                        <p:tgtEl>
                                          <p:spTgt spid="19"/>
                                        </p:tgtEl>
                                        <p:attrNameLst>
                                          <p:attrName>ppt_h</p:attrName>
                                        </p:attrNameLst>
                                      </p:cBhvr>
                                      <p:tavLst>
                                        <p:tav tm="0">
                                          <p:val>
                                            <p:fltVal val="0"/>
                                          </p:val>
                                        </p:tav>
                                        <p:tav tm="100000">
                                          <p:val>
                                            <p:strVal val="#ppt_h"/>
                                          </p:val>
                                        </p:tav>
                                      </p:tavLst>
                                    </p:anim>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49CC8801-5C40-4248-AEFE-F18C81A3BEB5}"/>
              </a:ext>
            </a:extLst>
          </p:cNvPr>
          <p:cNvGraphicFramePr>
            <a:graphicFrameLocks noChangeAspect="1"/>
          </p:cNvGraphicFramePr>
          <p:nvPr>
            <p:extLst>
              <p:ext uri="{D42A27DB-BD31-4B8C-83A1-F6EECF244321}">
                <p14:modId xmlns:p14="http://schemas.microsoft.com/office/powerpoint/2010/main" val="3569756663"/>
              </p:ext>
            </p:extLst>
          </p:nvPr>
        </p:nvGraphicFramePr>
        <p:xfrm>
          <a:off x="2882900" y="347663"/>
          <a:ext cx="3551238" cy="882650"/>
        </p:xfrm>
        <a:graphic>
          <a:graphicData uri="http://schemas.openxmlformats.org/presentationml/2006/ole">
            <mc:AlternateContent xmlns:mc="http://schemas.openxmlformats.org/markup-compatibility/2006">
              <mc:Choice xmlns:v="urn:schemas-microsoft-com:vml" Requires="v">
                <p:oleObj spid="_x0000_s31492" name="Equation" r:id="rId3" imgW="1587240" imgH="393480" progId="Equation.DSMT4">
                  <p:embed/>
                </p:oleObj>
              </mc:Choice>
              <mc:Fallback>
                <p:oleObj name="Equation" r:id="rId3" imgW="1587240" imgH="393480" progId="Equation.DSMT4">
                  <p:embed/>
                  <p:pic>
                    <p:nvPicPr>
                      <p:cNvPr id="13" name="对象 12">
                        <a:extLst>
                          <a:ext uri="{FF2B5EF4-FFF2-40B4-BE49-F238E27FC236}">
                            <a16:creationId xmlns:a16="http://schemas.microsoft.com/office/drawing/2014/main" id="{F59B923E-B438-45C7-8260-E70989C7CE87}"/>
                          </a:ext>
                        </a:extLst>
                      </p:cNvPr>
                      <p:cNvPicPr>
                        <a:picLocks noChangeAspect="1" noChangeArrowheads="1"/>
                      </p:cNvPicPr>
                      <p:nvPr/>
                    </p:nvPicPr>
                    <p:blipFill>
                      <a:blip r:embed="rId4"/>
                      <a:srcRect/>
                      <a:stretch>
                        <a:fillRect/>
                      </a:stretch>
                    </p:blipFill>
                    <p:spPr bwMode="auto">
                      <a:xfrm>
                        <a:off x="2882900" y="347663"/>
                        <a:ext cx="3551238" cy="882650"/>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E86BFCE1-5BE5-4BD8-8472-9F3415281F5F}"/>
              </a:ext>
            </a:extLst>
          </p:cNvPr>
          <p:cNvGraphicFramePr>
            <a:graphicFrameLocks noChangeAspect="1"/>
          </p:cNvGraphicFramePr>
          <p:nvPr>
            <p:extLst>
              <p:ext uri="{D42A27DB-BD31-4B8C-83A1-F6EECF244321}">
                <p14:modId xmlns:p14="http://schemas.microsoft.com/office/powerpoint/2010/main" val="1107001433"/>
              </p:ext>
            </p:extLst>
          </p:nvPr>
        </p:nvGraphicFramePr>
        <p:xfrm>
          <a:off x="7435850" y="347663"/>
          <a:ext cx="3382963" cy="862012"/>
        </p:xfrm>
        <a:graphic>
          <a:graphicData uri="http://schemas.openxmlformats.org/presentationml/2006/ole">
            <mc:AlternateContent xmlns:mc="http://schemas.openxmlformats.org/markup-compatibility/2006">
              <mc:Choice xmlns:v="urn:schemas-microsoft-com:vml" Requires="v">
                <p:oleObj spid="_x0000_s31493" name="Equation" r:id="rId5" imgW="1549080" imgH="393480" progId="Equation.DSMT4">
                  <p:embed/>
                </p:oleObj>
              </mc:Choice>
              <mc:Fallback>
                <p:oleObj name="Equation" r:id="rId5" imgW="1549080" imgH="393480" progId="Equation.DSMT4">
                  <p:embed/>
                  <p:pic>
                    <p:nvPicPr>
                      <p:cNvPr id="0" name="Object 1"/>
                      <p:cNvPicPr>
                        <a:picLocks noChangeAspect="1" noChangeArrowheads="1"/>
                      </p:cNvPicPr>
                      <p:nvPr/>
                    </p:nvPicPr>
                    <p:blipFill>
                      <a:blip r:embed="rId6"/>
                      <a:srcRect/>
                      <a:stretch>
                        <a:fillRect/>
                      </a:stretch>
                    </p:blipFill>
                    <p:spPr bwMode="auto">
                      <a:xfrm>
                        <a:off x="7435850" y="347663"/>
                        <a:ext cx="3382963" cy="862012"/>
                      </a:xfrm>
                      <a:prstGeom prst="rect">
                        <a:avLst/>
                      </a:prstGeom>
                      <a:noFill/>
                    </p:spPr>
                  </p:pic>
                </p:oleObj>
              </mc:Fallback>
            </mc:AlternateContent>
          </a:graphicData>
        </a:graphic>
      </p:graphicFrame>
      <p:sp>
        <p:nvSpPr>
          <p:cNvPr id="8" name="矩形 7">
            <a:extLst>
              <a:ext uri="{FF2B5EF4-FFF2-40B4-BE49-F238E27FC236}">
                <a16:creationId xmlns:a16="http://schemas.microsoft.com/office/drawing/2014/main" id="{3A84E656-8052-4F5F-AFA5-D3E66656C4EC}"/>
              </a:ext>
            </a:extLst>
          </p:cNvPr>
          <p:cNvSpPr/>
          <p:nvPr/>
        </p:nvSpPr>
        <p:spPr>
          <a:xfrm>
            <a:off x="1303605" y="1607626"/>
            <a:ext cx="8874369" cy="954107"/>
          </a:xfrm>
          <a:prstGeom prst="rect">
            <a:avLst/>
          </a:prstGeom>
        </p:spPr>
        <p:txBody>
          <a:bodyPr wrap="square">
            <a:spAutoFit/>
          </a:bodyPr>
          <a:lstStyle/>
          <a:p>
            <a:r>
              <a:rPr lang="zh-CN" altLang="en-US" sz="2800" b="1" dirty="0">
                <a:solidFill>
                  <a:srgbClr val="FF0000"/>
                </a:solidFill>
              </a:rPr>
              <a:t>概率守恒：</a:t>
            </a:r>
            <a:r>
              <a:rPr lang="zh-CN" altLang="en-US" sz="2800" b="1" dirty="0">
                <a:solidFill>
                  <a:srgbClr val="009900"/>
                </a:solidFill>
              </a:rPr>
              <a:t>在单位时间内在一有限体积 内发现粒子的概率的增量等于通过体积表面流入的概率。</a:t>
            </a:r>
          </a:p>
        </p:txBody>
      </p:sp>
      <p:sp>
        <p:nvSpPr>
          <p:cNvPr id="9" name="矩形 8">
            <a:extLst>
              <a:ext uri="{FF2B5EF4-FFF2-40B4-BE49-F238E27FC236}">
                <a16:creationId xmlns:a16="http://schemas.microsoft.com/office/drawing/2014/main" id="{EBFE9AC7-931A-44B5-BFAD-B69FC9CFE9FD}"/>
              </a:ext>
            </a:extLst>
          </p:cNvPr>
          <p:cNvSpPr/>
          <p:nvPr/>
        </p:nvSpPr>
        <p:spPr>
          <a:xfrm>
            <a:off x="4252572" y="2870502"/>
            <a:ext cx="2709396" cy="523220"/>
          </a:xfrm>
          <a:prstGeom prst="rect">
            <a:avLst/>
          </a:prstGeom>
        </p:spPr>
        <p:txBody>
          <a:bodyPr wrap="non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概率流密度矢量</a:t>
            </a:r>
            <a:endParaRPr lang="zh-CN" altLang="en-US" sz="2800" b="1" dirty="0">
              <a:solidFill>
                <a:srgbClr val="FF00FF"/>
              </a:solidFill>
            </a:endParaRPr>
          </a:p>
        </p:txBody>
      </p:sp>
      <p:sp>
        <p:nvSpPr>
          <p:cNvPr id="11" name="矩形 10">
            <a:extLst>
              <a:ext uri="{FF2B5EF4-FFF2-40B4-BE49-F238E27FC236}">
                <a16:creationId xmlns:a16="http://schemas.microsoft.com/office/drawing/2014/main" id="{D18882F7-1ED2-4955-9DDE-250F610546F2}"/>
              </a:ext>
            </a:extLst>
          </p:cNvPr>
          <p:cNvSpPr/>
          <p:nvPr/>
        </p:nvSpPr>
        <p:spPr>
          <a:xfrm>
            <a:off x="1094496" y="3828144"/>
            <a:ext cx="4512774" cy="523220"/>
          </a:xfrm>
          <a:prstGeom prst="rect">
            <a:avLst/>
          </a:prstGeom>
        </p:spPr>
        <p:txBody>
          <a:bodyPr wrap="none">
            <a:spAutoFit/>
          </a:bodyPr>
          <a:lstStyle/>
          <a:p>
            <a:r>
              <a:rPr lang="zh-CN" altLang="zh-CN" sz="2800" b="1" dirty="0">
                <a:solidFill>
                  <a:srgbClr val="FF0000"/>
                </a:solidFill>
                <a:latin typeface="Calibri" panose="020F0502020204030204" pitchFamily="34" charset="0"/>
                <a:ea typeface="宋体" panose="02010600030101010101" pitchFamily="2" charset="-122"/>
              </a:rPr>
              <a:t>概率守恒方程的微分形式为</a:t>
            </a:r>
            <a:endParaRPr lang="zh-CN" altLang="zh-CN" sz="2800" b="1" dirty="0">
              <a:solidFill>
                <a:srgbClr val="FF0000"/>
              </a:solidFill>
              <a:effectLst/>
            </a:endParaRPr>
          </a:p>
        </p:txBody>
      </p:sp>
      <p:graphicFrame>
        <p:nvGraphicFramePr>
          <p:cNvPr id="13" name="对象 12">
            <a:extLst>
              <a:ext uri="{FF2B5EF4-FFF2-40B4-BE49-F238E27FC236}">
                <a16:creationId xmlns:a16="http://schemas.microsoft.com/office/drawing/2014/main" id="{3AC8EE39-5ACF-4C6F-9715-DFF3E0B98668}"/>
              </a:ext>
            </a:extLst>
          </p:cNvPr>
          <p:cNvGraphicFramePr>
            <a:graphicFrameLocks noChangeAspect="1"/>
          </p:cNvGraphicFramePr>
          <p:nvPr>
            <p:extLst>
              <p:ext uri="{D42A27DB-BD31-4B8C-83A1-F6EECF244321}">
                <p14:modId xmlns:p14="http://schemas.microsoft.com/office/powerpoint/2010/main" val="67312729"/>
              </p:ext>
            </p:extLst>
          </p:nvPr>
        </p:nvGraphicFramePr>
        <p:xfrm>
          <a:off x="4340225" y="4749800"/>
          <a:ext cx="3651250" cy="1292225"/>
        </p:xfrm>
        <a:graphic>
          <a:graphicData uri="http://schemas.openxmlformats.org/presentationml/2006/ole">
            <mc:AlternateContent xmlns:mc="http://schemas.openxmlformats.org/markup-compatibility/2006">
              <mc:Choice xmlns:v="urn:schemas-microsoft-com:vml" Requires="v">
                <p:oleObj spid="_x0000_s31494" name="Equation" r:id="rId7" imgW="1117440" imgH="393480" progId="Equation.DSMT4">
                  <p:embed/>
                </p:oleObj>
              </mc:Choice>
              <mc:Fallback>
                <p:oleObj name="Equation" r:id="rId7" imgW="1117440" imgH="393480" progId="Equation.DSMT4">
                  <p:embed/>
                  <p:pic>
                    <p:nvPicPr>
                      <p:cNvPr id="0" name="Object 6"/>
                      <p:cNvPicPr>
                        <a:picLocks noChangeAspect="1" noChangeArrowheads="1"/>
                      </p:cNvPicPr>
                      <p:nvPr/>
                    </p:nvPicPr>
                    <p:blipFill>
                      <a:blip r:embed="rId8"/>
                      <a:srcRect/>
                      <a:stretch>
                        <a:fillRect/>
                      </a:stretch>
                    </p:blipFill>
                    <p:spPr bwMode="auto">
                      <a:xfrm>
                        <a:off x="4340225" y="4749800"/>
                        <a:ext cx="3651250" cy="129222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2BC0AD6F-4F47-4C30-81DB-F61AA6E567E9}"/>
              </a:ext>
            </a:extLst>
          </p:cNvPr>
          <p:cNvGraphicFramePr>
            <a:graphicFrameLocks noChangeAspect="1"/>
          </p:cNvGraphicFramePr>
          <p:nvPr>
            <p:extLst>
              <p:ext uri="{D42A27DB-BD31-4B8C-83A1-F6EECF244321}">
                <p14:modId xmlns:p14="http://schemas.microsoft.com/office/powerpoint/2010/main" val="490343466"/>
              </p:ext>
            </p:extLst>
          </p:nvPr>
        </p:nvGraphicFramePr>
        <p:xfrm>
          <a:off x="519234" y="2701106"/>
          <a:ext cx="3382963" cy="862012"/>
        </p:xfrm>
        <a:graphic>
          <a:graphicData uri="http://schemas.openxmlformats.org/presentationml/2006/ole">
            <mc:AlternateContent xmlns:mc="http://schemas.openxmlformats.org/markup-compatibility/2006">
              <mc:Choice xmlns:v="urn:schemas-microsoft-com:vml" Requires="v">
                <p:oleObj spid="_x0000_s31495" name="Equation" r:id="rId9" imgW="1549080" imgH="393480" progId="Equation.DSMT4">
                  <p:embed/>
                </p:oleObj>
              </mc:Choice>
              <mc:Fallback>
                <p:oleObj name="Equation" r:id="rId9" imgW="1549080" imgH="393480" progId="Equation.DSMT4">
                  <p:embed/>
                  <p:pic>
                    <p:nvPicPr>
                      <p:cNvPr id="4" name="对象 3">
                        <a:extLst>
                          <a:ext uri="{FF2B5EF4-FFF2-40B4-BE49-F238E27FC236}">
                            <a16:creationId xmlns:a16="http://schemas.microsoft.com/office/drawing/2014/main" id="{E86BFCE1-5BE5-4BD8-8472-9F3415281F5F}"/>
                          </a:ext>
                        </a:extLst>
                      </p:cNvPr>
                      <p:cNvPicPr>
                        <a:picLocks noChangeAspect="1" noChangeArrowheads="1"/>
                      </p:cNvPicPr>
                      <p:nvPr/>
                    </p:nvPicPr>
                    <p:blipFill>
                      <a:blip r:embed="rId6"/>
                      <a:srcRect/>
                      <a:stretch>
                        <a:fillRect/>
                      </a:stretch>
                    </p:blipFill>
                    <p:spPr bwMode="auto">
                      <a:xfrm>
                        <a:off x="519234" y="2701106"/>
                        <a:ext cx="3382963" cy="862012"/>
                      </a:xfrm>
                      <a:prstGeom prst="rect">
                        <a:avLst/>
                      </a:prstGeom>
                      <a:noFill/>
                    </p:spPr>
                  </p:pic>
                </p:oleObj>
              </mc:Fallback>
            </mc:AlternateContent>
          </a:graphicData>
        </a:graphic>
      </p:graphicFrame>
    </p:spTree>
    <p:extLst>
      <p:ext uri="{BB962C8B-B14F-4D97-AF65-F5344CB8AC3E}">
        <p14:creationId xmlns:p14="http://schemas.microsoft.com/office/powerpoint/2010/main" val="293028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 calcmode="lin" valueType="num">
                                      <p:cBhvr>
                                        <p:cTn id="28" dur="1000" fill="hold"/>
                                        <p:tgtEl>
                                          <p:spTgt spid="12"/>
                                        </p:tgtEl>
                                        <p:attrNameLst>
                                          <p:attrName>style.rotation</p:attrName>
                                        </p:attrNameLst>
                                      </p:cBhvr>
                                      <p:tavLst>
                                        <p:tav tm="0">
                                          <p:val>
                                            <p:fltVal val="90"/>
                                          </p:val>
                                        </p:tav>
                                        <p:tav tm="100000">
                                          <p:val>
                                            <p:fltVal val="0"/>
                                          </p:val>
                                        </p:tav>
                                      </p:tavLst>
                                    </p:anim>
                                    <p:animEffect transition="in" filter="fade">
                                      <p:cBhvr>
                                        <p:cTn id="29" dur="1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C95BC98-E1E7-4684-BACE-DCD2A9BC7C86}"/>
              </a:ext>
            </a:extLst>
          </p:cNvPr>
          <p:cNvSpPr txBox="1">
            <a:spLocks noChangeArrowheads="1"/>
          </p:cNvSpPr>
          <p:nvPr/>
        </p:nvSpPr>
        <p:spPr>
          <a:xfrm>
            <a:off x="1434905" y="1227406"/>
            <a:ext cx="8218488"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b="1" dirty="0">
              <a:ea typeface="黑体" panose="02010609060101010101" pitchFamily="49" charset="-122"/>
            </a:endParaRPr>
          </a:p>
        </p:txBody>
      </p:sp>
      <p:graphicFrame>
        <p:nvGraphicFramePr>
          <p:cNvPr id="3" name="Object 4">
            <a:extLst>
              <a:ext uri="{FF2B5EF4-FFF2-40B4-BE49-F238E27FC236}">
                <a16:creationId xmlns:a16="http://schemas.microsoft.com/office/drawing/2014/main" id="{827C1C06-C16B-47DE-9E71-D01868D29AF3}"/>
              </a:ext>
            </a:extLst>
          </p:cNvPr>
          <p:cNvGraphicFramePr>
            <a:graphicFrameLocks noChangeAspect="1"/>
          </p:cNvGraphicFramePr>
          <p:nvPr>
            <p:extLst>
              <p:ext uri="{D42A27DB-BD31-4B8C-83A1-F6EECF244321}">
                <p14:modId xmlns:p14="http://schemas.microsoft.com/office/powerpoint/2010/main" val="995378368"/>
              </p:ext>
            </p:extLst>
          </p:nvPr>
        </p:nvGraphicFramePr>
        <p:xfrm>
          <a:off x="2339975" y="1004888"/>
          <a:ext cx="5381625" cy="1279525"/>
        </p:xfrm>
        <a:graphic>
          <a:graphicData uri="http://schemas.openxmlformats.org/presentationml/2006/ole">
            <mc:AlternateContent xmlns:mc="http://schemas.openxmlformats.org/markup-compatibility/2006">
              <mc:Choice xmlns:v="urn:schemas-microsoft-com:vml" Requires="v">
                <p:oleObj spid="_x0000_s239630" name="Equation" r:id="rId3" imgW="1815840" imgH="431640" progId="Equation.DSMT4">
                  <p:embed/>
                </p:oleObj>
              </mc:Choice>
              <mc:Fallback>
                <p:oleObj name="Equation" r:id="rId3" imgW="1815840" imgH="431640" progId="Equation.DSMT4">
                  <p:embed/>
                  <p:pic>
                    <p:nvPicPr>
                      <p:cNvPr id="3" name="Object 4">
                        <a:extLst>
                          <a:ext uri="{FF2B5EF4-FFF2-40B4-BE49-F238E27FC236}">
                            <a16:creationId xmlns:a16="http://schemas.microsoft.com/office/drawing/2014/main" id="{38FDD3DB-E39C-4D74-9EA2-4CC03D8600F4}"/>
                          </a:ext>
                        </a:extLst>
                      </p:cNvPr>
                      <p:cNvPicPr>
                        <a:picLocks noChangeAspect="1" noChangeArrowheads="1"/>
                      </p:cNvPicPr>
                      <p:nvPr/>
                    </p:nvPicPr>
                    <p:blipFill>
                      <a:blip r:embed="rId4"/>
                      <a:srcRect/>
                      <a:stretch>
                        <a:fillRect/>
                      </a:stretch>
                    </p:blipFill>
                    <p:spPr bwMode="auto">
                      <a:xfrm>
                        <a:off x="2339975" y="1004888"/>
                        <a:ext cx="5381625"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8">
            <a:extLst>
              <a:ext uri="{FF2B5EF4-FFF2-40B4-BE49-F238E27FC236}">
                <a16:creationId xmlns:a16="http://schemas.microsoft.com/office/drawing/2014/main" id="{8E7FDD02-EDDD-47E7-95C4-E58884DE412C}"/>
              </a:ext>
            </a:extLst>
          </p:cNvPr>
          <p:cNvGraphicFramePr>
            <a:graphicFrameLocks noChangeAspect="1"/>
          </p:cNvGraphicFramePr>
          <p:nvPr>
            <p:extLst>
              <p:ext uri="{D42A27DB-BD31-4B8C-83A1-F6EECF244321}">
                <p14:modId xmlns:p14="http://schemas.microsoft.com/office/powerpoint/2010/main" val="392131466"/>
              </p:ext>
            </p:extLst>
          </p:nvPr>
        </p:nvGraphicFramePr>
        <p:xfrm>
          <a:off x="6369050" y="266700"/>
          <a:ext cx="3454400" cy="666750"/>
        </p:xfrm>
        <a:graphic>
          <a:graphicData uri="http://schemas.openxmlformats.org/presentationml/2006/ole">
            <mc:AlternateContent xmlns:mc="http://schemas.openxmlformats.org/markup-compatibility/2006">
              <mc:Choice xmlns:v="urn:schemas-microsoft-com:vml" Requires="v">
                <p:oleObj spid="_x0000_s239631" name="Equation" r:id="rId5" imgW="1180800" imgH="228600" progId="Equation.DSMT4">
                  <p:embed/>
                </p:oleObj>
              </mc:Choice>
              <mc:Fallback>
                <p:oleObj name="Equation" r:id="rId5" imgW="1180800" imgH="228600" progId="Equation.DSMT4">
                  <p:embed/>
                  <p:pic>
                    <p:nvPicPr>
                      <p:cNvPr id="4" name="Object 8">
                        <a:extLst>
                          <a:ext uri="{FF2B5EF4-FFF2-40B4-BE49-F238E27FC236}">
                            <a16:creationId xmlns:a16="http://schemas.microsoft.com/office/drawing/2014/main" id="{61115C37-3AA5-4AEA-815E-8A7640C073C2}"/>
                          </a:ext>
                        </a:extLst>
                      </p:cNvPr>
                      <p:cNvPicPr>
                        <a:picLocks noChangeAspect="1" noChangeArrowheads="1"/>
                      </p:cNvPicPr>
                      <p:nvPr/>
                    </p:nvPicPr>
                    <p:blipFill>
                      <a:blip r:embed="rId6"/>
                      <a:srcRect/>
                      <a:stretch>
                        <a:fillRect/>
                      </a:stretch>
                    </p:blipFill>
                    <p:spPr bwMode="auto">
                      <a:xfrm>
                        <a:off x="6369050" y="266700"/>
                        <a:ext cx="3454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a:extLst>
              <a:ext uri="{FF2B5EF4-FFF2-40B4-BE49-F238E27FC236}">
                <a16:creationId xmlns:a16="http://schemas.microsoft.com/office/drawing/2014/main" id="{8BDE911E-614D-43D0-BFA9-1C70E35C654C}"/>
              </a:ext>
            </a:extLst>
          </p:cNvPr>
          <p:cNvSpPr/>
          <p:nvPr/>
        </p:nvSpPr>
        <p:spPr>
          <a:xfrm>
            <a:off x="660795" y="344190"/>
            <a:ext cx="4943315" cy="523220"/>
          </a:xfrm>
          <a:prstGeom prst="rect">
            <a:avLst/>
          </a:prstGeom>
        </p:spPr>
        <p:txBody>
          <a:bodyPr wrap="square">
            <a:spAutoFit/>
          </a:bodyPr>
          <a:lstStyle/>
          <a:p>
            <a:r>
              <a:rPr lang="zh-CN" altLang="en-US" sz="2800" b="1" dirty="0">
                <a:solidFill>
                  <a:srgbClr val="FF0000"/>
                </a:solidFill>
                <a:ea typeface="黑体" panose="02010609060101010101" pitchFamily="49" charset="-122"/>
              </a:rPr>
              <a:t>练习：</a:t>
            </a:r>
            <a:r>
              <a:rPr lang="zh-CN" altLang="en-US" sz="2800" b="1" dirty="0">
                <a:solidFill>
                  <a:srgbClr val="0000FF"/>
                </a:solidFill>
                <a:ea typeface="黑体" panose="02010609060101010101" pitchFamily="49" charset="-122"/>
              </a:rPr>
              <a:t>求平面波的</a:t>
            </a:r>
            <a:r>
              <a:rPr lang="zh-CN" altLang="en-US" sz="2800" b="1" dirty="0">
                <a:solidFill>
                  <a:srgbClr val="FF0000"/>
                </a:solidFill>
              </a:rPr>
              <a:t>概</a:t>
            </a:r>
            <a:r>
              <a:rPr lang="zh-CN" altLang="en-US" sz="2800" b="1" dirty="0">
                <a:solidFill>
                  <a:srgbClr val="0000FF"/>
                </a:solidFill>
                <a:ea typeface="黑体" panose="02010609060101010101" pitchFamily="49" charset="-122"/>
              </a:rPr>
              <a:t>率流密度。</a:t>
            </a:r>
          </a:p>
        </p:txBody>
      </p:sp>
      <p:graphicFrame>
        <p:nvGraphicFramePr>
          <p:cNvPr id="6" name="Object 4">
            <a:extLst>
              <a:ext uri="{FF2B5EF4-FFF2-40B4-BE49-F238E27FC236}">
                <a16:creationId xmlns:a16="http://schemas.microsoft.com/office/drawing/2014/main" id="{EE33411C-A16B-4401-BBF7-32763E4598C8}"/>
              </a:ext>
            </a:extLst>
          </p:cNvPr>
          <p:cNvGraphicFramePr>
            <a:graphicFrameLocks noChangeAspect="1"/>
          </p:cNvGraphicFramePr>
          <p:nvPr>
            <p:extLst>
              <p:ext uri="{D42A27DB-BD31-4B8C-83A1-F6EECF244321}">
                <p14:modId xmlns:p14="http://schemas.microsoft.com/office/powerpoint/2010/main" val="3823333276"/>
              </p:ext>
            </p:extLst>
          </p:nvPr>
        </p:nvGraphicFramePr>
        <p:xfrm>
          <a:off x="244475" y="2540000"/>
          <a:ext cx="11476038" cy="1317625"/>
        </p:xfrm>
        <a:graphic>
          <a:graphicData uri="http://schemas.openxmlformats.org/presentationml/2006/ole">
            <mc:AlternateContent xmlns:mc="http://schemas.openxmlformats.org/markup-compatibility/2006">
              <mc:Choice xmlns:v="urn:schemas-microsoft-com:vml" Requires="v">
                <p:oleObj spid="_x0000_s239632" name="Equation" r:id="rId7" imgW="3873240" imgH="444240" progId="Equation.DSMT4">
                  <p:embed/>
                </p:oleObj>
              </mc:Choice>
              <mc:Fallback>
                <p:oleObj name="Equation" r:id="rId7" imgW="3873240" imgH="444240" progId="Equation.DSMT4">
                  <p:embed/>
                  <p:pic>
                    <p:nvPicPr>
                      <p:cNvPr id="6" name="Object 4">
                        <a:extLst>
                          <a:ext uri="{FF2B5EF4-FFF2-40B4-BE49-F238E27FC236}">
                            <a16:creationId xmlns:a16="http://schemas.microsoft.com/office/drawing/2014/main" id="{4D7CC22D-98F1-4E22-B4CC-A92E941BCECF}"/>
                          </a:ext>
                        </a:extLst>
                      </p:cNvPr>
                      <p:cNvPicPr>
                        <a:picLocks noChangeAspect="1" noChangeArrowheads="1"/>
                      </p:cNvPicPr>
                      <p:nvPr/>
                    </p:nvPicPr>
                    <p:blipFill>
                      <a:blip r:embed="rId8"/>
                      <a:srcRect/>
                      <a:stretch>
                        <a:fillRect/>
                      </a:stretch>
                    </p:blipFill>
                    <p:spPr bwMode="auto">
                      <a:xfrm>
                        <a:off x="244475" y="2540000"/>
                        <a:ext cx="11476038"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F85A3018-4E01-49AD-8101-C011EEFE1733}"/>
              </a:ext>
            </a:extLst>
          </p:cNvPr>
          <p:cNvGraphicFramePr>
            <a:graphicFrameLocks noChangeAspect="1"/>
          </p:cNvGraphicFramePr>
          <p:nvPr>
            <p:extLst>
              <p:ext uri="{D42A27DB-BD31-4B8C-83A1-F6EECF244321}">
                <p14:modId xmlns:p14="http://schemas.microsoft.com/office/powerpoint/2010/main" val="4154489596"/>
              </p:ext>
            </p:extLst>
          </p:nvPr>
        </p:nvGraphicFramePr>
        <p:xfrm>
          <a:off x="3455988" y="4395788"/>
          <a:ext cx="1920875" cy="1203325"/>
        </p:xfrm>
        <a:graphic>
          <a:graphicData uri="http://schemas.openxmlformats.org/presentationml/2006/ole">
            <mc:AlternateContent xmlns:mc="http://schemas.openxmlformats.org/markup-compatibility/2006">
              <mc:Choice xmlns:v="urn:schemas-microsoft-com:vml" Requires="v">
                <p:oleObj spid="_x0000_s239633" name="Equation" r:id="rId9" imgW="647640" imgH="406080" progId="Equation.DSMT4">
                  <p:embed/>
                </p:oleObj>
              </mc:Choice>
              <mc:Fallback>
                <p:oleObj name="Equation" r:id="rId9" imgW="647640" imgH="406080" progId="Equation.DSMT4">
                  <p:embed/>
                  <p:pic>
                    <p:nvPicPr>
                      <p:cNvPr id="7" name="Object 4">
                        <a:extLst>
                          <a:ext uri="{FF2B5EF4-FFF2-40B4-BE49-F238E27FC236}">
                            <a16:creationId xmlns:a16="http://schemas.microsoft.com/office/drawing/2014/main" id="{2AFC9C35-0ACF-404B-97FE-89727D1663E1}"/>
                          </a:ext>
                        </a:extLst>
                      </p:cNvPr>
                      <p:cNvPicPr>
                        <a:picLocks noChangeAspect="1" noChangeArrowheads="1"/>
                      </p:cNvPicPr>
                      <p:nvPr/>
                    </p:nvPicPr>
                    <p:blipFill>
                      <a:blip r:embed="rId10"/>
                      <a:srcRect/>
                      <a:stretch>
                        <a:fillRect/>
                      </a:stretch>
                    </p:blipFill>
                    <p:spPr bwMode="auto">
                      <a:xfrm>
                        <a:off x="3455988" y="4395788"/>
                        <a:ext cx="192087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862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5FC0587-C1BE-40AC-88BB-EEEE6E351C8B}"/>
              </a:ext>
            </a:extLst>
          </p:cNvPr>
          <p:cNvSpPr txBox="1">
            <a:spLocks noChangeArrowheads="1"/>
          </p:cNvSpPr>
          <p:nvPr/>
        </p:nvSpPr>
        <p:spPr>
          <a:xfrm>
            <a:off x="1434905" y="1227406"/>
            <a:ext cx="8218488"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b="1" dirty="0">
              <a:ea typeface="黑体" panose="02010609060101010101" pitchFamily="49" charset="-122"/>
            </a:endParaRPr>
          </a:p>
        </p:txBody>
      </p:sp>
      <p:graphicFrame>
        <p:nvGraphicFramePr>
          <p:cNvPr id="3" name="Object 4">
            <a:extLst>
              <a:ext uri="{FF2B5EF4-FFF2-40B4-BE49-F238E27FC236}">
                <a16:creationId xmlns:a16="http://schemas.microsoft.com/office/drawing/2014/main" id="{F8143C6D-05E0-4801-8C02-CA913F2E75FE}"/>
              </a:ext>
            </a:extLst>
          </p:cNvPr>
          <p:cNvGraphicFramePr>
            <a:graphicFrameLocks noChangeAspect="1"/>
          </p:cNvGraphicFramePr>
          <p:nvPr>
            <p:extLst>
              <p:ext uri="{D42A27DB-BD31-4B8C-83A1-F6EECF244321}">
                <p14:modId xmlns:p14="http://schemas.microsoft.com/office/powerpoint/2010/main" val="2882802460"/>
              </p:ext>
            </p:extLst>
          </p:nvPr>
        </p:nvGraphicFramePr>
        <p:xfrm>
          <a:off x="2658501" y="1005196"/>
          <a:ext cx="4741863" cy="1279525"/>
        </p:xfrm>
        <a:graphic>
          <a:graphicData uri="http://schemas.openxmlformats.org/presentationml/2006/ole">
            <mc:AlternateContent xmlns:mc="http://schemas.openxmlformats.org/markup-compatibility/2006">
              <mc:Choice xmlns:v="urn:schemas-microsoft-com:vml" Requires="v">
                <p:oleObj spid="_x0000_s32279" name="Equation" r:id="rId3" imgW="1600200" imgH="431640" progId="Equation.DSMT4">
                  <p:embed/>
                </p:oleObj>
              </mc:Choice>
              <mc:Fallback>
                <p:oleObj name="Equation" r:id="rId3" imgW="1600200" imgH="431640" progId="Equation.DSMT4">
                  <p:embed/>
                  <p:pic>
                    <p:nvPicPr>
                      <p:cNvPr id="155652" name="Object 4">
                        <a:extLst>
                          <a:ext uri="{FF2B5EF4-FFF2-40B4-BE49-F238E27FC236}">
                            <a16:creationId xmlns:a16="http://schemas.microsoft.com/office/drawing/2014/main" id="{A02CFA2C-D2F7-44B6-A9B5-A1B95F9C0D00}"/>
                          </a:ext>
                        </a:extLst>
                      </p:cNvPr>
                      <p:cNvPicPr>
                        <a:picLocks noChangeAspect="1" noChangeArrowheads="1"/>
                      </p:cNvPicPr>
                      <p:nvPr/>
                    </p:nvPicPr>
                    <p:blipFill>
                      <a:blip r:embed="rId4"/>
                      <a:srcRect/>
                      <a:stretch>
                        <a:fillRect/>
                      </a:stretch>
                    </p:blipFill>
                    <p:spPr bwMode="auto">
                      <a:xfrm>
                        <a:off x="2658501" y="1005196"/>
                        <a:ext cx="4741863"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8">
            <a:extLst>
              <a:ext uri="{FF2B5EF4-FFF2-40B4-BE49-F238E27FC236}">
                <a16:creationId xmlns:a16="http://schemas.microsoft.com/office/drawing/2014/main" id="{A3B5B1E2-DE3F-409F-93BD-310DDC8DC465}"/>
              </a:ext>
            </a:extLst>
          </p:cNvPr>
          <p:cNvGraphicFramePr>
            <a:graphicFrameLocks noChangeAspect="1"/>
          </p:cNvGraphicFramePr>
          <p:nvPr>
            <p:extLst>
              <p:ext uri="{D42A27DB-BD31-4B8C-83A1-F6EECF244321}">
                <p14:modId xmlns:p14="http://schemas.microsoft.com/office/powerpoint/2010/main" val="1273784306"/>
              </p:ext>
            </p:extLst>
          </p:nvPr>
        </p:nvGraphicFramePr>
        <p:xfrm>
          <a:off x="6351589" y="247858"/>
          <a:ext cx="3490912" cy="704850"/>
        </p:xfrm>
        <a:graphic>
          <a:graphicData uri="http://schemas.openxmlformats.org/presentationml/2006/ole">
            <mc:AlternateContent xmlns:mc="http://schemas.openxmlformats.org/markup-compatibility/2006">
              <mc:Choice xmlns:v="urn:schemas-microsoft-com:vml" Requires="v">
                <p:oleObj spid="_x0000_s32280" name="Equation" r:id="rId5" imgW="1193760" imgH="241200" progId="Equation.DSMT4">
                  <p:embed/>
                </p:oleObj>
              </mc:Choice>
              <mc:Fallback>
                <p:oleObj name="Equation" r:id="rId5" imgW="1193760" imgH="241200" progId="Equation.DSMT4">
                  <p:embed/>
                  <p:pic>
                    <p:nvPicPr>
                      <p:cNvPr id="24581" name="Object 8">
                        <a:extLst>
                          <a:ext uri="{FF2B5EF4-FFF2-40B4-BE49-F238E27FC236}">
                            <a16:creationId xmlns:a16="http://schemas.microsoft.com/office/drawing/2014/main" id="{34286DFC-254C-4F10-897F-905EAFCB3DF2}"/>
                          </a:ext>
                        </a:extLst>
                      </p:cNvPr>
                      <p:cNvPicPr>
                        <a:picLocks noChangeAspect="1" noChangeArrowheads="1"/>
                      </p:cNvPicPr>
                      <p:nvPr/>
                    </p:nvPicPr>
                    <p:blipFill>
                      <a:blip r:embed="rId6"/>
                      <a:srcRect/>
                      <a:stretch>
                        <a:fillRect/>
                      </a:stretch>
                    </p:blipFill>
                    <p:spPr bwMode="auto">
                      <a:xfrm>
                        <a:off x="6351589" y="247858"/>
                        <a:ext cx="3490912"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a:extLst>
              <a:ext uri="{FF2B5EF4-FFF2-40B4-BE49-F238E27FC236}">
                <a16:creationId xmlns:a16="http://schemas.microsoft.com/office/drawing/2014/main" id="{8B980C3F-BAA0-4148-8FF5-CB93018CA06E}"/>
              </a:ext>
            </a:extLst>
          </p:cNvPr>
          <p:cNvSpPr/>
          <p:nvPr/>
        </p:nvSpPr>
        <p:spPr>
          <a:xfrm>
            <a:off x="600834" y="481976"/>
            <a:ext cx="4943315" cy="523220"/>
          </a:xfrm>
          <a:prstGeom prst="rect">
            <a:avLst/>
          </a:prstGeom>
        </p:spPr>
        <p:txBody>
          <a:bodyPr wrap="square">
            <a:spAutoFit/>
          </a:bodyPr>
          <a:lstStyle/>
          <a:p>
            <a:r>
              <a:rPr lang="zh-CN" altLang="en-US" sz="2800" b="1" dirty="0">
                <a:solidFill>
                  <a:srgbClr val="FF0000"/>
                </a:solidFill>
                <a:ea typeface="黑体" panose="02010609060101010101" pitchFamily="49" charset="-122"/>
              </a:rPr>
              <a:t>练习：</a:t>
            </a:r>
            <a:r>
              <a:rPr lang="zh-CN" altLang="en-US" sz="2800" b="1" dirty="0">
                <a:solidFill>
                  <a:srgbClr val="0000FF"/>
                </a:solidFill>
                <a:ea typeface="黑体" panose="02010609060101010101" pitchFamily="49" charset="-122"/>
              </a:rPr>
              <a:t>求平面波的</a:t>
            </a:r>
            <a:r>
              <a:rPr lang="zh-CN" altLang="en-US" sz="2800" b="1" dirty="0">
                <a:solidFill>
                  <a:srgbClr val="FF0000"/>
                </a:solidFill>
              </a:rPr>
              <a:t>概</a:t>
            </a:r>
            <a:r>
              <a:rPr lang="zh-CN" altLang="en-US" sz="2800" b="1" dirty="0">
                <a:solidFill>
                  <a:srgbClr val="0000FF"/>
                </a:solidFill>
                <a:ea typeface="黑体" panose="02010609060101010101" pitchFamily="49" charset="-122"/>
              </a:rPr>
              <a:t>率流密度。</a:t>
            </a:r>
          </a:p>
        </p:txBody>
      </p:sp>
      <p:graphicFrame>
        <p:nvGraphicFramePr>
          <p:cNvPr id="7" name="Object 4">
            <a:extLst>
              <a:ext uri="{FF2B5EF4-FFF2-40B4-BE49-F238E27FC236}">
                <a16:creationId xmlns:a16="http://schemas.microsoft.com/office/drawing/2014/main" id="{915E31E8-20FE-4402-94AD-5A1D871C87D8}"/>
              </a:ext>
            </a:extLst>
          </p:cNvPr>
          <p:cNvGraphicFramePr>
            <a:graphicFrameLocks noChangeAspect="1"/>
          </p:cNvGraphicFramePr>
          <p:nvPr>
            <p:extLst>
              <p:ext uri="{D42A27DB-BD31-4B8C-83A1-F6EECF244321}">
                <p14:modId xmlns:p14="http://schemas.microsoft.com/office/powerpoint/2010/main" val="1878204616"/>
              </p:ext>
            </p:extLst>
          </p:nvPr>
        </p:nvGraphicFramePr>
        <p:xfrm>
          <a:off x="282575" y="2559050"/>
          <a:ext cx="11401425" cy="1279525"/>
        </p:xfrm>
        <a:graphic>
          <a:graphicData uri="http://schemas.openxmlformats.org/presentationml/2006/ole">
            <mc:AlternateContent xmlns:mc="http://schemas.openxmlformats.org/markup-compatibility/2006">
              <mc:Choice xmlns:v="urn:schemas-microsoft-com:vml" Requires="v">
                <p:oleObj spid="_x0000_s32281" name="Equation" r:id="rId7" imgW="3848040" imgH="431640" progId="Equation.DSMT4">
                  <p:embed/>
                </p:oleObj>
              </mc:Choice>
              <mc:Fallback>
                <p:oleObj name="Equation" r:id="rId7" imgW="3848040" imgH="431640" progId="Equation.DSMT4">
                  <p:embed/>
                  <p:pic>
                    <p:nvPicPr>
                      <p:cNvPr id="3" name="Object 4">
                        <a:extLst>
                          <a:ext uri="{FF2B5EF4-FFF2-40B4-BE49-F238E27FC236}">
                            <a16:creationId xmlns:a16="http://schemas.microsoft.com/office/drawing/2014/main" id="{F8143C6D-05E0-4801-8C02-CA913F2E75FE}"/>
                          </a:ext>
                        </a:extLst>
                      </p:cNvPr>
                      <p:cNvPicPr>
                        <a:picLocks noChangeAspect="1" noChangeArrowheads="1"/>
                      </p:cNvPicPr>
                      <p:nvPr/>
                    </p:nvPicPr>
                    <p:blipFill>
                      <a:blip r:embed="rId8"/>
                      <a:srcRect/>
                      <a:stretch>
                        <a:fillRect/>
                      </a:stretch>
                    </p:blipFill>
                    <p:spPr bwMode="auto">
                      <a:xfrm>
                        <a:off x="282575" y="2559050"/>
                        <a:ext cx="11401425"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97FDB14D-BA5C-4EB2-841D-6DA9A0AE52B2}"/>
              </a:ext>
            </a:extLst>
          </p:cNvPr>
          <p:cNvGraphicFramePr>
            <a:graphicFrameLocks noChangeAspect="1"/>
          </p:cNvGraphicFramePr>
          <p:nvPr>
            <p:extLst>
              <p:ext uri="{D42A27DB-BD31-4B8C-83A1-F6EECF244321}">
                <p14:modId xmlns:p14="http://schemas.microsoft.com/office/powerpoint/2010/main" val="3925686300"/>
              </p:ext>
            </p:extLst>
          </p:nvPr>
        </p:nvGraphicFramePr>
        <p:xfrm>
          <a:off x="3455988" y="4357688"/>
          <a:ext cx="1920875" cy="1279525"/>
        </p:xfrm>
        <a:graphic>
          <a:graphicData uri="http://schemas.openxmlformats.org/presentationml/2006/ole">
            <mc:AlternateContent xmlns:mc="http://schemas.openxmlformats.org/markup-compatibility/2006">
              <mc:Choice xmlns:v="urn:schemas-microsoft-com:vml" Requires="v">
                <p:oleObj spid="_x0000_s32282" name="Equation" r:id="rId9" imgW="647640" imgH="431640" progId="Equation.DSMT4">
                  <p:embed/>
                </p:oleObj>
              </mc:Choice>
              <mc:Fallback>
                <p:oleObj name="Equation" r:id="rId9" imgW="647640" imgH="431640" progId="Equation.DSMT4">
                  <p:embed/>
                  <p:pic>
                    <p:nvPicPr>
                      <p:cNvPr id="6" name="Object 4">
                        <a:extLst>
                          <a:ext uri="{FF2B5EF4-FFF2-40B4-BE49-F238E27FC236}">
                            <a16:creationId xmlns:a16="http://schemas.microsoft.com/office/drawing/2014/main" id="{56B0BFD3-CF91-4416-9BB0-B6F1636A897E}"/>
                          </a:ext>
                        </a:extLst>
                      </p:cNvPr>
                      <p:cNvPicPr>
                        <a:picLocks noChangeAspect="1" noChangeArrowheads="1"/>
                      </p:cNvPicPr>
                      <p:nvPr/>
                    </p:nvPicPr>
                    <p:blipFill>
                      <a:blip r:embed="rId10"/>
                      <a:srcRect/>
                      <a:stretch>
                        <a:fillRect/>
                      </a:stretch>
                    </p:blipFill>
                    <p:spPr bwMode="auto">
                      <a:xfrm>
                        <a:off x="3455988" y="4357688"/>
                        <a:ext cx="1920875"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22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5FE5897-BA86-4720-B1CF-085855B71A27}"/>
              </a:ext>
            </a:extLst>
          </p:cNvPr>
          <p:cNvSpPr txBox="1">
            <a:spLocks noChangeArrowheads="1"/>
          </p:cNvSpPr>
          <p:nvPr/>
        </p:nvSpPr>
        <p:spPr>
          <a:xfrm>
            <a:off x="1434905" y="1227406"/>
            <a:ext cx="8218488"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b="1" dirty="0">
              <a:ea typeface="黑体" panose="02010609060101010101" pitchFamily="49" charset="-122"/>
            </a:endParaRPr>
          </a:p>
        </p:txBody>
      </p:sp>
      <p:graphicFrame>
        <p:nvGraphicFramePr>
          <p:cNvPr id="3" name="Object 4">
            <a:extLst>
              <a:ext uri="{FF2B5EF4-FFF2-40B4-BE49-F238E27FC236}">
                <a16:creationId xmlns:a16="http://schemas.microsoft.com/office/drawing/2014/main" id="{B5B4D754-78EA-4EB3-902B-6F62BEBB3BE0}"/>
              </a:ext>
            </a:extLst>
          </p:cNvPr>
          <p:cNvGraphicFramePr>
            <a:graphicFrameLocks noChangeAspect="1"/>
          </p:cNvGraphicFramePr>
          <p:nvPr>
            <p:extLst>
              <p:ext uri="{D42A27DB-BD31-4B8C-83A1-F6EECF244321}">
                <p14:modId xmlns:p14="http://schemas.microsoft.com/office/powerpoint/2010/main" val="943085855"/>
              </p:ext>
            </p:extLst>
          </p:nvPr>
        </p:nvGraphicFramePr>
        <p:xfrm>
          <a:off x="2590006" y="1306206"/>
          <a:ext cx="4741863" cy="1279525"/>
        </p:xfrm>
        <a:graphic>
          <a:graphicData uri="http://schemas.openxmlformats.org/presentationml/2006/ole">
            <mc:AlternateContent xmlns:mc="http://schemas.openxmlformats.org/markup-compatibility/2006">
              <mc:Choice xmlns:v="urn:schemas-microsoft-com:vml" Requires="v">
                <p:oleObj spid="_x0000_s140602" name="Equation" r:id="rId3" imgW="1600200" imgH="431640" progId="Equation.DSMT4">
                  <p:embed/>
                </p:oleObj>
              </mc:Choice>
              <mc:Fallback>
                <p:oleObj name="Equation" r:id="rId3" imgW="1600200" imgH="431640" progId="Equation.DSMT4">
                  <p:embed/>
                  <p:pic>
                    <p:nvPicPr>
                      <p:cNvPr id="3" name="Object 4">
                        <a:extLst>
                          <a:ext uri="{FF2B5EF4-FFF2-40B4-BE49-F238E27FC236}">
                            <a16:creationId xmlns:a16="http://schemas.microsoft.com/office/drawing/2014/main" id="{F8143C6D-05E0-4801-8C02-CA913F2E75FE}"/>
                          </a:ext>
                        </a:extLst>
                      </p:cNvPr>
                      <p:cNvPicPr>
                        <a:picLocks noChangeAspect="1" noChangeArrowheads="1"/>
                      </p:cNvPicPr>
                      <p:nvPr/>
                    </p:nvPicPr>
                    <p:blipFill>
                      <a:blip r:embed="rId4"/>
                      <a:srcRect/>
                      <a:stretch>
                        <a:fillRect/>
                      </a:stretch>
                    </p:blipFill>
                    <p:spPr bwMode="auto">
                      <a:xfrm>
                        <a:off x="2590006" y="1306206"/>
                        <a:ext cx="4741863"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8">
            <a:extLst>
              <a:ext uri="{FF2B5EF4-FFF2-40B4-BE49-F238E27FC236}">
                <a16:creationId xmlns:a16="http://schemas.microsoft.com/office/drawing/2014/main" id="{D16EA649-5188-4375-8519-C186844E8DF7}"/>
              </a:ext>
            </a:extLst>
          </p:cNvPr>
          <p:cNvGraphicFramePr>
            <a:graphicFrameLocks noChangeAspect="1"/>
          </p:cNvGraphicFramePr>
          <p:nvPr>
            <p:extLst>
              <p:ext uri="{D42A27DB-BD31-4B8C-83A1-F6EECF244321}">
                <p14:modId xmlns:p14="http://schemas.microsoft.com/office/powerpoint/2010/main" val="3910937991"/>
              </p:ext>
            </p:extLst>
          </p:nvPr>
        </p:nvGraphicFramePr>
        <p:xfrm>
          <a:off x="6408494" y="379146"/>
          <a:ext cx="3305175" cy="704850"/>
        </p:xfrm>
        <a:graphic>
          <a:graphicData uri="http://schemas.openxmlformats.org/presentationml/2006/ole">
            <mc:AlternateContent xmlns:mc="http://schemas.openxmlformats.org/markup-compatibility/2006">
              <mc:Choice xmlns:v="urn:schemas-microsoft-com:vml" Requires="v">
                <p:oleObj spid="_x0000_s140603" name="Equation" r:id="rId5" imgW="1130040" imgH="241200" progId="Equation.DSMT4">
                  <p:embed/>
                </p:oleObj>
              </mc:Choice>
              <mc:Fallback>
                <p:oleObj name="Equation" r:id="rId5" imgW="1130040" imgH="241200" progId="Equation.DSMT4">
                  <p:embed/>
                  <p:pic>
                    <p:nvPicPr>
                      <p:cNvPr id="4" name="Object 8">
                        <a:extLst>
                          <a:ext uri="{FF2B5EF4-FFF2-40B4-BE49-F238E27FC236}">
                            <a16:creationId xmlns:a16="http://schemas.microsoft.com/office/drawing/2014/main" id="{A3B5B1E2-DE3F-409F-93BD-310DDC8DC465}"/>
                          </a:ext>
                        </a:extLst>
                      </p:cNvPr>
                      <p:cNvPicPr>
                        <a:picLocks noChangeAspect="1" noChangeArrowheads="1"/>
                      </p:cNvPicPr>
                      <p:nvPr/>
                    </p:nvPicPr>
                    <p:blipFill>
                      <a:blip r:embed="rId6"/>
                      <a:srcRect/>
                      <a:stretch>
                        <a:fillRect/>
                      </a:stretch>
                    </p:blipFill>
                    <p:spPr bwMode="auto">
                      <a:xfrm>
                        <a:off x="6408494" y="379146"/>
                        <a:ext cx="33051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a:extLst>
              <a:ext uri="{FF2B5EF4-FFF2-40B4-BE49-F238E27FC236}">
                <a16:creationId xmlns:a16="http://schemas.microsoft.com/office/drawing/2014/main" id="{81941426-7CAA-440B-847F-69F30B4199D2}"/>
              </a:ext>
            </a:extLst>
          </p:cNvPr>
          <p:cNvSpPr/>
          <p:nvPr/>
        </p:nvSpPr>
        <p:spPr>
          <a:xfrm>
            <a:off x="600834" y="481976"/>
            <a:ext cx="4943315" cy="523220"/>
          </a:xfrm>
          <a:prstGeom prst="rect">
            <a:avLst/>
          </a:prstGeom>
        </p:spPr>
        <p:txBody>
          <a:bodyPr wrap="square">
            <a:spAutoFit/>
          </a:bodyPr>
          <a:lstStyle/>
          <a:p>
            <a:r>
              <a:rPr lang="zh-CN" altLang="en-US" sz="2800" b="1" dirty="0">
                <a:solidFill>
                  <a:srgbClr val="FF0000"/>
                </a:solidFill>
                <a:ea typeface="黑体" panose="02010609060101010101" pitchFamily="49" charset="-122"/>
              </a:rPr>
              <a:t>练习：</a:t>
            </a:r>
            <a:r>
              <a:rPr lang="zh-CN" altLang="en-US" sz="2800" b="1" dirty="0">
                <a:solidFill>
                  <a:srgbClr val="0000FF"/>
                </a:solidFill>
                <a:ea typeface="黑体" panose="02010609060101010101" pitchFamily="49" charset="-122"/>
              </a:rPr>
              <a:t>求平面波的</a:t>
            </a:r>
            <a:r>
              <a:rPr lang="zh-CN" altLang="en-US" sz="2800" b="1" dirty="0">
                <a:solidFill>
                  <a:srgbClr val="FF0000"/>
                </a:solidFill>
              </a:rPr>
              <a:t>概</a:t>
            </a:r>
            <a:r>
              <a:rPr lang="zh-CN" altLang="en-US" sz="2800" b="1" dirty="0">
                <a:solidFill>
                  <a:srgbClr val="0000FF"/>
                </a:solidFill>
                <a:ea typeface="黑体" panose="02010609060101010101" pitchFamily="49" charset="-122"/>
              </a:rPr>
              <a:t>率流密度。</a:t>
            </a:r>
          </a:p>
        </p:txBody>
      </p:sp>
      <p:graphicFrame>
        <p:nvGraphicFramePr>
          <p:cNvPr id="7" name="Object 4">
            <a:extLst>
              <a:ext uri="{FF2B5EF4-FFF2-40B4-BE49-F238E27FC236}">
                <a16:creationId xmlns:a16="http://schemas.microsoft.com/office/drawing/2014/main" id="{339C8100-404F-4390-91A7-9011658FB71A}"/>
              </a:ext>
            </a:extLst>
          </p:cNvPr>
          <p:cNvGraphicFramePr>
            <a:graphicFrameLocks noChangeAspect="1"/>
          </p:cNvGraphicFramePr>
          <p:nvPr>
            <p:extLst>
              <p:ext uri="{D42A27DB-BD31-4B8C-83A1-F6EECF244321}">
                <p14:modId xmlns:p14="http://schemas.microsoft.com/office/powerpoint/2010/main" val="3575266754"/>
              </p:ext>
            </p:extLst>
          </p:nvPr>
        </p:nvGraphicFramePr>
        <p:xfrm>
          <a:off x="508000" y="2807941"/>
          <a:ext cx="10950575" cy="1279525"/>
        </p:xfrm>
        <a:graphic>
          <a:graphicData uri="http://schemas.openxmlformats.org/presentationml/2006/ole">
            <mc:AlternateContent xmlns:mc="http://schemas.openxmlformats.org/markup-compatibility/2006">
              <mc:Choice xmlns:v="urn:schemas-microsoft-com:vml" Requires="v">
                <p:oleObj spid="_x0000_s140604" name="Equation" r:id="rId7" imgW="3695400" imgH="431640" progId="Equation.DSMT4">
                  <p:embed/>
                </p:oleObj>
              </mc:Choice>
              <mc:Fallback>
                <p:oleObj name="Equation" r:id="rId7" imgW="3695400" imgH="431640" progId="Equation.DSMT4">
                  <p:embed/>
                  <p:pic>
                    <p:nvPicPr>
                      <p:cNvPr id="7" name="Object 4">
                        <a:extLst>
                          <a:ext uri="{FF2B5EF4-FFF2-40B4-BE49-F238E27FC236}">
                            <a16:creationId xmlns:a16="http://schemas.microsoft.com/office/drawing/2014/main" id="{915E31E8-20FE-4402-94AD-5A1D871C87D8}"/>
                          </a:ext>
                        </a:extLst>
                      </p:cNvPr>
                      <p:cNvPicPr>
                        <a:picLocks noChangeAspect="1" noChangeArrowheads="1"/>
                      </p:cNvPicPr>
                      <p:nvPr/>
                    </p:nvPicPr>
                    <p:blipFill>
                      <a:blip r:embed="rId8"/>
                      <a:srcRect/>
                      <a:stretch>
                        <a:fillRect/>
                      </a:stretch>
                    </p:blipFill>
                    <p:spPr bwMode="auto">
                      <a:xfrm>
                        <a:off x="508000" y="2807941"/>
                        <a:ext cx="10950575"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a:extLst>
              <a:ext uri="{FF2B5EF4-FFF2-40B4-BE49-F238E27FC236}">
                <a16:creationId xmlns:a16="http://schemas.microsoft.com/office/drawing/2014/main" id="{DA1B922F-1003-49CA-9F15-314051FB73FE}"/>
              </a:ext>
            </a:extLst>
          </p:cNvPr>
          <p:cNvGraphicFramePr>
            <a:graphicFrameLocks noChangeAspect="1"/>
          </p:cNvGraphicFramePr>
          <p:nvPr>
            <p:extLst>
              <p:ext uri="{D42A27DB-BD31-4B8C-83A1-F6EECF244321}">
                <p14:modId xmlns:p14="http://schemas.microsoft.com/office/powerpoint/2010/main" val="3405264091"/>
              </p:ext>
            </p:extLst>
          </p:nvPr>
        </p:nvGraphicFramePr>
        <p:xfrm>
          <a:off x="3870325" y="4357688"/>
          <a:ext cx="1090613" cy="1279525"/>
        </p:xfrm>
        <a:graphic>
          <a:graphicData uri="http://schemas.openxmlformats.org/presentationml/2006/ole">
            <mc:AlternateContent xmlns:mc="http://schemas.openxmlformats.org/markup-compatibility/2006">
              <mc:Choice xmlns:v="urn:schemas-microsoft-com:vml" Requires="v">
                <p:oleObj spid="_x0000_s140605" name="Equation" r:id="rId9" imgW="368280" imgH="431640" progId="Equation.DSMT4">
                  <p:embed/>
                </p:oleObj>
              </mc:Choice>
              <mc:Fallback>
                <p:oleObj name="Equation" r:id="rId9" imgW="368280" imgH="431640" progId="Equation.DSMT4">
                  <p:embed/>
                  <p:pic>
                    <p:nvPicPr>
                      <p:cNvPr id="6" name="Object 4">
                        <a:extLst>
                          <a:ext uri="{FF2B5EF4-FFF2-40B4-BE49-F238E27FC236}">
                            <a16:creationId xmlns:a16="http://schemas.microsoft.com/office/drawing/2014/main" id="{C6E25D8E-4D6F-4D82-B400-DF96F2AB7C54}"/>
                          </a:ext>
                        </a:extLst>
                      </p:cNvPr>
                      <p:cNvPicPr>
                        <a:picLocks noChangeAspect="1" noChangeArrowheads="1"/>
                      </p:cNvPicPr>
                      <p:nvPr/>
                    </p:nvPicPr>
                    <p:blipFill>
                      <a:blip r:embed="rId10"/>
                      <a:srcRect/>
                      <a:stretch>
                        <a:fillRect/>
                      </a:stretch>
                    </p:blipFill>
                    <p:spPr bwMode="auto">
                      <a:xfrm>
                        <a:off x="3870325" y="4357688"/>
                        <a:ext cx="1090613"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990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D8ECF7E-0246-419C-9E10-3026D7364864}"/>
              </a:ext>
            </a:extLst>
          </p:cNvPr>
          <p:cNvSpPr txBox="1">
            <a:spLocks noChangeArrowheads="1"/>
          </p:cNvSpPr>
          <p:nvPr/>
        </p:nvSpPr>
        <p:spPr>
          <a:xfrm>
            <a:off x="1434905" y="1227406"/>
            <a:ext cx="8218488"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b="1" dirty="0">
              <a:ea typeface="黑体" panose="02010609060101010101" pitchFamily="49" charset="-122"/>
            </a:endParaRPr>
          </a:p>
        </p:txBody>
      </p:sp>
      <p:sp>
        <p:nvSpPr>
          <p:cNvPr id="5" name="矩形 4">
            <a:extLst>
              <a:ext uri="{FF2B5EF4-FFF2-40B4-BE49-F238E27FC236}">
                <a16:creationId xmlns:a16="http://schemas.microsoft.com/office/drawing/2014/main" id="{453ACEBE-DC83-40CA-ADB1-D3C97474C42B}"/>
              </a:ext>
            </a:extLst>
          </p:cNvPr>
          <p:cNvSpPr/>
          <p:nvPr/>
        </p:nvSpPr>
        <p:spPr>
          <a:xfrm>
            <a:off x="600834" y="481976"/>
            <a:ext cx="4943315" cy="523220"/>
          </a:xfrm>
          <a:prstGeom prst="rect">
            <a:avLst/>
          </a:prstGeom>
        </p:spPr>
        <p:txBody>
          <a:bodyPr wrap="square">
            <a:spAutoFit/>
          </a:bodyPr>
          <a:lstStyle/>
          <a:p>
            <a:r>
              <a:rPr lang="zh-CN" altLang="en-US" sz="2800" b="1" dirty="0">
                <a:solidFill>
                  <a:srgbClr val="FF0000"/>
                </a:solidFill>
                <a:ea typeface="黑体" panose="02010609060101010101" pitchFamily="49" charset="-122"/>
              </a:rPr>
              <a:t>练习：</a:t>
            </a:r>
            <a:r>
              <a:rPr lang="zh-CN" altLang="en-US" sz="2800" b="1" dirty="0">
                <a:solidFill>
                  <a:srgbClr val="0000FF"/>
                </a:solidFill>
                <a:ea typeface="黑体" panose="02010609060101010101" pitchFamily="49" charset="-122"/>
              </a:rPr>
              <a:t>求平面波的</a:t>
            </a:r>
            <a:r>
              <a:rPr lang="zh-CN" altLang="en-US" sz="2800" b="1" dirty="0">
                <a:solidFill>
                  <a:srgbClr val="FF0000"/>
                </a:solidFill>
              </a:rPr>
              <a:t>概</a:t>
            </a:r>
            <a:r>
              <a:rPr lang="zh-CN" altLang="en-US" sz="2800" b="1" dirty="0">
                <a:solidFill>
                  <a:srgbClr val="0000FF"/>
                </a:solidFill>
                <a:ea typeface="黑体" panose="02010609060101010101" pitchFamily="49" charset="-122"/>
              </a:rPr>
              <a:t>率流密度。</a:t>
            </a:r>
          </a:p>
        </p:txBody>
      </p:sp>
      <p:graphicFrame>
        <p:nvGraphicFramePr>
          <p:cNvPr id="8" name="Object 4">
            <a:extLst>
              <a:ext uri="{FF2B5EF4-FFF2-40B4-BE49-F238E27FC236}">
                <a16:creationId xmlns:a16="http://schemas.microsoft.com/office/drawing/2014/main" id="{A3FEFF99-5368-4468-BB05-CF40A7818C69}"/>
              </a:ext>
            </a:extLst>
          </p:cNvPr>
          <p:cNvGraphicFramePr>
            <a:graphicFrameLocks noChangeAspect="1"/>
          </p:cNvGraphicFramePr>
          <p:nvPr>
            <p:extLst>
              <p:ext uri="{D42A27DB-BD31-4B8C-83A1-F6EECF244321}">
                <p14:modId xmlns:p14="http://schemas.microsoft.com/office/powerpoint/2010/main" val="101098838"/>
              </p:ext>
            </p:extLst>
          </p:nvPr>
        </p:nvGraphicFramePr>
        <p:xfrm>
          <a:off x="2590006" y="1306206"/>
          <a:ext cx="4741863" cy="1279525"/>
        </p:xfrm>
        <a:graphic>
          <a:graphicData uri="http://schemas.openxmlformats.org/presentationml/2006/ole">
            <mc:AlternateContent xmlns:mc="http://schemas.openxmlformats.org/markup-compatibility/2006">
              <mc:Choice xmlns:v="urn:schemas-microsoft-com:vml" Requires="v">
                <p:oleObj spid="_x0000_s141694" name="Equation" r:id="rId3" imgW="1600200" imgH="431640" progId="Equation.DSMT4">
                  <p:embed/>
                </p:oleObj>
              </mc:Choice>
              <mc:Fallback>
                <p:oleObj name="Equation" r:id="rId3" imgW="1600200" imgH="431640" progId="Equation.DSMT4">
                  <p:embed/>
                  <p:pic>
                    <p:nvPicPr>
                      <p:cNvPr id="3" name="Object 4">
                        <a:extLst>
                          <a:ext uri="{FF2B5EF4-FFF2-40B4-BE49-F238E27FC236}">
                            <a16:creationId xmlns:a16="http://schemas.microsoft.com/office/drawing/2014/main" id="{F673D279-39F2-4E7B-A1F6-86A240D1FFF0}"/>
                          </a:ext>
                        </a:extLst>
                      </p:cNvPr>
                      <p:cNvPicPr>
                        <a:picLocks noChangeAspect="1" noChangeArrowheads="1"/>
                      </p:cNvPicPr>
                      <p:nvPr/>
                    </p:nvPicPr>
                    <p:blipFill>
                      <a:blip r:embed="rId4"/>
                      <a:srcRect/>
                      <a:stretch>
                        <a:fillRect/>
                      </a:stretch>
                    </p:blipFill>
                    <p:spPr bwMode="auto">
                      <a:xfrm>
                        <a:off x="2590006" y="1306206"/>
                        <a:ext cx="4741863"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a:extLst>
              <a:ext uri="{FF2B5EF4-FFF2-40B4-BE49-F238E27FC236}">
                <a16:creationId xmlns:a16="http://schemas.microsoft.com/office/drawing/2014/main" id="{C3C28320-686B-4B9A-85A4-D3AC101569A8}"/>
              </a:ext>
            </a:extLst>
          </p:cNvPr>
          <p:cNvGraphicFramePr>
            <a:graphicFrameLocks noChangeAspect="1"/>
          </p:cNvGraphicFramePr>
          <p:nvPr>
            <p:extLst>
              <p:ext uri="{D42A27DB-BD31-4B8C-83A1-F6EECF244321}">
                <p14:modId xmlns:p14="http://schemas.microsoft.com/office/powerpoint/2010/main" val="1683200366"/>
              </p:ext>
            </p:extLst>
          </p:nvPr>
        </p:nvGraphicFramePr>
        <p:xfrm>
          <a:off x="5718175" y="544513"/>
          <a:ext cx="4568825" cy="777875"/>
        </p:xfrm>
        <a:graphic>
          <a:graphicData uri="http://schemas.openxmlformats.org/presentationml/2006/ole">
            <mc:AlternateContent xmlns:mc="http://schemas.openxmlformats.org/markup-compatibility/2006">
              <mc:Choice xmlns:v="urn:schemas-microsoft-com:vml" Requires="v">
                <p:oleObj spid="_x0000_s141695" name="Equation" r:id="rId5" imgW="1562040" imgH="266400" progId="Equation.DSMT4">
                  <p:embed/>
                </p:oleObj>
              </mc:Choice>
              <mc:Fallback>
                <p:oleObj name="Equation" r:id="rId5" imgW="1562040" imgH="266400" progId="Equation.DSMT4">
                  <p:embed/>
                  <p:pic>
                    <p:nvPicPr>
                      <p:cNvPr id="4" name="Object 8">
                        <a:extLst>
                          <a:ext uri="{FF2B5EF4-FFF2-40B4-BE49-F238E27FC236}">
                            <a16:creationId xmlns:a16="http://schemas.microsoft.com/office/drawing/2014/main" id="{C8EC01AF-7495-4A3C-B53A-49248B5A6D8F}"/>
                          </a:ext>
                        </a:extLst>
                      </p:cNvPr>
                      <p:cNvPicPr>
                        <a:picLocks noChangeAspect="1" noChangeArrowheads="1"/>
                      </p:cNvPicPr>
                      <p:nvPr/>
                    </p:nvPicPr>
                    <p:blipFill>
                      <a:blip r:embed="rId6"/>
                      <a:srcRect/>
                      <a:stretch>
                        <a:fillRect/>
                      </a:stretch>
                    </p:blipFill>
                    <p:spPr bwMode="auto">
                      <a:xfrm>
                        <a:off x="5718175" y="544513"/>
                        <a:ext cx="45688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a:extLst>
              <a:ext uri="{FF2B5EF4-FFF2-40B4-BE49-F238E27FC236}">
                <a16:creationId xmlns:a16="http://schemas.microsoft.com/office/drawing/2014/main" id="{4DE55756-1F42-4EDA-9047-17E34CF5C84D}"/>
              </a:ext>
            </a:extLst>
          </p:cNvPr>
          <p:cNvGraphicFramePr>
            <a:graphicFrameLocks noChangeAspect="1"/>
          </p:cNvGraphicFramePr>
          <p:nvPr>
            <p:extLst>
              <p:ext uri="{D42A27DB-BD31-4B8C-83A1-F6EECF244321}">
                <p14:modId xmlns:p14="http://schemas.microsoft.com/office/powerpoint/2010/main" val="2385372520"/>
              </p:ext>
            </p:extLst>
          </p:nvPr>
        </p:nvGraphicFramePr>
        <p:xfrm>
          <a:off x="1949450" y="2765425"/>
          <a:ext cx="8015288" cy="2482850"/>
        </p:xfrm>
        <a:graphic>
          <a:graphicData uri="http://schemas.openxmlformats.org/presentationml/2006/ole">
            <mc:AlternateContent xmlns:mc="http://schemas.openxmlformats.org/markup-compatibility/2006">
              <mc:Choice xmlns:v="urn:schemas-microsoft-com:vml" Requires="v">
                <p:oleObj spid="_x0000_s141696" name="Equation" r:id="rId7" imgW="2705040" imgH="838080" progId="Equation.DSMT4">
                  <p:embed/>
                </p:oleObj>
              </mc:Choice>
              <mc:Fallback>
                <p:oleObj name="Equation" r:id="rId7" imgW="2705040" imgH="838080" progId="Equation.DSMT4">
                  <p:embed/>
                  <p:pic>
                    <p:nvPicPr>
                      <p:cNvPr id="7" name="Object 4">
                        <a:extLst>
                          <a:ext uri="{FF2B5EF4-FFF2-40B4-BE49-F238E27FC236}">
                            <a16:creationId xmlns:a16="http://schemas.microsoft.com/office/drawing/2014/main" id="{A97E820C-9A28-409E-82D0-2A1BCFC81B36}"/>
                          </a:ext>
                        </a:extLst>
                      </p:cNvPr>
                      <p:cNvPicPr>
                        <a:picLocks noChangeAspect="1" noChangeArrowheads="1"/>
                      </p:cNvPicPr>
                      <p:nvPr/>
                    </p:nvPicPr>
                    <p:blipFill>
                      <a:blip r:embed="rId8"/>
                      <a:srcRect/>
                      <a:stretch>
                        <a:fillRect/>
                      </a:stretch>
                    </p:blipFill>
                    <p:spPr bwMode="auto">
                      <a:xfrm>
                        <a:off x="1949450" y="2765425"/>
                        <a:ext cx="8015288"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a:extLst>
              <a:ext uri="{FF2B5EF4-FFF2-40B4-BE49-F238E27FC236}">
                <a16:creationId xmlns:a16="http://schemas.microsoft.com/office/drawing/2014/main" id="{CBA60B22-A4E5-4CF5-B1DF-D6A9B48C3FAA}"/>
              </a:ext>
            </a:extLst>
          </p:cNvPr>
          <p:cNvGraphicFramePr>
            <a:graphicFrameLocks noChangeAspect="1"/>
          </p:cNvGraphicFramePr>
          <p:nvPr>
            <p:extLst>
              <p:ext uri="{D42A27DB-BD31-4B8C-83A1-F6EECF244321}">
                <p14:modId xmlns:p14="http://schemas.microsoft.com/office/powerpoint/2010/main" val="3997745499"/>
              </p:ext>
            </p:extLst>
          </p:nvPr>
        </p:nvGraphicFramePr>
        <p:xfrm>
          <a:off x="2133600" y="5299075"/>
          <a:ext cx="2597150" cy="1279525"/>
        </p:xfrm>
        <a:graphic>
          <a:graphicData uri="http://schemas.openxmlformats.org/presentationml/2006/ole">
            <mc:AlternateContent xmlns:mc="http://schemas.openxmlformats.org/markup-compatibility/2006">
              <mc:Choice xmlns:v="urn:schemas-microsoft-com:vml" Requires="v">
                <p:oleObj spid="_x0000_s141697" name="Equation" r:id="rId9" imgW="876240" imgH="431640" progId="Equation.DSMT4">
                  <p:embed/>
                </p:oleObj>
              </mc:Choice>
              <mc:Fallback>
                <p:oleObj name="Equation" r:id="rId9" imgW="876240" imgH="431640" progId="Equation.DSMT4">
                  <p:embed/>
                  <p:pic>
                    <p:nvPicPr>
                      <p:cNvPr id="8" name="Object 4">
                        <a:extLst>
                          <a:ext uri="{FF2B5EF4-FFF2-40B4-BE49-F238E27FC236}">
                            <a16:creationId xmlns:a16="http://schemas.microsoft.com/office/drawing/2014/main" id="{C85C6D17-11B5-4C53-A0E4-667EE1B3C876}"/>
                          </a:ext>
                        </a:extLst>
                      </p:cNvPr>
                      <p:cNvPicPr>
                        <a:picLocks noChangeAspect="1" noChangeArrowheads="1"/>
                      </p:cNvPicPr>
                      <p:nvPr/>
                    </p:nvPicPr>
                    <p:blipFill>
                      <a:blip r:embed="rId10"/>
                      <a:srcRect/>
                      <a:stretch>
                        <a:fillRect/>
                      </a:stretch>
                    </p:blipFill>
                    <p:spPr bwMode="auto">
                      <a:xfrm>
                        <a:off x="2133600" y="5299075"/>
                        <a:ext cx="259715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a:extLst>
              <a:ext uri="{FF2B5EF4-FFF2-40B4-BE49-F238E27FC236}">
                <a16:creationId xmlns:a16="http://schemas.microsoft.com/office/drawing/2014/main" id="{BD8C7545-7FE6-410E-86DA-0CD7A87D7A3A}"/>
              </a:ext>
            </a:extLst>
          </p:cNvPr>
          <p:cNvGraphicFramePr>
            <a:graphicFrameLocks noChangeAspect="1"/>
          </p:cNvGraphicFramePr>
          <p:nvPr>
            <p:extLst>
              <p:ext uri="{D42A27DB-BD31-4B8C-83A1-F6EECF244321}">
                <p14:modId xmlns:p14="http://schemas.microsoft.com/office/powerpoint/2010/main" val="1555967893"/>
              </p:ext>
            </p:extLst>
          </p:nvPr>
        </p:nvGraphicFramePr>
        <p:xfrm>
          <a:off x="4775200" y="5299075"/>
          <a:ext cx="1354138" cy="1279525"/>
        </p:xfrm>
        <a:graphic>
          <a:graphicData uri="http://schemas.openxmlformats.org/presentationml/2006/ole">
            <mc:AlternateContent xmlns:mc="http://schemas.openxmlformats.org/markup-compatibility/2006">
              <mc:Choice xmlns:v="urn:schemas-microsoft-com:vml" Requires="v">
                <p:oleObj spid="_x0000_s141698" name="Equation" r:id="rId11" imgW="457200" imgH="431640" progId="Equation.DSMT4">
                  <p:embed/>
                </p:oleObj>
              </mc:Choice>
              <mc:Fallback>
                <p:oleObj name="Equation" r:id="rId11" imgW="457200" imgH="431640" progId="Equation.DSMT4">
                  <p:embed/>
                  <p:pic>
                    <p:nvPicPr>
                      <p:cNvPr id="9" name="Object 4">
                        <a:extLst>
                          <a:ext uri="{FF2B5EF4-FFF2-40B4-BE49-F238E27FC236}">
                            <a16:creationId xmlns:a16="http://schemas.microsoft.com/office/drawing/2014/main" id="{17FDB955-B557-4FF0-A14F-A487D103A679}"/>
                          </a:ext>
                        </a:extLst>
                      </p:cNvPr>
                      <p:cNvPicPr>
                        <a:picLocks noChangeAspect="1" noChangeArrowheads="1"/>
                      </p:cNvPicPr>
                      <p:nvPr/>
                    </p:nvPicPr>
                    <p:blipFill>
                      <a:blip r:embed="rId12"/>
                      <a:srcRect/>
                      <a:stretch>
                        <a:fillRect/>
                      </a:stretch>
                    </p:blipFill>
                    <p:spPr bwMode="auto">
                      <a:xfrm>
                        <a:off x="4775200" y="5299075"/>
                        <a:ext cx="1354138"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51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C722DFD4-A78E-4E14-871D-B2EDD1A2F781}"/>
              </a:ext>
            </a:extLst>
          </p:cNvPr>
          <p:cNvSpPr/>
          <p:nvPr/>
        </p:nvSpPr>
        <p:spPr>
          <a:xfrm>
            <a:off x="1460248" y="369141"/>
            <a:ext cx="5769528" cy="523220"/>
          </a:xfrm>
          <a:prstGeom prst="rect">
            <a:avLst/>
          </a:prstGeom>
        </p:spPr>
        <p:txBody>
          <a:bodyPr wrap="none">
            <a:spAutoFit/>
          </a:bodyPr>
          <a:lstStyle/>
          <a:p>
            <a:r>
              <a:rPr lang="zh-CN" altLang="en-US" sz="2800" b="1" dirty="0">
                <a:solidFill>
                  <a:srgbClr val="FF0000"/>
                </a:solidFill>
                <a:ea typeface=""/>
                <a:cs typeface=""/>
              </a:rPr>
              <a:t>练习</a:t>
            </a:r>
            <a:r>
              <a:rPr lang="en-US" altLang="zh-CN" sz="2800" b="1" dirty="0">
                <a:solidFill>
                  <a:srgbClr val="FF0000"/>
                </a:solidFill>
                <a:ea typeface=""/>
                <a:cs typeface=""/>
              </a:rPr>
              <a:t>2</a:t>
            </a:r>
            <a:r>
              <a:rPr lang="zh-CN" altLang="en-US" sz="2800" b="1" dirty="0">
                <a:solidFill>
                  <a:srgbClr val="FF0000"/>
                </a:solidFill>
                <a:ea typeface=""/>
                <a:cs typeface=""/>
              </a:rPr>
              <a:t>：</a:t>
            </a:r>
            <a:r>
              <a:rPr lang="zh-CN" altLang="en-US" sz="2800" b="1" dirty="0">
                <a:solidFill>
                  <a:srgbClr val="009900"/>
                </a:solidFill>
                <a:ea typeface=""/>
                <a:cs typeface=""/>
              </a:rPr>
              <a:t>证明动能算符是厄密算符。</a:t>
            </a:r>
            <a:endParaRPr lang="zh-CN" altLang="en-US" sz="2800" dirty="0">
              <a:solidFill>
                <a:srgbClr val="009900"/>
              </a:solidFill>
            </a:endParaRPr>
          </a:p>
        </p:txBody>
      </p:sp>
      <p:sp>
        <p:nvSpPr>
          <p:cNvPr id="15" name="矩形 14">
            <a:extLst>
              <a:ext uri="{FF2B5EF4-FFF2-40B4-BE49-F238E27FC236}">
                <a16:creationId xmlns:a16="http://schemas.microsoft.com/office/drawing/2014/main" id="{C9D6A006-2E55-4A6C-AA2D-D7E09E456A1A}"/>
              </a:ext>
            </a:extLst>
          </p:cNvPr>
          <p:cNvSpPr/>
          <p:nvPr/>
        </p:nvSpPr>
        <p:spPr>
          <a:xfrm>
            <a:off x="710757" y="1232412"/>
            <a:ext cx="1261884" cy="523220"/>
          </a:xfrm>
          <a:prstGeom prst="rect">
            <a:avLst/>
          </a:prstGeom>
        </p:spPr>
        <p:txBody>
          <a:bodyPr wrap="none">
            <a:spAutoFit/>
          </a:bodyPr>
          <a:lstStyle/>
          <a:p>
            <a:r>
              <a:rPr lang="zh-CN" altLang="en-US" sz="2800" b="1" dirty="0">
                <a:solidFill>
                  <a:srgbClr val="FF00FF"/>
                </a:solidFill>
                <a:ea typeface=""/>
                <a:cs typeface=""/>
              </a:rPr>
              <a:t>证明：</a:t>
            </a:r>
            <a:endParaRPr lang="zh-CN" altLang="en-US" sz="2800" dirty="0">
              <a:solidFill>
                <a:srgbClr val="FF00FF"/>
              </a:solidFill>
            </a:endParaRPr>
          </a:p>
        </p:txBody>
      </p:sp>
      <p:graphicFrame>
        <p:nvGraphicFramePr>
          <p:cNvPr id="23" name="对象 22">
            <a:extLst>
              <a:ext uri="{FF2B5EF4-FFF2-40B4-BE49-F238E27FC236}">
                <a16:creationId xmlns:a16="http://schemas.microsoft.com/office/drawing/2014/main" id="{6C5116D3-6CF5-49A3-B0F9-BF2714397FF7}"/>
              </a:ext>
            </a:extLst>
          </p:cNvPr>
          <p:cNvGraphicFramePr>
            <a:graphicFrameLocks noChangeAspect="1"/>
          </p:cNvGraphicFramePr>
          <p:nvPr>
            <p:extLst>
              <p:ext uri="{D42A27DB-BD31-4B8C-83A1-F6EECF244321}">
                <p14:modId xmlns:p14="http://schemas.microsoft.com/office/powerpoint/2010/main" val="1179118867"/>
              </p:ext>
            </p:extLst>
          </p:nvPr>
        </p:nvGraphicFramePr>
        <p:xfrm>
          <a:off x="2194743" y="900711"/>
          <a:ext cx="4300537" cy="903288"/>
        </p:xfrm>
        <a:graphic>
          <a:graphicData uri="http://schemas.openxmlformats.org/presentationml/2006/ole">
            <mc:AlternateContent xmlns:mc="http://schemas.openxmlformats.org/markup-compatibility/2006">
              <mc:Choice xmlns:v="urn:schemas-microsoft-com:vml" Requires="v">
                <p:oleObj spid="_x0000_s192930" name="Equation" r:id="rId3" imgW="1993680" imgH="419040" progId="Equation.DSMT4">
                  <p:embed/>
                </p:oleObj>
              </mc:Choice>
              <mc:Fallback>
                <p:oleObj name="Equation" r:id="rId3" imgW="1993680" imgH="419040" progId="Equation.DSMT4">
                  <p:embed/>
                  <p:pic>
                    <p:nvPicPr>
                      <p:cNvPr id="16" name="对象 15">
                        <a:extLst>
                          <a:ext uri="{FF2B5EF4-FFF2-40B4-BE49-F238E27FC236}">
                            <a16:creationId xmlns:a16="http://schemas.microsoft.com/office/drawing/2014/main" id="{539862AD-C650-49BD-ACF0-669F3F7B0736}"/>
                          </a:ext>
                        </a:extLst>
                      </p:cNvPr>
                      <p:cNvPicPr>
                        <a:picLocks noChangeAspect="1" noChangeArrowheads="1"/>
                      </p:cNvPicPr>
                      <p:nvPr/>
                    </p:nvPicPr>
                    <p:blipFill>
                      <a:blip r:embed="rId4"/>
                      <a:srcRect/>
                      <a:stretch>
                        <a:fillRect/>
                      </a:stretch>
                    </p:blipFill>
                    <p:spPr bwMode="auto">
                      <a:xfrm>
                        <a:off x="2194743" y="900711"/>
                        <a:ext cx="4300537" cy="903288"/>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1207F71-CE8F-48B7-BEF0-0CFF0D560E67}"/>
              </a:ext>
            </a:extLst>
          </p:cNvPr>
          <p:cNvGraphicFramePr>
            <a:graphicFrameLocks noChangeAspect="1"/>
          </p:cNvGraphicFramePr>
          <p:nvPr>
            <p:extLst>
              <p:ext uri="{D42A27DB-BD31-4B8C-83A1-F6EECF244321}">
                <p14:modId xmlns:p14="http://schemas.microsoft.com/office/powerpoint/2010/main" val="1940094269"/>
              </p:ext>
            </p:extLst>
          </p:nvPr>
        </p:nvGraphicFramePr>
        <p:xfrm>
          <a:off x="1460248" y="1842707"/>
          <a:ext cx="3614738" cy="1041400"/>
        </p:xfrm>
        <a:graphic>
          <a:graphicData uri="http://schemas.openxmlformats.org/presentationml/2006/ole">
            <mc:AlternateContent xmlns:mc="http://schemas.openxmlformats.org/markup-compatibility/2006">
              <mc:Choice xmlns:v="urn:schemas-microsoft-com:vml" Requires="v">
                <p:oleObj spid="_x0000_s192931" name="Equation" r:id="rId5" imgW="1676160" imgH="482400" progId="Equation.DSMT4">
                  <p:embed/>
                </p:oleObj>
              </mc:Choice>
              <mc:Fallback>
                <p:oleObj name="Equation" r:id="rId5" imgW="1676160" imgH="482400" progId="Equation.DSMT4">
                  <p:embed/>
                  <p:pic>
                    <p:nvPicPr>
                      <p:cNvPr id="16" name="对象 15">
                        <a:extLst>
                          <a:ext uri="{FF2B5EF4-FFF2-40B4-BE49-F238E27FC236}">
                            <a16:creationId xmlns:a16="http://schemas.microsoft.com/office/drawing/2014/main" id="{539862AD-C650-49BD-ACF0-669F3F7B0736}"/>
                          </a:ext>
                        </a:extLst>
                      </p:cNvPr>
                      <p:cNvPicPr>
                        <a:picLocks noChangeAspect="1" noChangeArrowheads="1"/>
                      </p:cNvPicPr>
                      <p:nvPr/>
                    </p:nvPicPr>
                    <p:blipFill>
                      <a:blip r:embed="rId6"/>
                      <a:srcRect/>
                      <a:stretch>
                        <a:fillRect/>
                      </a:stretch>
                    </p:blipFill>
                    <p:spPr bwMode="auto">
                      <a:xfrm>
                        <a:off x="1460248" y="1842707"/>
                        <a:ext cx="3614738" cy="1041400"/>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393AEA55-C2E2-4AF1-9A61-FE019FA11BFB}"/>
              </a:ext>
            </a:extLst>
          </p:cNvPr>
          <p:cNvGraphicFramePr>
            <a:graphicFrameLocks noChangeAspect="1"/>
          </p:cNvGraphicFramePr>
          <p:nvPr>
            <p:extLst>
              <p:ext uri="{D42A27DB-BD31-4B8C-83A1-F6EECF244321}">
                <p14:modId xmlns:p14="http://schemas.microsoft.com/office/powerpoint/2010/main" val="4169050629"/>
              </p:ext>
            </p:extLst>
          </p:nvPr>
        </p:nvGraphicFramePr>
        <p:xfrm>
          <a:off x="1260965" y="2836945"/>
          <a:ext cx="5286375" cy="1095375"/>
        </p:xfrm>
        <a:graphic>
          <a:graphicData uri="http://schemas.openxmlformats.org/presentationml/2006/ole">
            <mc:AlternateContent xmlns:mc="http://schemas.openxmlformats.org/markup-compatibility/2006">
              <mc:Choice xmlns:v="urn:schemas-microsoft-com:vml" Requires="v">
                <p:oleObj spid="_x0000_s192932" name="Equation" r:id="rId7" imgW="2450880" imgH="507960" progId="Equation.DSMT4">
                  <p:embed/>
                </p:oleObj>
              </mc:Choice>
              <mc:Fallback>
                <p:oleObj name="Equation" r:id="rId7" imgW="2450880" imgH="507960" progId="Equation.DSMT4">
                  <p:embed/>
                  <p:pic>
                    <p:nvPicPr>
                      <p:cNvPr id="10" name="对象 9">
                        <a:extLst>
                          <a:ext uri="{FF2B5EF4-FFF2-40B4-BE49-F238E27FC236}">
                            <a16:creationId xmlns:a16="http://schemas.microsoft.com/office/drawing/2014/main" id="{61207F71-CE8F-48B7-BEF0-0CFF0D560E67}"/>
                          </a:ext>
                        </a:extLst>
                      </p:cNvPr>
                      <p:cNvPicPr>
                        <a:picLocks noChangeAspect="1" noChangeArrowheads="1"/>
                      </p:cNvPicPr>
                      <p:nvPr/>
                    </p:nvPicPr>
                    <p:blipFill>
                      <a:blip r:embed="rId8"/>
                      <a:srcRect/>
                      <a:stretch>
                        <a:fillRect/>
                      </a:stretch>
                    </p:blipFill>
                    <p:spPr bwMode="auto">
                      <a:xfrm>
                        <a:off x="1260965" y="2836945"/>
                        <a:ext cx="5286375" cy="1095375"/>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F77C098F-B453-4E0A-8219-D009C85BC2E5}"/>
              </a:ext>
            </a:extLst>
          </p:cNvPr>
          <p:cNvGraphicFramePr>
            <a:graphicFrameLocks noChangeAspect="1"/>
          </p:cNvGraphicFramePr>
          <p:nvPr>
            <p:extLst>
              <p:ext uri="{D42A27DB-BD31-4B8C-83A1-F6EECF244321}">
                <p14:modId xmlns:p14="http://schemas.microsoft.com/office/powerpoint/2010/main" val="2664252981"/>
              </p:ext>
            </p:extLst>
          </p:nvPr>
        </p:nvGraphicFramePr>
        <p:xfrm>
          <a:off x="945466" y="4147142"/>
          <a:ext cx="2874963" cy="903288"/>
        </p:xfrm>
        <a:graphic>
          <a:graphicData uri="http://schemas.openxmlformats.org/presentationml/2006/ole">
            <mc:AlternateContent xmlns:mc="http://schemas.openxmlformats.org/markup-compatibility/2006">
              <mc:Choice xmlns:v="urn:schemas-microsoft-com:vml" Requires="v">
                <p:oleObj spid="_x0000_s192933" name="Equation" r:id="rId9" imgW="1333440" imgH="419040" progId="Equation.DSMT4">
                  <p:embed/>
                </p:oleObj>
              </mc:Choice>
              <mc:Fallback>
                <p:oleObj name="Equation" r:id="rId9" imgW="1333440" imgH="419040" progId="Equation.DSMT4">
                  <p:embed/>
                  <p:pic>
                    <p:nvPicPr>
                      <p:cNvPr id="12" name="对象 11">
                        <a:extLst>
                          <a:ext uri="{FF2B5EF4-FFF2-40B4-BE49-F238E27FC236}">
                            <a16:creationId xmlns:a16="http://schemas.microsoft.com/office/drawing/2014/main" id="{8A1F09AA-7E87-4658-9F6A-EECD2C08BE8E}"/>
                          </a:ext>
                        </a:extLst>
                      </p:cNvPr>
                      <p:cNvPicPr>
                        <a:picLocks noChangeAspect="1" noChangeArrowheads="1"/>
                      </p:cNvPicPr>
                      <p:nvPr/>
                    </p:nvPicPr>
                    <p:blipFill>
                      <a:blip r:embed="rId10"/>
                      <a:srcRect/>
                      <a:stretch>
                        <a:fillRect/>
                      </a:stretch>
                    </p:blipFill>
                    <p:spPr bwMode="auto">
                      <a:xfrm>
                        <a:off x="945466" y="4147142"/>
                        <a:ext cx="2874963" cy="903288"/>
                      </a:xfrm>
                      <a:prstGeom prst="rect">
                        <a:avLst/>
                      </a:prstGeom>
                      <a:noFill/>
                    </p:spPr>
                  </p:pic>
                </p:oleObj>
              </mc:Fallback>
            </mc:AlternateContent>
          </a:graphicData>
        </a:graphic>
      </p:graphicFrame>
      <p:sp>
        <p:nvSpPr>
          <p:cNvPr id="25" name="矩形 24">
            <a:extLst>
              <a:ext uri="{FF2B5EF4-FFF2-40B4-BE49-F238E27FC236}">
                <a16:creationId xmlns:a16="http://schemas.microsoft.com/office/drawing/2014/main" id="{E77D96C3-1D32-48EE-ADD7-86F0DC30FE63}"/>
              </a:ext>
            </a:extLst>
          </p:cNvPr>
          <p:cNvSpPr/>
          <p:nvPr/>
        </p:nvSpPr>
        <p:spPr>
          <a:xfrm>
            <a:off x="6874897" y="1529302"/>
            <a:ext cx="5110776" cy="954107"/>
          </a:xfrm>
          <a:prstGeom prst="rect">
            <a:avLst/>
          </a:prstGeom>
          <a:solidFill>
            <a:srgbClr val="FFFF00"/>
          </a:solidFill>
        </p:spPr>
        <p:txBody>
          <a:bodyPr wrap="square">
            <a:spAutoFit/>
          </a:bodyPr>
          <a:lstStyle/>
          <a:p>
            <a:r>
              <a:rPr lang="zh-CN" altLang="en-US" sz="2800" b="1" dirty="0">
                <a:solidFill>
                  <a:srgbClr val="009900"/>
                </a:solidFill>
              </a:rPr>
              <a:t>式中      和       分别为在无穷远处趋近于零的任意函数。</a:t>
            </a:r>
          </a:p>
        </p:txBody>
      </p:sp>
      <p:graphicFrame>
        <p:nvGraphicFramePr>
          <p:cNvPr id="26" name="对象 25">
            <a:extLst>
              <a:ext uri="{FF2B5EF4-FFF2-40B4-BE49-F238E27FC236}">
                <a16:creationId xmlns:a16="http://schemas.microsoft.com/office/drawing/2014/main" id="{0156A898-39DB-4A1C-9BD4-9BE14CA0132E}"/>
              </a:ext>
            </a:extLst>
          </p:cNvPr>
          <p:cNvGraphicFramePr>
            <a:graphicFrameLocks noChangeAspect="1"/>
          </p:cNvGraphicFramePr>
          <p:nvPr>
            <p:extLst>
              <p:ext uri="{D42A27DB-BD31-4B8C-83A1-F6EECF244321}">
                <p14:modId xmlns:p14="http://schemas.microsoft.com/office/powerpoint/2010/main" val="322491367"/>
              </p:ext>
            </p:extLst>
          </p:nvPr>
        </p:nvGraphicFramePr>
        <p:xfrm>
          <a:off x="7799851" y="1559786"/>
          <a:ext cx="393700" cy="460375"/>
        </p:xfrm>
        <a:graphic>
          <a:graphicData uri="http://schemas.openxmlformats.org/presentationml/2006/ole">
            <mc:AlternateContent xmlns:mc="http://schemas.openxmlformats.org/markup-compatibility/2006">
              <mc:Choice xmlns:v="urn:schemas-microsoft-com:vml" Requires="v">
                <p:oleObj spid="_x0000_s192934" name="Equation" r:id="rId11" imgW="139680" imgH="164880" progId="Equation.DSMT4">
                  <p:embed/>
                </p:oleObj>
              </mc:Choice>
              <mc:Fallback>
                <p:oleObj name="Equation" r:id="rId11" imgW="139680" imgH="164880" progId="Equation.DSMT4">
                  <p:embed/>
                  <p:pic>
                    <p:nvPicPr>
                      <p:cNvPr id="5" name="对象 4">
                        <a:extLst>
                          <a:ext uri="{FF2B5EF4-FFF2-40B4-BE49-F238E27FC236}">
                            <a16:creationId xmlns:a16="http://schemas.microsoft.com/office/drawing/2014/main" id="{D3628C1F-7389-4CF6-A83D-4AD6160FD71C}"/>
                          </a:ext>
                        </a:extLst>
                      </p:cNvPr>
                      <p:cNvPicPr>
                        <a:picLocks noChangeAspect="1" noChangeArrowheads="1"/>
                      </p:cNvPicPr>
                      <p:nvPr/>
                    </p:nvPicPr>
                    <p:blipFill>
                      <a:blip r:embed="rId12"/>
                      <a:srcRect/>
                      <a:stretch>
                        <a:fillRect/>
                      </a:stretch>
                    </p:blipFill>
                    <p:spPr bwMode="auto">
                      <a:xfrm>
                        <a:off x="7799851" y="1559786"/>
                        <a:ext cx="393700" cy="460375"/>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D607E833-AEA6-4A81-A486-BCD5F57CC712}"/>
              </a:ext>
            </a:extLst>
          </p:cNvPr>
          <p:cNvGraphicFramePr>
            <a:graphicFrameLocks noChangeAspect="1"/>
          </p:cNvGraphicFramePr>
          <p:nvPr>
            <p:extLst>
              <p:ext uri="{D42A27DB-BD31-4B8C-83A1-F6EECF244321}">
                <p14:modId xmlns:p14="http://schemas.microsoft.com/office/powerpoint/2010/main" val="455907291"/>
              </p:ext>
            </p:extLst>
          </p:nvPr>
        </p:nvGraphicFramePr>
        <p:xfrm>
          <a:off x="8745895" y="1559786"/>
          <a:ext cx="357188" cy="460375"/>
        </p:xfrm>
        <a:graphic>
          <a:graphicData uri="http://schemas.openxmlformats.org/presentationml/2006/ole">
            <mc:AlternateContent xmlns:mc="http://schemas.openxmlformats.org/markup-compatibility/2006">
              <mc:Choice xmlns:v="urn:schemas-microsoft-com:vml" Requires="v">
                <p:oleObj spid="_x0000_s192935" name="Equation" r:id="rId13" imgW="126720" imgH="164880" progId="Equation.DSMT4">
                  <p:embed/>
                </p:oleObj>
              </mc:Choice>
              <mc:Fallback>
                <p:oleObj name="Equation" r:id="rId13" imgW="126720" imgH="164880" progId="Equation.DSMT4">
                  <p:embed/>
                  <p:pic>
                    <p:nvPicPr>
                      <p:cNvPr id="6" name="对象 5">
                        <a:extLst>
                          <a:ext uri="{FF2B5EF4-FFF2-40B4-BE49-F238E27FC236}">
                            <a16:creationId xmlns:a16="http://schemas.microsoft.com/office/drawing/2014/main" id="{2DB75DAD-C0CF-434D-BEE3-F0B42F162D08}"/>
                          </a:ext>
                        </a:extLst>
                      </p:cNvPr>
                      <p:cNvPicPr>
                        <a:picLocks noChangeAspect="1" noChangeArrowheads="1"/>
                      </p:cNvPicPr>
                      <p:nvPr/>
                    </p:nvPicPr>
                    <p:blipFill>
                      <a:blip r:embed="rId14"/>
                      <a:srcRect/>
                      <a:stretch>
                        <a:fillRect/>
                      </a:stretch>
                    </p:blipFill>
                    <p:spPr bwMode="auto">
                      <a:xfrm>
                        <a:off x="8745895" y="1559786"/>
                        <a:ext cx="357188" cy="460375"/>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1631219B-D39D-475C-B33F-1997814BC34B}"/>
              </a:ext>
            </a:extLst>
          </p:cNvPr>
          <p:cNvGraphicFramePr>
            <a:graphicFrameLocks noChangeAspect="1"/>
          </p:cNvGraphicFramePr>
          <p:nvPr>
            <p:extLst>
              <p:ext uri="{D42A27DB-BD31-4B8C-83A1-F6EECF244321}">
                <p14:modId xmlns:p14="http://schemas.microsoft.com/office/powerpoint/2010/main" val="986029047"/>
              </p:ext>
            </p:extLst>
          </p:nvPr>
        </p:nvGraphicFramePr>
        <p:xfrm>
          <a:off x="4324350" y="4146550"/>
          <a:ext cx="4792663" cy="1095375"/>
        </p:xfrm>
        <a:graphic>
          <a:graphicData uri="http://schemas.openxmlformats.org/presentationml/2006/ole">
            <mc:AlternateContent xmlns:mc="http://schemas.openxmlformats.org/markup-compatibility/2006">
              <mc:Choice xmlns:v="urn:schemas-microsoft-com:vml" Requires="v">
                <p:oleObj spid="_x0000_s192936" name="Equation" r:id="rId15" imgW="2222280" imgH="507960" progId="Equation.DSMT4">
                  <p:embed/>
                </p:oleObj>
              </mc:Choice>
              <mc:Fallback>
                <p:oleObj name="Equation" r:id="rId15" imgW="2222280" imgH="507960" progId="Equation.DSMT4">
                  <p:embed/>
                  <p:pic>
                    <p:nvPicPr>
                      <p:cNvPr id="20" name="对象 19">
                        <a:extLst>
                          <a:ext uri="{FF2B5EF4-FFF2-40B4-BE49-F238E27FC236}">
                            <a16:creationId xmlns:a16="http://schemas.microsoft.com/office/drawing/2014/main" id="{F77C098F-B453-4E0A-8219-D009C85BC2E5}"/>
                          </a:ext>
                        </a:extLst>
                      </p:cNvPr>
                      <p:cNvPicPr>
                        <a:picLocks noChangeAspect="1" noChangeArrowheads="1"/>
                      </p:cNvPicPr>
                      <p:nvPr/>
                    </p:nvPicPr>
                    <p:blipFill>
                      <a:blip r:embed="rId16"/>
                      <a:srcRect/>
                      <a:stretch>
                        <a:fillRect/>
                      </a:stretch>
                    </p:blipFill>
                    <p:spPr bwMode="auto">
                      <a:xfrm>
                        <a:off x="4324350" y="4146550"/>
                        <a:ext cx="4792663" cy="1095375"/>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B419CCC6-BD5B-406F-A164-0AA7AE868C21}"/>
              </a:ext>
            </a:extLst>
          </p:cNvPr>
          <p:cNvGraphicFramePr>
            <a:graphicFrameLocks noChangeAspect="1"/>
          </p:cNvGraphicFramePr>
          <p:nvPr>
            <p:extLst>
              <p:ext uri="{D42A27DB-BD31-4B8C-83A1-F6EECF244321}">
                <p14:modId xmlns:p14="http://schemas.microsoft.com/office/powerpoint/2010/main" val="3993354317"/>
              </p:ext>
            </p:extLst>
          </p:nvPr>
        </p:nvGraphicFramePr>
        <p:xfrm>
          <a:off x="966788" y="5562600"/>
          <a:ext cx="2928937" cy="904875"/>
        </p:xfrm>
        <a:graphic>
          <a:graphicData uri="http://schemas.openxmlformats.org/presentationml/2006/ole">
            <mc:AlternateContent xmlns:mc="http://schemas.openxmlformats.org/markup-compatibility/2006">
              <mc:Choice xmlns:v="urn:schemas-microsoft-com:vml" Requires="v">
                <p:oleObj spid="_x0000_s192937" name="Equation" r:id="rId17" imgW="1358640" imgH="419040" progId="Equation.DSMT4">
                  <p:embed/>
                </p:oleObj>
              </mc:Choice>
              <mc:Fallback>
                <p:oleObj name="Equation" r:id="rId17" imgW="1358640" imgH="419040" progId="Equation.DSMT4">
                  <p:embed/>
                  <p:pic>
                    <p:nvPicPr>
                      <p:cNvPr id="19" name="对象 18">
                        <a:extLst>
                          <a:ext uri="{FF2B5EF4-FFF2-40B4-BE49-F238E27FC236}">
                            <a16:creationId xmlns:a16="http://schemas.microsoft.com/office/drawing/2014/main" id="{F7E8ECFE-267C-4938-8B2F-FD8EDC4F8EFF}"/>
                          </a:ext>
                        </a:extLst>
                      </p:cNvPr>
                      <p:cNvPicPr>
                        <a:picLocks noChangeAspect="1" noChangeArrowheads="1"/>
                      </p:cNvPicPr>
                      <p:nvPr/>
                    </p:nvPicPr>
                    <p:blipFill>
                      <a:blip r:embed="rId18"/>
                      <a:srcRect/>
                      <a:stretch>
                        <a:fillRect/>
                      </a:stretch>
                    </p:blipFill>
                    <p:spPr bwMode="auto">
                      <a:xfrm>
                        <a:off x="966788" y="5562600"/>
                        <a:ext cx="2928937" cy="904875"/>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866E81AE-AB17-4B3A-88BC-A53B742B91C5}"/>
              </a:ext>
            </a:extLst>
          </p:cNvPr>
          <p:cNvGraphicFramePr>
            <a:graphicFrameLocks noChangeAspect="1"/>
          </p:cNvGraphicFramePr>
          <p:nvPr>
            <p:extLst>
              <p:ext uri="{D42A27DB-BD31-4B8C-83A1-F6EECF244321}">
                <p14:modId xmlns:p14="http://schemas.microsoft.com/office/powerpoint/2010/main" val="682773988"/>
              </p:ext>
            </p:extLst>
          </p:nvPr>
        </p:nvGraphicFramePr>
        <p:xfrm>
          <a:off x="4357688" y="5664200"/>
          <a:ext cx="3259137" cy="904875"/>
        </p:xfrm>
        <a:graphic>
          <a:graphicData uri="http://schemas.openxmlformats.org/presentationml/2006/ole">
            <mc:AlternateContent xmlns:mc="http://schemas.openxmlformats.org/markup-compatibility/2006">
              <mc:Choice xmlns:v="urn:schemas-microsoft-com:vml" Requires="v">
                <p:oleObj spid="_x0000_s192938" name="Equation" r:id="rId19" imgW="1511280" imgH="419040" progId="Equation.DSMT4">
                  <p:embed/>
                </p:oleObj>
              </mc:Choice>
              <mc:Fallback>
                <p:oleObj name="Equation" r:id="rId19" imgW="1511280" imgH="419040" progId="Equation.DSMT4">
                  <p:embed/>
                  <p:pic>
                    <p:nvPicPr>
                      <p:cNvPr id="29" name="对象 28">
                        <a:extLst>
                          <a:ext uri="{FF2B5EF4-FFF2-40B4-BE49-F238E27FC236}">
                            <a16:creationId xmlns:a16="http://schemas.microsoft.com/office/drawing/2014/main" id="{F1FAEE3B-7C84-40F3-A729-3E11979DB002}"/>
                          </a:ext>
                        </a:extLst>
                      </p:cNvPr>
                      <p:cNvPicPr>
                        <a:picLocks noChangeAspect="1" noChangeArrowheads="1"/>
                      </p:cNvPicPr>
                      <p:nvPr/>
                    </p:nvPicPr>
                    <p:blipFill>
                      <a:blip r:embed="rId20"/>
                      <a:srcRect/>
                      <a:stretch>
                        <a:fillRect/>
                      </a:stretch>
                    </p:blipFill>
                    <p:spPr bwMode="auto">
                      <a:xfrm>
                        <a:off x="4357688" y="5664200"/>
                        <a:ext cx="3259137" cy="904875"/>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A42045A2-906C-420D-AF05-3B4CDF64B463}"/>
              </a:ext>
            </a:extLst>
          </p:cNvPr>
          <p:cNvGraphicFramePr>
            <a:graphicFrameLocks noChangeAspect="1"/>
          </p:cNvGraphicFramePr>
          <p:nvPr>
            <p:extLst>
              <p:ext uri="{D42A27DB-BD31-4B8C-83A1-F6EECF244321}">
                <p14:modId xmlns:p14="http://schemas.microsoft.com/office/powerpoint/2010/main" val="2315693209"/>
              </p:ext>
            </p:extLst>
          </p:nvPr>
        </p:nvGraphicFramePr>
        <p:xfrm>
          <a:off x="8126143" y="5763144"/>
          <a:ext cx="2327275" cy="711200"/>
        </p:xfrm>
        <a:graphic>
          <a:graphicData uri="http://schemas.openxmlformats.org/presentationml/2006/ole">
            <mc:AlternateContent xmlns:mc="http://schemas.openxmlformats.org/markup-compatibility/2006">
              <mc:Choice xmlns:v="urn:schemas-microsoft-com:vml" Requires="v">
                <p:oleObj spid="_x0000_s192939" name="Equation" r:id="rId21" imgW="1079280" imgH="330120" progId="Equation.DSMT4">
                  <p:embed/>
                </p:oleObj>
              </mc:Choice>
              <mc:Fallback>
                <p:oleObj name="Equation" r:id="rId21" imgW="1079280" imgH="330120" progId="Equation.DSMT4">
                  <p:embed/>
                  <p:pic>
                    <p:nvPicPr>
                      <p:cNvPr id="21" name="对象 20">
                        <a:extLst>
                          <a:ext uri="{FF2B5EF4-FFF2-40B4-BE49-F238E27FC236}">
                            <a16:creationId xmlns:a16="http://schemas.microsoft.com/office/drawing/2014/main" id="{F40AD6C7-A012-403C-801B-9038508F08D6}"/>
                          </a:ext>
                        </a:extLst>
                      </p:cNvPr>
                      <p:cNvPicPr>
                        <a:picLocks noChangeAspect="1" noChangeArrowheads="1"/>
                      </p:cNvPicPr>
                      <p:nvPr/>
                    </p:nvPicPr>
                    <p:blipFill>
                      <a:blip r:embed="rId22"/>
                      <a:srcRect/>
                      <a:stretch>
                        <a:fillRect/>
                      </a:stretch>
                    </p:blipFill>
                    <p:spPr bwMode="auto">
                      <a:xfrm>
                        <a:off x="8126143" y="5763144"/>
                        <a:ext cx="2327275" cy="711200"/>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0A8A30E5-721E-4837-8684-DFC067582BFF}"/>
              </a:ext>
            </a:extLst>
          </p:cNvPr>
          <p:cNvGraphicFramePr>
            <a:graphicFrameLocks noChangeAspect="1"/>
          </p:cNvGraphicFramePr>
          <p:nvPr>
            <p:extLst>
              <p:ext uri="{D42A27DB-BD31-4B8C-83A1-F6EECF244321}">
                <p14:modId xmlns:p14="http://schemas.microsoft.com/office/powerpoint/2010/main" val="3469663084"/>
              </p:ext>
            </p:extLst>
          </p:nvPr>
        </p:nvGraphicFramePr>
        <p:xfrm>
          <a:off x="7111112" y="578971"/>
          <a:ext cx="4874561" cy="687747"/>
        </p:xfrm>
        <a:graphic>
          <a:graphicData uri="http://schemas.openxmlformats.org/presentationml/2006/ole">
            <mc:AlternateContent xmlns:mc="http://schemas.openxmlformats.org/markup-compatibility/2006">
              <mc:Choice xmlns:v="urn:schemas-microsoft-com:vml" Requires="v">
                <p:oleObj spid="_x0000_s192940" name="Equation" r:id="rId23" imgW="1993680" imgH="279360" progId="Equation.DSMT4">
                  <p:embed/>
                </p:oleObj>
              </mc:Choice>
              <mc:Fallback>
                <p:oleObj name="Equation" r:id="rId23" imgW="1993680" imgH="279360" progId="Equation.DSMT4">
                  <p:embed/>
                  <p:pic>
                    <p:nvPicPr>
                      <p:cNvPr id="3" name="对象 2">
                        <a:extLst>
                          <a:ext uri="{FF2B5EF4-FFF2-40B4-BE49-F238E27FC236}">
                            <a16:creationId xmlns:a16="http://schemas.microsoft.com/office/drawing/2014/main" id="{5A3DC2C4-B9B6-4E3C-AE6B-C1C3DDC09944}"/>
                          </a:ext>
                        </a:extLst>
                      </p:cNvPr>
                      <p:cNvPicPr>
                        <a:picLocks noChangeAspect="1" noChangeArrowheads="1"/>
                      </p:cNvPicPr>
                      <p:nvPr/>
                    </p:nvPicPr>
                    <p:blipFill>
                      <a:blip r:embed="rId24"/>
                      <a:srcRect/>
                      <a:stretch>
                        <a:fillRect/>
                      </a:stretch>
                    </p:blipFill>
                    <p:spPr bwMode="auto">
                      <a:xfrm>
                        <a:off x="7111112" y="578971"/>
                        <a:ext cx="4874561" cy="687747"/>
                      </a:xfrm>
                      <a:prstGeom prst="rect">
                        <a:avLst/>
                      </a:prstGeom>
                      <a:solidFill>
                        <a:srgbClr val="00FFFF"/>
                      </a:solidFill>
                    </p:spPr>
                  </p:pic>
                </p:oleObj>
              </mc:Fallback>
            </mc:AlternateContent>
          </a:graphicData>
        </a:graphic>
      </p:graphicFrame>
    </p:spTree>
    <p:extLst>
      <p:ext uri="{BB962C8B-B14F-4D97-AF65-F5344CB8AC3E}">
        <p14:creationId xmlns:p14="http://schemas.microsoft.com/office/powerpoint/2010/main" val="1675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circle(in)">
                                      <p:cBhvr>
                                        <p:cTn id="44" dur="2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circle(in)">
                                      <p:cBhvr>
                                        <p:cTn id="49" dur="20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14E715-8ADE-4A97-9555-3BBD59B1202B}"/>
              </a:ext>
            </a:extLst>
          </p:cNvPr>
          <p:cNvSpPr/>
          <p:nvPr/>
        </p:nvSpPr>
        <p:spPr>
          <a:xfrm>
            <a:off x="952399" y="1097674"/>
            <a:ext cx="10078400" cy="523220"/>
          </a:xfrm>
          <a:prstGeom prst="rect">
            <a:avLst/>
          </a:prstGeom>
        </p:spPr>
        <p:txBody>
          <a:bodyPr wrap="none">
            <a:spAutoFit/>
          </a:bodyPr>
          <a:lstStyle/>
          <a:p>
            <a:r>
              <a:rPr lang="zh-CN" altLang="en-US" sz="2800" b="1" dirty="0">
                <a:solidFill>
                  <a:srgbClr val="3333FF"/>
                </a:solidFill>
              </a:rPr>
              <a:t>（</a:t>
            </a:r>
            <a:r>
              <a:rPr lang="en-US" altLang="zh-CN" sz="2800" b="1" dirty="0">
                <a:solidFill>
                  <a:srgbClr val="3333FF"/>
                </a:solidFill>
              </a:rPr>
              <a:t>1</a:t>
            </a:r>
            <a:r>
              <a:rPr lang="zh-CN" altLang="en-US" sz="2800" b="1" dirty="0">
                <a:solidFill>
                  <a:srgbClr val="3333FF"/>
                </a:solidFill>
              </a:rPr>
              <a:t>）对于系统的任何量子态，其厄米算符的平均值必为实数。</a:t>
            </a:r>
          </a:p>
        </p:txBody>
      </p:sp>
      <p:sp>
        <p:nvSpPr>
          <p:cNvPr id="3" name="矩形 2">
            <a:extLst>
              <a:ext uri="{FF2B5EF4-FFF2-40B4-BE49-F238E27FC236}">
                <a16:creationId xmlns:a16="http://schemas.microsoft.com/office/drawing/2014/main" id="{BAD19657-C89E-431C-A0C6-6113F1C0503B}"/>
              </a:ext>
            </a:extLst>
          </p:cNvPr>
          <p:cNvSpPr/>
          <p:nvPr/>
        </p:nvSpPr>
        <p:spPr>
          <a:xfrm>
            <a:off x="1837485" y="374526"/>
            <a:ext cx="2983509" cy="523220"/>
          </a:xfrm>
          <a:prstGeom prst="rect">
            <a:avLst/>
          </a:prstGeom>
        </p:spPr>
        <p:txBody>
          <a:bodyPr wrap="none">
            <a:spAutoFit/>
          </a:bodyPr>
          <a:lstStyle/>
          <a:p>
            <a:r>
              <a:rPr lang="en-US" altLang="zh-CN" sz="2800" b="1" dirty="0">
                <a:solidFill>
                  <a:srgbClr val="FF0000"/>
                </a:solidFill>
              </a:rPr>
              <a:t>3.</a:t>
            </a:r>
            <a:r>
              <a:rPr lang="zh-CN" altLang="en-US" sz="2800" b="1" dirty="0">
                <a:solidFill>
                  <a:srgbClr val="FF0000"/>
                </a:solidFill>
              </a:rPr>
              <a:t>厄密算符的性质</a:t>
            </a:r>
          </a:p>
        </p:txBody>
      </p:sp>
      <p:sp>
        <p:nvSpPr>
          <p:cNvPr id="4" name="矩形 3">
            <a:extLst>
              <a:ext uri="{FF2B5EF4-FFF2-40B4-BE49-F238E27FC236}">
                <a16:creationId xmlns:a16="http://schemas.microsoft.com/office/drawing/2014/main" id="{2B1BB56F-AB36-4D41-995D-07A54C814C8E}"/>
              </a:ext>
            </a:extLst>
          </p:cNvPr>
          <p:cNvSpPr/>
          <p:nvPr/>
        </p:nvSpPr>
        <p:spPr>
          <a:xfrm>
            <a:off x="952399" y="1820822"/>
            <a:ext cx="1261884" cy="523220"/>
          </a:xfrm>
          <a:prstGeom prst="rect">
            <a:avLst/>
          </a:prstGeom>
        </p:spPr>
        <p:txBody>
          <a:bodyPr wrap="none">
            <a:spAutoFit/>
          </a:bodyPr>
          <a:lstStyle/>
          <a:p>
            <a:r>
              <a:rPr lang="zh-CN" altLang="en-US" sz="2800" b="1" dirty="0">
                <a:solidFill>
                  <a:srgbClr val="FF00FF"/>
                </a:solidFill>
                <a:ea typeface=""/>
                <a:cs typeface=""/>
              </a:rPr>
              <a:t>证明：</a:t>
            </a:r>
            <a:endParaRPr lang="zh-CN" altLang="en-US" sz="2800" dirty="0">
              <a:solidFill>
                <a:srgbClr val="FF00FF"/>
              </a:solidFill>
            </a:endParaRPr>
          </a:p>
        </p:txBody>
      </p:sp>
      <p:sp>
        <p:nvSpPr>
          <p:cNvPr id="8" name="矩形 7">
            <a:extLst>
              <a:ext uri="{FF2B5EF4-FFF2-40B4-BE49-F238E27FC236}">
                <a16:creationId xmlns:a16="http://schemas.microsoft.com/office/drawing/2014/main" id="{C549B53F-57E1-4535-A3BC-0E501D201280}"/>
              </a:ext>
            </a:extLst>
          </p:cNvPr>
          <p:cNvSpPr/>
          <p:nvPr/>
        </p:nvSpPr>
        <p:spPr>
          <a:xfrm>
            <a:off x="2369027" y="1820822"/>
            <a:ext cx="9078126" cy="523220"/>
          </a:xfrm>
          <a:prstGeom prst="rect">
            <a:avLst/>
          </a:prstGeom>
        </p:spPr>
        <p:txBody>
          <a:bodyPr wrap="none">
            <a:spAutoFit/>
          </a:bodyPr>
          <a:lstStyle/>
          <a:p>
            <a:r>
              <a:rPr lang="zh-CN" altLang="en-US" sz="2800" b="1" dirty="0">
                <a:solidFill>
                  <a:srgbClr val="009900"/>
                </a:solidFill>
              </a:rPr>
              <a:t>在系统处于量子态    下，其厄密算符      的平均值定义为</a:t>
            </a:r>
          </a:p>
        </p:txBody>
      </p:sp>
      <p:graphicFrame>
        <p:nvGraphicFramePr>
          <p:cNvPr id="9" name="对象 8">
            <a:extLst>
              <a:ext uri="{FF2B5EF4-FFF2-40B4-BE49-F238E27FC236}">
                <a16:creationId xmlns:a16="http://schemas.microsoft.com/office/drawing/2014/main" id="{69139E07-3F22-48D5-B7B1-E4386AAAE3E0}"/>
              </a:ext>
            </a:extLst>
          </p:cNvPr>
          <p:cNvGraphicFramePr>
            <a:graphicFrameLocks noChangeAspect="1"/>
          </p:cNvGraphicFramePr>
          <p:nvPr>
            <p:extLst>
              <p:ext uri="{D42A27DB-BD31-4B8C-83A1-F6EECF244321}">
                <p14:modId xmlns:p14="http://schemas.microsoft.com/office/powerpoint/2010/main" val="888211160"/>
              </p:ext>
            </p:extLst>
          </p:nvPr>
        </p:nvGraphicFramePr>
        <p:xfrm>
          <a:off x="5338006" y="1820822"/>
          <a:ext cx="393700" cy="460375"/>
        </p:xfrm>
        <a:graphic>
          <a:graphicData uri="http://schemas.openxmlformats.org/presentationml/2006/ole">
            <mc:AlternateContent xmlns:mc="http://schemas.openxmlformats.org/markup-compatibility/2006">
              <mc:Choice xmlns:v="urn:schemas-microsoft-com:vml" Requires="v">
                <p:oleObj spid="_x0000_s154222" name="Equation" r:id="rId3" imgW="139680" imgH="164880" progId="Equation.DSMT4">
                  <p:embed/>
                </p:oleObj>
              </mc:Choice>
              <mc:Fallback>
                <p:oleObj name="Equation" r:id="rId3" imgW="139680" imgH="164880" progId="Equation.DSMT4">
                  <p:embed/>
                  <p:pic>
                    <p:nvPicPr>
                      <p:cNvPr id="9" name="对象 8">
                        <a:extLst>
                          <a:ext uri="{FF2B5EF4-FFF2-40B4-BE49-F238E27FC236}">
                            <a16:creationId xmlns:a16="http://schemas.microsoft.com/office/drawing/2014/main" id="{14686799-5815-4470-A228-0C7D5CB34D59}"/>
                          </a:ext>
                        </a:extLst>
                      </p:cNvPr>
                      <p:cNvPicPr>
                        <a:picLocks noChangeAspect="1" noChangeArrowheads="1"/>
                      </p:cNvPicPr>
                      <p:nvPr/>
                    </p:nvPicPr>
                    <p:blipFill>
                      <a:blip r:embed="rId4"/>
                      <a:srcRect/>
                      <a:stretch>
                        <a:fillRect/>
                      </a:stretch>
                    </p:blipFill>
                    <p:spPr bwMode="auto">
                      <a:xfrm>
                        <a:off x="5338006" y="1820822"/>
                        <a:ext cx="393700" cy="460375"/>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317A2FC-0964-4EA6-95BC-60BE5B9F51BC}"/>
              </a:ext>
            </a:extLst>
          </p:cNvPr>
          <p:cNvGraphicFramePr>
            <a:graphicFrameLocks noChangeAspect="1"/>
          </p:cNvGraphicFramePr>
          <p:nvPr>
            <p:extLst>
              <p:ext uri="{D42A27DB-BD31-4B8C-83A1-F6EECF244321}">
                <p14:modId xmlns:p14="http://schemas.microsoft.com/office/powerpoint/2010/main" val="2458554934"/>
              </p:ext>
            </p:extLst>
          </p:nvPr>
        </p:nvGraphicFramePr>
        <p:xfrm>
          <a:off x="5340350" y="2303463"/>
          <a:ext cx="2260600" cy="709612"/>
        </p:xfrm>
        <a:graphic>
          <a:graphicData uri="http://schemas.openxmlformats.org/presentationml/2006/ole">
            <mc:AlternateContent xmlns:mc="http://schemas.openxmlformats.org/markup-compatibility/2006">
              <mc:Choice xmlns:v="urn:schemas-microsoft-com:vml" Requires="v">
                <p:oleObj spid="_x0000_s154223" name="Equation" r:id="rId5" imgW="888840" imgH="279360" progId="Equation.DSMT4">
                  <p:embed/>
                </p:oleObj>
              </mc:Choice>
              <mc:Fallback>
                <p:oleObj name="Equation" r:id="rId5" imgW="888840" imgH="279360" progId="Equation.DSMT4">
                  <p:embed/>
                  <p:pic>
                    <p:nvPicPr>
                      <p:cNvPr id="0" name="Object 4"/>
                      <p:cNvPicPr>
                        <a:picLocks noChangeAspect="1" noChangeArrowheads="1"/>
                      </p:cNvPicPr>
                      <p:nvPr/>
                    </p:nvPicPr>
                    <p:blipFill>
                      <a:blip r:embed="rId6"/>
                      <a:srcRect/>
                      <a:stretch>
                        <a:fillRect/>
                      </a:stretch>
                    </p:blipFill>
                    <p:spPr bwMode="auto">
                      <a:xfrm>
                        <a:off x="5340350" y="2303463"/>
                        <a:ext cx="2260600" cy="709612"/>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8535567C-208A-48F5-987F-D8178F4BB369}"/>
              </a:ext>
            </a:extLst>
          </p:cNvPr>
          <p:cNvGraphicFramePr>
            <a:graphicFrameLocks noChangeAspect="1"/>
          </p:cNvGraphicFramePr>
          <p:nvPr>
            <p:extLst>
              <p:ext uri="{D42A27DB-BD31-4B8C-83A1-F6EECF244321}">
                <p14:modId xmlns:p14="http://schemas.microsoft.com/office/powerpoint/2010/main" val="2949483981"/>
              </p:ext>
            </p:extLst>
          </p:nvPr>
        </p:nvGraphicFramePr>
        <p:xfrm>
          <a:off x="8270875" y="1831975"/>
          <a:ext cx="466725" cy="566738"/>
        </p:xfrm>
        <a:graphic>
          <a:graphicData uri="http://schemas.openxmlformats.org/presentationml/2006/ole">
            <mc:AlternateContent xmlns:mc="http://schemas.openxmlformats.org/markup-compatibility/2006">
              <mc:Choice xmlns:v="urn:schemas-microsoft-com:vml" Requires="v">
                <p:oleObj spid="_x0000_s154224" name="Equation" r:id="rId7" imgW="164880" imgH="203040" progId="Equation.DSMT4">
                  <p:embed/>
                </p:oleObj>
              </mc:Choice>
              <mc:Fallback>
                <p:oleObj name="Equation" r:id="rId7" imgW="164880" imgH="203040" progId="Equation.DSMT4">
                  <p:embed/>
                  <p:pic>
                    <p:nvPicPr>
                      <p:cNvPr id="9" name="对象 8">
                        <a:extLst>
                          <a:ext uri="{FF2B5EF4-FFF2-40B4-BE49-F238E27FC236}">
                            <a16:creationId xmlns:a16="http://schemas.microsoft.com/office/drawing/2014/main" id="{69139E07-3F22-48D5-B7B1-E4386AAAE3E0}"/>
                          </a:ext>
                        </a:extLst>
                      </p:cNvPr>
                      <p:cNvPicPr>
                        <a:picLocks noChangeAspect="1" noChangeArrowheads="1"/>
                      </p:cNvPicPr>
                      <p:nvPr/>
                    </p:nvPicPr>
                    <p:blipFill>
                      <a:blip r:embed="rId8"/>
                      <a:srcRect/>
                      <a:stretch>
                        <a:fillRect/>
                      </a:stretch>
                    </p:blipFill>
                    <p:spPr bwMode="auto">
                      <a:xfrm>
                        <a:off x="8270875" y="1831975"/>
                        <a:ext cx="466725" cy="566738"/>
                      </a:xfrm>
                      <a:prstGeom prst="rect">
                        <a:avLst/>
                      </a:prstGeom>
                      <a:noFill/>
                    </p:spPr>
                  </p:pic>
                </p:oleObj>
              </mc:Fallback>
            </mc:AlternateContent>
          </a:graphicData>
        </a:graphic>
      </p:graphicFrame>
      <p:sp>
        <p:nvSpPr>
          <p:cNvPr id="25" name="矩形 24">
            <a:extLst>
              <a:ext uri="{FF2B5EF4-FFF2-40B4-BE49-F238E27FC236}">
                <a16:creationId xmlns:a16="http://schemas.microsoft.com/office/drawing/2014/main" id="{57B9649F-ACF2-40B9-AE66-C0D612A7AC25}"/>
              </a:ext>
            </a:extLst>
          </p:cNvPr>
          <p:cNvSpPr/>
          <p:nvPr/>
        </p:nvSpPr>
        <p:spPr>
          <a:xfrm>
            <a:off x="699043" y="3022434"/>
            <a:ext cx="3791423" cy="523220"/>
          </a:xfrm>
          <a:prstGeom prst="rect">
            <a:avLst/>
          </a:prstGeom>
        </p:spPr>
        <p:txBody>
          <a:bodyPr wrap="none">
            <a:spAutoFit/>
          </a:bodyPr>
          <a:lstStyle/>
          <a:p>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使用</a:t>
            </a:r>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厄米算符的</a:t>
            </a:r>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定义得</a:t>
            </a:r>
            <a:endParaRPr lang="zh-CN" altLang="en-US" sz="2800" b="1" dirty="0">
              <a:solidFill>
                <a:srgbClr val="FF00FF"/>
              </a:solidFill>
            </a:endParaRPr>
          </a:p>
        </p:txBody>
      </p:sp>
      <p:graphicFrame>
        <p:nvGraphicFramePr>
          <p:cNvPr id="36" name="对象 35">
            <a:extLst>
              <a:ext uri="{FF2B5EF4-FFF2-40B4-BE49-F238E27FC236}">
                <a16:creationId xmlns:a16="http://schemas.microsoft.com/office/drawing/2014/main" id="{15FF7B8C-0954-4FD5-A55F-8AD71F76958C}"/>
              </a:ext>
            </a:extLst>
          </p:cNvPr>
          <p:cNvGraphicFramePr>
            <a:graphicFrameLocks noChangeAspect="1"/>
          </p:cNvGraphicFramePr>
          <p:nvPr>
            <p:extLst>
              <p:ext uri="{D42A27DB-BD31-4B8C-83A1-F6EECF244321}">
                <p14:modId xmlns:p14="http://schemas.microsoft.com/office/powerpoint/2010/main" val="60309929"/>
              </p:ext>
            </p:extLst>
          </p:nvPr>
        </p:nvGraphicFramePr>
        <p:xfrm>
          <a:off x="4599818" y="2975769"/>
          <a:ext cx="2263775" cy="711200"/>
        </p:xfrm>
        <a:graphic>
          <a:graphicData uri="http://schemas.openxmlformats.org/presentationml/2006/ole">
            <mc:AlternateContent xmlns:mc="http://schemas.openxmlformats.org/markup-compatibility/2006">
              <mc:Choice xmlns:v="urn:schemas-microsoft-com:vml" Requires="v">
                <p:oleObj spid="_x0000_s154225" name="Equation" r:id="rId9" imgW="888840" imgH="279360" progId="Equation.DSMT4">
                  <p:embed/>
                </p:oleObj>
              </mc:Choice>
              <mc:Fallback>
                <p:oleObj name="Equation" r:id="rId9" imgW="888840" imgH="279360" progId="Equation.DSMT4">
                  <p:embed/>
                  <p:pic>
                    <p:nvPicPr>
                      <p:cNvPr id="24" name="对象 23">
                        <a:extLst>
                          <a:ext uri="{FF2B5EF4-FFF2-40B4-BE49-F238E27FC236}">
                            <a16:creationId xmlns:a16="http://schemas.microsoft.com/office/drawing/2014/main" id="{5DC637FC-7157-4262-BF20-E4283250D207}"/>
                          </a:ext>
                        </a:extLst>
                      </p:cNvPr>
                      <p:cNvPicPr>
                        <a:picLocks noChangeAspect="1" noChangeArrowheads="1"/>
                      </p:cNvPicPr>
                      <p:nvPr/>
                    </p:nvPicPr>
                    <p:blipFill>
                      <a:blip r:embed="rId10"/>
                      <a:srcRect/>
                      <a:stretch>
                        <a:fillRect/>
                      </a:stretch>
                    </p:blipFill>
                    <p:spPr bwMode="auto">
                      <a:xfrm>
                        <a:off x="4599818" y="2975769"/>
                        <a:ext cx="2263775" cy="711200"/>
                      </a:xfrm>
                      <a:prstGeom prst="rect">
                        <a:avLst/>
                      </a:prstGeom>
                      <a:noFill/>
                    </p:spPr>
                  </p:pic>
                </p:oleObj>
              </mc:Fallback>
            </mc:AlternateContent>
          </a:graphicData>
        </a:graphic>
      </p:graphicFrame>
      <p:graphicFrame>
        <p:nvGraphicFramePr>
          <p:cNvPr id="47" name="对象 46">
            <a:extLst>
              <a:ext uri="{FF2B5EF4-FFF2-40B4-BE49-F238E27FC236}">
                <a16:creationId xmlns:a16="http://schemas.microsoft.com/office/drawing/2014/main" id="{F051395E-2A6E-4BDB-89AF-7E3BBC8883D2}"/>
              </a:ext>
            </a:extLst>
          </p:cNvPr>
          <p:cNvGraphicFramePr>
            <a:graphicFrameLocks noChangeAspect="1"/>
          </p:cNvGraphicFramePr>
          <p:nvPr>
            <p:extLst>
              <p:ext uri="{D42A27DB-BD31-4B8C-83A1-F6EECF244321}">
                <p14:modId xmlns:p14="http://schemas.microsoft.com/office/powerpoint/2010/main" val="2276171875"/>
              </p:ext>
            </p:extLst>
          </p:nvPr>
        </p:nvGraphicFramePr>
        <p:xfrm>
          <a:off x="6789738" y="3030538"/>
          <a:ext cx="2132012" cy="712787"/>
        </p:xfrm>
        <a:graphic>
          <a:graphicData uri="http://schemas.openxmlformats.org/presentationml/2006/ole">
            <mc:AlternateContent xmlns:mc="http://schemas.openxmlformats.org/markup-compatibility/2006">
              <mc:Choice xmlns:v="urn:schemas-microsoft-com:vml" Requires="v">
                <p:oleObj spid="_x0000_s154226" name="Equation" r:id="rId11" imgW="838080" imgH="279360" progId="Equation.DSMT4">
                  <p:embed/>
                </p:oleObj>
              </mc:Choice>
              <mc:Fallback>
                <p:oleObj name="Equation" r:id="rId11" imgW="838080" imgH="279360" progId="Equation.DSMT4">
                  <p:embed/>
                  <p:pic>
                    <p:nvPicPr>
                      <p:cNvPr id="36" name="对象 35">
                        <a:extLst>
                          <a:ext uri="{FF2B5EF4-FFF2-40B4-BE49-F238E27FC236}">
                            <a16:creationId xmlns:a16="http://schemas.microsoft.com/office/drawing/2014/main" id="{15FF7B8C-0954-4FD5-A55F-8AD71F76958C}"/>
                          </a:ext>
                        </a:extLst>
                      </p:cNvPr>
                      <p:cNvPicPr>
                        <a:picLocks noChangeAspect="1" noChangeArrowheads="1"/>
                      </p:cNvPicPr>
                      <p:nvPr/>
                    </p:nvPicPr>
                    <p:blipFill>
                      <a:blip r:embed="rId12"/>
                      <a:srcRect/>
                      <a:stretch>
                        <a:fillRect/>
                      </a:stretch>
                    </p:blipFill>
                    <p:spPr bwMode="auto">
                      <a:xfrm>
                        <a:off x="6789738" y="3030538"/>
                        <a:ext cx="2132012" cy="712787"/>
                      </a:xfrm>
                      <a:prstGeom prst="rect">
                        <a:avLst/>
                      </a:prstGeom>
                      <a:noFill/>
                    </p:spPr>
                  </p:pic>
                </p:oleObj>
              </mc:Fallback>
            </mc:AlternateContent>
          </a:graphicData>
        </a:graphic>
      </p:graphicFrame>
      <p:graphicFrame>
        <p:nvGraphicFramePr>
          <p:cNvPr id="48" name="对象 47">
            <a:extLst>
              <a:ext uri="{FF2B5EF4-FFF2-40B4-BE49-F238E27FC236}">
                <a16:creationId xmlns:a16="http://schemas.microsoft.com/office/drawing/2014/main" id="{36736A5C-0799-4F7F-B0E6-E46E2E5F5D7C}"/>
              </a:ext>
            </a:extLst>
          </p:cNvPr>
          <p:cNvGraphicFramePr>
            <a:graphicFrameLocks noChangeAspect="1"/>
          </p:cNvGraphicFramePr>
          <p:nvPr>
            <p:extLst>
              <p:ext uri="{D42A27DB-BD31-4B8C-83A1-F6EECF244321}">
                <p14:modId xmlns:p14="http://schemas.microsoft.com/office/powerpoint/2010/main" val="2497096862"/>
              </p:ext>
            </p:extLst>
          </p:nvPr>
        </p:nvGraphicFramePr>
        <p:xfrm>
          <a:off x="8905545" y="2870103"/>
          <a:ext cx="2263775" cy="873125"/>
        </p:xfrm>
        <a:graphic>
          <a:graphicData uri="http://schemas.openxmlformats.org/presentationml/2006/ole">
            <mc:AlternateContent xmlns:mc="http://schemas.openxmlformats.org/markup-compatibility/2006">
              <mc:Choice xmlns:v="urn:schemas-microsoft-com:vml" Requires="v">
                <p:oleObj spid="_x0000_s154227" name="Equation" r:id="rId13" imgW="888840" imgH="342720" progId="Equation.DSMT4">
                  <p:embed/>
                </p:oleObj>
              </mc:Choice>
              <mc:Fallback>
                <p:oleObj name="Equation" r:id="rId13" imgW="888840" imgH="342720" progId="Equation.DSMT4">
                  <p:embed/>
                  <p:pic>
                    <p:nvPicPr>
                      <p:cNvPr id="47" name="对象 46">
                        <a:extLst>
                          <a:ext uri="{FF2B5EF4-FFF2-40B4-BE49-F238E27FC236}">
                            <a16:creationId xmlns:a16="http://schemas.microsoft.com/office/drawing/2014/main" id="{F051395E-2A6E-4BDB-89AF-7E3BBC8883D2}"/>
                          </a:ext>
                        </a:extLst>
                      </p:cNvPr>
                      <p:cNvPicPr>
                        <a:picLocks noChangeAspect="1" noChangeArrowheads="1"/>
                      </p:cNvPicPr>
                      <p:nvPr/>
                    </p:nvPicPr>
                    <p:blipFill>
                      <a:blip r:embed="rId14"/>
                      <a:srcRect/>
                      <a:stretch>
                        <a:fillRect/>
                      </a:stretch>
                    </p:blipFill>
                    <p:spPr bwMode="auto">
                      <a:xfrm>
                        <a:off x="8905545" y="2870103"/>
                        <a:ext cx="2263775" cy="873125"/>
                      </a:xfrm>
                      <a:prstGeom prst="rect">
                        <a:avLst/>
                      </a:prstGeom>
                      <a:noFill/>
                    </p:spPr>
                  </p:pic>
                </p:oleObj>
              </mc:Fallback>
            </mc:AlternateContent>
          </a:graphicData>
        </a:graphic>
      </p:graphicFrame>
      <p:graphicFrame>
        <p:nvGraphicFramePr>
          <p:cNvPr id="49" name="对象 48">
            <a:extLst>
              <a:ext uri="{FF2B5EF4-FFF2-40B4-BE49-F238E27FC236}">
                <a16:creationId xmlns:a16="http://schemas.microsoft.com/office/drawing/2014/main" id="{DCE954BE-8420-43C9-936B-B62A1B133C48}"/>
              </a:ext>
            </a:extLst>
          </p:cNvPr>
          <p:cNvGraphicFramePr>
            <a:graphicFrameLocks noChangeAspect="1"/>
          </p:cNvGraphicFramePr>
          <p:nvPr>
            <p:extLst>
              <p:ext uri="{D42A27DB-BD31-4B8C-83A1-F6EECF244321}">
                <p14:modId xmlns:p14="http://schemas.microsoft.com/office/powerpoint/2010/main" val="3732052046"/>
              </p:ext>
            </p:extLst>
          </p:nvPr>
        </p:nvGraphicFramePr>
        <p:xfrm>
          <a:off x="11075678" y="3080964"/>
          <a:ext cx="742950" cy="485775"/>
        </p:xfrm>
        <a:graphic>
          <a:graphicData uri="http://schemas.openxmlformats.org/presentationml/2006/ole">
            <mc:AlternateContent xmlns:mc="http://schemas.openxmlformats.org/markup-compatibility/2006">
              <mc:Choice xmlns:v="urn:schemas-microsoft-com:vml" Requires="v">
                <p:oleObj spid="_x0000_s154228" name="Equation" r:id="rId15" imgW="291960" imgH="190440" progId="Equation.DSMT4">
                  <p:embed/>
                </p:oleObj>
              </mc:Choice>
              <mc:Fallback>
                <p:oleObj name="Equation" r:id="rId15" imgW="291960" imgH="190440" progId="Equation.DSMT4">
                  <p:embed/>
                  <p:pic>
                    <p:nvPicPr>
                      <p:cNvPr id="48" name="对象 47">
                        <a:extLst>
                          <a:ext uri="{FF2B5EF4-FFF2-40B4-BE49-F238E27FC236}">
                            <a16:creationId xmlns:a16="http://schemas.microsoft.com/office/drawing/2014/main" id="{36736A5C-0799-4F7F-B0E6-E46E2E5F5D7C}"/>
                          </a:ext>
                        </a:extLst>
                      </p:cNvPr>
                      <p:cNvPicPr>
                        <a:picLocks noChangeAspect="1" noChangeArrowheads="1"/>
                      </p:cNvPicPr>
                      <p:nvPr/>
                    </p:nvPicPr>
                    <p:blipFill>
                      <a:blip r:embed="rId16"/>
                      <a:srcRect/>
                      <a:stretch>
                        <a:fillRect/>
                      </a:stretch>
                    </p:blipFill>
                    <p:spPr bwMode="auto">
                      <a:xfrm>
                        <a:off x="11075678" y="3080964"/>
                        <a:ext cx="742950" cy="485775"/>
                      </a:xfrm>
                      <a:prstGeom prst="rect">
                        <a:avLst/>
                      </a:prstGeom>
                      <a:noFill/>
                    </p:spPr>
                  </p:pic>
                </p:oleObj>
              </mc:Fallback>
            </mc:AlternateContent>
          </a:graphicData>
        </a:graphic>
      </p:graphicFrame>
      <p:sp>
        <p:nvSpPr>
          <p:cNvPr id="50" name="矩形 49">
            <a:extLst>
              <a:ext uri="{FF2B5EF4-FFF2-40B4-BE49-F238E27FC236}">
                <a16:creationId xmlns:a16="http://schemas.microsoft.com/office/drawing/2014/main" id="{0367D8E8-06D9-4864-8056-A1999EC0C23C}"/>
              </a:ext>
            </a:extLst>
          </p:cNvPr>
          <p:cNvSpPr/>
          <p:nvPr/>
        </p:nvSpPr>
        <p:spPr>
          <a:xfrm>
            <a:off x="2552131" y="3814062"/>
            <a:ext cx="5234125" cy="523220"/>
          </a:xfrm>
          <a:prstGeom prst="rect">
            <a:avLst/>
          </a:prstGeom>
        </p:spPr>
        <p:txBody>
          <a:bodyPr wrap="none">
            <a:spAutoFit/>
          </a:bodyPr>
          <a:lstStyle/>
          <a:p>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因此，</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厄米算符的平均值为实数</a:t>
            </a:r>
            <a:endParaRPr lang="zh-CN" altLang="en-US" sz="2800" b="1" dirty="0">
              <a:solidFill>
                <a:srgbClr val="3333FF"/>
              </a:solidFill>
            </a:endParaRPr>
          </a:p>
        </p:txBody>
      </p:sp>
      <p:graphicFrame>
        <p:nvGraphicFramePr>
          <p:cNvPr id="18" name="对象 17">
            <a:extLst>
              <a:ext uri="{FF2B5EF4-FFF2-40B4-BE49-F238E27FC236}">
                <a16:creationId xmlns:a16="http://schemas.microsoft.com/office/drawing/2014/main" id="{7849E2B6-ACCF-4EB9-9CE7-7F7CA48F7A9C}"/>
              </a:ext>
            </a:extLst>
          </p:cNvPr>
          <p:cNvGraphicFramePr>
            <a:graphicFrameLocks noChangeAspect="1"/>
          </p:cNvGraphicFramePr>
          <p:nvPr>
            <p:extLst>
              <p:ext uri="{D42A27DB-BD31-4B8C-83A1-F6EECF244321}">
                <p14:modId xmlns:p14="http://schemas.microsoft.com/office/powerpoint/2010/main" val="2536720418"/>
              </p:ext>
            </p:extLst>
          </p:nvPr>
        </p:nvGraphicFramePr>
        <p:xfrm>
          <a:off x="5886565" y="211015"/>
          <a:ext cx="5975922" cy="843137"/>
        </p:xfrm>
        <a:graphic>
          <a:graphicData uri="http://schemas.openxmlformats.org/presentationml/2006/ole">
            <mc:AlternateContent xmlns:mc="http://schemas.openxmlformats.org/markup-compatibility/2006">
              <mc:Choice xmlns:v="urn:schemas-microsoft-com:vml" Requires="v">
                <p:oleObj spid="_x0000_s154229" name="Equation" r:id="rId17" imgW="1993680" imgH="279360" progId="Equation.DSMT4">
                  <p:embed/>
                </p:oleObj>
              </mc:Choice>
              <mc:Fallback>
                <p:oleObj name="Equation" r:id="rId17" imgW="1993680" imgH="279360" progId="Equation.DSMT4">
                  <p:embed/>
                  <p:pic>
                    <p:nvPicPr>
                      <p:cNvPr id="17" name="对象 16">
                        <a:extLst>
                          <a:ext uri="{FF2B5EF4-FFF2-40B4-BE49-F238E27FC236}">
                            <a16:creationId xmlns:a16="http://schemas.microsoft.com/office/drawing/2014/main" id="{0A8A30E5-721E-4837-8684-DFC067582BFF}"/>
                          </a:ext>
                        </a:extLst>
                      </p:cNvPr>
                      <p:cNvPicPr>
                        <a:picLocks noChangeAspect="1" noChangeArrowheads="1"/>
                      </p:cNvPicPr>
                      <p:nvPr/>
                    </p:nvPicPr>
                    <p:blipFill>
                      <a:blip r:embed="rId18"/>
                      <a:srcRect/>
                      <a:stretch>
                        <a:fillRect/>
                      </a:stretch>
                    </p:blipFill>
                    <p:spPr bwMode="auto">
                      <a:xfrm>
                        <a:off x="5886565" y="211015"/>
                        <a:ext cx="5975922" cy="843137"/>
                      </a:xfrm>
                      <a:prstGeom prst="rect">
                        <a:avLst/>
                      </a:prstGeom>
                      <a:solidFill>
                        <a:srgbClr val="00FFFF"/>
                      </a:solidFill>
                    </p:spPr>
                  </p:pic>
                </p:oleObj>
              </mc:Fallback>
            </mc:AlternateContent>
          </a:graphicData>
        </a:graphic>
      </p:graphicFrame>
    </p:spTree>
    <p:extLst>
      <p:ext uri="{BB962C8B-B14F-4D97-AF65-F5344CB8AC3E}">
        <p14:creationId xmlns:p14="http://schemas.microsoft.com/office/powerpoint/2010/main" val="240387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ppt_x"/>
                                          </p:val>
                                        </p:tav>
                                        <p:tav tm="100000">
                                          <p:val>
                                            <p:strVal val="#ppt_x"/>
                                          </p:val>
                                        </p:tav>
                                      </p:tavLst>
                                    </p:anim>
                                    <p:anim calcmode="lin" valueType="num">
                                      <p:cBhvr additive="base">
                                        <p:cTn id="4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fill="hold"/>
                                        <p:tgtEl>
                                          <p:spTgt spid="47"/>
                                        </p:tgtEl>
                                        <p:attrNameLst>
                                          <p:attrName>ppt_x</p:attrName>
                                        </p:attrNameLst>
                                      </p:cBhvr>
                                      <p:tavLst>
                                        <p:tav tm="0">
                                          <p:val>
                                            <p:strVal val="#ppt_x"/>
                                          </p:val>
                                        </p:tav>
                                        <p:tav tm="100000">
                                          <p:val>
                                            <p:strVal val="#ppt_x"/>
                                          </p:val>
                                        </p:tav>
                                      </p:tavLst>
                                    </p:anim>
                                    <p:anim calcmode="lin" valueType="num">
                                      <p:cBhvr additive="base">
                                        <p:cTn id="4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ppt_x"/>
                                          </p:val>
                                        </p:tav>
                                        <p:tav tm="100000">
                                          <p:val>
                                            <p:strVal val="#ppt_x"/>
                                          </p:val>
                                        </p:tav>
                                      </p:tavLst>
                                    </p:anim>
                                    <p:anim calcmode="lin" valueType="num">
                                      <p:cBhvr additive="base">
                                        <p:cTn id="5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ppt_x"/>
                                          </p:val>
                                        </p:tav>
                                        <p:tav tm="100000">
                                          <p:val>
                                            <p:strVal val="#ppt_x"/>
                                          </p:val>
                                        </p:tav>
                                      </p:tavLst>
                                    </p:anim>
                                    <p:anim calcmode="lin" valueType="num">
                                      <p:cBhvr additive="base">
                                        <p:cTn id="6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25"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8AF196-0160-4290-8948-8E359D8CCBB0}"/>
              </a:ext>
            </a:extLst>
          </p:cNvPr>
          <p:cNvSpPr>
            <a:spLocks noChangeArrowheads="1"/>
          </p:cNvSpPr>
          <p:nvPr/>
        </p:nvSpPr>
        <p:spPr bwMode="auto">
          <a:xfrm>
            <a:off x="1987441" y="1331523"/>
            <a:ext cx="38977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zh-CN" altLang="en-US" sz="2800" b="1" dirty="0">
                <a:solidFill>
                  <a:srgbClr val="FF3300"/>
                </a:solidFill>
                <a:latin typeface="Calibri" panose="020F0502020204030204" pitchFamily="34"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楷体_GB2312" pitchFamily="49" charset="-122"/>
                <a:ea typeface="楷体_GB2312" pitchFamily="49" charset="-122"/>
              </a:rPr>
              <a:t>波函数</a:t>
            </a:r>
            <a:endParaRPr lang="zh-CN" altLang="en-US" sz="2800" b="1" dirty="0">
              <a:solidFill>
                <a:srgbClr val="0000FF"/>
              </a:solidFill>
            </a:endParaRPr>
          </a:p>
        </p:txBody>
      </p:sp>
      <p:graphicFrame>
        <p:nvGraphicFramePr>
          <p:cNvPr id="3" name="对象 2">
            <a:extLst>
              <a:ext uri="{FF2B5EF4-FFF2-40B4-BE49-F238E27FC236}">
                <a16:creationId xmlns:a16="http://schemas.microsoft.com/office/drawing/2014/main" id="{83326FBA-4F73-4B37-9DCE-C1C914B694D9}"/>
              </a:ext>
            </a:extLst>
          </p:cNvPr>
          <p:cNvGraphicFramePr>
            <a:graphicFrameLocks noChangeAspect="1"/>
          </p:cNvGraphicFramePr>
          <p:nvPr>
            <p:extLst>
              <p:ext uri="{D42A27DB-BD31-4B8C-83A1-F6EECF244321}">
                <p14:modId xmlns:p14="http://schemas.microsoft.com/office/powerpoint/2010/main" val="417275914"/>
              </p:ext>
            </p:extLst>
          </p:nvPr>
        </p:nvGraphicFramePr>
        <p:xfrm>
          <a:off x="5885208" y="1181363"/>
          <a:ext cx="2824779" cy="964654"/>
        </p:xfrm>
        <a:graphic>
          <a:graphicData uri="http://schemas.openxmlformats.org/presentationml/2006/ole">
            <mc:AlternateContent xmlns:mc="http://schemas.openxmlformats.org/markup-compatibility/2006">
              <mc:Choice xmlns:v="urn:schemas-microsoft-com:vml" Requires="v">
                <p:oleObj spid="_x0000_s196977" name="Equation" r:id="rId3" imgW="965160" imgH="330120" progId="Equation.DSMT4">
                  <p:embed/>
                </p:oleObj>
              </mc:Choice>
              <mc:Fallback>
                <p:oleObj name="Equation" r:id="rId3" imgW="965160" imgH="330120" progId="Equation.DSMT4">
                  <p:embed/>
                  <p:pic>
                    <p:nvPicPr>
                      <p:cNvPr id="3" name="对象 2"/>
                      <p:cNvPicPr>
                        <a:picLocks noChangeAspect="1" noChangeArrowheads="1"/>
                      </p:cNvPicPr>
                      <p:nvPr/>
                    </p:nvPicPr>
                    <p:blipFill>
                      <a:blip r:embed="rId4"/>
                      <a:srcRect/>
                      <a:stretch>
                        <a:fillRect/>
                      </a:stretch>
                    </p:blipFill>
                    <p:spPr bwMode="auto">
                      <a:xfrm>
                        <a:off x="5885208" y="1181363"/>
                        <a:ext cx="2824779" cy="964654"/>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481C8442-DBD5-4C0A-9DB8-1FC03C1AADB8}"/>
              </a:ext>
            </a:extLst>
          </p:cNvPr>
          <p:cNvSpPr/>
          <p:nvPr/>
        </p:nvSpPr>
        <p:spPr>
          <a:xfrm>
            <a:off x="2437851" y="2221849"/>
            <a:ext cx="9146760" cy="523220"/>
          </a:xfrm>
          <a:prstGeom prst="rect">
            <a:avLst/>
          </a:prstGeom>
        </p:spPr>
        <p:txBody>
          <a:bodyPr wrap="square">
            <a:spAutoFit/>
          </a:bodyPr>
          <a:lstStyle/>
          <a:p>
            <a:r>
              <a:rPr lang="zh-CN" altLang="en-US" sz="2800" b="1" dirty="0">
                <a:solidFill>
                  <a:srgbClr val="E628C2"/>
                </a:solidFill>
                <a:latin typeface="楷体_GB2312" pitchFamily="49" charset="-122"/>
                <a:ea typeface="楷体_GB2312" pitchFamily="49" charset="-122"/>
              </a:rPr>
              <a:t>式中常数</a:t>
            </a:r>
            <a:r>
              <a:rPr lang="zh-CN" altLang="en-US" sz="28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&gt;0</a:t>
            </a:r>
            <a:r>
              <a:rPr lang="zh-CN" altLang="en-US" sz="2800" b="1" dirty="0">
                <a:solidFill>
                  <a:srgbClr val="E628C2"/>
                </a:solidFill>
                <a:latin typeface="楷体_GB2312" pitchFamily="49" charset="-122"/>
                <a:ea typeface="楷体_GB2312" pitchFamily="49" charset="-122"/>
              </a:rPr>
              <a:t>。</a:t>
            </a:r>
            <a:r>
              <a:rPr lang="zh-CN" altLang="en-US" sz="2800" b="1" dirty="0">
                <a:solidFill>
                  <a:srgbClr val="FF00FF"/>
                </a:solidFill>
                <a:latin typeface="宋体" panose="02010600030101010101" pitchFamily="2" charset="-122"/>
                <a:ea typeface="宋体" panose="02010600030101010101" pitchFamily="2" charset="-122"/>
              </a:rPr>
              <a:t>计算粒子的坐标、动量及其平方的平均值。</a:t>
            </a:r>
            <a:endParaRPr lang="zh-CN" altLang="en-US" sz="2800" dirty="0"/>
          </a:p>
        </p:txBody>
      </p:sp>
      <p:sp>
        <p:nvSpPr>
          <p:cNvPr id="5" name="矩形 4">
            <a:extLst>
              <a:ext uri="{FF2B5EF4-FFF2-40B4-BE49-F238E27FC236}">
                <a16:creationId xmlns:a16="http://schemas.microsoft.com/office/drawing/2014/main" id="{47047CF9-F75E-4DC5-9043-1258A6034224}"/>
              </a:ext>
            </a:extLst>
          </p:cNvPr>
          <p:cNvSpPr/>
          <p:nvPr/>
        </p:nvSpPr>
        <p:spPr>
          <a:xfrm>
            <a:off x="696893" y="2877867"/>
            <a:ext cx="1988045" cy="523220"/>
          </a:xfrm>
          <a:prstGeom prst="rect">
            <a:avLst/>
          </a:prstGeom>
        </p:spPr>
        <p:txBody>
          <a:bodyPr wrap="none">
            <a:spAutoFit/>
          </a:bodyPr>
          <a:lstStyle/>
          <a:p>
            <a:r>
              <a:rPr lang="zh-CN" altLang="zh-CN" sz="2800" b="1" kern="100" dirty="0">
                <a:solidFill>
                  <a:srgbClr val="009900"/>
                </a:solidFill>
                <a:latin typeface="Times New Roman" panose="02020603050405020304" pitchFamily="18" charset="0"/>
                <a:cs typeface="Times New Roman" panose="02020603050405020304" pitchFamily="18" charset="0"/>
              </a:rPr>
              <a:t>归一化条件</a:t>
            </a:r>
            <a:endParaRPr lang="zh-CN" altLang="en-US" sz="2800" b="1" dirty="0">
              <a:solidFill>
                <a:srgbClr val="009900"/>
              </a:solidFill>
            </a:endParaRPr>
          </a:p>
        </p:txBody>
      </p:sp>
      <p:graphicFrame>
        <p:nvGraphicFramePr>
          <p:cNvPr id="6" name="Object 3">
            <a:extLst>
              <a:ext uri="{FF2B5EF4-FFF2-40B4-BE49-F238E27FC236}">
                <a16:creationId xmlns:a16="http://schemas.microsoft.com/office/drawing/2014/main" id="{35B611DD-BA12-42CC-A1AC-982E9BBB1DA1}"/>
              </a:ext>
            </a:extLst>
          </p:cNvPr>
          <p:cNvGraphicFramePr>
            <a:graphicFrameLocks noChangeAspect="1"/>
          </p:cNvGraphicFramePr>
          <p:nvPr>
            <p:extLst>
              <p:ext uri="{D42A27DB-BD31-4B8C-83A1-F6EECF244321}">
                <p14:modId xmlns:p14="http://schemas.microsoft.com/office/powerpoint/2010/main" val="913793459"/>
              </p:ext>
            </p:extLst>
          </p:nvPr>
        </p:nvGraphicFramePr>
        <p:xfrm>
          <a:off x="3317235" y="2820901"/>
          <a:ext cx="2347912" cy="777875"/>
        </p:xfrm>
        <a:graphic>
          <a:graphicData uri="http://schemas.openxmlformats.org/presentationml/2006/ole">
            <mc:AlternateContent xmlns:mc="http://schemas.openxmlformats.org/markup-compatibility/2006">
              <mc:Choice xmlns:v="urn:schemas-microsoft-com:vml" Requires="v">
                <p:oleObj spid="_x0000_s196978" name="公式" r:id="rId5" imgW="990360" imgH="330120" progId="Equation.3">
                  <p:embed/>
                </p:oleObj>
              </mc:Choice>
              <mc:Fallback>
                <p:oleObj name="公式" r:id="rId5" imgW="990360" imgH="330120" progId="Equation.3">
                  <p:embed/>
                  <p:pic>
                    <p:nvPicPr>
                      <p:cNvPr id="5" name="Object 3">
                        <a:extLst>
                          <a:ext uri="{FF2B5EF4-FFF2-40B4-BE49-F238E27FC236}">
                            <a16:creationId xmlns:a16="http://schemas.microsoft.com/office/drawing/2014/main" id="{7B332A00-40FA-4735-8394-76A27D7A475E}"/>
                          </a:ext>
                        </a:extLst>
                      </p:cNvPr>
                      <p:cNvPicPr>
                        <a:picLocks noChangeAspect="1" noChangeArrowheads="1"/>
                      </p:cNvPicPr>
                      <p:nvPr/>
                    </p:nvPicPr>
                    <p:blipFill>
                      <a:blip r:embed="rId6"/>
                      <a:srcRect/>
                      <a:stretch>
                        <a:fillRect/>
                      </a:stretch>
                    </p:blipFill>
                    <p:spPr bwMode="auto">
                      <a:xfrm>
                        <a:off x="3317235" y="2820901"/>
                        <a:ext cx="2347912" cy="777875"/>
                      </a:xfrm>
                      <a:prstGeom prst="rect">
                        <a:avLst/>
                      </a:prstGeom>
                      <a:solidFill>
                        <a:srgbClr val="00FFFF"/>
                      </a:solidFill>
                      <a:ln>
                        <a:noFill/>
                      </a:ln>
                      <a:effectLst/>
                      <a:extLst/>
                    </p:spPr>
                  </p:pic>
                </p:oleObj>
              </mc:Fallback>
            </mc:AlternateContent>
          </a:graphicData>
        </a:graphic>
      </p:graphicFrame>
      <p:graphicFrame>
        <p:nvGraphicFramePr>
          <p:cNvPr id="7" name="对象 6">
            <a:extLst>
              <a:ext uri="{FF2B5EF4-FFF2-40B4-BE49-F238E27FC236}">
                <a16:creationId xmlns:a16="http://schemas.microsoft.com/office/drawing/2014/main" id="{73511E13-6450-495B-8222-41BC278B21D4}"/>
              </a:ext>
            </a:extLst>
          </p:cNvPr>
          <p:cNvGraphicFramePr>
            <a:graphicFrameLocks noChangeAspect="1"/>
          </p:cNvGraphicFramePr>
          <p:nvPr>
            <p:extLst>
              <p:ext uri="{D42A27DB-BD31-4B8C-83A1-F6EECF244321}">
                <p14:modId xmlns:p14="http://schemas.microsoft.com/office/powerpoint/2010/main" val="4109483529"/>
              </p:ext>
            </p:extLst>
          </p:nvPr>
        </p:nvGraphicFramePr>
        <p:xfrm>
          <a:off x="460145" y="3510650"/>
          <a:ext cx="7108825" cy="1069975"/>
        </p:xfrm>
        <a:graphic>
          <a:graphicData uri="http://schemas.openxmlformats.org/presentationml/2006/ole">
            <mc:AlternateContent xmlns:mc="http://schemas.openxmlformats.org/markup-compatibility/2006">
              <mc:Choice xmlns:v="urn:schemas-microsoft-com:vml" Requires="v">
                <p:oleObj spid="_x0000_s196979" name="Equation" r:id="rId7" imgW="2590560" imgH="393480" progId="Equation.DSMT4">
                  <p:embed/>
                </p:oleObj>
              </mc:Choice>
              <mc:Fallback>
                <p:oleObj name="Equation" r:id="rId7" imgW="2590560" imgH="393480" progId="Equation.DSMT4">
                  <p:embed/>
                  <p:pic>
                    <p:nvPicPr>
                      <p:cNvPr id="7" name="对象 6"/>
                      <p:cNvPicPr>
                        <a:picLocks noChangeAspect="1" noChangeArrowheads="1"/>
                      </p:cNvPicPr>
                      <p:nvPr/>
                    </p:nvPicPr>
                    <p:blipFill>
                      <a:blip r:embed="rId8"/>
                      <a:srcRect/>
                      <a:stretch>
                        <a:fillRect/>
                      </a:stretch>
                    </p:blipFill>
                    <p:spPr bwMode="auto">
                      <a:xfrm>
                        <a:off x="460145" y="3510650"/>
                        <a:ext cx="7108825" cy="1069975"/>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06598CD2-3E8F-42C9-85A7-5176CE18B7DB}"/>
              </a:ext>
            </a:extLst>
          </p:cNvPr>
          <p:cNvGraphicFramePr>
            <a:graphicFrameLocks noChangeAspect="1"/>
          </p:cNvGraphicFramePr>
          <p:nvPr>
            <p:extLst>
              <p:ext uri="{D42A27DB-BD31-4B8C-83A1-F6EECF244321}">
                <p14:modId xmlns:p14="http://schemas.microsoft.com/office/powerpoint/2010/main" val="2587048009"/>
              </p:ext>
            </p:extLst>
          </p:nvPr>
        </p:nvGraphicFramePr>
        <p:xfrm>
          <a:off x="7688262" y="3551925"/>
          <a:ext cx="4503738" cy="1028700"/>
        </p:xfrm>
        <a:graphic>
          <a:graphicData uri="http://schemas.openxmlformats.org/presentationml/2006/ole">
            <mc:AlternateContent xmlns:mc="http://schemas.openxmlformats.org/markup-compatibility/2006">
              <mc:Choice xmlns:v="urn:schemas-microsoft-com:vml" Requires="v">
                <p:oleObj spid="_x0000_s196980" name="Equation" r:id="rId9" imgW="1714320" imgH="393480" progId="Equation.DSMT4">
                  <p:embed/>
                </p:oleObj>
              </mc:Choice>
              <mc:Fallback>
                <p:oleObj name="Equation" r:id="rId9" imgW="1714320" imgH="393480" progId="Equation.DSMT4">
                  <p:embed/>
                  <p:pic>
                    <p:nvPicPr>
                      <p:cNvPr id="9" name="对象 8"/>
                      <p:cNvPicPr>
                        <a:picLocks noChangeAspect="1" noChangeArrowheads="1"/>
                      </p:cNvPicPr>
                      <p:nvPr/>
                    </p:nvPicPr>
                    <p:blipFill>
                      <a:blip r:embed="rId10"/>
                      <a:srcRect/>
                      <a:stretch>
                        <a:fillRect/>
                      </a:stretch>
                    </p:blipFill>
                    <p:spPr bwMode="auto">
                      <a:xfrm>
                        <a:off x="7688262" y="3551925"/>
                        <a:ext cx="4503738" cy="102870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FDDC9F4B-F09E-4D6D-A91B-BA47290ADA76}"/>
              </a:ext>
            </a:extLst>
          </p:cNvPr>
          <p:cNvGraphicFramePr>
            <a:graphicFrameLocks noChangeAspect="1"/>
          </p:cNvGraphicFramePr>
          <p:nvPr>
            <p:extLst>
              <p:ext uri="{D42A27DB-BD31-4B8C-83A1-F6EECF244321}">
                <p14:modId xmlns:p14="http://schemas.microsoft.com/office/powerpoint/2010/main" val="3259072900"/>
              </p:ext>
            </p:extLst>
          </p:nvPr>
        </p:nvGraphicFramePr>
        <p:xfrm>
          <a:off x="1738443" y="4378569"/>
          <a:ext cx="1892990" cy="1344297"/>
        </p:xfrm>
        <a:graphic>
          <a:graphicData uri="http://schemas.openxmlformats.org/presentationml/2006/ole">
            <mc:AlternateContent xmlns:mc="http://schemas.openxmlformats.org/markup-compatibility/2006">
              <mc:Choice xmlns:v="urn:schemas-microsoft-com:vml" Requires="v">
                <p:oleObj spid="_x0000_s196981" name="Equation" r:id="rId11" imgW="660113" imgH="469696" progId="Equation.DSMT4">
                  <p:embed/>
                </p:oleObj>
              </mc:Choice>
              <mc:Fallback>
                <p:oleObj name="Equation" r:id="rId11" imgW="660113" imgH="469696" progId="Equation.DSMT4">
                  <p:embed/>
                  <p:pic>
                    <p:nvPicPr>
                      <p:cNvPr id="13"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8443" y="4378569"/>
                        <a:ext cx="1892990" cy="1344297"/>
                      </a:xfrm>
                      <a:prstGeom prst="rect">
                        <a:avLst/>
                      </a:prstGeom>
                      <a:noFill/>
                    </p:spPr>
                  </p:pic>
                </p:oleObj>
              </mc:Fallback>
            </mc:AlternateContent>
          </a:graphicData>
        </a:graphic>
      </p:graphicFrame>
      <p:graphicFrame>
        <p:nvGraphicFramePr>
          <p:cNvPr id="10" name="Object 3">
            <a:extLst>
              <a:ext uri="{FF2B5EF4-FFF2-40B4-BE49-F238E27FC236}">
                <a16:creationId xmlns:a16="http://schemas.microsoft.com/office/drawing/2014/main" id="{ABD0CED8-565C-4403-9A3F-7D222F119C32}"/>
              </a:ext>
            </a:extLst>
          </p:cNvPr>
          <p:cNvGraphicFramePr>
            <a:graphicFrameLocks noChangeAspect="1"/>
          </p:cNvGraphicFramePr>
          <p:nvPr>
            <p:extLst>
              <p:ext uri="{D42A27DB-BD31-4B8C-83A1-F6EECF244321}">
                <p14:modId xmlns:p14="http://schemas.microsoft.com/office/powerpoint/2010/main" val="650151110"/>
              </p:ext>
            </p:extLst>
          </p:nvPr>
        </p:nvGraphicFramePr>
        <p:xfrm>
          <a:off x="4745733" y="4534779"/>
          <a:ext cx="5270500" cy="1031875"/>
        </p:xfrm>
        <a:graphic>
          <a:graphicData uri="http://schemas.openxmlformats.org/presentationml/2006/ole">
            <mc:AlternateContent xmlns:mc="http://schemas.openxmlformats.org/markup-compatibility/2006">
              <mc:Choice xmlns:v="urn:schemas-microsoft-com:vml" Requires="v">
                <p:oleObj spid="_x0000_s196982" name="Equation" r:id="rId13" imgW="2425680" imgH="469800" progId="Equation.DSMT4">
                  <p:embed/>
                </p:oleObj>
              </mc:Choice>
              <mc:Fallback>
                <p:oleObj name="Equation" r:id="rId13" imgW="2425680" imgH="469800" progId="Equation.DSMT4">
                  <p:embed/>
                  <p:pic>
                    <p:nvPicPr>
                      <p:cNvPr id="19" name="Object 3">
                        <a:extLst>
                          <a:ext uri="{FF2B5EF4-FFF2-40B4-BE49-F238E27FC236}">
                            <a16:creationId xmlns:a16="http://schemas.microsoft.com/office/drawing/2014/main" id="{54CD93C5-C164-45C3-AA1D-68F4716FD1B6}"/>
                          </a:ext>
                        </a:extLst>
                      </p:cNvPr>
                      <p:cNvPicPr>
                        <a:picLocks noChangeAspect="1" noChangeArrowheads="1"/>
                      </p:cNvPicPr>
                      <p:nvPr/>
                    </p:nvPicPr>
                    <p:blipFill>
                      <a:blip r:embed="rId14"/>
                      <a:srcRect/>
                      <a:stretch>
                        <a:fillRect/>
                      </a:stretch>
                    </p:blipFill>
                    <p:spPr bwMode="blackWhite">
                      <a:xfrm>
                        <a:off x="4745733" y="4534779"/>
                        <a:ext cx="52705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a:extLst>
              <a:ext uri="{FF2B5EF4-FFF2-40B4-BE49-F238E27FC236}">
                <a16:creationId xmlns:a16="http://schemas.microsoft.com/office/drawing/2014/main" id="{020719D9-593D-441D-B8B0-4B62891FB255}"/>
              </a:ext>
            </a:extLst>
          </p:cNvPr>
          <p:cNvGraphicFramePr>
            <a:graphicFrameLocks noChangeAspect="1"/>
          </p:cNvGraphicFramePr>
          <p:nvPr>
            <p:extLst>
              <p:ext uri="{D42A27DB-BD31-4B8C-83A1-F6EECF244321}">
                <p14:modId xmlns:p14="http://schemas.microsoft.com/office/powerpoint/2010/main" val="4224248529"/>
              </p:ext>
            </p:extLst>
          </p:nvPr>
        </p:nvGraphicFramePr>
        <p:xfrm>
          <a:off x="1641377" y="5826125"/>
          <a:ext cx="6208712" cy="1031875"/>
        </p:xfrm>
        <a:graphic>
          <a:graphicData uri="http://schemas.openxmlformats.org/presentationml/2006/ole">
            <mc:AlternateContent xmlns:mc="http://schemas.openxmlformats.org/markup-compatibility/2006">
              <mc:Choice xmlns:v="urn:schemas-microsoft-com:vml" Requires="v">
                <p:oleObj spid="_x0000_s196983" name="Equation" r:id="rId15" imgW="2857320" imgH="469800" progId="Equation.DSMT4">
                  <p:embed/>
                </p:oleObj>
              </mc:Choice>
              <mc:Fallback>
                <p:oleObj name="Equation" r:id="rId15" imgW="2857320" imgH="469800" progId="Equation.DSMT4">
                  <p:embed/>
                  <p:pic>
                    <p:nvPicPr>
                      <p:cNvPr id="4" name="Object 3">
                        <a:extLst>
                          <a:ext uri="{FF2B5EF4-FFF2-40B4-BE49-F238E27FC236}">
                            <a16:creationId xmlns:a16="http://schemas.microsoft.com/office/drawing/2014/main" id="{ACE81DD3-0CCD-4F63-B4AC-7996DFCB7339}"/>
                          </a:ext>
                        </a:extLst>
                      </p:cNvPr>
                      <p:cNvPicPr>
                        <a:picLocks noChangeAspect="1" noChangeArrowheads="1"/>
                      </p:cNvPicPr>
                      <p:nvPr/>
                    </p:nvPicPr>
                    <p:blipFill>
                      <a:blip r:embed="rId16"/>
                      <a:srcRect/>
                      <a:stretch>
                        <a:fillRect/>
                      </a:stretch>
                    </p:blipFill>
                    <p:spPr bwMode="blackWhite">
                      <a:xfrm>
                        <a:off x="1641377" y="5826125"/>
                        <a:ext cx="6208712"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1">
            <a:extLst>
              <a:ext uri="{FF2B5EF4-FFF2-40B4-BE49-F238E27FC236}">
                <a16:creationId xmlns:a16="http://schemas.microsoft.com/office/drawing/2014/main" id="{DADC802C-84A9-4DE0-878E-9C65F5E91BA5}"/>
              </a:ext>
            </a:extLst>
          </p:cNvPr>
          <p:cNvSpPr/>
          <p:nvPr/>
        </p:nvSpPr>
        <p:spPr>
          <a:xfrm>
            <a:off x="1714879" y="224139"/>
            <a:ext cx="9078126" cy="523220"/>
          </a:xfrm>
          <a:prstGeom prst="rect">
            <a:avLst/>
          </a:prstGeom>
          <a:solidFill>
            <a:srgbClr val="FFFF00"/>
          </a:solidFill>
        </p:spPr>
        <p:txBody>
          <a:bodyPr wrap="none">
            <a:spAutoFit/>
          </a:bodyPr>
          <a:lstStyle/>
          <a:p>
            <a:r>
              <a:rPr lang="zh-CN" altLang="en-US" sz="2800" b="1" dirty="0">
                <a:solidFill>
                  <a:srgbClr val="009900"/>
                </a:solidFill>
              </a:rPr>
              <a:t>在系统处于量子态    下，其厄密算符      的平均值定义为</a:t>
            </a:r>
          </a:p>
        </p:txBody>
      </p:sp>
      <p:graphicFrame>
        <p:nvGraphicFramePr>
          <p:cNvPr id="13" name="对象 12">
            <a:extLst>
              <a:ext uri="{FF2B5EF4-FFF2-40B4-BE49-F238E27FC236}">
                <a16:creationId xmlns:a16="http://schemas.microsoft.com/office/drawing/2014/main" id="{441E5368-0A19-475C-B62C-74E04D875A56}"/>
              </a:ext>
            </a:extLst>
          </p:cNvPr>
          <p:cNvGraphicFramePr>
            <a:graphicFrameLocks noChangeAspect="1"/>
          </p:cNvGraphicFramePr>
          <p:nvPr>
            <p:extLst>
              <p:ext uri="{D42A27DB-BD31-4B8C-83A1-F6EECF244321}">
                <p14:modId xmlns:p14="http://schemas.microsoft.com/office/powerpoint/2010/main" val="3705207869"/>
              </p:ext>
            </p:extLst>
          </p:nvPr>
        </p:nvGraphicFramePr>
        <p:xfrm>
          <a:off x="4683858" y="224139"/>
          <a:ext cx="393700" cy="460375"/>
        </p:xfrm>
        <a:graphic>
          <a:graphicData uri="http://schemas.openxmlformats.org/presentationml/2006/ole">
            <mc:AlternateContent xmlns:mc="http://schemas.openxmlformats.org/markup-compatibility/2006">
              <mc:Choice xmlns:v="urn:schemas-microsoft-com:vml" Requires="v">
                <p:oleObj spid="_x0000_s196984" name="Equation" r:id="rId17" imgW="139680" imgH="164880" progId="Equation.DSMT4">
                  <p:embed/>
                </p:oleObj>
              </mc:Choice>
              <mc:Fallback>
                <p:oleObj name="Equation" r:id="rId17" imgW="139680" imgH="164880" progId="Equation.DSMT4">
                  <p:embed/>
                  <p:pic>
                    <p:nvPicPr>
                      <p:cNvPr id="3" name="对象 2">
                        <a:extLst>
                          <a:ext uri="{FF2B5EF4-FFF2-40B4-BE49-F238E27FC236}">
                            <a16:creationId xmlns:a16="http://schemas.microsoft.com/office/drawing/2014/main" id="{2D5F0F9C-7CB4-4334-95A2-45A140A447B6}"/>
                          </a:ext>
                        </a:extLst>
                      </p:cNvPr>
                      <p:cNvPicPr>
                        <a:picLocks noChangeAspect="1" noChangeArrowheads="1"/>
                      </p:cNvPicPr>
                      <p:nvPr/>
                    </p:nvPicPr>
                    <p:blipFill>
                      <a:blip r:embed="rId18"/>
                      <a:srcRect/>
                      <a:stretch>
                        <a:fillRect/>
                      </a:stretch>
                    </p:blipFill>
                    <p:spPr bwMode="auto">
                      <a:xfrm>
                        <a:off x="4683858" y="224139"/>
                        <a:ext cx="393700" cy="460375"/>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0056419B-FBD1-4C35-B4ED-2F334CFD10CF}"/>
              </a:ext>
            </a:extLst>
          </p:cNvPr>
          <p:cNvGraphicFramePr>
            <a:graphicFrameLocks noChangeAspect="1"/>
          </p:cNvGraphicFramePr>
          <p:nvPr>
            <p:extLst>
              <p:ext uri="{D42A27DB-BD31-4B8C-83A1-F6EECF244321}">
                <p14:modId xmlns:p14="http://schemas.microsoft.com/office/powerpoint/2010/main" val="1385312658"/>
              </p:ext>
            </p:extLst>
          </p:nvPr>
        </p:nvGraphicFramePr>
        <p:xfrm>
          <a:off x="8988556" y="795981"/>
          <a:ext cx="2260600" cy="709612"/>
        </p:xfrm>
        <a:graphic>
          <a:graphicData uri="http://schemas.openxmlformats.org/presentationml/2006/ole">
            <mc:AlternateContent xmlns:mc="http://schemas.openxmlformats.org/markup-compatibility/2006">
              <mc:Choice xmlns:v="urn:schemas-microsoft-com:vml" Requires="v">
                <p:oleObj spid="_x0000_s196985" name="Equation" r:id="rId19" imgW="888840" imgH="279360" progId="Equation.DSMT4">
                  <p:embed/>
                </p:oleObj>
              </mc:Choice>
              <mc:Fallback>
                <p:oleObj name="Equation" r:id="rId19" imgW="888840" imgH="279360" progId="Equation.DSMT4">
                  <p:embed/>
                  <p:pic>
                    <p:nvPicPr>
                      <p:cNvPr id="4" name="对象 3">
                        <a:extLst>
                          <a:ext uri="{FF2B5EF4-FFF2-40B4-BE49-F238E27FC236}">
                            <a16:creationId xmlns:a16="http://schemas.microsoft.com/office/drawing/2014/main" id="{FEEC8014-3AEA-4C53-8AA6-3BB851010A57}"/>
                          </a:ext>
                        </a:extLst>
                      </p:cNvPr>
                      <p:cNvPicPr>
                        <a:picLocks noChangeAspect="1" noChangeArrowheads="1"/>
                      </p:cNvPicPr>
                      <p:nvPr/>
                    </p:nvPicPr>
                    <p:blipFill>
                      <a:blip r:embed="rId20"/>
                      <a:srcRect/>
                      <a:stretch>
                        <a:fillRect/>
                      </a:stretch>
                    </p:blipFill>
                    <p:spPr bwMode="auto">
                      <a:xfrm>
                        <a:off x="8988556" y="795981"/>
                        <a:ext cx="2260600" cy="709612"/>
                      </a:xfrm>
                      <a:prstGeom prst="rect">
                        <a:avLst/>
                      </a:prstGeom>
                      <a:solidFill>
                        <a:srgbClr val="FFFF00"/>
                      </a:solidFill>
                    </p:spPr>
                  </p:pic>
                </p:oleObj>
              </mc:Fallback>
            </mc:AlternateContent>
          </a:graphicData>
        </a:graphic>
      </p:graphicFrame>
      <p:graphicFrame>
        <p:nvGraphicFramePr>
          <p:cNvPr id="15" name="对象 14">
            <a:extLst>
              <a:ext uri="{FF2B5EF4-FFF2-40B4-BE49-F238E27FC236}">
                <a16:creationId xmlns:a16="http://schemas.microsoft.com/office/drawing/2014/main" id="{3D5A95B2-8908-438E-8345-0F86319D44EA}"/>
              </a:ext>
            </a:extLst>
          </p:cNvPr>
          <p:cNvGraphicFramePr>
            <a:graphicFrameLocks noChangeAspect="1"/>
          </p:cNvGraphicFramePr>
          <p:nvPr>
            <p:extLst>
              <p:ext uri="{D42A27DB-BD31-4B8C-83A1-F6EECF244321}">
                <p14:modId xmlns:p14="http://schemas.microsoft.com/office/powerpoint/2010/main" val="2449819725"/>
              </p:ext>
            </p:extLst>
          </p:nvPr>
        </p:nvGraphicFramePr>
        <p:xfrm>
          <a:off x="7616727" y="235292"/>
          <a:ext cx="466725" cy="566738"/>
        </p:xfrm>
        <a:graphic>
          <a:graphicData uri="http://schemas.openxmlformats.org/presentationml/2006/ole">
            <mc:AlternateContent xmlns:mc="http://schemas.openxmlformats.org/markup-compatibility/2006">
              <mc:Choice xmlns:v="urn:schemas-microsoft-com:vml" Requires="v">
                <p:oleObj spid="_x0000_s196986" name="Equation" r:id="rId21" imgW="164880" imgH="203040" progId="Equation.DSMT4">
                  <p:embed/>
                </p:oleObj>
              </mc:Choice>
              <mc:Fallback>
                <p:oleObj name="Equation" r:id="rId21" imgW="164880" imgH="203040" progId="Equation.DSMT4">
                  <p:embed/>
                  <p:pic>
                    <p:nvPicPr>
                      <p:cNvPr id="5" name="对象 4">
                        <a:extLst>
                          <a:ext uri="{FF2B5EF4-FFF2-40B4-BE49-F238E27FC236}">
                            <a16:creationId xmlns:a16="http://schemas.microsoft.com/office/drawing/2014/main" id="{1B38E123-4BAB-45CA-B243-48DED8F2CEA3}"/>
                          </a:ext>
                        </a:extLst>
                      </p:cNvPr>
                      <p:cNvPicPr>
                        <a:picLocks noChangeAspect="1" noChangeArrowheads="1"/>
                      </p:cNvPicPr>
                      <p:nvPr/>
                    </p:nvPicPr>
                    <p:blipFill>
                      <a:blip r:embed="rId22"/>
                      <a:srcRect/>
                      <a:stretch>
                        <a:fillRect/>
                      </a:stretch>
                    </p:blipFill>
                    <p:spPr bwMode="auto">
                      <a:xfrm>
                        <a:off x="7616727" y="235292"/>
                        <a:ext cx="466725" cy="566738"/>
                      </a:xfrm>
                      <a:prstGeom prst="rect">
                        <a:avLst/>
                      </a:prstGeom>
                      <a:noFill/>
                    </p:spPr>
                  </p:pic>
                </p:oleObj>
              </mc:Fallback>
            </mc:AlternateContent>
          </a:graphicData>
        </a:graphic>
      </p:graphicFrame>
    </p:spTree>
    <p:extLst>
      <p:ext uri="{BB962C8B-B14F-4D97-AF65-F5344CB8AC3E}">
        <p14:creationId xmlns:p14="http://schemas.microsoft.com/office/powerpoint/2010/main" val="138052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663D3C1F-0218-40B6-AAB3-E87E758A6A77}"/>
              </a:ext>
            </a:extLst>
          </p:cNvPr>
          <p:cNvGraphicFramePr>
            <a:graphicFrameLocks noChangeAspect="1"/>
          </p:cNvGraphicFramePr>
          <p:nvPr>
            <p:extLst>
              <p:ext uri="{D42A27DB-BD31-4B8C-83A1-F6EECF244321}">
                <p14:modId xmlns:p14="http://schemas.microsoft.com/office/powerpoint/2010/main" val="3064320792"/>
              </p:ext>
            </p:extLst>
          </p:nvPr>
        </p:nvGraphicFramePr>
        <p:xfrm>
          <a:off x="860425" y="290513"/>
          <a:ext cx="7920038" cy="1924050"/>
        </p:xfrm>
        <a:graphic>
          <a:graphicData uri="http://schemas.openxmlformats.org/presentationml/2006/ole">
            <mc:AlternateContent xmlns:mc="http://schemas.openxmlformats.org/markup-compatibility/2006">
              <mc:Choice xmlns:v="urn:schemas-microsoft-com:vml" Requires="v">
                <p:oleObj spid="_x0000_s197744" name="Equation" r:id="rId3" imgW="3644640" imgH="876240" progId="Equation.DSMT4">
                  <p:embed/>
                </p:oleObj>
              </mc:Choice>
              <mc:Fallback>
                <p:oleObj name="Equation" r:id="rId3" imgW="3644640" imgH="876240" progId="Equation.DSMT4">
                  <p:embed/>
                  <p:pic>
                    <p:nvPicPr>
                      <p:cNvPr id="6" name="Object 3">
                        <a:extLst>
                          <a:ext uri="{FF2B5EF4-FFF2-40B4-BE49-F238E27FC236}">
                            <a16:creationId xmlns:a16="http://schemas.microsoft.com/office/drawing/2014/main" id="{EFA5832C-94AD-457C-AF55-FD2D217090F1}"/>
                          </a:ext>
                        </a:extLst>
                      </p:cNvPr>
                      <p:cNvPicPr>
                        <a:picLocks noChangeAspect="1" noChangeArrowheads="1"/>
                      </p:cNvPicPr>
                      <p:nvPr/>
                    </p:nvPicPr>
                    <p:blipFill>
                      <a:blip r:embed="rId4"/>
                      <a:srcRect/>
                      <a:stretch>
                        <a:fillRect/>
                      </a:stretch>
                    </p:blipFill>
                    <p:spPr bwMode="blackWhite">
                      <a:xfrm>
                        <a:off x="860425" y="290513"/>
                        <a:ext cx="7920038"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a:extLst>
              <a:ext uri="{FF2B5EF4-FFF2-40B4-BE49-F238E27FC236}">
                <a16:creationId xmlns:a16="http://schemas.microsoft.com/office/drawing/2014/main" id="{C768E32C-B499-47D5-A124-05CD45BB4582}"/>
              </a:ext>
            </a:extLst>
          </p:cNvPr>
          <p:cNvGraphicFramePr>
            <a:graphicFrameLocks noChangeAspect="1"/>
          </p:cNvGraphicFramePr>
          <p:nvPr>
            <p:extLst>
              <p:ext uri="{D42A27DB-BD31-4B8C-83A1-F6EECF244321}">
                <p14:modId xmlns:p14="http://schemas.microsoft.com/office/powerpoint/2010/main" val="2187362962"/>
              </p:ext>
            </p:extLst>
          </p:nvPr>
        </p:nvGraphicFramePr>
        <p:xfrm>
          <a:off x="960438" y="2538413"/>
          <a:ext cx="8470900" cy="1033462"/>
        </p:xfrm>
        <a:graphic>
          <a:graphicData uri="http://schemas.openxmlformats.org/presentationml/2006/ole">
            <mc:AlternateContent xmlns:mc="http://schemas.openxmlformats.org/markup-compatibility/2006">
              <mc:Choice xmlns:v="urn:schemas-microsoft-com:vml" Requires="v">
                <p:oleObj spid="_x0000_s197745" name="Equation" r:id="rId5" imgW="3898800" imgH="469800" progId="Equation.DSMT4">
                  <p:embed/>
                </p:oleObj>
              </mc:Choice>
              <mc:Fallback>
                <p:oleObj name="Equation" r:id="rId5" imgW="3898800" imgH="469800" progId="Equation.DSMT4">
                  <p:embed/>
                  <p:pic>
                    <p:nvPicPr>
                      <p:cNvPr id="7" name="Object 3">
                        <a:extLst>
                          <a:ext uri="{FF2B5EF4-FFF2-40B4-BE49-F238E27FC236}">
                            <a16:creationId xmlns:a16="http://schemas.microsoft.com/office/drawing/2014/main" id="{B9F8CEB5-20C9-46BA-B369-250B823A9A16}"/>
                          </a:ext>
                        </a:extLst>
                      </p:cNvPr>
                      <p:cNvPicPr>
                        <a:picLocks noChangeAspect="1" noChangeArrowheads="1"/>
                      </p:cNvPicPr>
                      <p:nvPr/>
                    </p:nvPicPr>
                    <p:blipFill>
                      <a:blip r:embed="rId6"/>
                      <a:srcRect/>
                      <a:stretch>
                        <a:fillRect/>
                      </a:stretch>
                    </p:blipFill>
                    <p:spPr bwMode="blackWhite">
                      <a:xfrm>
                        <a:off x="960438" y="2538413"/>
                        <a:ext cx="8470900"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a:extLst>
              <a:ext uri="{FF2B5EF4-FFF2-40B4-BE49-F238E27FC236}">
                <a16:creationId xmlns:a16="http://schemas.microsoft.com/office/drawing/2014/main" id="{A2F77CF1-A6F1-4D69-BA40-75371696FA3F}"/>
              </a:ext>
            </a:extLst>
          </p:cNvPr>
          <p:cNvGraphicFramePr>
            <a:graphicFrameLocks noChangeAspect="1"/>
          </p:cNvGraphicFramePr>
          <p:nvPr>
            <p:extLst>
              <p:ext uri="{D42A27DB-BD31-4B8C-83A1-F6EECF244321}">
                <p14:modId xmlns:p14="http://schemas.microsoft.com/office/powerpoint/2010/main" val="3997175035"/>
              </p:ext>
            </p:extLst>
          </p:nvPr>
        </p:nvGraphicFramePr>
        <p:xfrm>
          <a:off x="9234740" y="1147673"/>
          <a:ext cx="2260600" cy="709612"/>
        </p:xfrm>
        <a:graphic>
          <a:graphicData uri="http://schemas.openxmlformats.org/presentationml/2006/ole">
            <mc:AlternateContent xmlns:mc="http://schemas.openxmlformats.org/markup-compatibility/2006">
              <mc:Choice xmlns:v="urn:schemas-microsoft-com:vml" Requires="v">
                <p:oleObj spid="_x0000_s197746" name="Equation" r:id="rId7" imgW="888840" imgH="279360" progId="Equation.DSMT4">
                  <p:embed/>
                </p:oleObj>
              </mc:Choice>
              <mc:Fallback>
                <p:oleObj name="Equation" r:id="rId7" imgW="888840" imgH="279360" progId="Equation.DSMT4">
                  <p:embed/>
                  <p:pic>
                    <p:nvPicPr>
                      <p:cNvPr id="14" name="对象 13">
                        <a:extLst>
                          <a:ext uri="{FF2B5EF4-FFF2-40B4-BE49-F238E27FC236}">
                            <a16:creationId xmlns:a16="http://schemas.microsoft.com/office/drawing/2014/main" id="{0056419B-FBD1-4C35-B4ED-2F334CFD10CF}"/>
                          </a:ext>
                        </a:extLst>
                      </p:cNvPr>
                      <p:cNvPicPr>
                        <a:picLocks noChangeAspect="1" noChangeArrowheads="1"/>
                      </p:cNvPicPr>
                      <p:nvPr/>
                    </p:nvPicPr>
                    <p:blipFill>
                      <a:blip r:embed="rId8"/>
                      <a:srcRect/>
                      <a:stretch>
                        <a:fillRect/>
                      </a:stretch>
                    </p:blipFill>
                    <p:spPr bwMode="auto">
                      <a:xfrm>
                        <a:off x="9234740" y="1147673"/>
                        <a:ext cx="2260600" cy="7096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18757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29D34B-465B-4844-BC0D-16E996E2E55B}"/>
              </a:ext>
            </a:extLst>
          </p:cNvPr>
          <p:cNvSpPr/>
          <p:nvPr/>
        </p:nvSpPr>
        <p:spPr>
          <a:xfrm>
            <a:off x="1714879" y="224139"/>
            <a:ext cx="9078126" cy="523220"/>
          </a:xfrm>
          <a:prstGeom prst="rect">
            <a:avLst/>
          </a:prstGeom>
        </p:spPr>
        <p:txBody>
          <a:bodyPr wrap="none">
            <a:spAutoFit/>
          </a:bodyPr>
          <a:lstStyle/>
          <a:p>
            <a:r>
              <a:rPr lang="zh-CN" altLang="en-US" sz="2800" b="1" dirty="0">
                <a:solidFill>
                  <a:srgbClr val="009900"/>
                </a:solidFill>
              </a:rPr>
              <a:t>在系统处于量子态    下，其厄密算符      的平均值定义为</a:t>
            </a:r>
          </a:p>
        </p:txBody>
      </p:sp>
      <p:graphicFrame>
        <p:nvGraphicFramePr>
          <p:cNvPr id="3" name="对象 2">
            <a:extLst>
              <a:ext uri="{FF2B5EF4-FFF2-40B4-BE49-F238E27FC236}">
                <a16:creationId xmlns:a16="http://schemas.microsoft.com/office/drawing/2014/main" id="{2D5F0F9C-7CB4-4334-95A2-45A140A447B6}"/>
              </a:ext>
            </a:extLst>
          </p:cNvPr>
          <p:cNvGraphicFramePr>
            <a:graphicFrameLocks noChangeAspect="1"/>
          </p:cNvGraphicFramePr>
          <p:nvPr>
            <p:extLst>
              <p:ext uri="{D42A27DB-BD31-4B8C-83A1-F6EECF244321}">
                <p14:modId xmlns:p14="http://schemas.microsoft.com/office/powerpoint/2010/main" val="3579987828"/>
              </p:ext>
            </p:extLst>
          </p:nvPr>
        </p:nvGraphicFramePr>
        <p:xfrm>
          <a:off x="4683858" y="224139"/>
          <a:ext cx="393700" cy="460375"/>
        </p:xfrm>
        <a:graphic>
          <a:graphicData uri="http://schemas.openxmlformats.org/presentationml/2006/ole">
            <mc:AlternateContent xmlns:mc="http://schemas.openxmlformats.org/markup-compatibility/2006">
              <mc:Choice xmlns:v="urn:schemas-microsoft-com:vml" Requires="v">
                <p:oleObj spid="_x0000_s182514" name="Equation" r:id="rId3" imgW="139680" imgH="164880" progId="Equation.DSMT4">
                  <p:embed/>
                </p:oleObj>
              </mc:Choice>
              <mc:Fallback>
                <p:oleObj name="Equation" r:id="rId3" imgW="139680" imgH="164880" progId="Equation.DSMT4">
                  <p:embed/>
                  <p:pic>
                    <p:nvPicPr>
                      <p:cNvPr id="9" name="对象 8">
                        <a:extLst>
                          <a:ext uri="{FF2B5EF4-FFF2-40B4-BE49-F238E27FC236}">
                            <a16:creationId xmlns:a16="http://schemas.microsoft.com/office/drawing/2014/main" id="{69139E07-3F22-48D5-B7B1-E4386AAAE3E0}"/>
                          </a:ext>
                        </a:extLst>
                      </p:cNvPr>
                      <p:cNvPicPr>
                        <a:picLocks noChangeAspect="1" noChangeArrowheads="1"/>
                      </p:cNvPicPr>
                      <p:nvPr/>
                    </p:nvPicPr>
                    <p:blipFill>
                      <a:blip r:embed="rId4"/>
                      <a:srcRect/>
                      <a:stretch>
                        <a:fillRect/>
                      </a:stretch>
                    </p:blipFill>
                    <p:spPr bwMode="auto">
                      <a:xfrm>
                        <a:off x="4683858" y="224139"/>
                        <a:ext cx="393700" cy="460375"/>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FEEC8014-3AEA-4C53-8AA6-3BB851010A57}"/>
              </a:ext>
            </a:extLst>
          </p:cNvPr>
          <p:cNvGraphicFramePr>
            <a:graphicFrameLocks noChangeAspect="1"/>
          </p:cNvGraphicFramePr>
          <p:nvPr>
            <p:extLst>
              <p:ext uri="{D42A27DB-BD31-4B8C-83A1-F6EECF244321}">
                <p14:modId xmlns:p14="http://schemas.microsoft.com/office/powerpoint/2010/main" val="2635713131"/>
              </p:ext>
            </p:extLst>
          </p:nvPr>
        </p:nvGraphicFramePr>
        <p:xfrm>
          <a:off x="7697471" y="800328"/>
          <a:ext cx="2260600" cy="709612"/>
        </p:xfrm>
        <a:graphic>
          <a:graphicData uri="http://schemas.openxmlformats.org/presentationml/2006/ole">
            <mc:AlternateContent xmlns:mc="http://schemas.openxmlformats.org/markup-compatibility/2006">
              <mc:Choice xmlns:v="urn:schemas-microsoft-com:vml" Requires="v">
                <p:oleObj spid="_x0000_s182515" name="Equation" r:id="rId5" imgW="888840" imgH="279360" progId="Equation.DSMT4">
                  <p:embed/>
                </p:oleObj>
              </mc:Choice>
              <mc:Fallback>
                <p:oleObj name="Equation" r:id="rId5" imgW="888840" imgH="279360" progId="Equation.DSMT4">
                  <p:embed/>
                  <p:pic>
                    <p:nvPicPr>
                      <p:cNvPr id="11" name="对象 10">
                        <a:extLst>
                          <a:ext uri="{FF2B5EF4-FFF2-40B4-BE49-F238E27FC236}">
                            <a16:creationId xmlns:a16="http://schemas.microsoft.com/office/drawing/2014/main" id="{A317A2FC-0964-4EA6-95BC-60BE5B9F51BC}"/>
                          </a:ext>
                        </a:extLst>
                      </p:cNvPr>
                      <p:cNvPicPr>
                        <a:picLocks noChangeAspect="1" noChangeArrowheads="1"/>
                      </p:cNvPicPr>
                      <p:nvPr/>
                    </p:nvPicPr>
                    <p:blipFill>
                      <a:blip r:embed="rId6"/>
                      <a:srcRect/>
                      <a:stretch>
                        <a:fillRect/>
                      </a:stretch>
                    </p:blipFill>
                    <p:spPr bwMode="auto">
                      <a:xfrm>
                        <a:off x="7697471" y="800328"/>
                        <a:ext cx="2260600" cy="709612"/>
                      </a:xfrm>
                      <a:prstGeom prst="rect">
                        <a:avLst/>
                      </a:prstGeom>
                      <a:solidFill>
                        <a:srgbClr val="FFFF00"/>
                      </a:solidFill>
                    </p:spPr>
                  </p:pic>
                </p:oleObj>
              </mc:Fallback>
            </mc:AlternateContent>
          </a:graphicData>
        </a:graphic>
      </p:graphicFrame>
      <p:graphicFrame>
        <p:nvGraphicFramePr>
          <p:cNvPr id="5" name="对象 4">
            <a:extLst>
              <a:ext uri="{FF2B5EF4-FFF2-40B4-BE49-F238E27FC236}">
                <a16:creationId xmlns:a16="http://schemas.microsoft.com/office/drawing/2014/main" id="{1B38E123-4BAB-45CA-B243-48DED8F2CEA3}"/>
              </a:ext>
            </a:extLst>
          </p:cNvPr>
          <p:cNvGraphicFramePr>
            <a:graphicFrameLocks noChangeAspect="1"/>
          </p:cNvGraphicFramePr>
          <p:nvPr>
            <p:extLst>
              <p:ext uri="{D42A27DB-BD31-4B8C-83A1-F6EECF244321}">
                <p14:modId xmlns:p14="http://schemas.microsoft.com/office/powerpoint/2010/main" val="3932615569"/>
              </p:ext>
            </p:extLst>
          </p:nvPr>
        </p:nvGraphicFramePr>
        <p:xfrm>
          <a:off x="7616727" y="235292"/>
          <a:ext cx="466725" cy="566738"/>
        </p:xfrm>
        <a:graphic>
          <a:graphicData uri="http://schemas.openxmlformats.org/presentationml/2006/ole">
            <mc:AlternateContent xmlns:mc="http://schemas.openxmlformats.org/markup-compatibility/2006">
              <mc:Choice xmlns:v="urn:schemas-microsoft-com:vml" Requires="v">
                <p:oleObj spid="_x0000_s182516" name="Equation" r:id="rId7" imgW="164880" imgH="203040" progId="Equation.DSMT4">
                  <p:embed/>
                </p:oleObj>
              </mc:Choice>
              <mc:Fallback>
                <p:oleObj name="Equation" r:id="rId7" imgW="164880" imgH="203040" progId="Equation.DSMT4">
                  <p:embed/>
                  <p:pic>
                    <p:nvPicPr>
                      <p:cNvPr id="16" name="对象 15">
                        <a:extLst>
                          <a:ext uri="{FF2B5EF4-FFF2-40B4-BE49-F238E27FC236}">
                            <a16:creationId xmlns:a16="http://schemas.microsoft.com/office/drawing/2014/main" id="{8535567C-208A-48F5-987F-D8178F4BB369}"/>
                          </a:ext>
                        </a:extLst>
                      </p:cNvPr>
                      <p:cNvPicPr>
                        <a:picLocks noChangeAspect="1" noChangeArrowheads="1"/>
                      </p:cNvPicPr>
                      <p:nvPr/>
                    </p:nvPicPr>
                    <p:blipFill>
                      <a:blip r:embed="rId8"/>
                      <a:srcRect/>
                      <a:stretch>
                        <a:fillRect/>
                      </a:stretch>
                    </p:blipFill>
                    <p:spPr bwMode="auto">
                      <a:xfrm>
                        <a:off x="7616727" y="235292"/>
                        <a:ext cx="466725" cy="566738"/>
                      </a:xfrm>
                      <a:prstGeom prst="rect">
                        <a:avLst/>
                      </a:prstGeom>
                      <a:noFill/>
                    </p:spPr>
                  </p:pic>
                </p:oleObj>
              </mc:Fallback>
            </mc:AlternateContent>
          </a:graphicData>
        </a:graphic>
      </p:graphicFrame>
      <p:sp>
        <p:nvSpPr>
          <p:cNvPr id="6" name="Text Box 2">
            <a:extLst>
              <a:ext uri="{FF2B5EF4-FFF2-40B4-BE49-F238E27FC236}">
                <a16:creationId xmlns:a16="http://schemas.microsoft.com/office/drawing/2014/main" id="{8D5AA462-AF94-4DF1-BA05-CF872815922F}"/>
              </a:ext>
            </a:extLst>
          </p:cNvPr>
          <p:cNvSpPr txBox="1">
            <a:spLocks noChangeArrowheads="1"/>
          </p:cNvSpPr>
          <p:nvPr/>
        </p:nvSpPr>
        <p:spPr bwMode="blackWhite">
          <a:xfrm>
            <a:off x="1714879" y="1107831"/>
            <a:ext cx="8599488"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sz="2800" b="1" dirty="0">
                <a:solidFill>
                  <a:srgbClr val="FF0000"/>
                </a:solidFill>
                <a:latin typeface="Times New Roman" panose="02020603050405020304" pitchFamily="18" charset="0"/>
                <a:ea typeface="楷体_GB2312" pitchFamily="49" charset="-122"/>
                <a:cs typeface="Times New Roman" panose="02020603050405020304" pitchFamily="18" charset="0"/>
              </a:rPr>
              <a:t>练习：</a:t>
            </a: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设一维运动的粒子处在 </a:t>
            </a:r>
          </a:p>
          <a:p>
            <a:pPr eaLnBrk="1" hangingPunct="1">
              <a:lnSpc>
                <a:spcPct val="105000"/>
              </a:lnSpc>
            </a:pPr>
            <a:r>
              <a:rPr lang="zh-CN" altLang="en-US" sz="2800" b="1" dirty="0">
                <a:solidFill>
                  <a:srgbClr val="0000FF"/>
                </a:solidFill>
                <a:latin typeface="楷体_GB2312" pitchFamily="49" charset="-122"/>
                <a:ea typeface="楷体_GB2312" pitchFamily="49" charset="-122"/>
              </a:rPr>
              <a:t>     </a:t>
            </a:r>
            <a:r>
              <a:rPr lang="en-US" altLang="zh-CN" sz="2800" b="1" i="1" dirty="0">
                <a:solidFill>
                  <a:srgbClr val="0000FF"/>
                </a:solidFill>
                <a:latin typeface="Times New Roman" panose="02020603050405020304" pitchFamily="18" charset="0"/>
                <a:ea typeface="楷体_GB2312" pitchFamily="49" charset="-122"/>
              </a:rPr>
              <a:t>ψ(x) =A x e </a:t>
            </a:r>
            <a:r>
              <a:rPr lang="en-US" altLang="zh-CN" sz="2800" b="1" i="1" baseline="30000" dirty="0">
                <a:solidFill>
                  <a:srgbClr val="0000FF"/>
                </a:solidFill>
                <a:latin typeface="Times New Roman" panose="02020603050405020304" pitchFamily="18" charset="0"/>
                <a:ea typeface="楷体_GB2312" pitchFamily="49" charset="-122"/>
              </a:rPr>
              <a:t>-</a:t>
            </a:r>
            <a:r>
              <a:rPr lang="en-US" altLang="zh-CN" sz="2800" b="1" i="1" baseline="30000" dirty="0" err="1">
                <a:solidFill>
                  <a:srgbClr val="0000FF"/>
                </a:solidFill>
                <a:latin typeface="Times New Roman" panose="02020603050405020304" pitchFamily="18" charset="0"/>
                <a:ea typeface="楷体_GB2312" pitchFamily="49" charset="-122"/>
              </a:rPr>
              <a:t>λx</a:t>
            </a:r>
            <a:r>
              <a:rPr lang="en-US" altLang="zh-CN" sz="2800" b="1" i="1" dirty="0">
                <a:solidFill>
                  <a:srgbClr val="0000FF"/>
                </a:solidFill>
                <a:latin typeface="Times New Roman" panose="02020603050405020304" pitchFamily="18" charset="0"/>
                <a:ea typeface="楷体_GB2312" pitchFamily="49" charset="-122"/>
              </a:rPr>
              <a:t>  ( x≥ 0 ) ,</a:t>
            </a:r>
          </a:p>
          <a:p>
            <a:pPr eaLnBrk="1" hangingPunct="1">
              <a:lnSpc>
                <a:spcPct val="105000"/>
              </a:lnSpc>
            </a:pPr>
            <a:r>
              <a:rPr lang="en-US" altLang="zh-CN" sz="2800" b="1" dirty="0">
                <a:solidFill>
                  <a:srgbClr val="0000FF"/>
                </a:solidFill>
                <a:latin typeface="楷体_GB2312" pitchFamily="49" charset="-122"/>
                <a:ea typeface="楷体_GB2312" pitchFamily="49" charset="-122"/>
              </a:rPr>
              <a:t>     </a:t>
            </a:r>
            <a:r>
              <a:rPr lang="en-US" altLang="zh-CN" sz="2800" b="1" i="1" dirty="0">
                <a:solidFill>
                  <a:srgbClr val="0000FF"/>
                </a:solidFill>
                <a:latin typeface="Times New Roman" panose="02020603050405020304" pitchFamily="18" charset="0"/>
                <a:ea typeface="楷体_GB2312" pitchFamily="49" charset="-122"/>
              </a:rPr>
              <a:t>ψ(x) = 0         ( x ≤0 )</a:t>
            </a: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的状态，其中</a:t>
            </a:r>
            <a:r>
              <a:rPr lang="en-US" altLang="zh-CN" sz="2800" b="1" i="1" dirty="0">
                <a:solidFill>
                  <a:srgbClr val="0000FF"/>
                </a:solidFill>
                <a:latin typeface="Times New Roman" panose="02020603050405020304" pitchFamily="18" charset="0"/>
                <a:ea typeface="楷体_GB2312" pitchFamily="49" charset="-122"/>
              </a:rPr>
              <a:t>λ&gt; 0</a:t>
            </a: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   </a:t>
            </a:r>
          </a:p>
          <a:p>
            <a:pPr eaLnBrk="1" hangingPunct="1">
              <a:lnSpc>
                <a:spcPct val="105000"/>
              </a:lnSpc>
            </a:pPr>
            <a:r>
              <a:rPr lang="zh-CN" altLang="en-US" sz="2800" b="1" dirty="0">
                <a:solidFill>
                  <a:srgbClr val="0000FF"/>
                </a:solidFill>
                <a:latin typeface="楷体_GB2312" pitchFamily="49" charset="-122"/>
                <a:ea typeface="楷体_GB2312" pitchFamily="49" charset="-122"/>
              </a:rPr>
              <a:t> 试求：  （</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 归一化因子；</a:t>
            </a:r>
          </a:p>
          <a:p>
            <a:pPr eaLnBrk="1" hangingPunct="1">
              <a:lnSpc>
                <a:spcPct val="105000"/>
              </a:lnSpc>
            </a:pP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2</a:t>
            </a:r>
            <a:r>
              <a:rPr lang="zh-CN" altLang="en-US" sz="2800" b="1" dirty="0">
                <a:solidFill>
                  <a:srgbClr val="0000FF"/>
                </a:solidFill>
                <a:latin typeface="楷体_GB2312" pitchFamily="49" charset="-122"/>
                <a:ea typeface="楷体_GB2312" pitchFamily="49" charset="-122"/>
              </a:rPr>
              <a:t>） 粒子坐标的概率分布；</a:t>
            </a:r>
          </a:p>
          <a:p>
            <a:pPr eaLnBrk="1" hangingPunct="1">
              <a:lnSpc>
                <a:spcPct val="105000"/>
              </a:lnSpc>
            </a:pP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3</a:t>
            </a:r>
            <a:r>
              <a:rPr lang="zh-CN" altLang="en-US" sz="2800" b="1" dirty="0">
                <a:solidFill>
                  <a:srgbClr val="0000FF"/>
                </a:solidFill>
                <a:latin typeface="楷体_GB2312" pitchFamily="49" charset="-122"/>
                <a:ea typeface="楷体_GB2312" pitchFamily="49" charset="-122"/>
              </a:rPr>
              <a:t>） 在何处找到粒子的概率最大；</a:t>
            </a:r>
          </a:p>
          <a:p>
            <a:pPr eaLnBrk="1" hangingPunct="1">
              <a:lnSpc>
                <a:spcPct val="105000"/>
              </a:lnSpc>
            </a:pP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4</a:t>
            </a: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x </a:t>
            </a:r>
            <a:r>
              <a:rPr lang="zh-CN" altLang="en-US" sz="2800" b="1" dirty="0">
                <a:solidFill>
                  <a:srgbClr val="0000FF"/>
                </a:solidFill>
                <a:latin typeface="楷体_GB2312" pitchFamily="49" charset="-122"/>
                <a:ea typeface="楷体_GB2312" pitchFamily="49" charset="-122"/>
              </a:rPr>
              <a:t>和 </a:t>
            </a:r>
            <a:r>
              <a:rPr lang="en-US" altLang="zh-CN" sz="2800" b="1" dirty="0">
                <a:solidFill>
                  <a:srgbClr val="0000FF"/>
                </a:solidFill>
                <a:latin typeface="楷体_GB2312" pitchFamily="49" charset="-122"/>
                <a:ea typeface="楷体_GB2312" pitchFamily="49" charset="-122"/>
              </a:rPr>
              <a:t>x</a:t>
            </a:r>
            <a:r>
              <a:rPr lang="en-US" altLang="zh-CN" sz="2800" b="1" baseline="30000" dirty="0">
                <a:solidFill>
                  <a:srgbClr val="0000FF"/>
                </a:solidFill>
                <a:latin typeface="楷体_GB2312" pitchFamily="49" charset="-122"/>
                <a:ea typeface="楷体_GB2312" pitchFamily="49" charset="-122"/>
              </a:rPr>
              <a:t>2</a:t>
            </a: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的平均值。  </a:t>
            </a:r>
          </a:p>
        </p:txBody>
      </p:sp>
      <p:sp>
        <p:nvSpPr>
          <p:cNvPr id="7" name="Text Box 3">
            <a:extLst>
              <a:ext uri="{FF2B5EF4-FFF2-40B4-BE49-F238E27FC236}">
                <a16:creationId xmlns:a16="http://schemas.microsoft.com/office/drawing/2014/main" id="{A852A765-359F-41A4-BCFF-49B3F5C432A2}"/>
              </a:ext>
            </a:extLst>
          </p:cNvPr>
          <p:cNvSpPr txBox="1">
            <a:spLocks noChangeArrowheads="1"/>
          </p:cNvSpPr>
          <p:nvPr/>
        </p:nvSpPr>
        <p:spPr bwMode="blackWhite">
          <a:xfrm>
            <a:off x="2248279" y="4366969"/>
            <a:ext cx="370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解</a:t>
            </a:r>
            <a:r>
              <a:rPr lang="zh-CN" altLang="en-US" sz="2400" b="1" dirty="0">
                <a:latin typeface="黑体" panose="02010609060101010101" pitchFamily="49" charset="-122"/>
                <a:ea typeface="黑体" panose="02010609060101010101" pitchFamily="49" charset="-122"/>
              </a:rPr>
              <a:t>： </a:t>
            </a:r>
            <a:r>
              <a:rPr lang="zh-CN" altLang="en-US" sz="2400" b="1" dirty="0">
                <a:solidFill>
                  <a:srgbClr val="008000"/>
                </a:solidFill>
                <a:latin typeface="黑体" panose="02010609060101010101" pitchFamily="49" charset="-122"/>
                <a:ea typeface="黑体" panose="02010609060101010101" pitchFamily="49" charset="-122"/>
              </a:rPr>
              <a:t>（</a:t>
            </a:r>
            <a:r>
              <a:rPr lang="en-US" altLang="zh-CN" sz="2400" b="1" dirty="0">
                <a:solidFill>
                  <a:srgbClr val="008000"/>
                </a:solidFill>
                <a:latin typeface="黑体" panose="02010609060101010101" pitchFamily="49" charset="-122"/>
                <a:ea typeface="黑体" panose="02010609060101010101" pitchFamily="49" charset="-122"/>
              </a:rPr>
              <a:t>1</a:t>
            </a:r>
            <a:r>
              <a:rPr lang="zh-CN" altLang="en-US" sz="2400" b="1" dirty="0">
                <a:solidFill>
                  <a:srgbClr val="008000"/>
                </a:solidFill>
                <a:latin typeface="黑体" panose="02010609060101010101" pitchFamily="49" charset="-122"/>
                <a:ea typeface="黑体" panose="02010609060101010101" pitchFamily="49" charset="-122"/>
              </a:rPr>
              <a:t>）求归一化因子</a:t>
            </a:r>
          </a:p>
        </p:txBody>
      </p:sp>
      <p:graphicFrame>
        <p:nvGraphicFramePr>
          <p:cNvPr id="8" name="Object 4">
            <a:extLst>
              <a:ext uri="{FF2B5EF4-FFF2-40B4-BE49-F238E27FC236}">
                <a16:creationId xmlns:a16="http://schemas.microsoft.com/office/drawing/2014/main" id="{BD09D0E3-4490-45ED-8786-EDFD81018C34}"/>
              </a:ext>
            </a:extLst>
          </p:cNvPr>
          <p:cNvGraphicFramePr>
            <a:graphicFrameLocks noChangeAspect="1"/>
          </p:cNvGraphicFramePr>
          <p:nvPr>
            <p:extLst>
              <p:ext uri="{D42A27DB-BD31-4B8C-83A1-F6EECF244321}">
                <p14:modId xmlns:p14="http://schemas.microsoft.com/office/powerpoint/2010/main" val="3018644115"/>
              </p:ext>
            </p:extLst>
          </p:nvPr>
        </p:nvGraphicFramePr>
        <p:xfrm>
          <a:off x="2553079" y="4917831"/>
          <a:ext cx="7612063" cy="1058863"/>
        </p:xfrm>
        <a:graphic>
          <a:graphicData uri="http://schemas.openxmlformats.org/presentationml/2006/ole">
            <mc:AlternateContent xmlns:mc="http://schemas.openxmlformats.org/markup-compatibility/2006">
              <mc:Choice xmlns:v="urn:schemas-microsoft-com:vml" Requires="v">
                <p:oleObj spid="_x0000_s182517" name="Equation" r:id="rId9" imgW="3377880" imgH="469800" progId="Equation.DSMT4">
                  <p:embed/>
                </p:oleObj>
              </mc:Choice>
              <mc:Fallback>
                <p:oleObj name="Equation" r:id="rId9" imgW="3377880" imgH="469800" progId="Equation.DSMT4">
                  <p:embed/>
                  <p:pic>
                    <p:nvPicPr>
                      <p:cNvPr id="4" name="Object 4">
                        <a:extLst>
                          <a:ext uri="{FF2B5EF4-FFF2-40B4-BE49-F238E27FC236}">
                            <a16:creationId xmlns:a16="http://schemas.microsoft.com/office/drawing/2014/main" id="{17D89868-7A6A-476C-922C-629D6A4EC3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3079" y="4917831"/>
                        <a:ext cx="7612063"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F482871F-D887-48AB-BEC7-FDA907253ADD}"/>
              </a:ext>
            </a:extLst>
          </p:cNvPr>
          <p:cNvGraphicFramePr>
            <a:graphicFrameLocks noChangeAspect="1"/>
          </p:cNvGraphicFramePr>
          <p:nvPr>
            <p:extLst>
              <p:ext uri="{D42A27DB-BD31-4B8C-83A1-F6EECF244321}">
                <p14:modId xmlns:p14="http://schemas.microsoft.com/office/powerpoint/2010/main" val="3258665858"/>
              </p:ext>
            </p:extLst>
          </p:nvPr>
        </p:nvGraphicFramePr>
        <p:xfrm>
          <a:off x="4381879" y="6060831"/>
          <a:ext cx="1800225" cy="588963"/>
        </p:xfrm>
        <a:graphic>
          <a:graphicData uri="http://schemas.openxmlformats.org/presentationml/2006/ole">
            <mc:AlternateContent xmlns:mc="http://schemas.openxmlformats.org/markup-compatibility/2006">
              <mc:Choice xmlns:v="urn:schemas-microsoft-com:vml" Requires="v">
                <p:oleObj spid="_x0000_s182518" name="Equation" r:id="rId11" imgW="622080" imgH="203040" progId="Equation.DSMT4">
                  <p:embed/>
                </p:oleObj>
              </mc:Choice>
              <mc:Fallback>
                <p:oleObj name="Equation" r:id="rId11" imgW="622080" imgH="203040" progId="Equation.DSMT4">
                  <p:embed/>
                  <p:pic>
                    <p:nvPicPr>
                      <p:cNvPr id="5" name="Object 5">
                        <a:extLst>
                          <a:ext uri="{FF2B5EF4-FFF2-40B4-BE49-F238E27FC236}">
                            <a16:creationId xmlns:a16="http://schemas.microsoft.com/office/drawing/2014/main" id="{C760FB5D-F988-4A83-836E-149FE2F92A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1879" y="6060831"/>
                        <a:ext cx="18002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6">
            <a:extLst>
              <a:ext uri="{FF2B5EF4-FFF2-40B4-BE49-F238E27FC236}">
                <a16:creationId xmlns:a16="http://schemas.microsoft.com/office/drawing/2014/main" id="{D9D36109-38CD-48F2-AA11-162F852E43ED}"/>
              </a:ext>
            </a:extLst>
          </p:cNvPr>
          <p:cNvSpPr txBox="1">
            <a:spLocks noChangeArrowheads="1"/>
          </p:cNvSpPr>
          <p:nvPr/>
        </p:nvSpPr>
        <p:spPr bwMode="auto">
          <a:xfrm>
            <a:off x="2248279" y="6137031"/>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8000"/>
                </a:solidFill>
                <a:latin typeface="Times New Roman" panose="02020603050405020304" pitchFamily="18" charset="0"/>
              </a:rPr>
              <a:t>归一化因子：</a:t>
            </a:r>
          </a:p>
        </p:txBody>
      </p:sp>
      <p:graphicFrame>
        <p:nvGraphicFramePr>
          <p:cNvPr id="11" name="Object 7">
            <a:extLst>
              <a:ext uri="{FF2B5EF4-FFF2-40B4-BE49-F238E27FC236}">
                <a16:creationId xmlns:a16="http://schemas.microsoft.com/office/drawing/2014/main" id="{CA575DC5-E03A-4585-ACD7-03B3BDBCA27E}"/>
              </a:ext>
            </a:extLst>
          </p:cNvPr>
          <p:cNvGraphicFramePr>
            <a:graphicFrameLocks noChangeAspect="1"/>
          </p:cNvGraphicFramePr>
          <p:nvPr>
            <p:extLst>
              <p:ext uri="{D42A27DB-BD31-4B8C-83A1-F6EECF244321}">
                <p14:modId xmlns:p14="http://schemas.microsoft.com/office/powerpoint/2010/main" val="3710330761"/>
              </p:ext>
            </p:extLst>
          </p:nvPr>
        </p:nvGraphicFramePr>
        <p:xfrm>
          <a:off x="8661975" y="3624874"/>
          <a:ext cx="3200400" cy="1036638"/>
        </p:xfrm>
        <a:graphic>
          <a:graphicData uri="http://schemas.openxmlformats.org/presentationml/2006/ole">
            <mc:AlternateContent xmlns:mc="http://schemas.openxmlformats.org/markup-compatibility/2006">
              <mc:Choice xmlns:v="urn:schemas-microsoft-com:vml" Requires="v">
                <p:oleObj spid="_x0000_s182519" name="Equation" r:id="rId13" imgW="1218960" imgH="469800" progId="Equation.DSMT4">
                  <p:embed/>
                </p:oleObj>
              </mc:Choice>
              <mc:Fallback>
                <p:oleObj name="Equation" r:id="rId13" imgW="1218960" imgH="469800" progId="Equation.DSMT4">
                  <p:embed/>
                  <p:pic>
                    <p:nvPicPr>
                      <p:cNvPr id="7" name="Object 7">
                        <a:extLst>
                          <a:ext uri="{FF2B5EF4-FFF2-40B4-BE49-F238E27FC236}">
                            <a16:creationId xmlns:a16="http://schemas.microsoft.com/office/drawing/2014/main" id="{6AC8C183-CDC8-4512-B26A-3BBAAA00F56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White">
                      <a:xfrm>
                        <a:off x="8661975" y="3624874"/>
                        <a:ext cx="3200400"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148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2">
            <a:extLst>
              <a:ext uri="{FF2B5EF4-FFF2-40B4-BE49-F238E27FC236}">
                <a16:creationId xmlns:a16="http://schemas.microsoft.com/office/drawing/2014/main" id="{521E0619-D82E-4468-AFA3-9BA6B5B2359F}"/>
              </a:ext>
            </a:extLst>
          </p:cNvPr>
          <p:cNvSpPr txBox="1">
            <a:spLocks noChangeArrowheads="1"/>
          </p:cNvSpPr>
          <p:nvPr/>
        </p:nvSpPr>
        <p:spPr bwMode="blackWhite">
          <a:xfrm>
            <a:off x="3277553" y="3787775"/>
            <a:ext cx="415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8000"/>
                </a:solidFill>
                <a:latin typeface="Times New Roman" panose="02020603050405020304" pitchFamily="18" charset="0"/>
              </a:rPr>
              <a:t>若求粒子概率最大处，令</a:t>
            </a:r>
          </a:p>
        </p:txBody>
      </p:sp>
      <p:sp>
        <p:nvSpPr>
          <p:cNvPr id="12" name="Text Box 3">
            <a:extLst>
              <a:ext uri="{FF2B5EF4-FFF2-40B4-BE49-F238E27FC236}">
                <a16:creationId xmlns:a16="http://schemas.microsoft.com/office/drawing/2014/main" id="{BFFF7CB9-E2A1-4E06-A6E8-E8FADA065DA8}"/>
              </a:ext>
            </a:extLst>
          </p:cNvPr>
          <p:cNvSpPr txBox="1">
            <a:spLocks noChangeArrowheads="1"/>
          </p:cNvSpPr>
          <p:nvPr/>
        </p:nvSpPr>
        <p:spPr bwMode="blackWhite">
          <a:xfrm>
            <a:off x="3061653" y="5683250"/>
            <a:ext cx="5137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rPr>
              <a:t>   </a:t>
            </a:r>
            <a:r>
              <a:rPr lang="zh-CN" altLang="en-US" sz="2800" b="1">
                <a:solidFill>
                  <a:srgbClr val="E628C2"/>
                </a:solidFill>
                <a:latin typeface="Times New Roman" panose="02020603050405020304" pitchFamily="18" charset="0"/>
              </a:rPr>
              <a:t>此处找到粒子的概率最大。</a:t>
            </a:r>
          </a:p>
        </p:txBody>
      </p:sp>
      <p:graphicFrame>
        <p:nvGraphicFramePr>
          <p:cNvPr id="13" name="Object 4">
            <a:extLst>
              <a:ext uri="{FF2B5EF4-FFF2-40B4-BE49-F238E27FC236}">
                <a16:creationId xmlns:a16="http://schemas.microsoft.com/office/drawing/2014/main" id="{EAC6EC19-DB0F-4F2E-A5C0-0CB69368D256}"/>
              </a:ext>
            </a:extLst>
          </p:cNvPr>
          <p:cNvGraphicFramePr>
            <a:graphicFrameLocks noChangeAspect="1"/>
          </p:cNvGraphicFramePr>
          <p:nvPr>
            <p:extLst>
              <p:ext uri="{D42A27DB-BD31-4B8C-83A1-F6EECF244321}">
                <p14:modId xmlns:p14="http://schemas.microsoft.com/office/powerpoint/2010/main" val="2072032031"/>
              </p:ext>
            </p:extLst>
          </p:nvPr>
        </p:nvGraphicFramePr>
        <p:xfrm>
          <a:off x="3348990" y="4678362"/>
          <a:ext cx="4752975" cy="814388"/>
        </p:xfrm>
        <a:graphic>
          <a:graphicData uri="http://schemas.openxmlformats.org/presentationml/2006/ole">
            <mc:AlternateContent xmlns:mc="http://schemas.openxmlformats.org/markup-compatibility/2006">
              <mc:Choice xmlns:v="urn:schemas-microsoft-com:vml" Requires="v">
                <p:oleObj spid="_x0000_s183454" name="Equation" r:id="rId3" imgW="2374560" imgH="406080" progId="Equation.DSMT4">
                  <p:embed/>
                </p:oleObj>
              </mc:Choice>
              <mc:Fallback>
                <p:oleObj name="Equation" r:id="rId3" imgW="2374560" imgH="406080" progId="Equation.DSMT4">
                  <p:embed/>
                  <p:pic>
                    <p:nvPicPr>
                      <p:cNvPr id="4" name="Object 4">
                        <a:extLst>
                          <a:ext uri="{FF2B5EF4-FFF2-40B4-BE49-F238E27FC236}">
                            <a16:creationId xmlns:a16="http://schemas.microsoft.com/office/drawing/2014/main" id="{E1119D91-C981-48B4-A28C-D85EA6874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990" y="4678362"/>
                        <a:ext cx="4752975"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a:extLst>
              <a:ext uri="{FF2B5EF4-FFF2-40B4-BE49-F238E27FC236}">
                <a16:creationId xmlns:a16="http://schemas.microsoft.com/office/drawing/2014/main" id="{A91628FE-F860-47E6-A125-7FC142B971C5}"/>
              </a:ext>
            </a:extLst>
          </p:cNvPr>
          <p:cNvGraphicFramePr>
            <a:graphicFrameLocks noChangeAspect="1"/>
          </p:cNvGraphicFramePr>
          <p:nvPr>
            <p:extLst>
              <p:ext uri="{D42A27DB-BD31-4B8C-83A1-F6EECF244321}">
                <p14:modId xmlns:p14="http://schemas.microsoft.com/office/powerpoint/2010/main" val="2003636141"/>
              </p:ext>
            </p:extLst>
          </p:nvPr>
        </p:nvGraphicFramePr>
        <p:xfrm>
          <a:off x="8092440" y="3806825"/>
          <a:ext cx="1439863" cy="688975"/>
        </p:xfrm>
        <a:graphic>
          <a:graphicData uri="http://schemas.openxmlformats.org/presentationml/2006/ole">
            <mc:AlternateContent xmlns:mc="http://schemas.openxmlformats.org/markup-compatibility/2006">
              <mc:Choice xmlns:v="urn:schemas-microsoft-com:vml" Requires="v">
                <p:oleObj spid="_x0000_s183455" name="Equation" r:id="rId5" imgW="698400" imgH="406080" progId="Equation.DSMT4">
                  <p:embed/>
                </p:oleObj>
              </mc:Choice>
              <mc:Fallback>
                <p:oleObj name="Equation" r:id="rId5" imgW="698400" imgH="406080" progId="Equation.DSMT4">
                  <p:embed/>
                  <p:pic>
                    <p:nvPicPr>
                      <p:cNvPr id="5" name="Object 5">
                        <a:extLst>
                          <a:ext uri="{FF2B5EF4-FFF2-40B4-BE49-F238E27FC236}">
                            <a16:creationId xmlns:a16="http://schemas.microsoft.com/office/drawing/2014/main" id="{C979FABD-307C-4613-A921-BE5F0E5A40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2440" y="3806825"/>
                        <a:ext cx="1439863"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6">
            <a:extLst>
              <a:ext uri="{FF2B5EF4-FFF2-40B4-BE49-F238E27FC236}">
                <a16:creationId xmlns:a16="http://schemas.microsoft.com/office/drawing/2014/main" id="{44C7BD81-A799-4310-A39C-ED4D031B4C3D}"/>
              </a:ext>
            </a:extLst>
          </p:cNvPr>
          <p:cNvSpPr>
            <a:spLocks noChangeArrowheads="1"/>
          </p:cNvSpPr>
          <p:nvPr/>
        </p:nvSpPr>
        <p:spPr bwMode="auto">
          <a:xfrm>
            <a:off x="3063240" y="3167062"/>
            <a:ext cx="5592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 </a:t>
            </a: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3</a:t>
            </a:r>
            <a:r>
              <a:rPr lang="zh-CN" altLang="en-US" sz="2800" b="1">
                <a:solidFill>
                  <a:srgbClr val="0000FF"/>
                </a:solidFill>
                <a:latin typeface="Times New Roman" panose="02020603050405020304" pitchFamily="18" charset="0"/>
              </a:rPr>
              <a:t>） 在何处找到粒子的概率最大</a:t>
            </a:r>
          </a:p>
        </p:txBody>
      </p:sp>
      <p:sp>
        <p:nvSpPr>
          <p:cNvPr id="16" name="Text Box 7">
            <a:extLst>
              <a:ext uri="{FF2B5EF4-FFF2-40B4-BE49-F238E27FC236}">
                <a16:creationId xmlns:a16="http://schemas.microsoft.com/office/drawing/2014/main" id="{85F1282F-BEDC-42CA-9D0F-BCD23F5362F9}"/>
              </a:ext>
            </a:extLst>
          </p:cNvPr>
          <p:cNvSpPr txBox="1">
            <a:spLocks noChangeArrowheads="1"/>
          </p:cNvSpPr>
          <p:nvPr/>
        </p:nvSpPr>
        <p:spPr bwMode="blackWhite">
          <a:xfrm>
            <a:off x="3063240" y="652462"/>
            <a:ext cx="5053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8000"/>
                </a:solidFill>
                <a:latin typeface="Times New Roman" panose="02020603050405020304" pitchFamily="18" charset="0"/>
              </a:rPr>
              <a:t>（</a:t>
            </a:r>
            <a:r>
              <a:rPr lang="en-US" altLang="zh-CN" sz="2800" b="1">
                <a:solidFill>
                  <a:srgbClr val="008000"/>
                </a:solidFill>
                <a:latin typeface="Times New Roman" panose="02020603050405020304" pitchFamily="18" charset="0"/>
              </a:rPr>
              <a:t>2</a:t>
            </a:r>
            <a:r>
              <a:rPr lang="zh-CN" altLang="en-US" sz="2800" b="1">
                <a:solidFill>
                  <a:srgbClr val="008000"/>
                </a:solidFill>
                <a:latin typeface="Times New Roman" panose="02020603050405020304" pitchFamily="18" charset="0"/>
              </a:rPr>
              <a:t>）粒子坐标的概率分布函数</a:t>
            </a:r>
          </a:p>
        </p:txBody>
      </p:sp>
      <p:grpSp>
        <p:nvGrpSpPr>
          <p:cNvPr id="17" name="Group 8">
            <a:extLst>
              <a:ext uri="{FF2B5EF4-FFF2-40B4-BE49-F238E27FC236}">
                <a16:creationId xmlns:a16="http://schemas.microsoft.com/office/drawing/2014/main" id="{DE541083-D704-41FD-9FB9-CE8C2B154D6E}"/>
              </a:ext>
            </a:extLst>
          </p:cNvPr>
          <p:cNvGrpSpPr>
            <a:grpSpLocks/>
          </p:cNvGrpSpPr>
          <p:nvPr/>
        </p:nvGrpSpPr>
        <p:grpSpPr bwMode="auto">
          <a:xfrm>
            <a:off x="3641090" y="1414462"/>
            <a:ext cx="6389688" cy="1282700"/>
            <a:chOff x="796" y="816"/>
            <a:chExt cx="4025" cy="808"/>
          </a:xfrm>
        </p:grpSpPr>
        <p:sp>
          <p:nvSpPr>
            <p:cNvPr id="18" name="AutoShape 9">
              <a:extLst>
                <a:ext uri="{FF2B5EF4-FFF2-40B4-BE49-F238E27FC236}">
                  <a16:creationId xmlns:a16="http://schemas.microsoft.com/office/drawing/2014/main" id="{FDCEE4A8-52AB-4354-A206-66CB29D78A8C}"/>
                </a:ext>
              </a:extLst>
            </p:cNvPr>
            <p:cNvSpPr>
              <a:spLocks/>
            </p:cNvSpPr>
            <p:nvPr/>
          </p:nvSpPr>
          <p:spPr bwMode="blackWhite">
            <a:xfrm>
              <a:off x="796" y="978"/>
              <a:ext cx="144" cy="528"/>
            </a:xfrm>
            <a:prstGeom prst="leftBrace">
              <a:avLst>
                <a:gd name="adj1" fmla="val 30556"/>
                <a:gd name="adj2" fmla="val 50000"/>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Calibri" panose="020F0502020204030204" pitchFamily="34" charset="0"/>
              </a:endParaRPr>
            </a:p>
          </p:txBody>
        </p:sp>
        <p:graphicFrame>
          <p:nvGraphicFramePr>
            <p:cNvPr id="19" name="Object 10">
              <a:extLst>
                <a:ext uri="{FF2B5EF4-FFF2-40B4-BE49-F238E27FC236}">
                  <a16:creationId xmlns:a16="http://schemas.microsoft.com/office/drawing/2014/main" id="{C67A714F-9B2D-4F16-8F7E-75C5416A88AC}"/>
                </a:ext>
              </a:extLst>
            </p:cNvPr>
            <p:cNvGraphicFramePr>
              <a:graphicFrameLocks noChangeAspect="1"/>
            </p:cNvGraphicFramePr>
            <p:nvPr/>
          </p:nvGraphicFramePr>
          <p:xfrm>
            <a:off x="960" y="816"/>
            <a:ext cx="3861" cy="322"/>
          </p:xfrm>
          <a:graphic>
            <a:graphicData uri="http://schemas.openxmlformats.org/presentationml/2006/ole">
              <mc:AlternateContent xmlns:mc="http://schemas.openxmlformats.org/markup-compatibility/2006">
                <mc:Choice xmlns:v="urn:schemas-microsoft-com:vml" Requires="v">
                  <p:oleObj spid="_x0000_s183456" name="Equation" r:id="rId7" imgW="3200400" imgH="266400" progId="Equation.DSMT4">
                    <p:embed/>
                  </p:oleObj>
                </mc:Choice>
                <mc:Fallback>
                  <p:oleObj name="Equation" r:id="rId7" imgW="3200400" imgH="266400" progId="Equation.DSMT4">
                    <p:embed/>
                    <p:pic>
                      <p:nvPicPr>
                        <p:cNvPr id="10" name="Object 10">
                          <a:extLst>
                            <a:ext uri="{FF2B5EF4-FFF2-40B4-BE49-F238E27FC236}">
                              <a16:creationId xmlns:a16="http://schemas.microsoft.com/office/drawing/2014/main" id="{A0DC148E-049A-46EF-A40F-DD401932D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816"/>
                          <a:ext cx="386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1">
              <a:extLst>
                <a:ext uri="{FF2B5EF4-FFF2-40B4-BE49-F238E27FC236}">
                  <a16:creationId xmlns:a16="http://schemas.microsoft.com/office/drawing/2014/main" id="{47683068-A8F2-4902-B148-EB26E11064DD}"/>
                </a:ext>
              </a:extLst>
            </p:cNvPr>
            <p:cNvGraphicFramePr>
              <a:graphicFrameLocks noChangeAspect="1"/>
            </p:cNvGraphicFramePr>
            <p:nvPr/>
          </p:nvGraphicFramePr>
          <p:xfrm>
            <a:off x="960" y="1371"/>
            <a:ext cx="1360" cy="253"/>
          </p:xfrm>
          <a:graphic>
            <a:graphicData uri="http://schemas.openxmlformats.org/presentationml/2006/ole">
              <mc:AlternateContent xmlns:mc="http://schemas.openxmlformats.org/markup-compatibility/2006">
                <mc:Choice xmlns:v="urn:schemas-microsoft-com:vml" Requires="v">
                  <p:oleObj spid="_x0000_s183457" name="Equation" r:id="rId9" imgW="1091880" imgH="203040" progId="Equation.DSMT4">
                    <p:embed/>
                  </p:oleObj>
                </mc:Choice>
                <mc:Fallback>
                  <p:oleObj name="Equation" r:id="rId9" imgW="1091880" imgH="203040" progId="Equation.DSMT4">
                    <p:embed/>
                    <p:pic>
                      <p:nvPicPr>
                        <p:cNvPr id="11" name="Object 11">
                          <a:extLst>
                            <a:ext uri="{FF2B5EF4-FFF2-40B4-BE49-F238E27FC236}">
                              <a16:creationId xmlns:a16="http://schemas.microsoft.com/office/drawing/2014/main" id="{ADC703F9-61B2-4346-B747-E588A0A2D7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 y="1371"/>
                          <a:ext cx="136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90412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1D977EC9-B20C-4C71-8915-98C4F18947F4}"/>
              </a:ext>
            </a:extLst>
          </p:cNvPr>
          <p:cNvGraphicFramePr>
            <a:graphicFrameLocks noChangeAspect="1"/>
          </p:cNvGraphicFramePr>
          <p:nvPr>
            <p:extLst>
              <p:ext uri="{D42A27DB-BD31-4B8C-83A1-F6EECF244321}">
                <p14:modId xmlns:p14="http://schemas.microsoft.com/office/powerpoint/2010/main" val="3052413159"/>
              </p:ext>
            </p:extLst>
          </p:nvPr>
        </p:nvGraphicFramePr>
        <p:xfrm>
          <a:off x="5284024" y="1495479"/>
          <a:ext cx="4292600" cy="592137"/>
        </p:xfrm>
        <a:graphic>
          <a:graphicData uri="http://schemas.openxmlformats.org/presentationml/2006/ole">
            <mc:AlternateContent xmlns:mc="http://schemas.openxmlformats.org/markup-compatibility/2006">
              <mc:Choice xmlns:v="urn:schemas-microsoft-com:vml" Requires="v">
                <p:oleObj spid="_x0000_s107978" name="Equation" r:id="rId3" imgW="1676160" imgH="228600" progId="Equation.DSMT4">
                  <p:embed/>
                </p:oleObj>
              </mc:Choice>
              <mc:Fallback>
                <p:oleObj name="Equation" r:id="rId3" imgW="1676160" imgH="228600" progId="Equation.DSMT4">
                  <p:embed/>
                  <p:pic>
                    <p:nvPicPr>
                      <p:cNvPr id="10" name="Object 16">
                        <a:extLst>
                          <a:ext uri="{FF2B5EF4-FFF2-40B4-BE49-F238E27FC236}">
                            <a16:creationId xmlns:a16="http://schemas.microsoft.com/office/drawing/2014/main" id="{42B331A3-0191-4CBD-B798-42DD260096B3}"/>
                          </a:ext>
                        </a:extLst>
                      </p:cNvPr>
                      <p:cNvPicPr>
                        <a:picLocks noChangeAspect="1" noChangeArrowheads="1"/>
                      </p:cNvPicPr>
                      <p:nvPr/>
                    </p:nvPicPr>
                    <p:blipFill>
                      <a:blip r:embed="rId4"/>
                      <a:srcRect/>
                      <a:stretch>
                        <a:fillRect/>
                      </a:stretch>
                    </p:blipFill>
                    <p:spPr bwMode="auto">
                      <a:xfrm>
                        <a:off x="5284024" y="1495479"/>
                        <a:ext cx="429260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17">
            <a:extLst>
              <a:ext uri="{FF2B5EF4-FFF2-40B4-BE49-F238E27FC236}">
                <a16:creationId xmlns:a16="http://schemas.microsoft.com/office/drawing/2014/main" id="{18F89759-E9A3-4FEF-B914-AC2CD7C61863}"/>
              </a:ext>
            </a:extLst>
          </p:cNvPr>
          <p:cNvSpPr>
            <a:spLocks noChangeArrowheads="1"/>
          </p:cNvSpPr>
          <p:nvPr/>
        </p:nvSpPr>
        <p:spPr bwMode="auto">
          <a:xfrm>
            <a:off x="1187340" y="1613186"/>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作业</a:t>
            </a:r>
            <a:r>
              <a:rPr lang="en-US" altLang="zh-CN" sz="2800" b="1" dirty="0">
                <a:solidFill>
                  <a:srgbClr val="FF0000"/>
                </a:solidFill>
                <a:latin typeface="Times New Roman" panose="02020603050405020304" pitchFamily="18" charset="0"/>
                <a:cs typeface="Times New Roman" panose="02020603050405020304" pitchFamily="18" charset="0"/>
              </a:rPr>
              <a:t>2</a:t>
            </a:r>
            <a:r>
              <a:rPr lang="zh-CN" altLang="en-US" sz="2800" b="1" dirty="0">
                <a:solidFill>
                  <a:srgbClr val="FF0000"/>
                </a:solidFill>
                <a:latin typeface="Times New Roman" panose="02020603050405020304" pitchFamily="18" charset="0"/>
                <a:cs typeface="Times New Roman" panose="02020603050405020304" pitchFamily="18" charset="0"/>
              </a:rPr>
              <a:t>：</a:t>
            </a:r>
            <a:r>
              <a:rPr lang="zh-CN" altLang="en-US" sz="2800" b="1" dirty="0">
                <a:solidFill>
                  <a:srgbClr val="0000FF"/>
                </a:solidFill>
                <a:latin typeface="Times New Roman" panose="02020603050405020304" pitchFamily="18" charset="0"/>
                <a:cs typeface="Times New Roman" panose="02020603050405020304" pitchFamily="18" charset="0"/>
              </a:rPr>
              <a:t>设粒子的状态为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4" name="Rectangle 18">
            <a:extLst>
              <a:ext uri="{FF2B5EF4-FFF2-40B4-BE49-F238E27FC236}">
                <a16:creationId xmlns:a16="http://schemas.microsoft.com/office/drawing/2014/main" id="{77121DE1-7CD4-41AA-A2DF-8BFA2210D28A}"/>
              </a:ext>
            </a:extLst>
          </p:cNvPr>
          <p:cNvSpPr>
            <a:spLocks noChangeArrowheads="1"/>
          </p:cNvSpPr>
          <p:nvPr/>
        </p:nvSpPr>
        <p:spPr bwMode="auto">
          <a:xfrm>
            <a:off x="615668" y="2133220"/>
            <a:ext cx="103979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Times New Roman" panose="02020603050405020304" pitchFamily="18" charset="0"/>
                <a:cs typeface="Times New Roman" panose="02020603050405020304" pitchFamily="18" charset="0"/>
              </a:rPr>
              <a:t>这里</a:t>
            </a:r>
            <a:r>
              <a:rPr lang="en-US" altLang="zh-CN" sz="2800" b="1" dirty="0">
                <a:solidFill>
                  <a:srgbClr val="0000FF"/>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测量</a:t>
            </a:r>
            <a:r>
              <a:rPr lang="zh-CN" altLang="zh-CN" sz="2800" b="1" dirty="0">
                <a:solidFill>
                  <a:srgbClr val="0000FF"/>
                </a:solidFill>
                <a:latin typeface="Times New Roman" panose="02020603050405020304" pitchFamily="18" charset="0"/>
                <a:cs typeface="Times New Roman" panose="02020603050405020304" pitchFamily="18" charset="0"/>
              </a:rPr>
              <a:t>粒子的动量和动能</a:t>
            </a:r>
            <a:r>
              <a:rPr lang="zh-CN" altLang="en-US" sz="2800" b="1" dirty="0">
                <a:solidFill>
                  <a:srgbClr val="0000FF"/>
                </a:solidFill>
                <a:latin typeface="Times New Roman" panose="02020603050405020304" pitchFamily="18" charset="0"/>
                <a:cs typeface="Times New Roman" panose="02020603050405020304" pitchFamily="18" charset="0"/>
              </a:rPr>
              <a:t>的可能值、概率以及</a:t>
            </a:r>
            <a:r>
              <a:rPr lang="zh-CN" altLang="zh-CN" sz="2800" b="1" dirty="0">
                <a:solidFill>
                  <a:srgbClr val="0000FF"/>
                </a:solidFill>
                <a:latin typeface="Times New Roman" panose="02020603050405020304" pitchFamily="18" charset="0"/>
                <a:cs typeface="Times New Roman" panose="02020603050405020304" pitchFamily="18" charset="0"/>
              </a:rPr>
              <a:t>平均</a:t>
            </a:r>
            <a:r>
              <a:rPr lang="zh-CN" altLang="en-US" sz="2800" b="1" dirty="0">
                <a:solidFill>
                  <a:srgbClr val="0000FF"/>
                </a:solidFill>
                <a:latin typeface="Times New Roman" panose="02020603050405020304" pitchFamily="18" charset="0"/>
                <a:cs typeface="Times New Roman" panose="02020603050405020304" pitchFamily="18" charset="0"/>
              </a:rPr>
              <a:t>值</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5" name="Object 2">
            <a:extLst>
              <a:ext uri="{FF2B5EF4-FFF2-40B4-BE49-F238E27FC236}">
                <a16:creationId xmlns:a16="http://schemas.microsoft.com/office/drawing/2014/main" id="{D63441E7-3140-4308-BB81-7AD5DB9BC0F8}"/>
              </a:ext>
            </a:extLst>
          </p:cNvPr>
          <p:cNvGraphicFramePr>
            <a:graphicFrameLocks noChangeAspect="1"/>
          </p:cNvGraphicFramePr>
          <p:nvPr>
            <p:extLst>
              <p:ext uri="{D42A27DB-BD31-4B8C-83A1-F6EECF244321}">
                <p14:modId xmlns:p14="http://schemas.microsoft.com/office/powerpoint/2010/main" val="737108352"/>
              </p:ext>
            </p:extLst>
          </p:nvPr>
        </p:nvGraphicFramePr>
        <p:xfrm>
          <a:off x="3233297" y="2133220"/>
          <a:ext cx="1218639" cy="636587"/>
        </p:xfrm>
        <a:graphic>
          <a:graphicData uri="http://schemas.openxmlformats.org/presentationml/2006/ole">
            <mc:AlternateContent xmlns:mc="http://schemas.openxmlformats.org/markup-compatibility/2006">
              <mc:Choice xmlns:v="urn:schemas-microsoft-com:vml" Requires="v">
                <p:oleObj spid="_x0000_s107979" name="Equation" r:id="rId5" imgW="558720" imgH="203040" progId="Equation.DSMT4">
                  <p:embed/>
                </p:oleObj>
              </mc:Choice>
              <mc:Fallback>
                <p:oleObj name="Equation" r:id="rId5" imgW="558720" imgH="203040" progId="Equation.DSMT4">
                  <p:embed/>
                  <p:pic>
                    <p:nvPicPr>
                      <p:cNvPr id="14" name="Object 2">
                        <a:extLst>
                          <a:ext uri="{FF2B5EF4-FFF2-40B4-BE49-F238E27FC236}">
                            <a16:creationId xmlns:a16="http://schemas.microsoft.com/office/drawing/2014/main" id="{A4D851E2-2843-41B1-9DAF-C425D19EDC7F}"/>
                          </a:ext>
                        </a:extLst>
                      </p:cNvPr>
                      <p:cNvPicPr>
                        <a:picLocks noChangeAspect="1" noChangeArrowheads="1"/>
                      </p:cNvPicPr>
                      <p:nvPr/>
                    </p:nvPicPr>
                    <p:blipFill>
                      <a:blip r:embed="rId6"/>
                      <a:srcRect/>
                      <a:stretch>
                        <a:fillRect/>
                      </a:stretch>
                    </p:blipFill>
                    <p:spPr bwMode="auto">
                      <a:xfrm>
                        <a:off x="3233297" y="2133220"/>
                        <a:ext cx="1218639" cy="636587"/>
                      </a:xfrm>
                      <a:prstGeom prst="rect">
                        <a:avLst/>
                      </a:prstGeom>
                      <a:noFill/>
                      <a:ln>
                        <a:noFill/>
                      </a:ln>
                      <a:effectLst/>
                      <a:extLst/>
                    </p:spPr>
                  </p:pic>
                </p:oleObj>
              </mc:Fallback>
            </mc:AlternateContent>
          </a:graphicData>
        </a:graphic>
      </p:graphicFrame>
      <p:sp>
        <p:nvSpPr>
          <p:cNvPr id="9" name="矩形 8">
            <a:extLst>
              <a:ext uri="{FF2B5EF4-FFF2-40B4-BE49-F238E27FC236}">
                <a16:creationId xmlns:a16="http://schemas.microsoft.com/office/drawing/2014/main" id="{E5946BA7-50E1-4D66-A5DE-737C1F5DCB22}"/>
              </a:ext>
            </a:extLst>
          </p:cNvPr>
          <p:cNvSpPr/>
          <p:nvPr/>
        </p:nvSpPr>
        <p:spPr>
          <a:xfrm>
            <a:off x="1025967" y="381559"/>
            <a:ext cx="9100568"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作业</a:t>
            </a:r>
            <a:r>
              <a:rPr lang="en-US"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1</a:t>
            </a:r>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2800" b="1" kern="100" dirty="0">
                <a:latin typeface="Times New Roman" panose="02020603050405020304" pitchFamily="18" charset="0"/>
                <a:ea typeface="宋体" panose="02010600030101010101" pitchFamily="2" charset="-122"/>
                <a:cs typeface="宋体" panose="02010600030101010101" pitchFamily="2" charset="-122"/>
              </a:rPr>
              <a:t>                         </a:t>
            </a:r>
            <a:r>
              <a:rPr lang="zh-CN" altLang="zh-CN"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算符是否是厄米算符</a:t>
            </a:r>
            <a:r>
              <a:rPr lang="zh-CN" altLang="en-US"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？说明理由。</a:t>
            </a:r>
            <a:endParaRPr lang="zh-CN" altLang="en-US" sz="2800" b="1" dirty="0">
              <a:solidFill>
                <a:srgbClr val="009900"/>
              </a:solidFill>
            </a:endParaRPr>
          </a:p>
        </p:txBody>
      </p:sp>
      <p:graphicFrame>
        <p:nvGraphicFramePr>
          <p:cNvPr id="10" name="对象 9">
            <a:extLst>
              <a:ext uri="{FF2B5EF4-FFF2-40B4-BE49-F238E27FC236}">
                <a16:creationId xmlns:a16="http://schemas.microsoft.com/office/drawing/2014/main" id="{8DAAECE8-C8D3-44CF-8F83-522F7C7C72CC}"/>
              </a:ext>
            </a:extLst>
          </p:cNvPr>
          <p:cNvGraphicFramePr>
            <a:graphicFrameLocks noChangeAspect="1"/>
          </p:cNvGraphicFramePr>
          <p:nvPr>
            <p:extLst>
              <p:ext uri="{D42A27DB-BD31-4B8C-83A1-F6EECF244321}">
                <p14:modId xmlns:p14="http://schemas.microsoft.com/office/powerpoint/2010/main" val="1469078641"/>
              </p:ext>
            </p:extLst>
          </p:nvPr>
        </p:nvGraphicFramePr>
        <p:xfrm>
          <a:off x="3400304" y="19224"/>
          <a:ext cx="798512" cy="1052512"/>
        </p:xfrm>
        <a:graphic>
          <a:graphicData uri="http://schemas.openxmlformats.org/presentationml/2006/ole">
            <mc:AlternateContent xmlns:mc="http://schemas.openxmlformats.org/markup-compatibility/2006">
              <mc:Choice xmlns:v="urn:schemas-microsoft-com:vml" Requires="v">
                <p:oleObj spid="_x0000_s107980" name="Equation" r:id="rId7" imgW="317160" imgH="419040" progId="Equation.DSMT4">
                  <p:embed/>
                </p:oleObj>
              </mc:Choice>
              <mc:Fallback>
                <p:oleObj name="Equation" r:id="rId7" imgW="317160" imgH="419040" progId="Equation.DSMT4">
                  <p:embed/>
                  <p:pic>
                    <p:nvPicPr>
                      <p:cNvPr id="20" name="对象 19">
                        <a:extLst>
                          <a:ext uri="{FF2B5EF4-FFF2-40B4-BE49-F238E27FC236}">
                            <a16:creationId xmlns:a16="http://schemas.microsoft.com/office/drawing/2014/main" id="{CC7B8606-0C50-4C21-87BE-F018E2154F05}"/>
                          </a:ext>
                        </a:extLst>
                      </p:cNvPr>
                      <p:cNvPicPr>
                        <a:picLocks noChangeAspect="1" noChangeArrowheads="1"/>
                      </p:cNvPicPr>
                      <p:nvPr/>
                    </p:nvPicPr>
                    <p:blipFill>
                      <a:blip r:embed="rId8"/>
                      <a:srcRect/>
                      <a:stretch>
                        <a:fillRect/>
                      </a:stretch>
                    </p:blipFill>
                    <p:spPr bwMode="auto">
                      <a:xfrm>
                        <a:off x="3400304" y="19224"/>
                        <a:ext cx="798512" cy="1052512"/>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DAC62A23-1FD6-470A-A3E2-D16567300D97}"/>
              </a:ext>
            </a:extLst>
          </p:cNvPr>
          <p:cNvGraphicFramePr>
            <a:graphicFrameLocks noChangeAspect="1"/>
          </p:cNvGraphicFramePr>
          <p:nvPr>
            <p:extLst>
              <p:ext uri="{D42A27DB-BD31-4B8C-83A1-F6EECF244321}">
                <p14:modId xmlns:p14="http://schemas.microsoft.com/office/powerpoint/2010/main" val="3164065606"/>
              </p:ext>
            </p:extLst>
          </p:nvPr>
        </p:nvGraphicFramePr>
        <p:xfrm>
          <a:off x="3427243" y="3616986"/>
          <a:ext cx="2428875" cy="950912"/>
        </p:xfrm>
        <a:graphic>
          <a:graphicData uri="http://schemas.openxmlformats.org/presentationml/2006/ole">
            <mc:AlternateContent xmlns:mc="http://schemas.openxmlformats.org/markup-compatibility/2006">
              <mc:Choice xmlns:v="urn:schemas-microsoft-com:vml" Requires="v">
                <p:oleObj spid="_x0000_s107981" name="Equation" r:id="rId9" imgW="774360" imgH="304560" progId="Equation.DSMT4">
                  <p:embed/>
                </p:oleObj>
              </mc:Choice>
              <mc:Fallback>
                <p:oleObj name="Equation" r:id="rId9" imgW="774360" imgH="304560" progId="Equation.DSMT4">
                  <p:embed/>
                  <p:pic>
                    <p:nvPicPr>
                      <p:cNvPr id="2" name="对象 1">
                        <a:extLst>
                          <a:ext uri="{FF2B5EF4-FFF2-40B4-BE49-F238E27FC236}">
                            <a16:creationId xmlns:a16="http://schemas.microsoft.com/office/drawing/2014/main" id="{A7E7F1C3-0583-4CAD-92DA-2713DEC4891A}"/>
                          </a:ext>
                        </a:extLst>
                      </p:cNvPr>
                      <p:cNvPicPr>
                        <a:picLocks noChangeAspect="1" noChangeArrowheads="1"/>
                      </p:cNvPicPr>
                      <p:nvPr/>
                    </p:nvPicPr>
                    <p:blipFill>
                      <a:blip r:embed="rId10"/>
                      <a:srcRect/>
                      <a:stretch>
                        <a:fillRect/>
                      </a:stretch>
                    </p:blipFill>
                    <p:spPr bwMode="auto">
                      <a:xfrm>
                        <a:off x="3427243" y="3616986"/>
                        <a:ext cx="2428875" cy="950912"/>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47DD3AF8-3956-4EB3-ADA0-04D5BFF9E0C1}"/>
              </a:ext>
            </a:extLst>
          </p:cNvPr>
          <p:cNvSpPr/>
          <p:nvPr/>
        </p:nvSpPr>
        <p:spPr>
          <a:xfrm>
            <a:off x="1171000" y="3735986"/>
            <a:ext cx="2178802" cy="523220"/>
          </a:xfrm>
          <a:prstGeom prst="rect">
            <a:avLst/>
          </a:prstGeom>
        </p:spPr>
        <p:txBody>
          <a:bodyPr wrap="none">
            <a:spAutoFit/>
          </a:bodyPr>
          <a:lstStyle/>
          <a:p>
            <a:r>
              <a:rPr lang="zh-CN" altLang="en-US" sz="2800" b="1" dirty="0">
                <a:solidFill>
                  <a:srgbClr val="C00000"/>
                </a:solidFill>
              </a:rPr>
              <a:t>作业</a:t>
            </a:r>
            <a:r>
              <a:rPr lang="en-US" altLang="zh-CN" sz="2800" b="1" dirty="0">
                <a:solidFill>
                  <a:srgbClr val="C00000"/>
                </a:solidFill>
              </a:rPr>
              <a:t>3</a:t>
            </a:r>
            <a:r>
              <a:rPr lang="zh-CN" altLang="en-US" sz="2800" b="1" dirty="0">
                <a:solidFill>
                  <a:srgbClr val="C00000"/>
                </a:solidFill>
              </a:rPr>
              <a:t>：</a:t>
            </a:r>
            <a:r>
              <a:rPr lang="zh-CN" altLang="en-US" sz="2800" b="1" dirty="0">
                <a:solidFill>
                  <a:srgbClr val="0000FF"/>
                </a:solidFill>
              </a:rPr>
              <a:t>计算</a:t>
            </a:r>
          </a:p>
        </p:txBody>
      </p:sp>
    </p:spTree>
    <p:extLst>
      <p:ext uri="{BB962C8B-B14F-4D97-AF65-F5344CB8AC3E}">
        <p14:creationId xmlns:p14="http://schemas.microsoft.com/office/powerpoint/2010/main" val="1329271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2013C223-6429-4964-BC72-756A00449BDD}"/>
              </a:ext>
            </a:extLst>
          </p:cNvPr>
          <p:cNvGraphicFramePr>
            <a:graphicFrameLocks noChangeAspect="1"/>
          </p:cNvGraphicFramePr>
          <p:nvPr>
            <p:extLst>
              <p:ext uri="{D42A27DB-BD31-4B8C-83A1-F6EECF244321}">
                <p14:modId xmlns:p14="http://schemas.microsoft.com/office/powerpoint/2010/main" val="3519407076"/>
              </p:ext>
            </p:extLst>
          </p:nvPr>
        </p:nvGraphicFramePr>
        <p:xfrm>
          <a:off x="1976438" y="2706297"/>
          <a:ext cx="7812087" cy="1031875"/>
        </p:xfrm>
        <a:graphic>
          <a:graphicData uri="http://schemas.openxmlformats.org/presentationml/2006/ole">
            <mc:AlternateContent xmlns:mc="http://schemas.openxmlformats.org/markup-compatibility/2006">
              <mc:Choice xmlns:v="urn:schemas-microsoft-com:vml" Requires="v">
                <p:oleObj spid="_x0000_s184478" name="Equation" r:id="rId3" imgW="3593880" imgH="469800" progId="Equation.DSMT4">
                  <p:embed/>
                </p:oleObj>
              </mc:Choice>
              <mc:Fallback>
                <p:oleObj name="Equation" r:id="rId3" imgW="3593880" imgH="469800" progId="Equation.DSMT4">
                  <p:embed/>
                  <p:pic>
                    <p:nvPicPr>
                      <p:cNvPr id="3" name="Object 3">
                        <a:extLst>
                          <a:ext uri="{FF2B5EF4-FFF2-40B4-BE49-F238E27FC236}">
                            <a16:creationId xmlns:a16="http://schemas.microsoft.com/office/drawing/2014/main" id="{279202CA-0C1D-4856-9937-3182DFBF1D6D}"/>
                          </a:ext>
                        </a:extLst>
                      </p:cNvPr>
                      <p:cNvPicPr>
                        <a:picLocks noChangeAspect="1" noChangeArrowheads="1"/>
                      </p:cNvPicPr>
                      <p:nvPr/>
                    </p:nvPicPr>
                    <p:blipFill>
                      <a:blip r:embed="rId4"/>
                      <a:srcRect/>
                      <a:stretch>
                        <a:fillRect/>
                      </a:stretch>
                    </p:blipFill>
                    <p:spPr bwMode="blackWhite">
                      <a:xfrm>
                        <a:off x="1976438" y="2706297"/>
                        <a:ext cx="7812087"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a:extLst>
              <a:ext uri="{FF2B5EF4-FFF2-40B4-BE49-F238E27FC236}">
                <a16:creationId xmlns:a16="http://schemas.microsoft.com/office/drawing/2014/main" id="{976F7352-25BB-4334-AD43-02AB91F4B3BD}"/>
              </a:ext>
            </a:extLst>
          </p:cNvPr>
          <p:cNvGraphicFramePr>
            <a:graphicFrameLocks noChangeAspect="1"/>
          </p:cNvGraphicFramePr>
          <p:nvPr>
            <p:extLst>
              <p:ext uri="{D42A27DB-BD31-4B8C-83A1-F6EECF244321}">
                <p14:modId xmlns:p14="http://schemas.microsoft.com/office/powerpoint/2010/main" val="2520958264"/>
              </p:ext>
            </p:extLst>
          </p:nvPr>
        </p:nvGraphicFramePr>
        <p:xfrm>
          <a:off x="1976438" y="4731361"/>
          <a:ext cx="7518400" cy="900112"/>
        </p:xfrm>
        <a:graphic>
          <a:graphicData uri="http://schemas.openxmlformats.org/presentationml/2006/ole">
            <mc:AlternateContent xmlns:mc="http://schemas.openxmlformats.org/markup-compatibility/2006">
              <mc:Choice xmlns:v="urn:schemas-microsoft-com:vml" Requires="v">
                <p:oleObj spid="_x0000_s184479" name="Equation" r:id="rId5" imgW="3759120" imgH="469800" progId="Equation.DSMT4">
                  <p:embed/>
                </p:oleObj>
              </mc:Choice>
              <mc:Fallback>
                <p:oleObj name="Equation" r:id="rId5" imgW="3759120" imgH="469800" progId="Equation.DSMT4">
                  <p:embed/>
                  <p:pic>
                    <p:nvPicPr>
                      <p:cNvPr id="5" name="Object 5">
                        <a:extLst>
                          <a:ext uri="{FF2B5EF4-FFF2-40B4-BE49-F238E27FC236}">
                            <a16:creationId xmlns:a16="http://schemas.microsoft.com/office/drawing/2014/main" id="{5AD68A6A-9866-4399-B4BA-56EF8655EE3D}"/>
                          </a:ext>
                        </a:extLst>
                      </p:cNvPr>
                      <p:cNvPicPr>
                        <a:picLocks noChangeAspect="1" noChangeArrowheads="1"/>
                      </p:cNvPicPr>
                      <p:nvPr/>
                    </p:nvPicPr>
                    <p:blipFill>
                      <a:blip r:embed="rId6"/>
                      <a:srcRect/>
                      <a:stretch>
                        <a:fillRect/>
                      </a:stretch>
                    </p:blipFill>
                    <p:spPr bwMode="blackWhite">
                      <a:xfrm>
                        <a:off x="1976438" y="4731361"/>
                        <a:ext cx="751840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a:extLst>
              <a:ext uri="{FF2B5EF4-FFF2-40B4-BE49-F238E27FC236}">
                <a16:creationId xmlns:a16="http://schemas.microsoft.com/office/drawing/2014/main" id="{B4FA21F0-8D43-4387-81FD-70E9345461FE}"/>
              </a:ext>
            </a:extLst>
          </p:cNvPr>
          <p:cNvGraphicFramePr>
            <a:graphicFrameLocks noChangeAspect="1"/>
          </p:cNvGraphicFramePr>
          <p:nvPr>
            <p:extLst>
              <p:ext uri="{D42A27DB-BD31-4B8C-83A1-F6EECF244321}">
                <p14:modId xmlns:p14="http://schemas.microsoft.com/office/powerpoint/2010/main" val="209092638"/>
              </p:ext>
            </p:extLst>
          </p:nvPr>
        </p:nvGraphicFramePr>
        <p:xfrm>
          <a:off x="6888480" y="369277"/>
          <a:ext cx="3429000" cy="1090613"/>
        </p:xfrm>
        <a:graphic>
          <a:graphicData uri="http://schemas.openxmlformats.org/presentationml/2006/ole">
            <mc:AlternateContent xmlns:mc="http://schemas.openxmlformats.org/markup-compatibility/2006">
              <mc:Choice xmlns:v="urn:schemas-microsoft-com:vml" Requires="v">
                <p:oleObj spid="_x0000_s184480" name="Equation" r:id="rId7" imgW="1218960" imgH="469800" progId="Equation.DSMT4">
                  <p:embed/>
                </p:oleObj>
              </mc:Choice>
              <mc:Fallback>
                <p:oleObj name="Equation" r:id="rId7" imgW="1218960" imgH="469800" progId="Equation.DSMT4">
                  <p:embed/>
                  <p:pic>
                    <p:nvPicPr>
                      <p:cNvPr id="6" name="Object 6">
                        <a:extLst>
                          <a:ext uri="{FF2B5EF4-FFF2-40B4-BE49-F238E27FC236}">
                            <a16:creationId xmlns:a16="http://schemas.microsoft.com/office/drawing/2014/main" id="{70CE2945-6274-4DE8-A723-4E4B6CBC12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6888480" y="369277"/>
                        <a:ext cx="3429000"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a:extLst>
              <a:ext uri="{FF2B5EF4-FFF2-40B4-BE49-F238E27FC236}">
                <a16:creationId xmlns:a16="http://schemas.microsoft.com/office/drawing/2014/main" id="{EBE91F6A-FCB3-4496-9605-D7BBBDDF30EE}"/>
              </a:ext>
            </a:extLst>
          </p:cNvPr>
          <p:cNvSpPr>
            <a:spLocks noChangeArrowheads="1"/>
          </p:cNvSpPr>
          <p:nvPr/>
        </p:nvSpPr>
        <p:spPr bwMode="auto">
          <a:xfrm>
            <a:off x="1852930" y="521677"/>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rPr>
              <a:t> </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4</a:t>
            </a:r>
            <a:r>
              <a:rPr lang="zh-CN" altLang="en-US" sz="2800" b="1" dirty="0">
                <a:solidFill>
                  <a:srgbClr val="0000FF"/>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x </a:t>
            </a:r>
            <a:r>
              <a:rPr lang="zh-CN" altLang="en-US" sz="2800" b="1" dirty="0">
                <a:solidFill>
                  <a:srgbClr val="0000FF"/>
                </a:solidFill>
                <a:latin typeface="Times New Roman" panose="02020603050405020304" pitchFamily="18" charset="0"/>
              </a:rPr>
              <a:t>和 </a:t>
            </a:r>
            <a:r>
              <a:rPr lang="en-US" altLang="zh-CN" sz="2800" b="1" dirty="0">
                <a:solidFill>
                  <a:srgbClr val="0000FF"/>
                </a:solidFill>
                <a:latin typeface="Times New Roman" panose="02020603050405020304" pitchFamily="18" charset="0"/>
              </a:rPr>
              <a:t>x</a:t>
            </a:r>
            <a:r>
              <a:rPr lang="en-US" altLang="zh-CN" sz="2800" b="1" baseline="30000" dirty="0">
                <a:solidFill>
                  <a:srgbClr val="0000FF"/>
                </a:solidFill>
                <a:latin typeface="Times New Roman" panose="02020603050405020304" pitchFamily="18" charset="0"/>
              </a:rPr>
              <a:t>2</a:t>
            </a:r>
            <a:r>
              <a:rPr lang="en-US" altLang="zh-CN"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的平均值。 </a:t>
            </a:r>
          </a:p>
        </p:txBody>
      </p:sp>
      <p:graphicFrame>
        <p:nvGraphicFramePr>
          <p:cNvPr id="6" name="对象 5">
            <a:extLst>
              <a:ext uri="{FF2B5EF4-FFF2-40B4-BE49-F238E27FC236}">
                <a16:creationId xmlns:a16="http://schemas.microsoft.com/office/drawing/2014/main" id="{47E36B84-A9DA-4BB1-8CAE-D53A10AEB3AA}"/>
              </a:ext>
            </a:extLst>
          </p:cNvPr>
          <p:cNvGraphicFramePr>
            <a:graphicFrameLocks noChangeAspect="1"/>
          </p:cNvGraphicFramePr>
          <p:nvPr>
            <p:extLst>
              <p:ext uri="{D42A27DB-BD31-4B8C-83A1-F6EECF244321}">
                <p14:modId xmlns:p14="http://schemas.microsoft.com/office/powerpoint/2010/main" val="1782882220"/>
              </p:ext>
            </p:extLst>
          </p:nvPr>
        </p:nvGraphicFramePr>
        <p:xfrm>
          <a:off x="3591341" y="1414646"/>
          <a:ext cx="2782887" cy="795337"/>
        </p:xfrm>
        <a:graphic>
          <a:graphicData uri="http://schemas.openxmlformats.org/presentationml/2006/ole">
            <mc:AlternateContent xmlns:mc="http://schemas.openxmlformats.org/markup-compatibility/2006">
              <mc:Choice xmlns:v="urn:schemas-microsoft-com:vml" Requires="v">
                <p:oleObj spid="_x0000_s184481" name="Equation" r:id="rId9" imgW="977760" imgH="279360" progId="Equation.DSMT4">
                  <p:embed/>
                </p:oleObj>
              </mc:Choice>
              <mc:Fallback>
                <p:oleObj name="Equation" r:id="rId9" imgW="977760" imgH="279360" progId="Equation.DSMT4">
                  <p:embed/>
                  <p:pic>
                    <p:nvPicPr>
                      <p:cNvPr id="8" name="对象 7">
                        <a:extLst>
                          <a:ext uri="{FF2B5EF4-FFF2-40B4-BE49-F238E27FC236}">
                            <a16:creationId xmlns:a16="http://schemas.microsoft.com/office/drawing/2014/main" id="{C6653FC8-1FCD-4445-9C73-B5C542240CE3}"/>
                          </a:ext>
                        </a:extLst>
                      </p:cNvPr>
                      <p:cNvPicPr>
                        <a:picLocks noChangeAspect="1" noChangeArrowheads="1"/>
                      </p:cNvPicPr>
                      <p:nvPr/>
                    </p:nvPicPr>
                    <p:blipFill>
                      <a:blip r:embed="rId10"/>
                      <a:srcRect/>
                      <a:stretch>
                        <a:fillRect/>
                      </a:stretch>
                    </p:blipFill>
                    <p:spPr bwMode="auto">
                      <a:xfrm>
                        <a:off x="3591341" y="1414646"/>
                        <a:ext cx="2782887" cy="795337"/>
                      </a:xfrm>
                      <a:prstGeom prst="rect">
                        <a:avLst/>
                      </a:prstGeom>
                      <a:solidFill>
                        <a:srgbClr val="00FFFF"/>
                      </a:solidFill>
                    </p:spPr>
                  </p:pic>
                </p:oleObj>
              </mc:Fallback>
            </mc:AlternateContent>
          </a:graphicData>
        </a:graphic>
      </p:graphicFrame>
    </p:spTree>
    <p:extLst>
      <p:ext uri="{BB962C8B-B14F-4D97-AF65-F5344CB8AC3E}">
        <p14:creationId xmlns:p14="http://schemas.microsoft.com/office/powerpoint/2010/main" val="7824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44FB6279-C892-45DC-91ED-4B40E5E01214}"/>
              </a:ext>
            </a:extLst>
          </p:cNvPr>
          <p:cNvGrpSpPr>
            <a:grpSpLocks/>
          </p:cNvGrpSpPr>
          <p:nvPr/>
        </p:nvGrpSpPr>
        <p:grpSpPr bwMode="auto">
          <a:xfrm>
            <a:off x="998806" y="135730"/>
            <a:ext cx="8839200" cy="2424113"/>
            <a:chOff x="192" y="96"/>
            <a:chExt cx="5568" cy="1527"/>
          </a:xfrm>
        </p:grpSpPr>
        <p:sp>
          <p:nvSpPr>
            <p:cNvPr id="3" name="Text Box 3">
              <a:extLst>
                <a:ext uri="{FF2B5EF4-FFF2-40B4-BE49-F238E27FC236}">
                  <a16:creationId xmlns:a16="http://schemas.microsoft.com/office/drawing/2014/main" id="{75B5056C-5D02-4133-A3BD-896058DB5AA6}"/>
                </a:ext>
              </a:extLst>
            </p:cNvPr>
            <p:cNvSpPr txBox="1">
              <a:spLocks noChangeArrowheads="1"/>
            </p:cNvSpPr>
            <p:nvPr/>
          </p:nvSpPr>
          <p:spPr bwMode="blackGray">
            <a:xfrm>
              <a:off x="192" y="96"/>
              <a:ext cx="55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Times New Roman" panose="02020603050405020304" pitchFamily="18" charset="0"/>
                  <a:ea typeface="楷体_GB2312" pitchFamily="49" charset="-122"/>
                  <a:cs typeface="Times New Roman" panose="02020603050405020304" pitchFamily="18" charset="0"/>
                </a:rPr>
                <a:t>练习：</a:t>
              </a:r>
              <a:r>
                <a:rPr lang="zh-CN" altLang="en-US" sz="2800" b="1" dirty="0">
                  <a:solidFill>
                    <a:srgbClr val="009900"/>
                  </a:solidFill>
                  <a:latin typeface="Times New Roman" panose="02020603050405020304" pitchFamily="18" charset="0"/>
                  <a:ea typeface="楷体_GB2312" pitchFamily="49" charset="-122"/>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FF"/>
                  </a:solidFill>
                  <a:latin typeface="楷体_GB2312" pitchFamily="49" charset="-122"/>
                  <a:ea typeface="楷体_GB2312" pitchFamily="49" charset="-122"/>
                </a:rPr>
                <a:t>粒子的波函数为</a:t>
              </a:r>
            </a:p>
          </p:txBody>
        </p:sp>
        <p:graphicFrame>
          <p:nvGraphicFramePr>
            <p:cNvPr id="4" name="Object 4">
              <a:extLst>
                <a:ext uri="{FF2B5EF4-FFF2-40B4-BE49-F238E27FC236}">
                  <a16:creationId xmlns:a16="http://schemas.microsoft.com/office/drawing/2014/main" id="{C9D2E28B-4F50-43CF-9735-1E0929A94F48}"/>
                </a:ext>
              </a:extLst>
            </p:cNvPr>
            <p:cNvGraphicFramePr>
              <a:graphicFrameLocks noChangeAspect="1"/>
            </p:cNvGraphicFramePr>
            <p:nvPr/>
          </p:nvGraphicFramePr>
          <p:xfrm>
            <a:off x="1344" y="384"/>
            <a:ext cx="3379" cy="984"/>
          </p:xfrm>
          <a:graphic>
            <a:graphicData uri="http://schemas.openxmlformats.org/presentationml/2006/ole">
              <mc:AlternateContent xmlns:mc="http://schemas.openxmlformats.org/markup-compatibility/2006">
                <mc:Choice xmlns:v="urn:schemas-microsoft-com:vml" Requires="v">
                  <p:oleObj spid="_x0000_s185506" name="Equation" r:id="rId3" imgW="2527200" imgH="736560" progId="Equation.DSMT4">
                    <p:embed/>
                  </p:oleObj>
                </mc:Choice>
                <mc:Fallback>
                  <p:oleObj name="Equation" r:id="rId3" imgW="2527200" imgH="736560" progId="Equation.DSMT4">
                    <p:embed/>
                    <p:pic>
                      <p:nvPicPr>
                        <p:cNvPr id="4" name="Object 4">
                          <a:extLst>
                            <a:ext uri="{FF2B5EF4-FFF2-40B4-BE49-F238E27FC236}">
                              <a16:creationId xmlns:a16="http://schemas.microsoft.com/office/drawing/2014/main" id="{F358E309-E170-4FE4-97FE-77D971CE5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1344" y="384"/>
                          <a:ext cx="3379"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2D002117-10A3-43A6-8A25-BA07915F157A}"/>
                </a:ext>
              </a:extLst>
            </p:cNvPr>
            <p:cNvSpPr txBox="1">
              <a:spLocks noChangeArrowheads="1"/>
            </p:cNvSpPr>
            <p:nvPr/>
          </p:nvSpPr>
          <p:spPr bwMode="blackGray">
            <a:xfrm>
              <a:off x="192" y="1296"/>
              <a:ext cx="29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FF"/>
                  </a:solidFill>
                  <a:latin typeface="Times New Roman" panose="02020603050405020304" pitchFamily="18" charset="0"/>
                  <a:ea typeface="楷体_GB2312" pitchFamily="49" charset="-122"/>
                </a:rPr>
                <a:t>计算动量和动能的平均值。</a:t>
              </a:r>
            </a:p>
          </p:txBody>
        </p:sp>
      </p:grpSp>
      <p:sp>
        <p:nvSpPr>
          <p:cNvPr id="6" name="Text Box 6">
            <a:extLst>
              <a:ext uri="{FF2B5EF4-FFF2-40B4-BE49-F238E27FC236}">
                <a16:creationId xmlns:a16="http://schemas.microsoft.com/office/drawing/2014/main" id="{4C133C7D-3242-4190-BC23-9A56D1BD1F6C}"/>
              </a:ext>
            </a:extLst>
          </p:cNvPr>
          <p:cNvSpPr txBox="1">
            <a:spLocks noChangeArrowheads="1"/>
          </p:cNvSpPr>
          <p:nvPr/>
        </p:nvSpPr>
        <p:spPr bwMode="blackGray">
          <a:xfrm>
            <a:off x="2370406" y="2559843"/>
            <a:ext cx="284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Times New Roman" panose="02020603050405020304" pitchFamily="18" charset="0"/>
                <a:ea typeface="楷体_GB2312" pitchFamily="49" charset="-122"/>
              </a:rPr>
              <a:t>解</a:t>
            </a:r>
            <a:r>
              <a:rPr lang="zh-CN" altLang="en-US" sz="2800" b="1" dirty="0">
                <a:latin typeface="Times New Roman" panose="02020603050405020304" pitchFamily="18" charset="0"/>
                <a:ea typeface="楷体_GB2312" pitchFamily="49" charset="-122"/>
              </a:rPr>
              <a:t>：动量算符为</a:t>
            </a:r>
            <a:r>
              <a:rPr lang="zh-CN" altLang="en-US" sz="2400" b="1" dirty="0">
                <a:latin typeface="Times New Roman" panose="02020603050405020304" pitchFamily="18" charset="0"/>
              </a:rPr>
              <a:t> </a:t>
            </a:r>
          </a:p>
        </p:txBody>
      </p:sp>
      <p:graphicFrame>
        <p:nvGraphicFramePr>
          <p:cNvPr id="7" name="Object 7">
            <a:extLst>
              <a:ext uri="{FF2B5EF4-FFF2-40B4-BE49-F238E27FC236}">
                <a16:creationId xmlns:a16="http://schemas.microsoft.com/office/drawing/2014/main" id="{E6186C75-615B-4140-99DA-6A00E539A72E}"/>
              </a:ext>
            </a:extLst>
          </p:cNvPr>
          <p:cNvGraphicFramePr>
            <a:graphicFrameLocks noChangeAspect="1"/>
          </p:cNvGraphicFramePr>
          <p:nvPr>
            <p:extLst>
              <p:ext uri="{D42A27DB-BD31-4B8C-83A1-F6EECF244321}">
                <p14:modId xmlns:p14="http://schemas.microsoft.com/office/powerpoint/2010/main" val="3394274278"/>
              </p:ext>
            </p:extLst>
          </p:nvPr>
        </p:nvGraphicFramePr>
        <p:xfrm>
          <a:off x="5418406" y="2407443"/>
          <a:ext cx="1828800" cy="996950"/>
        </p:xfrm>
        <a:graphic>
          <a:graphicData uri="http://schemas.openxmlformats.org/presentationml/2006/ole">
            <mc:AlternateContent xmlns:mc="http://schemas.openxmlformats.org/markup-compatibility/2006">
              <mc:Choice xmlns:v="urn:schemas-microsoft-com:vml" Requires="v">
                <p:oleObj spid="_x0000_s185507" name="Equation" r:id="rId5" imgW="749160" imgH="393480" progId="Equation.DSMT4">
                  <p:embed/>
                </p:oleObj>
              </mc:Choice>
              <mc:Fallback>
                <p:oleObj name="Equation" r:id="rId5" imgW="749160" imgH="393480" progId="Equation.DSMT4">
                  <p:embed/>
                  <p:pic>
                    <p:nvPicPr>
                      <p:cNvPr id="7" name="Object 7">
                        <a:extLst>
                          <a:ext uri="{FF2B5EF4-FFF2-40B4-BE49-F238E27FC236}">
                            <a16:creationId xmlns:a16="http://schemas.microsoft.com/office/drawing/2014/main" id="{A29D13B7-E1EF-4033-A1A9-6D370FAF70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Gray">
                      <a:xfrm>
                        <a:off x="5418406" y="2407443"/>
                        <a:ext cx="18288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8">
            <a:extLst>
              <a:ext uri="{FF2B5EF4-FFF2-40B4-BE49-F238E27FC236}">
                <a16:creationId xmlns:a16="http://schemas.microsoft.com/office/drawing/2014/main" id="{0C01C5E3-3F9C-4654-AC31-6598A01D1DB9}"/>
              </a:ext>
            </a:extLst>
          </p:cNvPr>
          <p:cNvSpPr txBox="1">
            <a:spLocks noChangeArrowheads="1"/>
          </p:cNvSpPr>
          <p:nvPr/>
        </p:nvSpPr>
        <p:spPr bwMode="blackGray">
          <a:xfrm>
            <a:off x="2370406" y="3169443"/>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9900"/>
                </a:solidFill>
                <a:latin typeface="Times New Roman" panose="02020603050405020304" pitchFamily="18" charset="0"/>
                <a:ea typeface="楷体_GB2312" pitchFamily="49" charset="-122"/>
              </a:rPr>
              <a:t>动量的平均值为</a:t>
            </a:r>
            <a:endParaRPr lang="zh-CN" altLang="en-US" sz="2400" b="1" dirty="0">
              <a:solidFill>
                <a:srgbClr val="009900"/>
              </a:solidFill>
              <a:latin typeface="Times New Roman" panose="02020603050405020304" pitchFamily="18" charset="0"/>
              <a:ea typeface="楷体_GB2312" pitchFamily="49" charset="-122"/>
            </a:endParaRPr>
          </a:p>
        </p:txBody>
      </p:sp>
      <p:graphicFrame>
        <p:nvGraphicFramePr>
          <p:cNvPr id="9" name="Object 9">
            <a:extLst>
              <a:ext uri="{FF2B5EF4-FFF2-40B4-BE49-F238E27FC236}">
                <a16:creationId xmlns:a16="http://schemas.microsoft.com/office/drawing/2014/main" id="{872FB7A2-09F3-4006-9FF1-59B76D1750B7}"/>
              </a:ext>
            </a:extLst>
          </p:cNvPr>
          <p:cNvGraphicFramePr>
            <a:graphicFrameLocks noChangeAspect="1"/>
          </p:cNvGraphicFramePr>
          <p:nvPr>
            <p:extLst>
              <p:ext uri="{D42A27DB-BD31-4B8C-83A1-F6EECF244321}">
                <p14:modId xmlns:p14="http://schemas.microsoft.com/office/powerpoint/2010/main" val="1065563481"/>
              </p:ext>
            </p:extLst>
          </p:nvPr>
        </p:nvGraphicFramePr>
        <p:xfrm>
          <a:off x="2903806" y="3496468"/>
          <a:ext cx="7391400" cy="3165475"/>
        </p:xfrm>
        <a:graphic>
          <a:graphicData uri="http://schemas.openxmlformats.org/presentationml/2006/ole">
            <mc:AlternateContent xmlns:mc="http://schemas.openxmlformats.org/markup-compatibility/2006">
              <mc:Choice xmlns:v="urn:schemas-microsoft-com:vml" Requires="v">
                <p:oleObj spid="_x0000_s185508" name="Equation" r:id="rId7" imgW="3288960" imgH="1409400" progId="Equation.DSMT4">
                  <p:embed/>
                </p:oleObj>
              </mc:Choice>
              <mc:Fallback>
                <p:oleObj name="Equation" r:id="rId7" imgW="3288960" imgH="1409400" progId="Equation.DSMT4">
                  <p:embed/>
                  <p:pic>
                    <p:nvPicPr>
                      <p:cNvPr id="9" name="Object 9">
                        <a:extLst>
                          <a:ext uri="{FF2B5EF4-FFF2-40B4-BE49-F238E27FC236}">
                            <a16:creationId xmlns:a16="http://schemas.microsoft.com/office/drawing/2014/main" id="{F2B6C1E1-8A54-4CED-92BA-9C20EB5C36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Gray">
                      <a:xfrm>
                        <a:off x="2903806" y="3496468"/>
                        <a:ext cx="7391400" cy="316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a:extLst>
              <a:ext uri="{FF2B5EF4-FFF2-40B4-BE49-F238E27FC236}">
                <a16:creationId xmlns:a16="http://schemas.microsoft.com/office/drawing/2014/main" id="{AF0EE132-0640-413F-8104-26E916A9812E}"/>
              </a:ext>
            </a:extLst>
          </p:cNvPr>
          <p:cNvGraphicFramePr>
            <a:graphicFrameLocks noChangeAspect="1"/>
          </p:cNvGraphicFramePr>
          <p:nvPr>
            <p:extLst>
              <p:ext uri="{D42A27DB-BD31-4B8C-83A1-F6EECF244321}">
                <p14:modId xmlns:p14="http://schemas.microsoft.com/office/powerpoint/2010/main" val="1256585891"/>
              </p:ext>
            </p:extLst>
          </p:nvPr>
        </p:nvGraphicFramePr>
        <p:xfrm>
          <a:off x="8810455" y="2285999"/>
          <a:ext cx="2782887" cy="795337"/>
        </p:xfrm>
        <a:graphic>
          <a:graphicData uri="http://schemas.openxmlformats.org/presentationml/2006/ole">
            <mc:AlternateContent xmlns:mc="http://schemas.openxmlformats.org/markup-compatibility/2006">
              <mc:Choice xmlns:v="urn:schemas-microsoft-com:vml" Requires="v">
                <p:oleObj spid="_x0000_s185509" name="Equation" r:id="rId9" imgW="977760" imgH="279360" progId="Equation.DSMT4">
                  <p:embed/>
                </p:oleObj>
              </mc:Choice>
              <mc:Fallback>
                <p:oleObj name="Equation" r:id="rId9" imgW="977760" imgH="279360" progId="Equation.DSMT4">
                  <p:embed/>
                  <p:pic>
                    <p:nvPicPr>
                      <p:cNvPr id="10" name="对象 9">
                        <a:extLst>
                          <a:ext uri="{FF2B5EF4-FFF2-40B4-BE49-F238E27FC236}">
                            <a16:creationId xmlns:a16="http://schemas.microsoft.com/office/drawing/2014/main" id="{18EC5662-8CCE-4E0B-BD7F-8604EBBE3905}"/>
                          </a:ext>
                        </a:extLst>
                      </p:cNvPr>
                      <p:cNvPicPr>
                        <a:picLocks noChangeAspect="1" noChangeArrowheads="1"/>
                      </p:cNvPicPr>
                      <p:nvPr/>
                    </p:nvPicPr>
                    <p:blipFill>
                      <a:blip r:embed="rId10"/>
                      <a:srcRect/>
                      <a:stretch>
                        <a:fillRect/>
                      </a:stretch>
                    </p:blipFill>
                    <p:spPr bwMode="auto">
                      <a:xfrm>
                        <a:off x="8810455" y="2285999"/>
                        <a:ext cx="2782887" cy="795337"/>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66479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7673E01-8E09-4E37-AFB2-A30B2AE007EF}"/>
              </a:ext>
            </a:extLst>
          </p:cNvPr>
          <p:cNvSpPr txBox="1">
            <a:spLocks noChangeArrowheads="1"/>
          </p:cNvSpPr>
          <p:nvPr/>
        </p:nvSpPr>
        <p:spPr bwMode="blackGray">
          <a:xfrm>
            <a:off x="2674034" y="576776"/>
            <a:ext cx="208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9900"/>
                </a:solidFill>
                <a:latin typeface="Times New Roman" panose="02020603050405020304" pitchFamily="18" charset="0"/>
                <a:ea typeface="楷体_GB2312" pitchFamily="49" charset="-122"/>
              </a:rPr>
              <a:t>动能算符为</a:t>
            </a:r>
            <a:r>
              <a:rPr lang="zh-CN" altLang="en-US" sz="2400" b="1" dirty="0">
                <a:solidFill>
                  <a:srgbClr val="009900"/>
                </a:solidFill>
                <a:latin typeface="Times New Roman" panose="02020603050405020304" pitchFamily="18" charset="0"/>
              </a:rPr>
              <a:t> </a:t>
            </a:r>
          </a:p>
        </p:txBody>
      </p:sp>
      <p:graphicFrame>
        <p:nvGraphicFramePr>
          <p:cNvPr id="3" name="Object 3">
            <a:extLst>
              <a:ext uri="{FF2B5EF4-FFF2-40B4-BE49-F238E27FC236}">
                <a16:creationId xmlns:a16="http://schemas.microsoft.com/office/drawing/2014/main" id="{731055D6-72CB-4506-9963-1555E834F09E}"/>
              </a:ext>
            </a:extLst>
          </p:cNvPr>
          <p:cNvGraphicFramePr>
            <a:graphicFrameLocks noChangeAspect="1"/>
          </p:cNvGraphicFramePr>
          <p:nvPr>
            <p:extLst>
              <p:ext uri="{D42A27DB-BD31-4B8C-83A1-F6EECF244321}">
                <p14:modId xmlns:p14="http://schemas.microsoft.com/office/powerpoint/2010/main" val="972055023"/>
              </p:ext>
            </p:extLst>
          </p:nvPr>
        </p:nvGraphicFramePr>
        <p:xfrm>
          <a:off x="5036234" y="348176"/>
          <a:ext cx="3065463" cy="1041400"/>
        </p:xfrm>
        <a:graphic>
          <a:graphicData uri="http://schemas.openxmlformats.org/presentationml/2006/ole">
            <mc:AlternateContent xmlns:mc="http://schemas.openxmlformats.org/markup-compatibility/2006">
              <mc:Choice xmlns:v="urn:schemas-microsoft-com:vml" Requires="v">
                <p:oleObj spid="_x0000_s186484" name="Equation" r:id="rId3" imgW="1231560" imgH="419040" progId="Equation.DSMT4">
                  <p:embed/>
                </p:oleObj>
              </mc:Choice>
              <mc:Fallback>
                <p:oleObj name="Equation" r:id="rId3" imgW="1231560" imgH="419040" progId="Equation.DSMT4">
                  <p:embed/>
                  <p:pic>
                    <p:nvPicPr>
                      <p:cNvPr id="3" name="Object 3">
                        <a:extLst>
                          <a:ext uri="{FF2B5EF4-FFF2-40B4-BE49-F238E27FC236}">
                            <a16:creationId xmlns:a16="http://schemas.microsoft.com/office/drawing/2014/main" id="{39214DB3-E4DB-48B3-AA1C-883891733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5036234" y="348176"/>
                        <a:ext cx="3065463"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a:extLst>
              <a:ext uri="{FF2B5EF4-FFF2-40B4-BE49-F238E27FC236}">
                <a16:creationId xmlns:a16="http://schemas.microsoft.com/office/drawing/2014/main" id="{A7328788-2827-49AE-A6FB-EEABCBF1C4CC}"/>
              </a:ext>
            </a:extLst>
          </p:cNvPr>
          <p:cNvSpPr txBox="1">
            <a:spLocks noChangeArrowheads="1"/>
          </p:cNvSpPr>
          <p:nvPr/>
        </p:nvSpPr>
        <p:spPr bwMode="blackGray">
          <a:xfrm>
            <a:off x="2369234" y="1491176"/>
            <a:ext cx="2808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333FF"/>
                </a:solidFill>
                <a:latin typeface="Times New Roman" panose="02020603050405020304" pitchFamily="18" charset="0"/>
                <a:ea typeface="楷体_GB2312" pitchFamily="49" charset="-122"/>
              </a:rPr>
              <a:t>动能的平均值为</a:t>
            </a:r>
          </a:p>
        </p:txBody>
      </p:sp>
      <p:graphicFrame>
        <p:nvGraphicFramePr>
          <p:cNvPr id="5" name="Object 5">
            <a:extLst>
              <a:ext uri="{FF2B5EF4-FFF2-40B4-BE49-F238E27FC236}">
                <a16:creationId xmlns:a16="http://schemas.microsoft.com/office/drawing/2014/main" id="{2A71001A-E068-4B17-A8A6-36489C611EB3}"/>
              </a:ext>
            </a:extLst>
          </p:cNvPr>
          <p:cNvGraphicFramePr>
            <a:graphicFrameLocks noChangeAspect="1"/>
          </p:cNvGraphicFramePr>
          <p:nvPr>
            <p:extLst>
              <p:ext uri="{D42A27DB-BD31-4B8C-83A1-F6EECF244321}">
                <p14:modId xmlns:p14="http://schemas.microsoft.com/office/powerpoint/2010/main" val="2176934259"/>
              </p:ext>
            </p:extLst>
          </p:nvPr>
        </p:nvGraphicFramePr>
        <p:xfrm>
          <a:off x="2521634" y="2283339"/>
          <a:ext cx="8077200" cy="3517900"/>
        </p:xfrm>
        <a:graphic>
          <a:graphicData uri="http://schemas.openxmlformats.org/presentationml/2006/ole">
            <mc:AlternateContent xmlns:mc="http://schemas.openxmlformats.org/markup-compatibility/2006">
              <mc:Choice xmlns:v="urn:schemas-microsoft-com:vml" Requires="v">
                <p:oleObj spid="_x0000_s186485" name="Equation" r:id="rId5" imgW="3352680" imgH="1460160" progId="Equation.DSMT4">
                  <p:embed/>
                </p:oleObj>
              </mc:Choice>
              <mc:Fallback>
                <p:oleObj name="Equation" r:id="rId5" imgW="3352680" imgH="1460160" progId="Equation.DSMT4">
                  <p:embed/>
                  <p:pic>
                    <p:nvPicPr>
                      <p:cNvPr id="5" name="Object 5">
                        <a:extLst>
                          <a:ext uri="{FF2B5EF4-FFF2-40B4-BE49-F238E27FC236}">
                            <a16:creationId xmlns:a16="http://schemas.microsoft.com/office/drawing/2014/main" id="{086A2ED2-8F84-471C-BCC3-C208480A6F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Gray">
                      <a:xfrm>
                        <a:off x="2521634" y="2283339"/>
                        <a:ext cx="8077200" cy="351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a:extLst>
              <a:ext uri="{FF2B5EF4-FFF2-40B4-BE49-F238E27FC236}">
                <a16:creationId xmlns:a16="http://schemas.microsoft.com/office/drawing/2014/main" id="{EC0C81F5-B3E5-4FD9-86E1-5E4E904420EA}"/>
              </a:ext>
            </a:extLst>
          </p:cNvPr>
          <p:cNvGraphicFramePr>
            <a:graphicFrameLocks noChangeAspect="1"/>
          </p:cNvGraphicFramePr>
          <p:nvPr>
            <p:extLst>
              <p:ext uri="{D42A27DB-BD31-4B8C-83A1-F6EECF244321}">
                <p14:modId xmlns:p14="http://schemas.microsoft.com/office/powerpoint/2010/main" val="1933145609"/>
              </p:ext>
            </p:extLst>
          </p:nvPr>
        </p:nvGraphicFramePr>
        <p:xfrm>
          <a:off x="8988556" y="795981"/>
          <a:ext cx="2260600" cy="709612"/>
        </p:xfrm>
        <a:graphic>
          <a:graphicData uri="http://schemas.openxmlformats.org/presentationml/2006/ole">
            <mc:AlternateContent xmlns:mc="http://schemas.openxmlformats.org/markup-compatibility/2006">
              <mc:Choice xmlns:v="urn:schemas-microsoft-com:vml" Requires="v">
                <p:oleObj spid="_x0000_s186486" name="Equation" r:id="rId7" imgW="888840" imgH="279360" progId="Equation.DSMT4">
                  <p:embed/>
                </p:oleObj>
              </mc:Choice>
              <mc:Fallback>
                <p:oleObj name="Equation" r:id="rId7" imgW="888840" imgH="279360" progId="Equation.DSMT4">
                  <p:embed/>
                  <p:pic>
                    <p:nvPicPr>
                      <p:cNvPr id="14" name="对象 13">
                        <a:extLst>
                          <a:ext uri="{FF2B5EF4-FFF2-40B4-BE49-F238E27FC236}">
                            <a16:creationId xmlns:a16="http://schemas.microsoft.com/office/drawing/2014/main" id="{0056419B-FBD1-4C35-B4ED-2F334CFD10CF}"/>
                          </a:ext>
                        </a:extLst>
                      </p:cNvPr>
                      <p:cNvPicPr>
                        <a:picLocks noChangeAspect="1" noChangeArrowheads="1"/>
                      </p:cNvPicPr>
                      <p:nvPr/>
                    </p:nvPicPr>
                    <p:blipFill>
                      <a:blip r:embed="rId8"/>
                      <a:srcRect/>
                      <a:stretch>
                        <a:fillRect/>
                      </a:stretch>
                    </p:blipFill>
                    <p:spPr bwMode="auto">
                      <a:xfrm>
                        <a:off x="8988556" y="795981"/>
                        <a:ext cx="2260600" cy="7096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53420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643B96-59AA-48B3-8C24-BEC8DC7D34F2}"/>
              </a:ext>
            </a:extLst>
          </p:cNvPr>
          <p:cNvSpPr/>
          <p:nvPr/>
        </p:nvSpPr>
        <p:spPr>
          <a:xfrm>
            <a:off x="779923" y="395627"/>
            <a:ext cx="3791423" cy="523220"/>
          </a:xfrm>
          <a:prstGeom prst="rect">
            <a:avLst/>
          </a:prstGeom>
        </p:spPr>
        <p:txBody>
          <a:bodyPr wrap="none">
            <a:spAutoFit/>
          </a:bodyPr>
          <a:lstStyle/>
          <a:p>
            <a:r>
              <a:rPr lang="zh-CN" altLang="en-US" sz="28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练习：</a:t>
            </a:r>
            <a:r>
              <a:rPr lang="zh-CN" altLang="zh-CN" sz="2800" b="1" kern="1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一维运动的粒子</a:t>
            </a:r>
            <a:endParaRPr lang="zh-CN" altLang="en-US" sz="2800" dirty="0">
              <a:solidFill>
                <a:srgbClr val="3333FF"/>
              </a:solidFill>
            </a:endParaRPr>
          </a:p>
        </p:txBody>
      </p:sp>
      <p:graphicFrame>
        <p:nvGraphicFramePr>
          <p:cNvPr id="3" name="对象 2">
            <a:extLst>
              <a:ext uri="{FF2B5EF4-FFF2-40B4-BE49-F238E27FC236}">
                <a16:creationId xmlns:a16="http://schemas.microsoft.com/office/drawing/2014/main" id="{E2BA0F2B-AE97-4A8A-8DE6-7F3E18FD7250}"/>
              </a:ext>
            </a:extLst>
          </p:cNvPr>
          <p:cNvGraphicFramePr>
            <a:graphicFrameLocks noChangeAspect="1"/>
          </p:cNvGraphicFramePr>
          <p:nvPr>
            <p:extLst>
              <p:ext uri="{D42A27DB-BD31-4B8C-83A1-F6EECF244321}">
                <p14:modId xmlns:p14="http://schemas.microsoft.com/office/powerpoint/2010/main" val="3573651784"/>
              </p:ext>
            </p:extLst>
          </p:nvPr>
        </p:nvGraphicFramePr>
        <p:xfrm>
          <a:off x="3746173" y="436551"/>
          <a:ext cx="3936134" cy="1201057"/>
        </p:xfrm>
        <a:graphic>
          <a:graphicData uri="http://schemas.openxmlformats.org/presentationml/2006/ole">
            <mc:AlternateContent xmlns:mc="http://schemas.openxmlformats.org/markup-compatibility/2006">
              <mc:Choice xmlns:v="urn:schemas-microsoft-com:vml" Requires="v">
                <p:oleObj spid="_x0000_s187748" name="Equation" r:id="rId3" imgW="1574800" imgH="482600" progId="Equation.DSMT4">
                  <p:embed/>
                </p:oleObj>
              </mc:Choice>
              <mc:Fallback>
                <p:oleObj name="Equation" r:id="rId3" imgW="1574800" imgH="482600" progId="Equation.DSMT4">
                  <p:embed/>
                  <p:pic>
                    <p:nvPicPr>
                      <p:cNvPr id="4" name="对象 3">
                        <a:extLst>
                          <a:ext uri="{FF2B5EF4-FFF2-40B4-BE49-F238E27FC236}">
                            <a16:creationId xmlns:a16="http://schemas.microsoft.com/office/drawing/2014/main" id="{5603C5B6-A88B-4513-9D55-47FBEA01A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173" y="436551"/>
                        <a:ext cx="3936134" cy="1201057"/>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4512727D-41B7-4A6B-A26A-D767A839BBF0}"/>
              </a:ext>
            </a:extLst>
          </p:cNvPr>
          <p:cNvGraphicFramePr>
            <a:graphicFrameLocks noChangeAspect="1"/>
          </p:cNvGraphicFramePr>
          <p:nvPr>
            <p:extLst>
              <p:ext uri="{D42A27DB-BD31-4B8C-83A1-F6EECF244321}">
                <p14:modId xmlns:p14="http://schemas.microsoft.com/office/powerpoint/2010/main" val="3123858886"/>
              </p:ext>
            </p:extLst>
          </p:nvPr>
        </p:nvGraphicFramePr>
        <p:xfrm>
          <a:off x="7860298" y="720869"/>
          <a:ext cx="4215618" cy="1301664"/>
        </p:xfrm>
        <a:graphic>
          <a:graphicData uri="http://schemas.openxmlformats.org/presentationml/2006/ole">
            <mc:AlternateContent xmlns:mc="http://schemas.openxmlformats.org/markup-compatibility/2006">
              <mc:Choice xmlns:v="urn:schemas-microsoft-com:vml" Requires="v">
                <p:oleObj spid="_x0000_s187749" name="Equation" r:id="rId5" imgW="1358900" imgH="419100" progId="Equation.DSMT4">
                  <p:embed/>
                </p:oleObj>
              </mc:Choice>
              <mc:Fallback>
                <p:oleObj name="Equation" r:id="rId5" imgW="1358900" imgH="419100" progId="Equation.DSMT4">
                  <p:embed/>
                  <p:pic>
                    <p:nvPicPr>
                      <p:cNvPr id="14" name="对象 13">
                        <a:extLst>
                          <a:ext uri="{FF2B5EF4-FFF2-40B4-BE49-F238E27FC236}">
                            <a16:creationId xmlns:a16="http://schemas.microsoft.com/office/drawing/2014/main" id="{38E134DD-8DB3-444F-99E9-07241AC512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0298" y="720869"/>
                        <a:ext cx="4215618" cy="1301664"/>
                      </a:xfrm>
                      <a:prstGeom prst="rect">
                        <a:avLst/>
                      </a:prstGeom>
                      <a:solidFill>
                        <a:srgbClr val="FFFF00"/>
                      </a:solidFill>
                    </p:spPr>
                  </p:pic>
                </p:oleObj>
              </mc:Fallback>
            </mc:AlternateContent>
          </a:graphicData>
        </a:graphic>
      </p:graphicFrame>
      <p:sp>
        <p:nvSpPr>
          <p:cNvPr id="11" name="矩形 10">
            <a:extLst>
              <a:ext uri="{FF2B5EF4-FFF2-40B4-BE49-F238E27FC236}">
                <a16:creationId xmlns:a16="http://schemas.microsoft.com/office/drawing/2014/main" id="{55DB1EFE-6E2D-45A7-A7A5-A192E74AFDC5}"/>
              </a:ext>
            </a:extLst>
          </p:cNvPr>
          <p:cNvSpPr/>
          <p:nvPr/>
        </p:nvSpPr>
        <p:spPr>
          <a:xfrm>
            <a:off x="914400" y="2444924"/>
            <a:ext cx="906017"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解：</a:t>
            </a:r>
            <a:endParaRPr lang="zh-CN" altLang="en-US" sz="2800" b="1" dirty="0">
              <a:solidFill>
                <a:srgbClr val="FF0000"/>
              </a:solidFill>
            </a:endParaRPr>
          </a:p>
        </p:txBody>
      </p:sp>
      <p:sp>
        <p:nvSpPr>
          <p:cNvPr id="13" name="Text Box 5">
            <a:extLst>
              <a:ext uri="{FF2B5EF4-FFF2-40B4-BE49-F238E27FC236}">
                <a16:creationId xmlns:a16="http://schemas.microsoft.com/office/drawing/2014/main" id="{02D31126-CE23-42DF-BA09-5158119E3F34}"/>
              </a:ext>
            </a:extLst>
          </p:cNvPr>
          <p:cNvSpPr txBox="1">
            <a:spLocks noChangeArrowheads="1"/>
          </p:cNvSpPr>
          <p:nvPr/>
        </p:nvSpPr>
        <p:spPr bwMode="blackGray">
          <a:xfrm>
            <a:off x="2223893" y="163885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FF"/>
                </a:solidFill>
                <a:latin typeface="Times New Roman" panose="02020603050405020304" pitchFamily="18" charset="0"/>
                <a:ea typeface="楷体_GB2312" pitchFamily="49" charset="-122"/>
              </a:rPr>
              <a:t>计算动量和动能的平均值。</a:t>
            </a:r>
          </a:p>
        </p:txBody>
      </p:sp>
      <p:graphicFrame>
        <p:nvGraphicFramePr>
          <p:cNvPr id="14" name="Object 4">
            <a:extLst>
              <a:ext uri="{FF2B5EF4-FFF2-40B4-BE49-F238E27FC236}">
                <a16:creationId xmlns:a16="http://schemas.microsoft.com/office/drawing/2014/main" id="{C0A0FDA6-89A9-4BED-AD42-D0A6BF6B518F}"/>
              </a:ext>
            </a:extLst>
          </p:cNvPr>
          <p:cNvGraphicFramePr>
            <a:graphicFrameLocks noChangeAspect="1"/>
          </p:cNvGraphicFramePr>
          <p:nvPr>
            <p:extLst>
              <p:ext uri="{D42A27DB-BD31-4B8C-83A1-F6EECF244321}">
                <p14:modId xmlns:p14="http://schemas.microsoft.com/office/powerpoint/2010/main" val="2451405136"/>
              </p:ext>
            </p:extLst>
          </p:nvPr>
        </p:nvGraphicFramePr>
        <p:xfrm>
          <a:off x="1593643" y="2141472"/>
          <a:ext cx="7612063" cy="1058863"/>
        </p:xfrm>
        <a:graphic>
          <a:graphicData uri="http://schemas.openxmlformats.org/presentationml/2006/ole">
            <mc:AlternateContent xmlns:mc="http://schemas.openxmlformats.org/markup-compatibility/2006">
              <mc:Choice xmlns:v="urn:schemas-microsoft-com:vml" Requires="v">
                <p:oleObj spid="_x0000_s187750" name="Equation" r:id="rId7" imgW="3377880" imgH="469800" progId="Equation.DSMT4">
                  <p:embed/>
                </p:oleObj>
              </mc:Choice>
              <mc:Fallback>
                <p:oleObj name="Equation" r:id="rId7" imgW="3377880" imgH="469800" progId="Equation.DSMT4">
                  <p:embed/>
                  <p:pic>
                    <p:nvPicPr>
                      <p:cNvPr id="8" name="Object 4">
                        <a:extLst>
                          <a:ext uri="{FF2B5EF4-FFF2-40B4-BE49-F238E27FC236}">
                            <a16:creationId xmlns:a16="http://schemas.microsoft.com/office/drawing/2014/main" id="{BD09D0E3-4490-45ED-8786-EDFD81018C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3643" y="2141472"/>
                        <a:ext cx="7612063"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对象 14">
            <a:extLst>
              <a:ext uri="{FF2B5EF4-FFF2-40B4-BE49-F238E27FC236}">
                <a16:creationId xmlns:a16="http://schemas.microsoft.com/office/drawing/2014/main" id="{F9284723-38F2-4BFC-A667-DDFE77107CE0}"/>
              </a:ext>
            </a:extLst>
          </p:cNvPr>
          <p:cNvGraphicFramePr>
            <a:graphicFrameLocks noChangeAspect="1"/>
          </p:cNvGraphicFramePr>
          <p:nvPr>
            <p:extLst>
              <p:ext uri="{D42A27DB-BD31-4B8C-83A1-F6EECF244321}">
                <p14:modId xmlns:p14="http://schemas.microsoft.com/office/powerpoint/2010/main" val="3846898370"/>
              </p:ext>
            </p:extLst>
          </p:nvPr>
        </p:nvGraphicFramePr>
        <p:xfrm>
          <a:off x="9888181" y="2141472"/>
          <a:ext cx="2187735" cy="734944"/>
        </p:xfrm>
        <a:graphic>
          <a:graphicData uri="http://schemas.openxmlformats.org/presentationml/2006/ole">
            <mc:AlternateContent xmlns:mc="http://schemas.openxmlformats.org/markup-compatibility/2006">
              <mc:Choice xmlns:v="urn:schemas-microsoft-com:vml" Requires="v">
                <p:oleObj spid="_x0000_s187751" name="Equation" r:id="rId9" imgW="609336" imgH="203112" progId="Equation.DSMT4">
                  <p:embed/>
                </p:oleObj>
              </mc:Choice>
              <mc:Fallback>
                <p:oleObj name="Equation" r:id="rId9" imgW="609336" imgH="203112" progId="Equation.DSMT4">
                  <p:embed/>
                  <p:pic>
                    <p:nvPicPr>
                      <p:cNvPr id="6" name="对象 5">
                        <a:extLst>
                          <a:ext uri="{FF2B5EF4-FFF2-40B4-BE49-F238E27FC236}">
                            <a16:creationId xmlns:a16="http://schemas.microsoft.com/office/drawing/2014/main" id="{F4F1C9F0-BF59-445B-B456-EC5578AE10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8181" y="2141472"/>
                        <a:ext cx="2187735" cy="734944"/>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D17FB4C3-2C0A-4EC8-A207-0BA9325EE85E}"/>
              </a:ext>
            </a:extLst>
          </p:cNvPr>
          <p:cNvGraphicFramePr>
            <a:graphicFrameLocks noChangeAspect="1"/>
          </p:cNvGraphicFramePr>
          <p:nvPr>
            <p:extLst>
              <p:ext uri="{D42A27DB-BD31-4B8C-83A1-F6EECF244321}">
                <p14:modId xmlns:p14="http://schemas.microsoft.com/office/powerpoint/2010/main" val="1120093299"/>
              </p:ext>
            </p:extLst>
          </p:nvPr>
        </p:nvGraphicFramePr>
        <p:xfrm>
          <a:off x="1077705" y="3037134"/>
          <a:ext cx="8643937" cy="1293812"/>
        </p:xfrm>
        <a:graphic>
          <a:graphicData uri="http://schemas.openxmlformats.org/presentationml/2006/ole">
            <mc:AlternateContent xmlns:mc="http://schemas.openxmlformats.org/markup-compatibility/2006">
              <mc:Choice xmlns:v="urn:schemas-microsoft-com:vml" Requires="v">
                <p:oleObj spid="_x0000_s187752" name="Equation" r:id="rId11" imgW="2641320" imgH="393480" progId="Equation.DSMT4">
                  <p:embed/>
                </p:oleObj>
              </mc:Choice>
              <mc:Fallback>
                <p:oleObj name="Equation" r:id="rId11" imgW="2641320" imgH="393480" progId="Equation.DSMT4">
                  <p:embed/>
                  <p:pic>
                    <p:nvPicPr>
                      <p:cNvPr id="3" name="对象 2">
                        <a:extLst>
                          <a:ext uri="{FF2B5EF4-FFF2-40B4-BE49-F238E27FC236}">
                            <a16:creationId xmlns:a16="http://schemas.microsoft.com/office/drawing/2014/main" id="{2304F4CD-22AB-49F9-AB48-32EACF215C81}"/>
                          </a:ext>
                        </a:extLst>
                      </p:cNvPr>
                      <p:cNvPicPr>
                        <a:picLocks noChangeAspect="1" noChangeArrowheads="1"/>
                      </p:cNvPicPr>
                      <p:nvPr/>
                    </p:nvPicPr>
                    <p:blipFill>
                      <a:blip r:embed="rId12"/>
                      <a:srcRect/>
                      <a:stretch>
                        <a:fillRect/>
                      </a:stretch>
                    </p:blipFill>
                    <p:spPr bwMode="auto">
                      <a:xfrm>
                        <a:off x="1077705" y="3037134"/>
                        <a:ext cx="8643937" cy="1293812"/>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1C2AAC62-4711-44D3-B5AE-65303C417BCE}"/>
              </a:ext>
            </a:extLst>
          </p:cNvPr>
          <p:cNvGraphicFramePr>
            <a:graphicFrameLocks noChangeAspect="1"/>
          </p:cNvGraphicFramePr>
          <p:nvPr>
            <p:extLst>
              <p:ext uri="{D42A27DB-BD31-4B8C-83A1-F6EECF244321}">
                <p14:modId xmlns:p14="http://schemas.microsoft.com/office/powerpoint/2010/main" val="2896618216"/>
              </p:ext>
            </p:extLst>
          </p:nvPr>
        </p:nvGraphicFramePr>
        <p:xfrm>
          <a:off x="1367408" y="4214936"/>
          <a:ext cx="6314899" cy="1221765"/>
        </p:xfrm>
        <a:graphic>
          <a:graphicData uri="http://schemas.openxmlformats.org/presentationml/2006/ole">
            <mc:AlternateContent xmlns:mc="http://schemas.openxmlformats.org/markup-compatibility/2006">
              <mc:Choice xmlns:v="urn:schemas-microsoft-com:vml" Requires="v">
                <p:oleObj spid="_x0000_s187753" name="Equation" r:id="rId13" imgW="2044700" imgH="393700" progId="Equation.DSMT4">
                  <p:embed/>
                </p:oleObj>
              </mc:Choice>
              <mc:Fallback>
                <p:oleObj name="Equation" r:id="rId13" imgW="2044700" imgH="393700" progId="Equation.DSMT4">
                  <p:embed/>
                  <p:pic>
                    <p:nvPicPr>
                      <p:cNvPr id="4" name="对象 3">
                        <a:extLst>
                          <a:ext uri="{FF2B5EF4-FFF2-40B4-BE49-F238E27FC236}">
                            <a16:creationId xmlns:a16="http://schemas.microsoft.com/office/drawing/2014/main" id="{F9551ED6-4790-4951-BA7E-8B7A4D4AF51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7408" y="4214936"/>
                        <a:ext cx="6314899" cy="1221765"/>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0AEF7058-3C4E-4109-840F-FE3BE114801D}"/>
              </a:ext>
            </a:extLst>
          </p:cNvPr>
          <p:cNvGraphicFramePr>
            <a:graphicFrameLocks noChangeAspect="1"/>
          </p:cNvGraphicFramePr>
          <p:nvPr>
            <p:extLst>
              <p:ext uri="{D42A27DB-BD31-4B8C-83A1-F6EECF244321}">
                <p14:modId xmlns:p14="http://schemas.microsoft.com/office/powerpoint/2010/main" val="3058644118"/>
              </p:ext>
            </p:extLst>
          </p:nvPr>
        </p:nvGraphicFramePr>
        <p:xfrm>
          <a:off x="126609" y="5571922"/>
          <a:ext cx="7907190" cy="1116309"/>
        </p:xfrm>
        <a:graphic>
          <a:graphicData uri="http://schemas.openxmlformats.org/presentationml/2006/ole">
            <mc:AlternateContent xmlns:mc="http://schemas.openxmlformats.org/markup-compatibility/2006">
              <mc:Choice xmlns:v="urn:schemas-microsoft-com:vml" Requires="v">
                <p:oleObj spid="_x0000_s187754" name="Equation" r:id="rId15" imgW="3238500" imgH="457200" progId="Equation.DSMT4">
                  <p:embed/>
                </p:oleObj>
              </mc:Choice>
              <mc:Fallback>
                <p:oleObj name="Equation" r:id="rId15" imgW="3238500" imgH="457200" progId="Equation.DSMT4">
                  <p:embed/>
                  <p:pic>
                    <p:nvPicPr>
                      <p:cNvPr id="5" name="对象 4">
                        <a:extLst>
                          <a:ext uri="{FF2B5EF4-FFF2-40B4-BE49-F238E27FC236}">
                            <a16:creationId xmlns:a16="http://schemas.microsoft.com/office/drawing/2014/main" id="{C0659E7A-4E1B-4CE3-AEB5-CC0CD5CFAC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6609" y="5571922"/>
                        <a:ext cx="7907190" cy="1116309"/>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C1EECD66-A5D8-4719-901F-E815C5A693E3}"/>
              </a:ext>
            </a:extLst>
          </p:cNvPr>
          <p:cNvGraphicFramePr>
            <a:graphicFrameLocks noChangeAspect="1"/>
          </p:cNvGraphicFramePr>
          <p:nvPr>
            <p:extLst>
              <p:ext uri="{D42A27DB-BD31-4B8C-83A1-F6EECF244321}">
                <p14:modId xmlns:p14="http://schemas.microsoft.com/office/powerpoint/2010/main" val="797951334"/>
              </p:ext>
            </p:extLst>
          </p:nvPr>
        </p:nvGraphicFramePr>
        <p:xfrm>
          <a:off x="8033799" y="5645720"/>
          <a:ext cx="3723249" cy="1042511"/>
        </p:xfrm>
        <a:graphic>
          <a:graphicData uri="http://schemas.openxmlformats.org/presentationml/2006/ole">
            <mc:AlternateContent xmlns:mc="http://schemas.openxmlformats.org/markup-compatibility/2006">
              <mc:Choice xmlns:v="urn:schemas-microsoft-com:vml" Requires="v">
                <p:oleObj spid="_x0000_s187755" name="Equation" r:id="rId17" imgW="1548728" imgH="431613" progId="Equation.DSMT4">
                  <p:embed/>
                </p:oleObj>
              </mc:Choice>
              <mc:Fallback>
                <p:oleObj name="Equation" r:id="rId17" imgW="1548728" imgH="431613" progId="Equation.DSMT4">
                  <p:embed/>
                  <p:pic>
                    <p:nvPicPr>
                      <p:cNvPr id="6" name="对象 5">
                        <a:extLst>
                          <a:ext uri="{FF2B5EF4-FFF2-40B4-BE49-F238E27FC236}">
                            <a16:creationId xmlns:a16="http://schemas.microsoft.com/office/drawing/2014/main" id="{966193E9-6409-4AAD-8A00-F09363388B3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33799" y="5645720"/>
                        <a:ext cx="3723249" cy="1042511"/>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49F1AA0A-5F9F-4660-A59B-9EBE7460C3AC}"/>
              </a:ext>
            </a:extLst>
          </p:cNvPr>
          <p:cNvGraphicFramePr>
            <a:graphicFrameLocks noChangeAspect="1"/>
          </p:cNvGraphicFramePr>
          <p:nvPr>
            <p:extLst>
              <p:ext uri="{D42A27DB-BD31-4B8C-83A1-F6EECF244321}">
                <p14:modId xmlns:p14="http://schemas.microsoft.com/office/powerpoint/2010/main" val="1924229058"/>
              </p:ext>
            </p:extLst>
          </p:nvPr>
        </p:nvGraphicFramePr>
        <p:xfrm>
          <a:off x="8974161" y="4515109"/>
          <a:ext cx="2782887" cy="795337"/>
        </p:xfrm>
        <a:graphic>
          <a:graphicData uri="http://schemas.openxmlformats.org/presentationml/2006/ole">
            <mc:AlternateContent xmlns:mc="http://schemas.openxmlformats.org/markup-compatibility/2006">
              <mc:Choice xmlns:v="urn:schemas-microsoft-com:vml" Requires="v">
                <p:oleObj spid="_x0000_s187756" name="Equation" r:id="rId19" imgW="977760" imgH="279360" progId="Equation.DSMT4">
                  <p:embed/>
                </p:oleObj>
              </mc:Choice>
              <mc:Fallback>
                <p:oleObj name="Equation" r:id="rId19" imgW="977760" imgH="279360" progId="Equation.DSMT4">
                  <p:embed/>
                  <p:pic>
                    <p:nvPicPr>
                      <p:cNvPr id="10" name="对象 9">
                        <a:extLst>
                          <a:ext uri="{FF2B5EF4-FFF2-40B4-BE49-F238E27FC236}">
                            <a16:creationId xmlns:a16="http://schemas.microsoft.com/office/drawing/2014/main" id="{AF0EE132-0640-413F-8104-26E916A9812E}"/>
                          </a:ext>
                        </a:extLst>
                      </p:cNvPr>
                      <p:cNvPicPr>
                        <a:picLocks noChangeAspect="1" noChangeArrowheads="1"/>
                      </p:cNvPicPr>
                      <p:nvPr/>
                    </p:nvPicPr>
                    <p:blipFill>
                      <a:blip r:embed="rId20"/>
                      <a:srcRect/>
                      <a:stretch>
                        <a:fillRect/>
                      </a:stretch>
                    </p:blipFill>
                    <p:spPr bwMode="auto">
                      <a:xfrm>
                        <a:off x="8974161" y="4515109"/>
                        <a:ext cx="2782887" cy="795337"/>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21346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2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6A9F78ED-FFB8-45EB-B77F-9468819473B4}"/>
              </a:ext>
            </a:extLst>
          </p:cNvPr>
          <p:cNvGraphicFramePr>
            <a:graphicFrameLocks noChangeAspect="1"/>
          </p:cNvGraphicFramePr>
          <p:nvPr>
            <p:extLst>
              <p:ext uri="{D42A27DB-BD31-4B8C-83A1-F6EECF244321}">
                <p14:modId xmlns:p14="http://schemas.microsoft.com/office/powerpoint/2010/main" val="2580889120"/>
              </p:ext>
            </p:extLst>
          </p:nvPr>
        </p:nvGraphicFramePr>
        <p:xfrm>
          <a:off x="24888" y="450168"/>
          <a:ext cx="12167112" cy="1167618"/>
        </p:xfrm>
        <a:graphic>
          <a:graphicData uri="http://schemas.openxmlformats.org/presentationml/2006/ole">
            <mc:AlternateContent xmlns:mc="http://schemas.openxmlformats.org/markup-compatibility/2006">
              <mc:Choice xmlns:v="urn:schemas-microsoft-com:vml" Requires="v">
                <p:oleObj spid="_x0000_s189673" name="Equation" r:id="rId3" imgW="4368800" imgH="419100" progId="Equation.DSMT4">
                  <p:embed/>
                </p:oleObj>
              </mc:Choice>
              <mc:Fallback>
                <p:oleObj name="Equation" r:id="rId3" imgW="4368800" imgH="419100" progId="Equation.DSMT4">
                  <p:embed/>
                  <p:pic>
                    <p:nvPicPr>
                      <p:cNvPr id="3" name="对象 2">
                        <a:extLst>
                          <a:ext uri="{FF2B5EF4-FFF2-40B4-BE49-F238E27FC236}">
                            <a16:creationId xmlns:a16="http://schemas.microsoft.com/office/drawing/2014/main" id="{F1E6AA44-290C-404F-8D5A-35D947430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88" y="450168"/>
                        <a:ext cx="12167112" cy="1167618"/>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ED056E9E-2984-4723-B4C5-B6B2E5D1A344}"/>
              </a:ext>
            </a:extLst>
          </p:cNvPr>
          <p:cNvGraphicFramePr>
            <a:graphicFrameLocks noChangeAspect="1"/>
          </p:cNvGraphicFramePr>
          <p:nvPr>
            <p:extLst>
              <p:ext uri="{D42A27DB-BD31-4B8C-83A1-F6EECF244321}">
                <p14:modId xmlns:p14="http://schemas.microsoft.com/office/powerpoint/2010/main" val="1308456592"/>
              </p:ext>
            </p:extLst>
          </p:nvPr>
        </p:nvGraphicFramePr>
        <p:xfrm>
          <a:off x="984738" y="1659987"/>
          <a:ext cx="6972984" cy="1048045"/>
        </p:xfrm>
        <a:graphic>
          <a:graphicData uri="http://schemas.openxmlformats.org/presentationml/2006/ole">
            <mc:AlternateContent xmlns:mc="http://schemas.openxmlformats.org/markup-compatibility/2006">
              <mc:Choice xmlns:v="urn:schemas-microsoft-com:vml" Requires="v">
                <p:oleObj spid="_x0000_s189674" name="Equation" r:id="rId5" imgW="2373870" imgH="355446" progId="Equation.DSMT4">
                  <p:embed/>
                </p:oleObj>
              </mc:Choice>
              <mc:Fallback>
                <p:oleObj name="Equation" r:id="rId5" imgW="2373870" imgH="355446" progId="Equation.DSMT4">
                  <p:embed/>
                  <p:pic>
                    <p:nvPicPr>
                      <p:cNvPr id="5" name="对象 4">
                        <a:extLst>
                          <a:ext uri="{FF2B5EF4-FFF2-40B4-BE49-F238E27FC236}">
                            <a16:creationId xmlns:a16="http://schemas.microsoft.com/office/drawing/2014/main" id="{988A1DC1-5ACF-4ACB-B344-A5A135112D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738" y="1659987"/>
                        <a:ext cx="6972984" cy="104804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E73A1B09-8171-47BE-BD2B-CDCDC630C25F}"/>
              </a:ext>
            </a:extLst>
          </p:cNvPr>
          <p:cNvGraphicFramePr>
            <a:graphicFrameLocks noChangeAspect="1"/>
          </p:cNvGraphicFramePr>
          <p:nvPr>
            <p:extLst>
              <p:ext uri="{D42A27DB-BD31-4B8C-83A1-F6EECF244321}">
                <p14:modId xmlns:p14="http://schemas.microsoft.com/office/powerpoint/2010/main" val="1391460801"/>
              </p:ext>
            </p:extLst>
          </p:nvPr>
        </p:nvGraphicFramePr>
        <p:xfrm>
          <a:off x="1259058" y="2876843"/>
          <a:ext cx="8384352" cy="1048044"/>
        </p:xfrm>
        <a:graphic>
          <a:graphicData uri="http://schemas.openxmlformats.org/presentationml/2006/ole">
            <mc:AlternateContent xmlns:mc="http://schemas.openxmlformats.org/markup-compatibility/2006">
              <mc:Choice xmlns:v="urn:schemas-microsoft-com:vml" Requires="v">
                <p:oleObj spid="_x0000_s189675" name="Equation" r:id="rId7" imgW="3657600" imgH="457200" progId="Equation.DSMT4">
                  <p:embed/>
                </p:oleObj>
              </mc:Choice>
              <mc:Fallback>
                <p:oleObj name="Equation" r:id="rId7" imgW="3657600" imgH="457200" progId="Equation.DSMT4">
                  <p:embed/>
                  <p:pic>
                    <p:nvPicPr>
                      <p:cNvPr id="7" name="对象 6">
                        <a:extLst>
                          <a:ext uri="{FF2B5EF4-FFF2-40B4-BE49-F238E27FC236}">
                            <a16:creationId xmlns:a16="http://schemas.microsoft.com/office/drawing/2014/main" id="{FBFD3AFE-110C-4232-B589-7E109050A5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058" y="2876843"/>
                        <a:ext cx="8384352" cy="104804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4F97CE36-F696-4062-A820-2089A2F6EAC5}"/>
              </a:ext>
            </a:extLst>
          </p:cNvPr>
          <p:cNvGraphicFramePr>
            <a:graphicFrameLocks noChangeAspect="1"/>
          </p:cNvGraphicFramePr>
          <p:nvPr>
            <p:extLst>
              <p:ext uri="{D42A27DB-BD31-4B8C-83A1-F6EECF244321}">
                <p14:modId xmlns:p14="http://schemas.microsoft.com/office/powerpoint/2010/main" val="229829047"/>
              </p:ext>
            </p:extLst>
          </p:nvPr>
        </p:nvGraphicFramePr>
        <p:xfrm>
          <a:off x="1259057" y="4192171"/>
          <a:ext cx="5151819" cy="1048043"/>
        </p:xfrm>
        <a:graphic>
          <a:graphicData uri="http://schemas.openxmlformats.org/presentationml/2006/ole">
            <mc:AlternateContent xmlns:mc="http://schemas.openxmlformats.org/markup-compatibility/2006">
              <mc:Choice xmlns:v="urn:schemas-microsoft-com:vml" Requires="v">
                <p:oleObj spid="_x0000_s189676" name="Equation" r:id="rId9" imgW="1943100" imgH="393700" progId="Equation.DSMT4">
                  <p:embed/>
                </p:oleObj>
              </mc:Choice>
              <mc:Fallback>
                <p:oleObj name="Equation" r:id="rId9" imgW="1943100" imgH="393700" progId="Equation.DSMT4">
                  <p:embed/>
                  <p:pic>
                    <p:nvPicPr>
                      <p:cNvPr id="9" name="对象 8">
                        <a:extLst>
                          <a:ext uri="{FF2B5EF4-FFF2-40B4-BE49-F238E27FC236}">
                            <a16:creationId xmlns:a16="http://schemas.microsoft.com/office/drawing/2014/main" id="{A7BC2DAC-C1F4-4FC2-A55B-27FC2EAD36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057" y="4192171"/>
                        <a:ext cx="5151819" cy="1048043"/>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42020155-F1F8-4C0A-BEFE-E1092F57C45A}"/>
              </a:ext>
            </a:extLst>
          </p:cNvPr>
          <p:cNvGraphicFramePr>
            <a:graphicFrameLocks noChangeAspect="1"/>
          </p:cNvGraphicFramePr>
          <p:nvPr>
            <p:extLst>
              <p:ext uri="{D42A27DB-BD31-4B8C-83A1-F6EECF244321}">
                <p14:modId xmlns:p14="http://schemas.microsoft.com/office/powerpoint/2010/main" val="2370500906"/>
              </p:ext>
            </p:extLst>
          </p:nvPr>
        </p:nvGraphicFramePr>
        <p:xfrm>
          <a:off x="3151163" y="5409026"/>
          <a:ext cx="3869836" cy="1129961"/>
        </p:xfrm>
        <a:graphic>
          <a:graphicData uri="http://schemas.openxmlformats.org/presentationml/2006/ole">
            <mc:AlternateContent xmlns:mc="http://schemas.openxmlformats.org/markup-compatibility/2006">
              <mc:Choice xmlns:v="urn:schemas-microsoft-com:vml" Requires="v">
                <p:oleObj spid="_x0000_s189677" name="Equation" r:id="rId11" imgW="1358640" imgH="393480" progId="Equation.DSMT4">
                  <p:embed/>
                </p:oleObj>
              </mc:Choice>
              <mc:Fallback>
                <p:oleObj name="Equation" r:id="rId11" imgW="1358640" imgH="393480" progId="Equation.DSMT4">
                  <p:embed/>
                  <p:pic>
                    <p:nvPicPr>
                      <p:cNvPr id="15" name="对象 14">
                        <a:extLst>
                          <a:ext uri="{FF2B5EF4-FFF2-40B4-BE49-F238E27FC236}">
                            <a16:creationId xmlns:a16="http://schemas.microsoft.com/office/drawing/2014/main" id="{F9284723-38F2-4BFC-A667-DDFE77107CE0}"/>
                          </a:ext>
                        </a:extLst>
                      </p:cNvPr>
                      <p:cNvPicPr>
                        <a:picLocks noChangeAspect="1" noChangeArrowheads="1"/>
                      </p:cNvPicPr>
                      <p:nvPr/>
                    </p:nvPicPr>
                    <p:blipFill>
                      <a:blip r:embed="rId12"/>
                      <a:srcRect/>
                      <a:stretch>
                        <a:fillRect/>
                      </a:stretch>
                    </p:blipFill>
                    <p:spPr bwMode="auto">
                      <a:xfrm>
                        <a:off x="3151163" y="5409026"/>
                        <a:ext cx="3869836" cy="1129961"/>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419A9527-A5B1-4CA6-8DF1-B0E1A0409D42}"/>
              </a:ext>
            </a:extLst>
          </p:cNvPr>
          <p:cNvGraphicFramePr>
            <a:graphicFrameLocks noChangeAspect="1"/>
          </p:cNvGraphicFramePr>
          <p:nvPr>
            <p:extLst>
              <p:ext uri="{D42A27DB-BD31-4B8C-83A1-F6EECF244321}">
                <p14:modId xmlns:p14="http://schemas.microsoft.com/office/powerpoint/2010/main" val="3748746912"/>
              </p:ext>
            </p:extLst>
          </p:nvPr>
        </p:nvGraphicFramePr>
        <p:xfrm>
          <a:off x="9178470" y="4312150"/>
          <a:ext cx="2260600" cy="709612"/>
        </p:xfrm>
        <a:graphic>
          <a:graphicData uri="http://schemas.openxmlformats.org/presentationml/2006/ole">
            <mc:AlternateContent xmlns:mc="http://schemas.openxmlformats.org/markup-compatibility/2006">
              <mc:Choice xmlns:v="urn:schemas-microsoft-com:vml" Requires="v">
                <p:oleObj spid="_x0000_s189678" name="Equation" r:id="rId13" imgW="888840" imgH="279360" progId="Equation.DSMT4">
                  <p:embed/>
                </p:oleObj>
              </mc:Choice>
              <mc:Fallback>
                <p:oleObj name="Equation" r:id="rId13" imgW="888840" imgH="279360" progId="Equation.DSMT4">
                  <p:embed/>
                  <p:pic>
                    <p:nvPicPr>
                      <p:cNvPr id="14" name="对象 13">
                        <a:extLst>
                          <a:ext uri="{FF2B5EF4-FFF2-40B4-BE49-F238E27FC236}">
                            <a16:creationId xmlns:a16="http://schemas.microsoft.com/office/drawing/2014/main" id="{0056419B-FBD1-4C35-B4ED-2F334CFD10CF}"/>
                          </a:ext>
                        </a:extLst>
                      </p:cNvPr>
                      <p:cNvPicPr>
                        <a:picLocks noChangeAspect="1" noChangeArrowheads="1"/>
                      </p:cNvPicPr>
                      <p:nvPr/>
                    </p:nvPicPr>
                    <p:blipFill>
                      <a:blip r:embed="rId14"/>
                      <a:srcRect/>
                      <a:stretch>
                        <a:fillRect/>
                      </a:stretch>
                    </p:blipFill>
                    <p:spPr bwMode="auto">
                      <a:xfrm>
                        <a:off x="9178470" y="4312150"/>
                        <a:ext cx="2260600" cy="7096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8887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6D4E27-C087-4EC4-ABEC-F414779F54C1}"/>
              </a:ext>
            </a:extLst>
          </p:cNvPr>
          <p:cNvSpPr/>
          <p:nvPr/>
        </p:nvSpPr>
        <p:spPr>
          <a:xfrm>
            <a:off x="422647" y="364402"/>
            <a:ext cx="3416320"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练习：</a:t>
            </a:r>
            <a:r>
              <a:rPr lang="zh-CN" altLang="zh-CN"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粒子处于状态</a:t>
            </a:r>
            <a:endParaRPr lang="zh-CN" altLang="en-US" sz="2800" b="1" dirty="0">
              <a:solidFill>
                <a:srgbClr val="009900"/>
              </a:solidFill>
            </a:endParaRPr>
          </a:p>
        </p:txBody>
      </p:sp>
      <p:graphicFrame>
        <p:nvGraphicFramePr>
          <p:cNvPr id="3" name="对象 2">
            <a:extLst>
              <a:ext uri="{FF2B5EF4-FFF2-40B4-BE49-F238E27FC236}">
                <a16:creationId xmlns:a16="http://schemas.microsoft.com/office/drawing/2014/main" id="{F1504E16-24C7-4F04-BEF9-5022D306BB33}"/>
              </a:ext>
            </a:extLst>
          </p:cNvPr>
          <p:cNvGraphicFramePr>
            <a:graphicFrameLocks noChangeAspect="1"/>
          </p:cNvGraphicFramePr>
          <p:nvPr>
            <p:extLst>
              <p:ext uri="{D42A27DB-BD31-4B8C-83A1-F6EECF244321}">
                <p14:modId xmlns:p14="http://schemas.microsoft.com/office/powerpoint/2010/main" val="1677650635"/>
              </p:ext>
            </p:extLst>
          </p:nvPr>
        </p:nvGraphicFramePr>
        <p:xfrm>
          <a:off x="4216400" y="250825"/>
          <a:ext cx="3579813" cy="747713"/>
        </p:xfrm>
        <a:graphic>
          <a:graphicData uri="http://schemas.openxmlformats.org/presentationml/2006/ole">
            <mc:AlternateContent xmlns:mc="http://schemas.openxmlformats.org/markup-compatibility/2006">
              <mc:Choice xmlns:v="urn:schemas-microsoft-com:vml" Requires="v">
                <p:oleObj spid="_x0000_s190775" name="Equation" r:id="rId3" imgW="2006280" imgH="419040" progId="Equation.DSMT4">
                  <p:embed/>
                </p:oleObj>
              </mc:Choice>
              <mc:Fallback>
                <p:oleObj name="Equation" r:id="rId3" imgW="2006280" imgH="419040" progId="Equation.DSMT4">
                  <p:embed/>
                  <p:pic>
                    <p:nvPicPr>
                      <p:cNvPr id="4" name="对象 3">
                        <a:extLst>
                          <a:ext uri="{FF2B5EF4-FFF2-40B4-BE49-F238E27FC236}">
                            <a16:creationId xmlns:a16="http://schemas.microsoft.com/office/drawing/2014/main" id="{75861612-DBA2-4153-805E-F1E77F6D8342}"/>
                          </a:ext>
                        </a:extLst>
                      </p:cNvPr>
                      <p:cNvPicPr>
                        <a:picLocks noChangeAspect="1" noChangeArrowheads="1"/>
                      </p:cNvPicPr>
                      <p:nvPr/>
                    </p:nvPicPr>
                    <p:blipFill>
                      <a:blip r:embed="rId4"/>
                      <a:srcRect/>
                      <a:stretch>
                        <a:fillRect/>
                      </a:stretch>
                    </p:blipFill>
                    <p:spPr bwMode="auto">
                      <a:xfrm>
                        <a:off x="4216400" y="250825"/>
                        <a:ext cx="3579813" cy="747713"/>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BA96A4B3-1578-4C2A-903B-32A34AC48CBF}"/>
              </a:ext>
            </a:extLst>
          </p:cNvPr>
          <p:cNvSpPr/>
          <p:nvPr/>
        </p:nvSpPr>
        <p:spPr>
          <a:xfrm>
            <a:off x="536591" y="1169350"/>
            <a:ext cx="10288394" cy="523220"/>
          </a:xfrm>
          <a:prstGeom prst="rect">
            <a:avLst/>
          </a:prstGeom>
        </p:spPr>
        <p:txBody>
          <a:bodyPr wrap="none">
            <a:spAutoFit/>
          </a:bodyPr>
          <a:lstStyle/>
          <a:p>
            <a:r>
              <a:rPr lang="zh-CN" altLang="en-US" sz="2800" b="1" dirty="0">
                <a:solidFill>
                  <a:srgbClr val="3333FF"/>
                </a:solidFill>
                <a:latin typeface="宋体" panose="02010600030101010101" pitchFamily="2" charset="-122"/>
                <a:ea typeface="宋体" panose="02010600030101010101" pitchFamily="2" charset="-122"/>
              </a:rPr>
              <a:t>式中      为常量。</a:t>
            </a:r>
            <a:r>
              <a:rPr lang="zh-CN" altLang="en-US" sz="2800" b="1" dirty="0">
                <a:solidFill>
                  <a:srgbClr val="FF00FF"/>
                </a:solidFill>
                <a:latin typeface="宋体" panose="02010600030101010101" pitchFamily="2" charset="-122"/>
                <a:ea typeface="宋体" panose="02010600030101010101" pitchFamily="2" charset="-122"/>
              </a:rPr>
              <a:t>计算粒子的坐标、动量及其平方的平均值。</a:t>
            </a:r>
          </a:p>
        </p:txBody>
      </p:sp>
      <p:graphicFrame>
        <p:nvGraphicFramePr>
          <p:cNvPr id="5" name="对象 4">
            <a:extLst>
              <a:ext uri="{FF2B5EF4-FFF2-40B4-BE49-F238E27FC236}">
                <a16:creationId xmlns:a16="http://schemas.microsoft.com/office/drawing/2014/main" id="{93522D9C-62DB-4CBC-B5FC-1D55BB0D06B4}"/>
              </a:ext>
            </a:extLst>
          </p:cNvPr>
          <p:cNvGraphicFramePr>
            <a:graphicFrameLocks noChangeAspect="1"/>
          </p:cNvGraphicFramePr>
          <p:nvPr>
            <p:extLst>
              <p:ext uri="{D42A27DB-BD31-4B8C-83A1-F6EECF244321}">
                <p14:modId xmlns:p14="http://schemas.microsoft.com/office/powerpoint/2010/main" val="3443819260"/>
              </p:ext>
            </p:extLst>
          </p:nvPr>
        </p:nvGraphicFramePr>
        <p:xfrm>
          <a:off x="1265091" y="1142871"/>
          <a:ext cx="1182688" cy="587375"/>
        </p:xfrm>
        <a:graphic>
          <a:graphicData uri="http://schemas.openxmlformats.org/presentationml/2006/ole">
            <mc:AlternateContent xmlns:mc="http://schemas.openxmlformats.org/markup-compatibility/2006">
              <mc:Choice xmlns:v="urn:schemas-microsoft-com:vml" Requires="v">
                <p:oleObj spid="_x0000_s190776" name="Equation" r:id="rId5" imgW="355320" imgH="177480" progId="Equation.DSMT4">
                  <p:embed/>
                </p:oleObj>
              </mc:Choice>
              <mc:Fallback>
                <p:oleObj name="Equation" r:id="rId5" imgW="355320" imgH="177480" progId="Equation.DSMT4">
                  <p:embed/>
                  <p:pic>
                    <p:nvPicPr>
                      <p:cNvPr id="7" name="对象 6">
                        <a:extLst>
                          <a:ext uri="{FF2B5EF4-FFF2-40B4-BE49-F238E27FC236}">
                            <a16:creationId xmlns:a16="http://schemas.microsoft.com/office/drawing/2014/main" id="{694A47B4-0A7E-4DC8-BA55-D8D389B8831D}"/>
                          </a:ext>
                        </a:extLst>
                      </p:cNvPr>
                      <p:cNvPicPr>
                        <a:picLocks noChangeAspect="1" noChangeArrowheads="1"/>
                      </p:cNvPicPr>
                      <p:nvPr/>
                    </p:nvPicPr>
                    <p:blipFill>
                      <a:blip r:embed="rId6"/>
                      <a:srcRect/>
                      <a:stretch>
                        <a:fillRect/>
                      </a:stretch>
                    </p:blipFill>
                    <p:spPr bwMode="auto">
                      <a:xfrm>
                        <a:off x="1265091" y="1142871"/>
                        <a:ext cx="1182688" cy="587375"/>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F15D84A6-ABAB-417E-9F1C-1E358F281546}"/>
              </a:ext>
            </a:extLst>
          </p:cNvPr>
          <p:cNvSpPr/>
          <p:nvPr/>
        </p:nvSpPr>
        <p:spPr>
          <a:xfrm>
            <a:off x="654929" y="1827945"/>
            <a:ext cx="906017"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解：</a:t>
            </a:r>
            <a:endParaRPr lang="zh-CN" altLang="en-US" sz="2800" b="1" dirty="0">
              <a:solidFill>
                <a:srgbClr val="FF0000"/>
              </a:solidFill>
            </a:endParaRPr>
          </a:p>
        </p:txBody>
      </p:sp>
      <p:sp>
        <p:nvSpPr>
          <p:cNvPr id="8" name="矩形 7">
            <a:extLst>
              <a:ext uri="{FF2B5EF4-FFF2-40B4-BE49-F238E27FC236}">
                <a16:creationId xmlns:a16="http://schemas.microsoft.com/office/drawing/2014/main" id="{8F82661E-CD98-4A49-990E-55883508EC4B}"/>
              </a:ext>
            </a:extLst>
          </p:cNvPr>
          <p:cNvSpPr/>
          <p:nvPr/>
        </p:nvSpPr>
        <p:spPr>
          <a:xfrm>
            <a:off x="1709840" y="1842454"/>
            <a:ext cx="6564618" cy="523220"/>
          </a:xfrm>
          <a:prstGeom prst="rect">
            <a:avLst/>
          </a:prstGeom>
        </p:spPr>
        <p:txBody>
          <a:bodyPr wrap="none">
            <a:spAutoFit/>
          </a:bodyPr>
          <a:lstStyle/>
          <a:p>
            <a:r>
              <a:rPr lang="zh-CN" altLang="en-US" sz="2800" b="1" dirty="0">
                <a:solidFill>
                  <a:srgbClr val="3333FF"/>
                </a:solidFill>
              </a:rPr>
              <a:t>①先把          归一化，由归一化条件，得</a:t>
            </a:r>
          </a:p>
        </p:txBody>
      </p:sp>
      <p:graphicFrame>
        <p:nvGraphicFramePr>
          <p:cNvPr id="9" name="对象 8">
            <a:extLst>
              <a:ext uri="{FF2B5EF4-FFF2-40B4-BE49-F238E27FC236}">
                <a16:creationId xmlns:a16="http://schemas.microsoft.com/office/drawing/2014/main" id="{9F7AE6D5-F584-4B49-9F96-4612ACC18B83}"/>
              </a:ext>
            </a:extLst>
          </p:cNvPr>
          <p:cNvGraphicFramePr>
            <a:graphicFrameLocks noChangeAspect="1"/>
          </p:cNvGraphicFramePr>
          <p:nvPr>
            <p:extLst>
              <p:ext uri="{D42A27DB-BD31-4B8C-83A1-F6EECF244321}">
                <p14:modId xmlns:p14="http://schemas.microsoft.com/office/powerpoint/2010/main" val="3285014880"/>
              </p:ext>
            </p:extLst>
          </p:nvPr>
        </p:nvGraphicFramePr>
        <p:xfrm>
          <a:off x="2813538" y="1774159"/>
          <a:ext cx="1100216" cy="630791"/>
        </p:xfrm>
        <a:graphic>
          <a:graphicData uri="http://schemas.openxmlformats.org/presentationml/2006/ole">
            <mc:AlternateContent xmlns:mc="http://schemas.openxmlformats.org/markup-compatibility/2006">
              <mc:Choice xmlns:v="urn:schemas-microsoft-com:vml" Requires="v">
                <p:oleObj spid="_x0000_s190777" name="Equation" r:id="rId7" imgW="355292" imgH="203024" progId="Equation.DSMT4">
                  <p:embed/>
                </p:oleObj>
              </mc:Choice>
              <mc:Fallback>
                <p:oleObj name="Equation" r:id="rId7" imgW="355292" imgH="203024" progId="Equation.DSMT4">
                  <p:embed/>
                  <p:pic>
                    <p:nvPicPr>
                      <p:cNvPr id="13" name="对象 12">
                        <a:extLst>
                          <a:ext uri="{FF2B5EF4-FFF2-40B4-BE49-F238E27FC236}">
                            <a16:creationId xmlns:a16="http://schemas.microsoft.com/office/drawing/2014/main" id="{E5C6C436-8589-4BAD-8E98-807AE0C731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3538" y="1774159"/>
                        <a:ext cx="1100216" cy="630791"/>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DF058B7F-F31A-4EC1-9D69-86B5817C65DA}"/>
              </a:ext>
            </a:extLst>
          </p:cNvPr>
          <p:cNvGraphicFramePr>
            <a:graphicFrameLocks noChangeAspect="1"/>
          </p:cNvGraphicFramePr>
          <p:nvPr>
            <p:extLst>
              <p:ext uri="{D42A27DB-BD31-4B8C-83A1-F6EECF244321}">
                <p14:modId xmlns:p14="http://schemas.microsoft.com/office/powerpoint/2010/main" val="3732362223"/>
              </p:ext>
            </p:extLst>
          </p:nvPr>
        </p:nvGraphicFramePr>
        <p:xfrm>
          <a:off x="2489665" y="2527188"/>
          <a:ext cx="6965950" cy="1200150"/>
        </p:xfrm>
        <a:graphic>
          <a:graphicData uri="http://schemas.openxmlformats.org/presentationml/2006/ole">
            <mc:AlternateContent xmlns:mc="http://schemas.openxmlformats.org/markup-compatibility/2006">
              <mc:Choice xmlns:v="urn:schemas-microsoft-com:vml" Requires="v">
                <p:oleObj spid="_x0000_s190778" name="Equation" r:id="rId9" imgW="2717640" imgH="469800" progId="Equation.DSMT4">
                  <p:embed/>
                </p:oleObj>
              </mc:Choice>
              <mc:Fallback>
                <p:oleObj name="Equation" r:id="rId9" imgW="2717640" imgH="469800" progId="Equation.DSMT4">
                  <p:embed/>
                  <p:pic>
                    <p:nvPicPr>
                      <p:cNvPr id="15" name="对象 14">
                        <a:extLst>
                          <a:ext uri="{FF2B5EF4-FFF2-40B4-BE49-F238E27FC236}">
                            <a16:creationId xmlns:a16="http://schemas.microsoft.com/office/drawing/2014/main" id="{859AE680-9D88-4694-B28C-3096122BDAF3}"/>
                          </a:ext>
                        </a:extLst>
                      </p:cNvPr>
                      <p:cNvPicPr>
                        <a:picLocks noChangeAspect="1" noChangeArrowheads="1"/>
                      </p:cNvPicPr>
                      <p:nvPr/>
                    </p:nvPicPr>
                    <p:blipFill>
                      <a:blip r:embed="rId10"/>
                      <a:srcRect/>
                      <a:stretch>
                        <a:fillRect/>
                      </a:stretch>
                    </p:blipFill>
                    <p:spPr bwMode="auto">
                      <a:xfrm>
                        <a:off x="2489665" y="2527188"/>
                        <a:ext cx="6965950" cy="120015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C453CB2D-E96D-4B32-AB5D-71ED531CCA1E}"/>
              </a:ext>
            </a:extLst>
          </p:cNvPr>
          <p:cNvGraphicFramePr>
            <a:graphicFrameLocks noChangeAspect="1"/>
          </p:cNvGraphicFramePr>
          <p:nvPr>
            <p:extLst>
              <p:ext uri="{D42A27DB-BD31-4B8C-83A1-F6EECF244321}">
                <p14:modId xmlns:p14="http://schemas.microsoft.com/office/powerpoint/2010/main" val="3736149697"/>
              </p:ext>
            </p:extLst>
          </p:nvPr>
        </p:nvGraphicFramePr>
        <p:xfrm>
          <a:off x="2813538" y="3844839"/>
          <a:ext cx="4254500" cy="1238250"/>
        </p:xfrm>
        <a:graphic>
          <a:graphicData uri="http://schemas.openxmlformats.org/presentationml/2006/ole">
            <mc:AlternateContent xmlns:mc="http://schemas.openxmlformats.org/markup-compatibility/2006">
              <mc:Choice xmlns:v="urn:schemas-microsoft-com:vml" Requires="v">
                <p:oleObj spid="_x0000_s190779" name="Equation" r:id="rId11" imgW="1434960" imgH="419040" progId="Equation.DSMT4">
                  <p:embed/>
                </p:oleObj>
              </mc:Choice>
              <mc:Fallback>
                <p:oleObj name="Equation" r:id="rId11" imgW="1434960" imgH="419040" progId="Equation.DSMT4">
                  <p:embed/>
                  <p:pic>
                    <p:nvPicPr>
                      <p:cNvPr id="17" name="对象 16">
                        <a:extLst>
                          <a:ext uri="{FF2B5EF4-FFF2-40B4-BE49-F238E27FC236}">
                            <a16:creationId xmlns:a16="http://schemas.microsoft.com/office/drawing/2014/main" id="{EB824D5F-6C46-49C0-8B50-13D6D47CAB24}"/>
                          </a:ext>
                        </a:extLst>
                      </p:cNvPr>
                      <p:cNvPicPr>
                        <a:picLocks noChangeAspect="1" noChangeArrowheads="1"/>
                      </p:cNvPicPr>
                      <p:nvPr/>
                    </p:nvPicPr>
                    <p:blipFill>
                      <a:blip r:embed="rId12"/>
                      <a:srcRect/>
                      <a:stretch>
                        <a:fillRect/>
                      </a:stretch>
                    </p:blipFill>
                    <p:spPr bwMode="auto">
                      <a:xfrm>
                        <a:off x="2813538" y="3844839"/>
                        <a:ext cx="4254500" cy="1238250"/>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64CCE5D0-F049-4932-99D6-57BD0BD4048C}"/>
              </a:ext>
            </a:extLst>
          </p:cNvPr>
          <p:cNvGraphicFramePr>
            <a:graphicFrameLocks noChangeAspect="1"/>
          </p:cNvGraphicFramePr>
          <p:nvPr>
            <p:extLst>
              <p:ext uri="{D42A27DB-BD31-4B8C-83A1-F6EECF244321}">
                <p14:modId xmlns:p14="http://schemas.microsoft.com/office/powerpoint/2010/main" val="1671949476"/>
              </p:ext>
            </p:extLst>
          </p:nvPr>
        </p:nvGraphicFramePr>
        <p:xfrm>
          <a:off x="3351213" y="5284788"/>
          <a:ext cx="1301750" cy="1057275"/>
        </p:xfrm>
        <a:graphic>
          <a:graphicData uri="http://schemas.openxmlformats.org/presentationml/2006/ole">
            <mc:AlternateContent xmlns:mc="http://schemas.openxmlformats.org/markup-compatibility/2006">
              <mc:Choice xmlns:v="urn:schemas-microsoft-com:vml" Requires="v">
                <p:oleObj spid="_x0000_s190780" name="Equation" r:id="rId13" imgW="482400" imgH="393480" progId="Equation.DSMT4">
                  <p:embed/>
                </p:oleObj>
              </mc:Choice>
              <mc:Fallback>
                <p:oleObj name="Equation" r:id="rId13" imgW="482400" imgH="393480" progId="Equation.DSMT4">
                  <p:embed/>
                  <p:pic>
                    <p:nvPicPr>
                      <p:cNvPr id="19" name="对象 18">
                        <a:extLst>
                          <a:ext uri="{FF2B5EF4-FFF2-40B4-BE49-F238E27FC236}">
                            <a16:creationId xmlns:a16="http://schemas.microsoft.com/office/drawing/2014/main" id="{14AAF38A-F93D-47F8-8ABB-195896552473}"/>
                          </a:ext>
                        </a:extLst>
                      </p:cNvPr>
                      <p:cNvPicPr>
                        <a:picLocks noChangeAspect="1" noChangeArrowheads="1"/>
                      </p:cNvPicPr>
                      <p:nvPr/>
                    </p:nvPicPr>
                    <p:blipFill>
                      <a:blip r:embed="rId14"/>
                      <a:srcRect/>
                      <a:stretch>
                        <a:fillRect/>
                      </a:stretch>
                    </p:blipFill>
                    <p:spPr bwMode="auto">
                      <a:xfrm>
                        <a:off x="3351213" y="5284788"/>
                        <a:ext cx="1301750" cy="1057275"/>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933DBDBB-7C3C-4513-87A3-87C32FB3DA9D}"/>
              </a:ext>
            </a:extLst>
          </p:cNvPr>
          <p:cNvGraphicFramePr>
            <a:graphicFrameLocks noChangeAspect="1"/>
          </p:cNvGraphicFramePr>
          <p:nvPr>
            <p:extLst>
              <p:ext uri="{D42A27DB-BD31-4B8C-83A1-F6EECF244321}">
                <p14:modId xmlns:p14="http://schemas.microsoft.com/office/powerpoint/2010/main" val="3467698247"/>
              </p:ext>
            </p:extLst>
          </p:nvPr>
        </p:nvGraphicFramePr>
        <p:xfrm>
          <a:off x="6373178" y="5213350"/>
          <a:ext cx="5012382" cy="1200149"/>
        </p:xfrm>
        <a:graphic>
          <a:graphicData uri="http://schemas.openxmlformats.org/presentationml/2006/ole">
            <mc:AlternateContent xmlns:mc="http://schemas.openxmlformats.org/markup-compatibility/2006">
              <mc:Choice xmlns:v="urn:schemas-microsoft-com:vml" Requires="v">
                <p:oleObj spid="_x0000_s190781" name="Equation" r:id="rId15" imgW="1688367" imgH="406224" progId="Equation.DSMT4">
                  <p:embed/>
                </p:oleObj>
              </mc:Choice>
              <mc:Fallback>
                <p:oleObj name="Equation" r:id="rId15" imgW="1688367" imgH="406224" progId="Equation.DSMT4">
                  <p:embed/>
                  <p:pic>
                    <p:nvPicPr>
                      <p:cNvPr id="21" name="对象 20">
                        <a:extLst>
                          <a:ext uri="{FF2B5EF4-FFF2-40B4-BE49-F238E27FC236}">
                            <a16:creationId xmlns:a16="http://schemas.microsoft.com/office/drawing/2014/main" id="{82CFB850-84D4-4A17-BD69-4368A69A55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73178" y="5213350"/>
                        <a:ext cx="5012382" cy="1200149"/>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56934F2F-E6A7-4172-A153-2497CD08483A}"/>
              </a:ext>
            </a:extLst>
          </p:cNvPr>
          <p:cNvGraphicFramePr>
            <a:graphicFrameLocks noChangeAspect="1"/>
          </p:cNvGraphicFramePr>
          <p:nvPr>
            <p:extLst>
              <p:ext uri="{D42A27DB-BD31-4B8C-83A1-F6EECF244321}">
                <p14:modId xmlns:p14="http://schemas.microsoft.com/office/powerpoint/2010/main" val="276880306"/>
              </p:ext>
            </p:extLst>
          </p:nvPr>
        </p:nvGraphicFramePr>
        <p:xfrm>
          <a:off x="8486898" y="256512"/>
          <a:ext cx="2782887" cy="795337"/>
        </p:xfrm>
        <a:graphic>
          <a:graphicData uri="http://schemas.openxmlformats.org/presentationml/2006/ole">
            <mc:AlternateContent xmlns:mc="http://schemas.openxmlformats.org/markup-compatibility/2006">
              <mc:Choice xmlns:v="urn:schemas-microsoft-com:vml" Requires="v">
                <p:oleObj spid="_x0000_s190782" name="Equation" r:id="rId17" imgW="977760" imgH="279360" progId="Equation.DSMT4">
                  <p:embed/>
                </p:oleObj>
              </mc:Choice>
              <mc:Fallback>
                <p:oleObj name="Equation" r:id="rId17" imgW="977760" imgH="279360" progId="Equation.DSMT4">
                  <p:embed/>
                  <p:pic>
                    <p:nvPicPr>
                      <p:cNvPr id="10" name="对象 9">
                        <a:extLst>
                          <a:ext uri="{FF2B5EF4-FFF2-40B4-BE49-F238E27FC236}">
                            <a16:creationId xmlns:a16="http://schemas.microsoft.com/office/drawing/2014/main" id="{AF0EE132-0640-413F-8104-26E916A9812E}"/>
                          </a:ext>
                        </a:extLst>
                      </p:cNvPr>
                      <p:cNvPicPr>
                        <a:picLocks noChangeAspect="1" noChangeArrowheads="1"/>
                      </p:cNvPicPr>
                      <p:nvPr/>
                    </p:nvPicPr>
                    <p:blipFill>
                      <a:blip r:embed="rId18"/>
                      <a:srcRect/>
                      <a:stretch>
                        <a:fillRect/>
                      </a:stretch>
                    </p:blipFill>
                    <p:spPr bwMode="auto">
                      <a:xfrm>
                        <a:off x="8486898" y="256512"/>
                        <a:ext cx="2782887" cy="795337"/>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53991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ircle(in)">
                                      <p:cBhvr>
                                        <p:cTn id="3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CB6E64-D4E0-4343-B0B7-A3BE76545E03}"/>
              </a:ext>
            </a:extLst>
          </p:cNvPr>
          <p:cNvSpPr/>
          <p:nvPr/>
        </p:nvSpPr>
        <p:spPr>
          <a:xfrm>
            <a:off x="1563165" y="219780"/>
            <a:ext cx="2808782" cy="523220"/>
          </a:xfrm>
          <a:prstGeom prst="rect">
            <a:avLst/>
          </a:prstGeom>
        </p:spPr>
        <p:txBody>
          <a:bodyPr wrap="none">
            <a:spAutoFit/>
          </a:bodyPr>
          <a:lstStyle/>
          <a:p>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zh-CN" sz="2800" b="1" kern="100" dirty="0">
                <a:solidFill>
                  <a:srgbClr val="FF00FF"/>
                </a:solidFill>
                <a:ea typeface="Times New Roman" panose="02020603050405020304" pitchFamily="18" charset="0"/>
              </a:rPr>
              <a:t> </a:t>
            </a:r>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动量平均值为</a:t>
            </a:r>
            <a:endParaRPr lang="zh-CN" altLang="en-US" sz="2800" b="1" dirty="0">
              <a:solidFill>
                <a:srgbClr val="FF00FF"/>
              </a:solidFill>
            </a:endParaRPr>
          </a:p>
        </p:txBody>
      </p:sp>
      <p:graphicFrame>
        <p:nvGraphicFramePr>
          <p:cNvPr id="3" name="对象 2">
            <a:extLst>
              <a:ext uri="{FF2B5EF4-FFF2-40B4-BE49-F238E27FC236}">
                <a16:creationId xmlns:a16="http://schemas.microsoft.com/office/drawing/2014/main" id="{EB834B78-3FEA-47F1-B7AE-91F98B858B80}"/>
              </a:ext>
            </a:extLst>
          </p:cNvPr>
          <p:cNvGraphicFramePr>
            <a:graphicFrameLocks noChangeAspect="1"/>
          </p:cNvGraphicFramePr>
          <p:nvPr>
            <p:extLst>
              <p:ext uri="{D42A27DB-BD31-4B8C-83A1-F6EECF244321}">
                <p14:modId xmlns:p14="http://schemas.microsoft.com/office/powerpoint/2010/main" val="3288884348"/>
              </p:ext>
            </p:extLst>
          </p:nvPr>
        </p:nvGraphicFramePr>
        <p:xfrm>
          <a:off x="1069145" y="829994"/>
          <a:ext cx="9362049" cy="926030"/>
        </p:xfrm>
        <a:graphic>
          <a:graphicData uri="http://schemas.openxmlformats.org/presentationml/2006/ole">
            <mc:AlternateContent xmlns:mc="http://schemas.openxmlformats.org/markup-compatibility/2006">
              <mc:Choice xmlns:v="urn:schemas-microsoft-com:vml" Requires="v">
                <p:oleObj spid="_x0000_s191799" name="Equation" r:id="rId3" imgW="4381500" imgH="431800" progId="Equation.DSMT4">
                  <p:embed/>
                </p:oleObj>
              </mc:Choice>
              <mc:Fallback>
                <p:oleObj name="Equation" r:id="rId3" imgW="4381500" imgH="431800" progId="Equation.DSMT4">
                  <p:embed/>
                  <p:pic>
                    <p:nvPicPr>
                      <p:cNvPr id="4" name="对象 3">
                        <a:extLst>
                          <a:ext uri="{FF2B5EF4-FFF2-40B4-BE49-F238E27FC236}">
                            <a16:creationId xmlns:a16="http://schemas.microsoft.com/office/drawing/2014/main" id="{737FDF7B-B0A7-41AE-8F3C-270E195B3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45" y="829994"/>
                        <a:ext cx="9362049" cy="926030"/>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037B169F-280D-460B-B563-11C9C56AF58F}"/>
              </a:ext>
            </a:extLst>
          </p:cNvPr>
          <p:cNvGraphicFramePr>
            <a:graphicFrameLocks noChangeAspect="1"/>
          </p:cNvGraphicFramePr>
          <p:nvPr>
            <p:extLst>
              <p:ext uri="{D42A27DB-BD31-4B8C-83A1-F6EECF244321}">
                <p14:modId xmlns:p14="http://schemas.microsoft.com/office/powerpoint/2010/main" val="96861842"/>
              </p:ext>
            </p:extLst>
          </p:nvPr>
        </p:nvGraphicFramePr>
        <p:xfrm>
          <a:off x="1463040" y="1913206"/>
          <a:ext cx="4325101" cy="926030"/>
        </p:xfrm>
        <a:graphic>
          <a:graphicData uri="http://schemas.openxmlformats.org/presentationml/2006/ole">
            <mc:AlternateContent xmlns:mc="http://schemas.openxmlformats.org/markup-compatibility/2006">
              <mc:Choice xmlns:v="urn:schemas-microsoft-com:vml" Requires="v">
                <p:oleObj spid="_x0000_s191800" name="Equation" r:id="rId5" imgW="1892300" imgH="406400" progId="Equation.DSMT4">
                  <p:embed/>
                </p:oleObj>
              </mc:Choice>
              <mc:Fallback>
                <p:oleObj name="Equation" r:id="rId5" imgW="1892300" imgH="406400" progId="Equation.DSMT4">
                  <p:embed/>
                  <p:pic>
                    <p:nvPicPr>
                      <p:cNvPr id="6" name="对象 5">
                        <a:extLst>
                          <a:ext uri="{FF2B5EF4-FFF2-40B4-BE49-F238E27FC236}">
                            <a16:creationId xmlns:a16="http://schemas.microsoft.com/office/drawing/2014/main" id="{2B50BC12-061B-49EF-AE79-5912F5A23F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040" y="1913206"/>
                        <a:ext cx="4325101" cy="926030"/>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7F0D97D9-6061-4DC5-ADC0-9E45537F8E44}"/>
              </a:ext>
            </a:extLst>
          </p:cNvPr>
          <p:cNvGraphicFramePr>
            <a:graphicFrameLocks noChangeAspect="1"/>
          </p:cNvGraphicFramePr>
          <p:nvPr>
            <p:extLst>
              <p:ext uri="{D42A27DB-BD31-4B8C-83A1-F6EECF244321}">
                <p14:modId xmlns:p14="http://schemas.microsoft.com/office/powerpoint/2010/main" val="3694349616"/>
              </p:ext>
            </p:extLst>
          </p:nvPr>
        </p:nvGraphicFramePr>
        <p:xfrm>
          <a:off x="1563165" y="3026284"/>
          <a:ext cx="5972215" cy="926030"/>
        </p:xfrm>
        <a:graphic>
          <a:graphicData uri="http://schemas.openxmlformats.org/presentationml/2006/ole">
            <mc:AlternateContent xmlns:mc="http://schemas.openxmlformats.org/markup-compatibility/2006">
              <mc:Choice xmlns:v="urn:schemas-microsoft-com:vml" Requires="v">
                <p:oleObj spid="_x0000_s191801" name="Equation" r:id="rId7" imgW="2120900" imgH="330200" progId="Equation.DSMT4">
                  <p:embed/>
                </p:oleObj>
              </mc:Choice>
              <mc:Fallback>
                <p:oleObj name="Equation" r:id="rId7" imgW="2120900" imgH="330200" progId="Equation.DSMT4">
                  <p:embed/>
                  <p:pic>
                    <p:nvPicPr>
                      <p:cNvPr id="8" name="对象 7">
                        <a:extLst>
                          <a:ext uri="{FF2B5EF4-FFF2-40B4-BE49-F238E27FC236}">
                            <a16:creationId xmlns:a16="http://schemas.microsoft.com/office/drawing/2014/main" id="{B6F9343F-92B7-4D1C-B306-49DD897A52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3165" y="3026284"/>
                        <a:ext cx="5972215" cy="92603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3E5EB1E9-79BB-4A4C-901C-D8A63D179379}"/>
              </a:ext>
            </a:extLst>
          </p:cNvPr>
          <p:cNvGraphicFramePr>
            <a:graphicFrameLocks noChangeAspect="1"/>
          </p:cNvGraphicFramePr>
          <p:nvPr>
            <p:extLst>
              <p:ext uri="{D42A27DB-BD31-4B8C-83A1-F6EECF244321}">
                <p14:modId xmlns:p14="http://schemas.microsoft.com/office/powerpoint/2010/main" val="1496461338"/>
              </p:ext>
            </p:extLst>
          </p:nvPr>
        </p:nvGraphicFramePr>
        <p:xfrm>
          <a:off x="7771840" y="2963800"/>
          <a:ext cx="1145211" cy="796667"/>
        </p:xfrm>
        <a:graphic>
          <a:graphicData uri="http://schemas.openxmlformats.org/presentationml/2006/ole">
            <mc:AlternateContent xmlns:mc="http://schemas.openxmlformats.org/markup-compatibility/2006">
              <mc:Choice xmlns:v="urn:schemas-microsoft-com:vml" Requires="v">
                <p:oleObj spid="_x0000_s191802" name="Equation" r:id="rId9" imgW="330200" imgH="228600" progId="Equation.DSMT4">
                  <p:embed/>
                </p:oleObj>
              </mc:Choice>
              <mc:Fallback>
                <p:oleObj name="Equation" r:id="rId9" imgW="330200" imgH="228600" progId="Equation.DSMT4">
                  <p:embed/>
                  <p:pic>
                    <p:nvPicPr>
                      <p:cNvPr id="10" name="对象 9">
                        <a:extLst>
                          <a:ext uri="{FF2B5EF4-FFF2-40B4-BE49-F238E27FC236}">
                            <a16:creationId xmlns:a16="http://schemas.microsoft.com/office/drawing/2014/main" id="{5607269F-5979-43E4-9CC8-9935447EE1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1840" y="2963800"/>
                        <a:ext cx="1145211" cy="796667"/>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CAE0A9C6-6620-4A9E-906C-E48FFEE63839}"/>
              </a:ext>
            </a:extLst>
          </p:cNvPr>
          <p:cNvSpPr/>
          <p:nvPr/>
        </p:nvSpPr>
        <p:spPr>
          <a:xfrm>
            <a:off x="1069145" y="4162280"/>
            <a:ext cx="545342"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③</a:t>
            </a:r>
            <a:endParaRPr lang="zh-CN" altLang="en-US" sz="2800" b="1" dirty="0">
              <a:solidFill>
                <a:srgbClr val="FF0000"/>
              </a:solidFill>
            </a:endParaRPr>
          </a:p>
        </p:txBody>
      </p:sp>
      <p:pic>
        <p:nvPicPr>
          <p:cNvPr id="8" name="Picture 9">
            <a:extLst>
              <a:ext uri="{FF2B5EF4-FFF2-40B4-BE49-F238E27FC236}">
                <a16:creationId xmlns:a16="http://schemas.microsoft.com/office/drawing/2014/main" id="{B93439A1-0CBB-4419-A2D2-0523299985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5532" y="4062794"/>
            <a:ext cx="4671025" cy="79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对象 8">
            <a:extLst>
              <a:ext uri="{FF2B5EF4-FFF2-40B4-BE49-F238E27FC236}">
                <a16:creationId xmlns:a16="http://schemas.microsoft.com/office/drawing/2014/main" id="{B1AF1D99-AF42-4815-9F9C-D08F908BA69E}"/>
              </a:ext>
            </a:extLst>
          </p:cNvPr>
          <p:cNvGraphicFramePr>
            <a:graphicFrameLocks noChangeAspect="1"/>
          </p:cNvGraphicFramePr>
          <p:nvPr>
            <p:extLst>
              <p:ext uri="{D42A27DB-BD31-4B8C-83A1-F6EECF244321}">
                <p14:modId xmlns:p14="http://schemas.microsoft.com/office/powerpoint/2010/main" val="90614875"/>
              </p:ext>
            </p:extLst>
          </p:nvPr>
        </p:nvGraphicFramePr>
        <p:xfrm>
          <a:off x="7117074" y="4150771"/>
          <a:ext cx="836612" cy="620712"/>
        </p:xfrm>
        <a:graphic>
          <a:graphicData uri="http://schemas.openxmlformats.org/presentationml/2006/ole">
            <mc:AlternateContent xmlns:mc="http://schemas.openxmlformats.org/markup-compatibility/2006">
              <mc:Choice xmlns:v="urn:schemas-microsoft-com:vml" Requires="v">
                <p:oleObj spid="_x0000_s191803" name="Equation" r:id="rId12" imgW="241200" imgH="177480" progId="Equation.DSMT4">
                  <p:embed/>
                </p:oleObj>
              </mc:Choice>
              <mc:Fallback>
                <p:oleObj name="Equation" r:id="rId12" imgW="241200" imgH="177480" progId="Equation.DSMT4">
                  <p:embed/>
                  <p:pic>
                    <p:nvPicPr>
                      <p:cNvPr id="13" name="对象 12">
                        <a:extLst>
                          <a:ext uri="{FF2B5EF4-FFF2-40B4-BE49-F238E27FC236}">
                            <a16:creationId xmlns:a16="http://schemas.microsoft.com/office/drawing/2014/main" id="{391E75C6-0E98-4D3B-8DA8-659F94FBD602}"/>
                          </a:ext>
                        </a:extLst>
                      </p:cNvPr>
                      <p:cNvPicPr>
                        <a:picLocks noChangeAspect="1" noChangeArrowheads="1"/>
                      </p:cNvPicPr>
                      <p:nvPr/>
                    </p:nvPicPr>
                    <p:blipFill>
                      <a:blip r:embed="rId13"/>
                      <a:srcRect/>
                      <a:stretch>
                        <a:fillRect/>
                      </a:stretch>
                    </p:blipFill>
                    <p:spPr bwMode="auto">
                      <a:xfrm>
                        <a:off x="7117074" y="4150771"/>
                        <a:ext cx="836612" cy="620712"/>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9BDFFE2D-EB67-4DE6-94C6-E6349BC6788D}"/>
              </a:ext>
            </a:extLst>
          </p:cNvPr>
          <p:cNvGraphicFramePr>
            <a:graphicFrameLocks noChangeAspect="1"/>
          </p:cNvGraphicFramePr>
          <p:nvPr>
            <p:extLst>
              <p:ext uri="{D42A27DB-BD31-4B8C-83A1-F6EECF244321}">
                <p14:modId xmlns:p14="http://schemas.microsoft.com/office/powerpoint/2010/main" val="3665050297"/>
              </p:ext>
            </p:extLst>
          </p:nvPr>
        </p:nvGraphicFramePr>
        <p:xfrm>
          <a:off x="696889" y="5175608"/>
          <a:ext cx="8526363" cy="1058017"/>
        </p:xfrm>
        <a:graphic>
          <a:graphicData uri="http://schemas.openxmlformats.org/presentationml/2006/ole">
            <mc:AlternateContent xmlns:mc="http://schemas.openxmlformats.org/markup-compatibility/2006">
              <mc:Choice xmlns:v="urn:schemas-microsoft-com:vml" Requires="v">
                <p:oleObj spid="_x0000_s191804" name="Equation" r:id="rId14" imgW="3262484" imgH="406224" progId="Equation.DSMT4">
                  <p:embed/>
                </p:oleObj>
              </mc:Choice>
              <mc:Fallback>
                <p:oleObj name="Equation" r:id="rId14" imgW="3262484" imgH="406224" progId="Equation.DSMT4">
                  <p:embed/>
                  <p:pic>
                    <p:nvPicPr>
                      <p:cNvPr id="14" name="对象 13">
                        <a:extLst>
                          <a:ext uri="{FF2B5EF4-FFF2-40B4-BE49-F238E27FC236}">
                            <a16:creationId xmlns:a16="http://schemas.microsoft.com/office/drawing/2014/main" id="{C76C97DA-1ECF-4A59-A4E6-A0128632E08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6889" y="5175608"/>
                        <a:ext cx="8526363" cy="1058017"/>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E71998CB-2D6B-4355-A384-CD26E7388062}"/>
              </a:ext>
            </a:extLst>
          </p:cNvPr>
          <p:cNvGraphicFramePr>
            <a:graphicFrameLocks noChangeAspect="1"/>
          </p:cNvGraphicFramePr>
          <p:nvPr>
            <p:extLst>
              <p:ext uri="{D42A27DB-BD31-4B8C-83A1-F6EECF244321}">
                <p14:modId xmlns:p14="http://schemas.microsoft.com/office/powerpoint/2010/main" val="988087942"/>
              </p:ext>
            </p:extLst>
          </p:nvPr>
        </p:nvGraphicFramePr>
        <p:xfrm>
          <a:off x="9223252" y="5133116"/>
          <a:ext cx="1073150" cy="1143000"/>
        </p:xfrm>
        <a:graphic>
          <a:graphicData uri="http://schemas.openxmlformats.org/presentationml/2006/ole">
            <mc:AlternateContent xmlns:mc="http://schemas.openxmlformats.org/markup-compatibility/2006">
              <mc:Choice xmlns:v="urn:schemas-microsoft-com:vml" Requires="v">
                <p:oleObj spid="_x0000_s191805" name="Equation" r:id="rId16" imgW="368280" imgH="393480" progId="Equation.DSMT4">
                  <p:embed/>
                </p:oleObj>
              </mc:Choice>
              <mc:Fallback>
                <p:oleObj name="Equation" r:id="rId16" imgW="368280" imgH="393480" progId="Equation.DSMT4">
                  <p:embed/>
                  <p:pic>
                    <p:nvPicPr>
                      <p:cNvPr id="17" name="对象 16">
                        <a:extLst>
                          <a:ext uri="{FF2B5EF4-FFF2-40B4-BE49-F238E27FC236}">
                            <a16:creationId xmlns:a16="http://schemas.microsoft.com/office/drawing/2014/main" id="{F04BCC91-2BBB-418B-9BBF-A2D6611A3346}"/>
                          </a:ext>
                        </a:extLst>
                      </p:cNvPr>
                      <p:cNvPicPr>
                        <a:picLocks noChangeAspect="1" noChangeArrowheads="1"/>
                      </p:cNvPicPr>
                      <p:nvPr/>
                    </p:nvPicPr>
                    <p:blipFill>
                      <a:blip r:embed="rId17"/>
                      <a:srcRect/>
                      <a:stretch>
                        <a:fillRect/>
                      </a:stretch>
                    </p:blipFill>
                    <p:spPr bwMode="auto">
                      <a:xfrm>
                        <a:off x="9223252" y="5133116"/>
                        <a:ext cx="1073150" cy="1143000"/>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E821835D-691F-404B-9C42-44B0686BA157}"/>
              </a:ext>
            </a:extLst>
          </p:cNvPr>
          <p:cNvGraphicFramePr>
            <a:graphicFrameLocks noChangeAspect="1"/>
          </p:cNvGraphicFramePr>
          <p:nvPr>
            <p:extLst>
              <p:ext uri="{D42A27DB-BD31-4B8C-83A1-F6EECF244321}">
                <p14:modId xmlns:p14="http://schemas.microsoft.com/office/powerpoint/2010/main" val="3954515146"/>
              </p:ext>
            </p:extLst>
          </p:nvPr>
        </p:nvGraphicFramePr>
        <p:xfrm>
          <a:off x="9223252" y="2484430"/>
          <a:ext cx="2260600" cy="709612"/>
        </p:xfrm>
        <a:graphic>
          <a:graphicData uri="http://schemas.openxmlformats.org/presentationml/2006/ole">
            <mc:AlternateContent xmlns:mc="http://schemas.openxmlformats.org/markup-compatibility/2006">
              <mc:Choice xmlns:v="urn:schemas-microsoft-com:vml" Requires="v">
                <p:oleObj spid="_x0000_s191806" name="Equation" r:id="rId18" imgW="888840" imgH="279360" progId="Equation.DSMT4">
                  <p:embed/>
                </p:oleObj>
              </mc:Choice>
              <mc:Fallback>
                <p:oleObj name="Equation" r:id="rId18" imgW="888840" imgH="279360" progId="Equation.DSMT4">
                  <p:embed/>
                  <p:pic>
                    <p:nvPicPr>
                      <p:cNvPr id="14" name="对象 13">
                        <a:extLst>
                          <a:ext uri="{FF2B5EF4-FFF2-40B4-BE49-F238E27FC236}">
                            <a16:creationId xmlns:a16="http://schemas.microsoft.com/office/drawing/2014/main" id="{0056419B-FBD1-4C35-B4ED-2F334CFD10CF}"/>
                          </a:ext>
                        </a:extLst>
                      </p:cNvPr>
                      <p:cNvPicPr>
                        <a:picLocks noChangeAspect="1" noChangeArrowheads="1"/>
                      </p:cNvPicPr>
                      <p:nvPr/>
                    </p:nvPicPr>
                    <p:blipFill>
                      <a:blip r:embed="rId19"/>
                      <a:srcRect/>
                      <a:stretch>
                        <a:fillRect/>
                      </a:stretch>
                    </p:blipFill>
                    <p:spPr bwMode="auto">
                      <a:xfrm>
                        <a:off x="9223252" y="2484430"/>
                        <a:ext cx="2260600" cy="7096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1003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ircle(in)">
                                      <p:cBhvr>
                                        <p:cTn id="39" dur="2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ppt_w</p:attrName>
                                        </p:attrNameLst>
                                      </p:cBhvr>
                                      <p:tavLst>
                                        <p:tav tm="0">
                                          <p:val>
                                            <p:fltVal val="0"/>
                                          </p:val>
                                        </p:tav>
                                        <p:tav tm="100000">
                                          <p:val>
                                            <p:strVal val="#ppt_w"/>
                                          </p:val>
                                        </p:tav>
                                      </p:tavLst>
                                    </p:anim>
                                    <p:anim calcmode="lin" valueType="num">
                                      <p:cBhvr>
                                        <p:cTn id="45" dur="1000" fill="hold"/>
                                        <p:tgtEl>
                                          <p:spTgt spid="9"/>
                                        </p:tgtEl>
                                        <p:attrNameLst>
                                          <p:attrName>ppt_h</p:attrName>
                                        </p:attrNameLst>
                                      </p:cBhvr>
                                      <p:tavLst>
                                        <p:tav tm="0">
                                          <p:val>
                                            <p:fltVal val="0"/>
                                          </p:val>
                                        </p:tav>
                                        <p:tav tm="100000">
                                          <p:val>
                                            <p:strVal val="#ppt_h"/>
                                          </p:val>
                                        </p:tav>
                                      </p:tavLst>
                                    </p:anim>
                                    <p:anim calcmode="lin" valueType="num">
                                      <p:cBhvr>
                                        <p:cTn id="46" dur="1000" fill="hold"/>
                                        <p:tgtEl>
                                          <p:spTgt spid="9"/>
                                        </p:tgtEl>
                                        <p:attrNameLst>
                                          <p:attrName>style.rotation</p:attrName>
                                        </p:attrNameLst>
                                      </p:cBhvr>
                                      <p:tavLst>
                                        <p:tav tm="0">
                                          <p:val>
                                            <p:fltVal val="90"/>
                                          </p:val>
                                        </p:tav>
                                        <p:tav tm="100000">
                                          <p:val>
                                            <p:fltVal val="0"/>
                                          </p:val>
                                        </p:tav>
                                      </p:tavLst>
                                    </p:anim>
                                    <p:animEffect transition="in" filter="fade">
                                      <p:cBhvr>
                                        <p:cTn id="47" dur="1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heel(1)">
                                      <p:cBhvr>
                                        <p:cTn id="5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0FE4A39D-FBBC-48B6-9BB7-39DBC2C9CB95}"/>
              </a:ext>
            </a:extLst>
          </p:cNvPr>
          <p:cNvGraphicFramePr>
            <a:graphicFrameLocks noChangeAspect="1"/>
          </p:cNvGraphicFramePr>
          <p:nvPr>
            <p:extLst>
              <p:ext uri="{D42A27DB-BD31-4B8C-83A1-F6EECF244321}">
                <p14:modId xmlns:p14="http://schemas.microsoft.com/office/powerpoint/2010/main" val="1385037185"/>
              </p:ext>
            </p:extLst>
          </p:nvPr>
        </p:nvGraphicFramePr>
        <p:xfrm>
          <a:off x="752621" y="225083"/>
          <a:ext cx="9550486" cy="1104314"/>
        </p:xfrm>
        <a:graphic>
          <a:graphicData uri="http://schemas.openxmlformats.org/presentationml/2006/ole">
            <mc:AlternateContent xmlns:mc="http://schemas.openxmlformats.org/markup-compatibility/2006">
              <mc:Choice xmlns:v="urn:schemas-microsoft-com:vml" Requires="v">
                <p:oleObj spid="_x0000_s193688" name="Equation" r:id="rId3" imgW="3746500" imgH="431800" progId="Equation.DSMT4">
                  <p:embed/>
                </p:oleObj>
              </mc:Choice>
              <mc:Fallback>
                <p:oleObj name="Equation" r:id="rId3" imgW="3746500" imgH="431800" progId="Equation.DSMT4">
                  <p:embed/>
                  <p:pic>
                    <p:nvPicPr>
                      <p:cNvPr id="3" name="对象 2">
                        <a:extLst>
                          <a:ext uri="{FF2B5EF4-FFF2-40B4-BE49-F238E27FC236}">
                            <a16:creationId xmlns:a16="http://schemas.microsoft.com/office/drawing/2014/main" id="{413F656D-67E4-4100-8A66-1ACE3717D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21" y="225083"/>
                        <a:ext cx="9550486" cy="1104314"/>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B5E1202C-B56E-446E-BC74-0BACBD2239D3}"/>
              </a:ext>
            </a:extLst>
          </p:cNvPr>
          <p:cNvGraphicFramePr>
            <a:graphicFrameLocks noChangeAspect="1"/>
          </p:cNvGraphicFramePr>
          <p:nvPr>
            <p:extLst>
              <p:ext uri="{D42A27DB-BD31-4B8C-83A1-F6EECF244321}">
                <p14:modId xmlns:p14="http://schemas.microsoft.com/office/powerpoint/2010/main" val="3624664850"/>
              </p:ext>
            </p:extLst>
          </p:nvPr>
        </p:nvGraphicFramePr>
        <p:xfrm>
          <a:off x="1350497" y="1488237"/>
          <a:ext cx="9741879" cy="1177590"/>
        </p:xfrm>
        <a:graphic>
          <a:graphicData uri="http://schemas.openxmlformats.org/presentationml/2006/ole">
            <mc:AlternateContent xmlns:mc="http://schemas.openxmlformats.org/markup-compatibility/2006">
              <mc:Choice xmlns:v="urn:schemas-microsoft-com:vml" Requires="v">
                <p:oleObj spid="_x0000_s193689" name="Equation" r:id="rId5" imgW="3467100" imgH="419100" progId="Equation.DSMT4">
                  <p:embed/>
                </p:oleObj>
              </mc:Choice>
              <mc:Fallback>
                <p:oleObj name="Equation" r:id="rId5" imgW="3467100" imgH="419100" progId="Equation.DSMT4">
                  <p:embed/>
                  <p:pic>
                    <p:nvPicPr>
                      <p:cNvPr id="5" name="对象 4">
                        <a:extLst>
                          <a:ext uri="{FF2B5EF4-FFF2-40B4-BE49-F238E27FC236}">
                            <a16:creationId xmlns:a16="http://schemas.microsoft.com/office/drawing/2014/main" id="{465AC33A-B267-4994-9CE8-7D5877923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497" y="1488237"/>
                        <a:ext cx="9741879" cy="1177590"/>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A32D02BD-41E9-4EEE-AF59-99E9190EBF3C}"/>
              </a:ext>
            </a:extLst>
          </p:cNvPr>
          <p:cNvGraphicFramePr>
            <a:graphicFrameLocks noChangeAspect="1"/>
          </p:cNvGraphicFramePr>
          <p:nvPr>
            <p:extLst>
              <p:ext uri="{D42A27DB-BD31-4B8C-83A1-F6EECF244321}">
                <p14:modId xmlns:p14="http://schemas.microsoft.com/office/powerpoint/2010/main" val="939595336"/>
              </p:ext>
            </p:extLst>
          </p:nvPr>
        </p:nvGraphicFramePr>
        <p:xfrm>
          <a:off x="1456005" y="2743200"/>
          <a:ext cx="8176223" cy="1177590"/>
        </p:xfrm>
        <a:graphic>
          <a:graphicData uri="http://schemas.openxmlformats.org/presentationml/2006/ole">
            <mc:AlternateContent xmlns:mc="http://schemas.openxmlformats.org/markup-compatibility/2006">
              <mc:Choice xmlns:v="urn:schemas-microsoft-com:vml" Requires="v">
                <p:oleObj spid="_x0000_s193690" name="Equation" r:id="rId7" imgW="2908300" imgH="419100" progId="Equation.DSMT4">
                  <p:embed/>
                </p:oleObj>
              </mc:Choice>
              <mc:Fallback>
                <p:oleObj name="Equation" r:id="rId7" imgW="2908300" imgH="419100" progId="Equation.DSMT4">
                  <p:embed/>
                  <p:pic>
                    <p:nvPicPr>
                      <p:cNvPr id="7" name="对象 6">
                        <a:extLst>
                          <a:ext uri="{FF2B5EF4-FFF2-40B4-BE49-F238E27FC236}">
                            <a16:creationId xmlns:a16="http://schemas.microsoft.com/office/drawing/2014/main" id="{100607A6-C3D0-4CD8-BFFA-C581B46251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6005" y="2743200"/>
                        <a:ext cx="8176223" cy="1177590"/>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9AA37F51-B490-48A1-A8A3-7FF2CACD4C8C}"/>
              </a:ext>
            </a:extLst>
          </p:cNvPr>
          <p:cNvGraphicFramePr>
            <a:graphicFrameLocks noChangeAspect="1"/>
          </p:cNvGraphicFramePr>
          <p:nvPr>
            <p:extLst>
              <p:ext uri="{D42A27DB-BD31-4B8C-83A1-F6EECF244321}">
                <p14:modId xmlns:p14="http://schemas.microsoft.com/office/powerpoint/2010/main" val="2738067897"/>
              </p:ext>
            </p:extLst>
          </p:nvPr>
        </p:nvGraphicFramePr>
        <p:xfrm>
          <a:off x="9319147" y="4660151"/>
          <a:ext cx="2260600" cy="709612"/>
        </p:xfrm>
        <a:graphic>
          <a:graphicData uri="http://schemas.openxmlformats.org/presentationml/2006/ole">
            <mc:AlternateContent xmlns:mc="http://schemas.openxmlformats.org/markup-compatibility/2006">
              <mc:Choice xmlns:v="urn:schemas-microsoft-com:vml" Requires="v">
                <p:oleObj spid="_x0000_s193691" name="Equation" r:id="rId9" imgW="888840" imgH="279360" progId="Equation.DSMT4">
                  <p:embed/>
                </p:oleObj>
              </mc:Choice>
              <mc:Fallback>
                <p:oleObj name="Equation" r:id="rId9" imgW="888840" imgH="279360" progId="Equation.DSMT4">
                  <p:embed/>
                  <p:pic>
                    <p:nvPicPr>
                      <p:cNvPr id="14" name="对象 13">
                        <a:extLst>
                          <a:ext uri="{FF2B5EF4-FFF2-40B4-BE49-F238E27FC236}">
                            <a16:creationId xmlns:a16="http://schemas.microsoft.com/office/drawing/2014/main" id="{0056419B-FBD1-4C35-B4ED-2F334CFD10CF}"/>
                          </a:ext>
                        </a:extLst>
                      </p:cNvPr>
                      <p:cNvPicPr>
                        <a:picLocks noChangeAspect="1" noChangeArrowheads="1"/>
                      </p:cNvPicPr>
                      <p:nvPr/>
                    </p:nvPicPr>
                    <p:blipFill>
                      <a:blip r:embed="rId10"/>
                      <a:srcRect/>
                      <a:stretch>
                        <a:fillRect/>
                      </a:stretch>
                    </p:blipFill>
                    <p:spPr bwMode="auto">
                      <a:xfrm>
                        <a:off x="9319147" y="4660151"/>
                        <a:ext cx="2260600" cy="7096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98316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A2EF4E-DFA6-48AC-B197-DCA4419D24C2}"/>
              </a:ext>
            </a:extLst>
          </p:cNvPr>
          <p:cNvSpPr>
            <a:spLocks noChangeArrowheads="1"/>
          </p:cNvSpPr>
          <p:nvPr/>
        </p:nvSpPr>
        <p:spPr bwMode="auto">
          <a:xfrm>
            <a:off x="1910202" y="381954"/>
            <a:ext cx="44782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zh-CN" altLang="en-US" sz="2800" b="1" dirty="0">
                <a:solidFill>
                  <a:srgbClr val="FF3300"/>
                </a:solidFill>
                <a:latin typeface="Calibri" panose="020F0502020204030204" pitchFamily="34" charset="0"/>
              </a:rPr>
              <a:t>练习：</a:t>
            </a:r>
            <a:r>
              <a:rPr lang="zh-CN" altLang="en-US" sz="2800" b="1" dirty="0">
                <a:solidFill>
                  <a:srgbClr val="009900"/>
                </a:solidFill>
                <a:latin typeface="Times New Roman" panose="02020603050405020304" pitchFamily="18" charset="0"/>
                <a:cs typeface="Times New Roman" panose="02020603050405020304" pitchFamily="18" charset="0"/>
              </a:rPr>
              <a:t>已知不为</a:t>
            </a:r>
            <a:r>
              <a:rPr lang="en-US" altLang="zh-CN" sz="2800" b="1" dirty="0">
                <a:solidFill>
                  <a:srgbClr val="FF0000"/>
                </a:solidFill>
                <a:latin typeface="Times New Roman" panose="02020603050405020304" pitchFamily="18" charset="0"/>
                <a:cs typeface="Times New Roman" panose="02020603050405020304" pitchFamily="18" charset="0"/>
              </a:rPr>
              <a:t>0</a:t>
            </a:r>
            <a:r>
              <a:rPr lang="zh-CN" altLang="en-US" sz="2800" b="1" dirty="0">
                <a:solidFill>
                  <a:srgbClr val="009900"/>
                </a:solidFill>
                <a:latin typeface="Times New Roman" panose="02020603050405020304" pitchFamily="18" charset="0"/>
                <a:cs typeface="Times New Roman" panose="02020603050405020304" pitchFamily="18" charset="0"/>
              </a:rPr>
              <a:t>的</a:t>
            </a:r>
            <a:r>
              <a:rPr lang="zh-CN" altLang="en-US" sz="2800" b="1" dirty="0">
                <a:solidFill>
                  <a:srgbClr val="009900"/>
                </a:solidFill>
                <a:latin typeface="楷体_GB2312" pitchFamily="49" charset="-122"/>
                <a:ea typeface="楷体_GB2312" pitchFamily="49" charset="-122"/>
              </a:rPr>
              <a:t>波函数</a:t>
            </a:r>
            <a:endParaRPr lang="zh-CN" altLang="en-US" sz="2800" b="1" dirty="0">
              <a:solidFill>
                <a:srgbClr val="009900"/>
              </a:solidFill>
            </a:endParaRPr>
          </a:p>
        </p:txBody>
      </p:sp>
      <p:sp>
        <p:nvSpPr>
          <p:cNvPr id="3" name="矩形 2">
            <a:extLst>
              <a:ext uri="{FF2B5EF4-FFF2-40B4-BE49-F238E27FC236}">
                <a16:creationId xmlns:a16="http://schemas.microsoft.com/office/drawing/2014/main" id="{4A30A923-540B-42F7-A32D-4C9EADC81565}"/>
              </a:ext>
            </a:extLst>
          </p:cNvPr>
          <p:cNvSpPr/>
          <p:nvPr/>
        </p:nvSpPr>
        <p:spPr>
          <a:xfrm>
            <a:off x="1626877" y="965303"/>
            <a:ext cx="10242366" cy="523220"/>
          </a:xfrm>
          <a:prstGeom prst="rect">
            <a:avLst/>
          </a:prstGeom>
        </p:spPr>
        <p:txBody>
          <a:bodyPr wrap="square">
            <a:spAutoFit/>
          </a:bodyPr>
          <a:lstStyle/>
          <a:p>
            <a:r>
              <a:rPr lang="zh-CN" altLang="en-US" sz="2800" b="1" dirty="0">
                <a:solidFill>
                  <a:srgbClr val="E628C2"/>
                </a:solidFill>
                <a:latin typeface="楷体_GB2312" pitchFamily="49" charset="-122"/>
                <a:ea typeface="楷体_GB2312" pitchFamily="49" charset="-122"/>
              </a:rPr>
              <a:t>式中</a:t>
            </a:r>
            <a:r>
              <a:rPr lang="en-US" altLang="zh-CN" sz="2800" b="1" dirty="0">
                <a:solidFill>
                  <a:srgbClr val="E628C2"/>
                </a:solidFill>
                <a:latin typeface="楷体_GB2312" pitchFamily="49" charset="-122"/>
                <a:ea typeface="楷体_GB2312" pitchFamily="49" charset="-122"/>
              </a:rPr>
              <a:t>A</a:t>
            </a:r>
            <a:r>
              <a:rPr lang="zh-CN" altLang="en-US" sz="2800" b="1" dirty="0">
                <a:solidFill>
                  <a:srgbClr val="E628C2"/>
                </a:solidFill>
                <a:latin typeface="楷体_GB2312" pitchFamily="49" charset="-122"/>
                <a:ea typeface="楷体_GB2312" pitchFamily="49" charset="-122"/>
              </a:rPr>
              <a:t>和</a:t>
            </a:r>
            <a:r>
              <a:rPr lang="en-US" altLang="zh-CN" sz="2800" b="1" dirty="0">
                <a:solidFill>
                  <a:srgbClr val="E628C2"/>
                </a:solidFill>
                <a:latin typeface="楷体_GB2312" pitchFamily="49" charset="-122"/>
                <a:ea typeface="楷体_GB2312" pitchFamily="49" charset="-122"/>
              </a:rPr>
              <a:t>B</a:t>
            </a:r>
            <a:r>
              <a:rPr lang="zh-CN" altLang="en-US" sz="2800" b="1" dirty="0">
                <a:solidFill>
                  <a:srgbClr val="E628C2"/>
                </a:solidFill>
                <a:latin typeface="楷体_GB2312" pitchFamily="49" charset="-122"/>
                <a:ea typeface="楷体_GB2312" pitchFamily="49" charset="-122"/>
              </a:rPr>
              <a:t>为常数。</a:t>
            </a:r>
            <a:r>
              <a:rPr lang="zh-CN" altLang="en-US" sz="2800" b="1" dirty="0">
                <a:solidFill>
                  <a:srgbClr val="FF00FF"/>
                </a:solidFill>
                <a:latin typeface="宋体" panose="02010600030101010101" pitchFamily="2" charset="-122"/>
                <a:ea typeface="宋体" panose="02010600030101010101" pitchFamily="2" charset="-122"/>
              </a:rPr>
              <a:t>计算粒子的坐标、动量及其平方的平均值。</a:t>
            </a:r>
            <a:endParaRPr lang="zh-CN" altLang="en-US" sz="2800" dirty="0">
              <a:solidFill>
                <a:srgbClr val="0000FF"/>
              </a:solidFill>
            </a:endParaRPr>
          </a:p>
        </p:txBody>
      </p:sp>
      <p:sp>
        <p:nvSpPr>
          <p:cNvPr id="4" name="矩形 3">
            <a:extLst>
              <a:ext uri="{FF2B5EF4-FFF2-40B4-BE49-F238E27FC236}">
                <a16:creationId xmlns:a16="http://schemas.microsoft.com/office/drawing/2014/main" id="{6184137D-4EF1-43C1-8EB5-8E04112E31BB}"/>
              </a:ext>
            </a:extLst>
          </p:cNvPr>
          <p:cNvSpPr/>
          <p:nvPr/>
        </p:nvSpPr>
        <p:spPr>
          <a:xfrm>
            <a:off x="1372276" y="3283111"/>
            <a:ext cx="1988045" cy="523220"/>
          </a:xfrm>
          <a:prstGeom prst="rect">
            <a:avLst/>
          </a:prstGeom>
        </p:spPr>
        <p:txBody>
          <a:bodyPr wrap="none">
            <a:spAutoFit/>
          </a:bodyPr>
          <a:lstStyle/>
          <a:p>
            <a:r>
              <a:rPr lang="zh-CN" altLang="zh-CN" sz="2800" b="1" kern="100" dirty="0">
                <a:solidFill>
                  <a:srgbClr val="009900"/>
                </a:solidFill>
                <a:latin typeface="Times New Roman" panose="02020603050405020304" pitchFamily="18" charset="0"/>
                <a:cs typeface="Times New Roman" panose="02020603050405020304" pitchFamily="18" charset="0"/>
              </a:rPr>
              <a:t>归一化条件</a:t>
            </a:r>
            <a:endParaRPr lang="zh-CN" altLang="en-US" sz="2800" b="1" dirty="0">
              <a:solidFill>
                <a:srgbClr val="009900"/>
              </a:solidFill>
            </a:endParaRPr>
          </a:p>
        </p:txBody>
      </p:sp>
      <p:graphicFrame>
        <p:nvGraphicFramePr>
          <p:cNvPr id="5" name="Object 3">
            <a:extLst>
              <a:ext uri="{FF2B5EF4-FFF2-40B4-BE49-F238E27FC236}">
                <a16:creationId xmlns:a16="http://schemas.microsoft.com/office/drawing/2014/main" id="{7B332A00-40FA-4735-8394-76A27D7A475E}"/>
              </a:ext>
            </a:extLst>
          </p:cNvPr>
          <p:cNvGraphicFramePr>
            <a:graphicFrameLocks noChangeAspect="1"/>
          </p:cNvGraphicFramePr>
          <p:nvPr>
            <p:extLst>
              <p:ext uri="{D42A27DB-BD31-4B8C-83A1-F6EECF244321}">
                <p14:modId xmlns:p14="http://schemas.microsoft.com/office/powerpoint/2010/main" val="2413558484"/>
              </p:ext>
            </p:extLst>
          </p:nvPr>
        </p:nvGraphicFramePr>
        <p:xfrm>
          <a:off x="4154396" y="3107536"/>
          <a:ext cx="2347912" cy="777875"/>
        </p:xfrm>
        <a:graphic>
          <a:graphicData uri="http://schemas.openxmlformats.org/presentationml/2006/ole">
            <mc:AlternateContent xmlns:mc="http://schemas.openxmlformats.org/markup-compatibility/2006">
              <mc:Choice xmlns:v="urn:schemas-microsoft-com:vml" Requires="v">
                <p:oleObj spid="_x0000_s194988" name="公式" r:id="rId3" imgW="990360" imgH="330120" progId="Equation.3">
                  <p:embed/>
                </p:oleObj>
              </mc:Choice>
              <mc:Fallback>
                <p:oleObj name="公式" r:id="rId3" imgW="990360" imgH="330120" progId="Equation.3">
                  <p:embed/>
                  <p:pic>
                    <p:nvPicPr>
                      <p:cNvPr id="6" name="Object 3"/>
                      <p:cNvPicPr>
                        <a:picLocks noChangeAspect="1" noChangeArrowheads="1"/>
                      </p:cNvPicPr>
                      <p:nvPr/>
                    </p:nvPicPr>
                    <p:blipFill>
                      <a:blip r:embed="rId4"/>
                      <a:srcRect/>
                      <a:stretch>
                        <a:fillRect/>
                      </a:stretch>
                    </p:blipFill>
                    <p:spPr bwMode="auto">
                      <a:xfrm>
                        <a:off x="4154396" y="3107536"/>
                        <a:ext cx="2347912" cy="777875"/>
                      </a:xfrm>
                      <a:prstGeom prst="rect">
                        <a:avLst/>
                      </a:prstGeom>
                      <a:solidFill>
                        <a:srgbClr val="FFFF00"/>
                      </a:solidFill>
                      <a:ln>
                        <a:noFill/>
                      </a:ln>
                      <a:effectLst/>
                      <a:extLst/>
                    </p:spPr>
                  </p:pic>
                </p:oleObj>
              </mc:Fallback>
            </mc:AlternateContent>
          </a:graphicData>
        </a:graphic>
      </p:graphicFrame>
      <p:graphicFrame>
        <p:nvGraphicFramePr>
          <p:cNvPr id="6" name="Object 4">
            <a:extLst>
              <a:ext uri="{FF2B5EF4-FFF2-40B4-BE49-F238E27FC236}">
                <a16:creationId xmlns:a16="http://schemas.microsoft.com/office/drawing/2014/main" id="{34AC728E-4681-4948-AE76-E7FD47C133F5}"/>
              </a:ext>
            </a:extLst>
          </p:cNvPr>
          <p:cNvGraphicFramePr>
            <a:graphicFrameLocks noChangeAspect="1"/>
          </p:cNvGraphicFramePr>
          <p:nvPr>
            <p:extLst>
              <p:ext uri="{D42A27DB-BD31-4B8C-83A1-F6EECF244321}">
                <p14:modId xmlns:p14="http://schemas.microsoft.com/office/powerpoint/2010/main" val="3632539823"/>
              </p:ext>
            </p:extLst>
          </p:nvPr>
        </p:nvGraphicFramePr>
        <p:xfrm>
          <a:off x="6424613" y="396875"/>
          <a:ext cx="3300412" cy="493713"/>
        </p:xfrm>
        <a:graphic>
          <a:graphicData uri="http://schemas.openxmlformats.org/presentationml/2006/ole">
            <mc:AlternateContent xmlns:mc="http://schemas.openxmlformats.org/markup-compatibility/2006">
              <mc:Choice xmlns:v="urn:schemas-microsoft-com:vml" Requires="v">
                <p:oleObj spid="_x0000_s194989" name="Equation" r:id="rId5" imgW="1688760" imgH="228600" progId="Equation.DSMT4">
                  <p:embed/>
                </p:oleObj>
              </mc:Choice>
              <mc:Fallback>
                <p:oleObj name="Equation" r:id="rId5" imgW="1688760" imgH="228600" progId="Equation.DSMT4">
                  <p:embed/>
                  <p:pic>
                    <p:nvPicPr>
                      <p:cNvPr id="19" name="Object 4">
                        <a:extLst>
                          <a:ext uri="{FF2B5EF4-FFF2-40B4-BE49-F238E27FC236}">
                            <a16:creationId xmlns:a16="http://schemas.microsoft.com/office/drawing/2014/main" id="{7342333A-2CFF-4F70-A28A-A36FFA3E609C}"/>
                          </a:ext>
                        </a:extLst>
                      </p:cNvPr>
                      <p:cNvPicPr>
                        <a:picLocks noChangeAspect="1" noChangeArrowheads="1"/>
                      </p:cNvPicPr>
                      <p:nvPr/>
                    </p:nvPicPr>
                    <p:blipFill>
                      <a:blip r:embed="rId6"/>
                      <a:srcRect/>
                      <a:stretch>
                        <a:fillRect/>
                      </a:stretch>
                    </p:blipFill>
                    <p:spPr bwMode="auto">
                      <a:xfrm>
                        <a:off x="6424613" y="396875"/>
                        <a:ext cx="33004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7">
            <a:extLst>
              <a:ext uri="{FF2B5EF4-FFF2-40B4-BE49-F238E27FC236}">
                <a16:creationId xmlns:a16="http://schemas.microsoft.com/office/drawing/2014/main" id="{D50B6031-2DEB-46FA-8604-5A28BACC44C9}"/>
              </a:ext>
            </a:extLst>
          </p:cNvPr>
          <p:cNvSpPr>
            <a:spLocks noChangeArrowheads="1"/>
          </p:cNvSpPr>
          <p:nvPr/>
        </p:nvSpPr>
        <p:spPr bwMode="auto">
          <a:xfrm>
            <a:off x="1945036" y="1526634"/>
            <a:ext cx="6104682" cy="954107"/>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zh-CN" sz="2800" b="1" kern="0" dirty="0">
                <a:solidFill>
                  <a:srgbClr val="3333CC"/>
                </a:solidFill>
                <a:latin typeface="Century Schoolbook" pitchFamily="18" charset="0"/>
                <a:ea typeface="+mn-ea"/>
              </a:rPr>
              <a:t>     </a:t>
            </a:r>
            <a:r>
              <a:rPr lang="zh-CN" altLang="en-US" sz="2800" b="1" kern="0" dirty="0">
                <a:solidFill>
                  <a:srgbClr val="0000FF"/>
                </a:solidFill>
                <a:latin typeface="Century Schoolbook" pitchFamily="18" charset="0"/>
                <a:ea typeface="+mn-ea"/>
              </a:rPr>
              <a:t>波函数必须满足“</a:t>
            </a:r>
            <a:r>
              <a:rPr lang="zh-CN" altLang="en-US" sz="2800" b="1" kern="0" dirty="0">
                <a:solidFill>
                  <a:srgbClr val="FF00FF"/>
                </a:solidFill>
                <a:latin typeface="Century Schoolbook" pitchFamily="18" charset="0"/>
                <a:ea typeface="+mn-ea"/>
              </a:rPr>
              <a:t>单值、有限、连续</a:t>
            </a:r>
            <a:r>
              <a:rPr lang="zh-CN" altLang="en-US" sz="2800" b="1" kern="0" dirty="0">
                <a:solidFill>
                  <a:srgbClr val="0000FF"/>
                </a:solidFill>
                <a:latin typeface="Century Schoolbook" pitchFamily="18" charset="0"/>
                <a:ea typeface="+mn-ea"/>
              </a:rPr>
              <a:t>”的条件，称为波函数的</a:t>
            </a:r>
            <a:r>
              <a:rPr lang="zh-CN" altLang="en-US" sz="2800" b="1" kern="0" dirty="0">
                <a:solidFill>
                  <a:srgbClr val="FF3300"/>
                </a:solidFill>
                <a:latin typeface="Century Schoolbook" pitchFamily="18" charset="0"/>
                <a:ea typeface="+mn-ea"/>
              </a:rPr>
              <a:t>标准条件</a:t>
            </a:r>
            <a:r>
              <a:rPr lang="zh-CN" altLang="en-US" sz="2800" b="1" kern="0" dirty="0">
                <a:solidFill>
                  <a:srgbClr val="3333CC"/>
                </a:solidFill>
                <a:latin typeface="Century Schoolbook" pitchFamily="18" charset="0"/>
                <a:ea typeface="+mn-ea"/>
              </a:rPr>
              <a:t>。</a:t>
            </a:r>
            <a:endParaRPr lang="zh-CN" altLang="en-US" sz="2800" b="1" kern="0" dirty="0">
              <a:solidFill>
                <a:srgbClr val="3333CC"/>
              </a:solidFill>
              <a:latin typeface="+mn-lt"/>
              <a:ea typeface="+mn-ea"/>
            </a:endParaRPr>
          </a:p>
        </p:txBody>
      </p:sp>
      <p:graphicFrame>
        <p:nvGraphicFramePr>
          <p:cNvPr id="8" name="对象 7">
            <a:extLst>
              <a:ext uri="{FF2B5EF4-FFF2-40B4-BE49-F238E27FC236}">
                <a16:creationId xmlns:a16="http://schemas.microsoft.com/office/drawing/2014/main" id="{A960AF8E-B570-4DF0-B9C0-2A4064D331B1}"/>
              </a:ext>
            </a:extLst>
          </p:cNvPr>
          <p:cNvGraphicFramePr>
            <a:graphicFrameLocks noChangeAspect="1"/>
          </p:cNvGraphicFramePr>
          <p:nvPr>
            <p:extLst>
              <p:ext uri="{D42A27DB-BD31-4B8C-83A1-F6EECF244321}">
                <p14:modId xmlns:p14="http://schemas.microsoft.com/office/powerpoint/2010/main" val="1331006566"/>
              </p:ext>
            </p:extLst>
          </p:nvPr>
        </p:nvGraphicFramePr>
        <p:xfrm>
          <a:off x="416056" y="2486010"/>
          <a:ext cx="3900487" cy="647700"/>
        </p:xfrm>
        <a:graphic>
          <a:graphicData uri="http://schemas.openxmlformats.org/presentationml/2006/ole">
            <mc:AlternateContent xmlns:mc="http://schemas.openxmlformats.org/markup-compatibility/2006">
              <mc:Choice xmlns:v="urn:schemas-microsoft-com:vml" Requires="v">
                <p:oleObj spid="_x0000_s194990" name="Equation" r:id="rId7" imgW="1536480" imgH="253800" progId="Equation.DSMT4">
                  <p:embed/>
                </p:oleObj>
              </mc:Choice>
              <mc:Fallback>
                <p:oleObj name="Equation" r:id="rId7" imgW="1536480" imgH="253800" progId="Equation.DSMT4">
                  <p:embed/>
                  <p:pic>
                    <p:nvPicPr>
                      <p:cNvPr id="11" name="对象 10">
                        <a:extLst>
                          <a:ext uri="{FF2B5EF4-FFF2-40B4-BE49-F238E27FC236}">
                            <a16:creationId xmlns:a16="http://schemas.microsoft.com/office/drawing/2014/main" id="{C3D10D61-7713-4292-ABD2-BFECFCCE0553}"/>
                          </a:ext>
                        </a:extLst>
                      </p:cNvPr>
                      <p:cNvPicPr>
                        <a:picLocks noChangeAspect="1" noChangeArrowheads="1"/>
                      </p:cNvPicPr>
                      <p:nvPr/>
                    </p:nvPicPr>
                    <p:blipFill>
                      <a:blip r:embed="rId8"/>
                      <a:srcRect/>
                      <a:stretch>
                        <a:fillRect/>
                      </a:stretch>
                    </p:blipFill>
                    <p:spPr bwMode="auto">
                      <a:xfrm>
                        <a:off x="416056" y="2486010"/>
                        <a:ext cx="3900487" cy="647700"/>
                      </a:xfrm>
                      <a:prstGeom prst="rect">
                        <a:avLst/>
                      </a:prstGeom>
                      <a:noFill/>
                    </p:spPr>
                  </p:pic>
                </p:oleObj>
              </mc:Fallback>
            </mc:AlternateContent>
          </a:graphicData>
        </a:graphic>
      </p:graphicFrame>
      <p:sp>
        <p:nvSpPr>
          <p:cNvPr id="9" name="AutoShape 97">
            <a:extLst>
              <a:ext uri="{FF2B5EF4-FFF2-40B4-BE49-F238E27FC236}">
                <a16:creationId xmlns:a16="http://schemas.microsoft.com/office/drawing/2014/main" id="{B9BAC002-B06D-4A3A-A3CC-8B51D159E0E2}"/>
              </a:ext>
            </a:extLst>
          </p:cNvPr>
          <p:cNvSpPr>
            <a:spLocks noChangeArrowheads="1"/>
          </p:cNvSpPr>
          <p:nvPr/>
        </p:nvSpPr>
        <p:spPr bwMode="auto">
          <a:xfrm>
            <a:off x="4511824" y="2622237"/>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10" name="对象 9">
            <a:extLst>
              <a:ext uri="{FF2B5EF4-FFF2-40B4-BE49-F238E27FC236}">
                <a16:creationId xmlns:a16="http://schemas.microsoft.com/office/drawing/2014/main" id="{28B1A0D5-B218-4BB1-A587-3A0CF8559B97}"/>
              </a:ext>
            </a:extLst>
          </p:cNvPr>
          <p:cNvGraphicFramePr>
            <a:graphicFrameLocks noChangeAspect="1"/>
          </p:cNvGraphicFramePr>
          <p:nvPr>
            <p:extLst>
              <p:ext uri="{D42A27DB-BD31-4B8C-83A1-F6EECF244321}">
                <p14:modId xmlns:p14="http://schemas.microsoft.com/office/powerpoint/2010/main" val="4068977253"/>
              </p:ext>
            </p:extLst>
          </p:nvPr>
        </p:nvGraphicFramePr>
        <p:xfrm>
          <a:off x="5411205" y="2464663"/>
          <a:ext cx="2127250" cy="519112"/>
        </p:xfrm>
        <a:graphic>
          <a:graphicData uri="http://schemas.openxmlformats.org/presentationml/2006/ole">
            <mc:AlternateContent xmlns:mc="http://schemas.openxmlformats.org/markup-compatibility/2006">
              <mc:Choice xmlns:v="urn:schemas-microsoft-com:vml" Requires="v">
                <p:oleObj spid="_x0000_s194991" name="Equation" r:id="rId9" imgW="838080" imgH="203040" progId="Equation.DSMT4">
                  <p:embed/>
                </p:oleObj>
              </mc:Choice>
              <mc:Fallback>
                <p:oleObj name="Equation" r:id="rId9" imgW="838080" imgH="203040" progId="Equation.DSMT4">
                  <p:embed/>
                  <p:pic>
                    <p:nvPicPr>
                      <p:cNvPr id="13" name="对象 12">
                        <a:extLst>
                          <a:ext uri="{FF2B5EF4-FFF2-40B4-BE49-F238E27FC236}">
                            <a16:creationId xmlns:a16="http://schemas.microsoft.com/office/drawing/2014/main" id="{2FE52ED2-82C0-485E-B56F-A5E51AAB7939}"/>
                          </a:ext>
                        </a:extLst>
                      </p:cNvPr>
                      <p:cNvPicPr>
                        <a:picLocks noChangeAspect="1" noChangeArrowheads="1"/>
                      </p:cNvPicPr>
                      <p:nvPr/>
                    </p:nvPicPr>
                    <p:blipFill>
                      <a:blip r:embed="rId10"/>
                      <a:srcRect/>
                      <a:stretch>
                        <a:fillRect/>
                      </a:stretch>
                    </p:blipFill>
                    <p:spPr bwMode="auto">
                      <a:xfrm>
                        <a:off x="5411205" y="2464663"/>
                        <a:ext cx="2127250" cy="519112"/>
                      </a:xfrm>
                      <a:prstGeom prst="rect">
                        <a:avLst/>
                      </a:prstGeom>
                      <a:noFill/>
                    </p:spPr>
                  </p:pic>
                </p:oleObj>
              </mc:Fallback>
            </mc:AlternateContent>
          </a:graphicData>
        </a:graphic>
      </p:graphicFrame>
      <p:graphicFrame>
        <p:nvGraphicFramePr>
          <p:cNvPr id="11" name="Object 4">
            <a:extLst>
              <a:ext uri="{FF2B5EF4-FFF2-40B4-BE49-F238E27FC236}">
                <a16:creationId xmlns:a16="http://schemas.microsoft.com/office/drawing/2014/main" id="{8443AA39-9F53-4C2B-AE07-BE5989905AB6}"/>
              </a:ext>
            </a:extLst>
          </p:cNvPr>
          <p:cNvGraphicFramePr>
            <a:graphicFrameLocks noChangeAspect="1"/>
          </p:cNvGraphicFramePr>
          <p:nvPr>
            <p:extLst>
              <p:ext uri="{D42A27DB-BD31-4B8C-83A1-F6EECF244321}">
                <p14:modId xmlns:p14="http://schemas.microsoft.com/office/powerpoint/2010/main" val="2608621101"/>
              </p:ext>
            </p:extLst>
          </p:nvPr>
        </p:nvGraphicFramePr>
        <p:xfrm>
          <a:off x="8620125" y="2338388"/>
          <a:ext cx="3571875" cy="850900"/>
        </p:xfrm>
        <a:graphic>
          <a:graphicData uri="http://schemas.openxmlformats.org/presentationml/2006/ole">
            <mc:AlternateContent xmlns:mc="http://schemas.openxmlformats.org/markup-compatibility/2006">
              <mc:Choice xmlns:v="urn:schemas-microsoft-com:vml" Requires="v">
                <p:oleObj spid="_x0000_s194992" name="Equation" r:id="rId11" imgW="1828800" imgH="393480" progId="Equation.DSMT4">
                  <p:embed/>
                </p:oleObj>
              </mc:Choice>
              <mc:Fallback>
                <p:oleObj name="Equation" r:id="rId11" imgW="1828800" imgH="393480" progId="Equation.DSMT4">
                  <p:embed/>
                  <p:pic>
                    <p:nvPicPr>
                      <p:cNvPr id="14" name="Object 4">
                        <a:extLst>
                          <a:ext uri="{FF2B5EF4-FFF2-40B4-BE49-F238E27FC236}">
                            <a16:creationId xmlns:a16="http://schemas.microsoft.com/office/drawing/2014/main" id="{E0F8C31A-DC8B-4906-8F66-B71CCC015615}"/>
                          </a:ext>
                        </a:extLst>
                      </p:cNvPr>
                      <p:cNvPicPr>
                        <a:picLocks noChangeAspect="1" noChangeArrowheads="1"/>
                      </p:cNvPicPr>
                      <p:nvPr/>
                    </p:nvPicPr>
                    <p:blipFill>
                      <a:blip r:embed="rId12"/>
                      <a:srcRect/>
                      <a:stretch>
                        <a:fillRect/>
                      </a:stretch>
                    </p:blipFill>
                    <p:spPr bwMode="auto">
                      <a:xfrm>
                        <a:off x="8620125" y="2338388"/>
                        <a:ext cx="35718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AutoShape 97">
            <a:extLst>
              <a:ext uri="{FF2B5EF4-FFF2-40B4-BE49-F238E27FC236}">
                <a16:creationId xmlns:a16="http://schemas.microsoft.com/office/drawing/2014/main" id="{D8E8B0AE-98D5-4680-BFE2-4FCED789E2AB}"/>
              </a:ext>
            </a:extLst>
          </p:cNvPr>
          <p:cNvSpPr>
            <a:spLocks noChangeArrowheads="1"/>
          </p:cNvSpPr>
          <p:nvPr/>
        </p:nvSpPr>
        <p:spPr bwMode="auto">
          <a:xfrm>
            <a:off x="7564142" y="2588661"/>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14" name="对象 13">
            <a:extLst>
              <a:ext uri="{FF2B5EF4-FFF2-40B4-BE49-F238E27FC236}">
                <a16:creationId xmlns:a16="http://schemas.microsoft.com/office/drawing/2014/main" id="{7B9C5909-AF90-4803-970C-5B35303FA8A9}"/>
              </a:ext>
            </a:extLst>
          </p:cNvPr>
          <p:cNvGraphicFramePr>
            <a:graphicFrameLocks noChangeAspect="1"/>
          </p:cNvGraphicFramePr>
          <p:nvPr>
            <p:extLst>
              <p:ext uri="{D42A27DB-BD31-4B8C-83A1-F6EECF244321}">
                <p14:modId xmlns:p14="http://schemas.microsoft.com/office/powerpoint/2010/main" val="3081102041"/>
              </p:ext>
            </p:extLst>
          </p:nvPr>
        </p:nvGraphicFramePr>
        <p:xfrm>
          <a:off x="421457" y="3885411"/>
          <a:ext cx="4602162" cy="1100138"/>
        </p:xfrm>
        <a:graphic>
          <a:graphicData uri="http://schemas.openxmlformats.org/presentationml/2006/ole">
            <mc:AlternateContent xmlns:mc="http://schemas.openxmlformats.org/markup-compatibility/2006">
              <mc:Choice xmlns:v="urn:schemas-microsoft-com:vml" Requires="v">
                <p:oleObj spid="_x0000_s194993" name="Equation" r:id="rId13" imgW="2070000" imgH="495000" progId="Equation.DSMT4">
                  <p:embed/>
                </p:oleObj>
              </mc:Choice>
              <mc:Fallback>
                <p:oleObj name="Equation" r:id="rId13" imgW="2070000" imgH="495000" progId="Equation.DSMT4">
                  <p:embed/>
                  <p:pic>
                    <p:nvPicPr>
                      <p:cNvPr id="7" name="对象 6">
                        <a:extLst>
                          <a:ext uri="{FF2B5EF4-FFF2-40B4-BE49-F238E27FC236}">
                            <a16:creationId xmlns:a16="http://schemas.microsoft.com/office/drawing/2014/main" id="{4969272A-ADDE-4D29-84AC-0037B0C5337F}"/>
                          </a:ext>
                        </a:extLst>
                      </p:cNvPr>
                      <p:cNvPicPr>
                        <a:picLocks noChangeAspect="1" noChangeArrowheads="1"/>
                      </p:cNvPicPr>
                      <p:nvPr/>
                    </p:nvPicPr>
                    <p:blipFill>
                      <a:blip r:embed="rId14"/>
                      <a:srcRect/>
                      <a:stretch>
                        <a:fillRect/>
                      </a:stretch>
                    </p:blipFill>
                    <p:spPr bwMode="auto">
                      <a:xfrm>
                        <a:off x="421457" y="3885411"/>
                        <a:ext cx="4602162" cy="1100138"/>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AFA45EE0-0966-446E-A6C3-C1DE0F7F8422}"/>
              </a:ext>
            </a:extLst>
          </p:cNvPr>
          <p:cNvGraphicFramePr>
            <a:graphicFrameLocks noChangeAspect="1"/>
          </p:cNvGraphicFramePr>
          <p:nvPr>
            <p:extLst>
              <p:ext uri="{D42A27DB-BD31-4B8C-83A1-F6EECF244321}">
                <p14:modId xmlns:p14="http://schemas.microsoft.com/office/powerpoint/2010/main" val="3808311542"/>
              </p:ext>
            </p:extLst>
          </p:nvPr>
        </p:nvGraphicFramePr>
        <p:xfrm>
          <a:off x="4997377" y="3921804"/>
          <a:ext cx="1609725" cy="930275"/>
        </p:xfrm>
        <a:graphic>
          <a:graphicData uri="http://schemas.openxmlformats.org/presentationml/2006/ole">
            <mc:AlternateContent xmlns:mc="http://schemas.openxmlformats.org/markup-compatibility/2006">
              <mc:Choice xmlns:v="urn:schemas-microsoft-com:vml" Requires="v">
                <p:oleObj spid="_x0000_s194994" name="Equation" r:id="rId15" imgW="723600" imgH="419040" progId="Equation.DSMT4">
                  <p:embed/>
                </p:oleObj>
              </mc:Choice>
              <mc:Fallback>
                <p:oleObj name="Equation" r:id="rId15" imgW="723600" imgH="419040" progId="Equation.DSMT4">
                  <p:embed/>
                  <p:pic>
                    <p:nvPicPr>
                      <p:cNvPr id="22" name="对象 21">
                        <a:extLst>
                          <a:ext uri="{FF2B5EF4-FFF2-40B4-BE49-F238E27FC236}">
                            <a16:creationId xmlns:a16="http://schemas.microsoft.com/office/drawing/2014/main" id="{4A5C9AE0-4A3E-414B-9ACB-6CA68130B627}"/>
                          </a:ext>
                        </a:extLst>
                      </p:cNvPr>
                      <p:cNvPicPr>
                        <a:picLocks noChangeAspect="1" noChangeArrowheads="1"/>
                      </p:cNvPicPr>
                      <p:nvPr/>
                    </p:nvPicPr>
                    <p:blipFill>
                      <a:blip r:embed="rId16"/>
                      <a:srcRect/>
                      <a:stretch>
                        <a:fillRect/>
                      </a:stretch>
                    </p:blipFill>
                    <p:spPr bwMode="auto">
                      <a:xfrm>
                        <a:off x="4997377" y="3921804"/>
                        <a:ext cx="1609725" cy="930275"/>
                      </a:xfrm>
                      <a:prstGeom prst="rect">
                        <a:avLst/>
                      </a:prstGeom>
                      <a:noFill/>
                    </p:spPr>
                  </p:pic>
                </p:oleObj>
              </mc:Fallback>
            </mc:AlternateContent>
          </a:graphicData>
        </a:graphic>
      </p:graphicFrame>
      <p:sp>
        <p:nvSpPr>
          <p:cNvPr id="16" name="AutoShape 97">
            <a:extLst>
              <a:ext uri="{FF2B5EF4-FFF2-40B4-BE49-F238E27FC236}">
                <a16:creationId xmlns:a16="http://schemas.microsoft.com/office/drawing/2014/main" id="{EE65FEB1-C7BB-4ADC-92F2-A2E9FBC0BDA4}"/>
              </a:ext>
            </a:extLst>
          </p:cNvPr>
          <p:cNvSpPr>
            <a:spLocks noChangeArrowheads="1"/>
          </p:cNvSpPr>
          <p:nvPr/>
        </p:nvSpPr>
        <p:spPr bwMode="auto">
          <a:xfrm>
            <a:off x="6867808" y="4202083"/>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17" name="Object 4">
            <a:extLst>
              <a:ext uri="{FF2B5EF4-FFF2-40B4-BE49-F238E27FC236}">
                <a16:creationId xmlns:a16="http://schemas.microsoft.com/office/drawing/2014/main" id="{8CFB8E0E-1A75-4A7A-AB57-FB265BEB75B7}"/>
              </a:ext>
            </a:extLst>
          </p:cNvPr>
          <p:cNvGraphicFramePr>
            <a:graphicFrameLocks noChangeAspect="1"/>
          </p:cNvGraphicFramePr>
          <p:nvPr>
            <p:extLst>
              <p:ext uri="{D42A27DB-BD31-4B8C-83A1-F6EECF244321}">
                <p14:modId xmlns:p14="http://schemas.microsoft.com/office/powerpoint/2010/main" val="3266988577"/>
              </p:ext>
            </p:extLst>
          </p:nvPr>
        </p:nvGraphicFramePr>
        <p:xfrm>
          <a:off x="8049718" y="3806331"/>
          <a:ext cx="3819525" cy="960437"/>
        </p:xfrm>
        <a:graphic>
          <a:graphicData uri="http://schemas.openxmlformats.org/presentationml/2006/ole">
            <mc:AlternateContent xmlns:mc="http://schemas.openxmlformats.org/markup-compatibility/2006">
              <mc:Choice xmlns:v="urn:schemas-microsoft-com:vml" Requires="v">
                <p:oleObj spid="_x0000_s194995" name="Equation" r:id="rId17" imgW="1955520" imgH="444240" progId="Equation.DSMT4">
                  <p:embed/>
                </p:oleObj>
              </mc:Choice>
              <mc:Fallback>
                <p:oleObj name="Equation" r:id="rId17" imgW="1955520" imgH="444240" progId="Equation.DSMT4">
                  <p:embed/>
                  <p:pic>
                    <p:nvPicPr>
                      <p:cNvPr id="25" name="Object 4">
                        <a:extLst>
                          <a:ext uri="{FF2B5EF4-FFF2-40B4-BE49-F238E27FC236}">
                            <a16:creationId xmlns:a16="http://schemas.microsoft.com/office/drawing/2014/main" id="{482FBDFB-20E4-4677-BFB2-F084C9276367}"/>
                          </a:ext>
                        </a:extLst>
                      </p:cNvPr>
                      <p:cNvPicPr>
                        <a:picLocks noChangeAspect="1" noChangeArrowheads="1"/>
                      </p:cNvPicPr>
                      <p:nvPr/>
                    </p:nvPicPr>
                    <p:blipFill>
                      <a:blip r:embed="rId18"/>
                      <a:srcRect/>
                      <a:stretch>
                        <a:fillRect/>
                      </a:stretch>
                    </p:blipFill>
                    <p:spPr bwMode="auto">
                      <a:xfrm>
                        <a:off x="8049718" y="3806331"/>
                        <a:ext cx="3819525" cy="960437"/>
                      </a:xfrm>
                      <a:prstGeom prst="rect">
                        <a:avLst/>
                      </a:prstGeom>
                      <a:noFill/>
                      <a:ln>
                        <a:noFill/>
                      </a:ln>
                      <a:effectLst/>
                      <a:extLst/>
                    </p:spPr>
                  </p:pic>
                </p:oleObj>
              </mc:Fallback>
            </mc:AlternateContent>
          </a:graphicData>
        </a:graphic>
      </p:graphicFrame>
      <p:graphicFrame>
        <p:nvGraphicFramePr>
          <p:cNvPr id="19" name="Object 3">
            <a:extLst>
              <a:ext uri="{FF2B5EF4-FFF2-40B4-BE49-F238E27FC236}">
                <a16:creationId xmlns:a16="http://schemas.microsoft.com/office/drawing/2014/main" id="{54CD93C5-C164-45C3-AA1D-68F4716FD1B6}"/>
              </a:ext>
            </a:extLst>
          </p:cNvPr>
          <p:cNvGraphicFramePr>
            <a:graphicFrameLocks noChangeAspect="1"/>
          </p:cNvGraphicFramePr>
          <p:nvPr>
            <p:extLst>
              <p:ext uri="{D42A27DB-BD31-4B8C-83A1-F6EECF244321}">
                <p14:modId xmlns:p14="http://schemas.microsoft.com/office/powerpoint/2010/main" val="3035580801"/>
              </p:ext>
            </p:extLst>
          </p:nvPr>
        </p:nvGraphicFramePr>
        <p:xfrm>
          <a:off x="416056" y="5274170"/>
          <a:ext cx="5327650" cy="1031875"/>
        </p:xfrm>
        <a:graphic>
          <a:graphicData uri="http://schemas.openxmlformats.org/presentationml/2006/ole">
            <mc:AlternateContent xmlns:mc="http://schemas.openxmlformats.org/markup-compatibility/2006">
              <mc:Choice xmlns:v="urn:schemas-microsoft-com:vml" Requires="v">
                <p:oleObj spid="_x0000_s194996" name="Equation" r:id="rId19" imgW="2450880" imgH="469800" progId="Equation.DSMT4">
                  <p:embed/>
                </p:oleObj>
              </mc:Choice>
              <mc:Fallback>
                <p:oleObj name="Equation" r:id="rId19" imgW="2450880" imgH="469800" progId="Equation.DSMT4">
                  <p:embed/>
                  <p:pic>
                    <p:nvPicPr>
                      <p:cNvPr id="2" name="Object 3">
                        <a:extLst>
                          <a:ext uri="{FF2B5EF4-FFF2-40B4-BE49-F238E27FC236}">
                            <a16:creationId xmlns:a16="http://schemas.microsoft.com/office/drawing/2014/main" id="{2013C223-6429-4964-BC72-756A00449BDD}"/>
                          </a:ext>
                        </a:extLst>
                      </p:cNvPr>
                      <p:cNvPicPr>
                        <a:picLocks noChangeAspect="1" noChangeArrowheads="1"/>
                      </p:cNvPicPr>
                      <p:nvPr/>
                    </p:nvPicPr>
                    <p:blipFill>
                      <a:blip r:embed="rId20"/>
                      <a:srcRect/>
                      <a:stretch>
                        <a:fillRect/>
                      </a:stretch>
                    </p:blipFill>
                    <p:spPr bwMode="blackWhite">
                      <a:xfrm>
                        <a:off x="416056" y="5274170"/>
                        <a:ext cx="53276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3">
            <a:extLst>
              <a:ext uri="{FF2B5EF4-FFF2-40B4-BE49-F238E27FC236}">
                <a16:creationId xmlns:a16="http://schemas.microsoft.com/office/drawing/2014/main" id="{7EF2E862-31D3-4C68-B104-1102F786F501}"/>
              </a:ext>
            </a:extLst>
          </p:cNvPr>
          <p:cNvGraphicFramePr>
            <a:graphicFrameLocks noChangeAspect="1"/>
          </p:cNvGraphicFramePr>
          <p:nvPr>
            <p:extLst>
              <p:ext uri="{D42A27DB-BD31-4B8C-83A1-F6EECF244321}">
                <p14:modId xmlns:p14="http://schemas.microsoft.com/office/powerpoint/2010/main" val="3510238001"/>
              </p:ext>
            </p:extLst>
          </p:nvPr>
        </p:nvGraphicFramePr>
        <p:xfrm>
          <a:off x="5743706" y="5308591"/>
          <a:ext cx="6403975" cy="1031875"/>
        </p:xfrm>
        <a:graphic>
          <a:graphicData uri="http://schemas.openxmlformats.org/presentationml/2006/ole">
            <mc:AlternateContent xmlns:mc="http://schemas.openxmlformats.org/markup-compatibility/2006">
              <mc:Choice xmlns:v="urn:schemas-microsoft-com:vml" Requires="v">
                <p:oleObj spid="_x0000_s194997" name="Equation" r:id="rId21" imgW="2946240" imgH="469800" progId="Equation.DSMT4">
                  <p:embed/>
                </p:oleObj>
              </mc:Choice>
              <mc:Fallback>
                <p:oleObj name="Equation" r:id="rId21" imgW="2946240" imgH="469800" progId="Equation.DSMT4">
                  <p:embed/>
                  <p:pic>
                    <p:nvPicPr>
                      <p:cNvPr id="19" name="Object 3">
                        <a:extLst>
                          <a:ext uri="{FF2B5EF4-FFF2-40B4-BE49-F238E27FC236}">
                            <a16:creationId xmlns:a16="http://schemas.microsoft.com/office/drawing/2014/main" id="{54CD93C5-C164-45C3-AA1D-68F4716FD1B6}"/>
                          </a:ext>
                        </a:extLst>
                      </p:cNvPr>
                      <p:cNvPicPr>
                        <a:picLocks noChangeAspect="1" noChangeArrowheads="1"/>
                      </p:cNvPicPr>
                      <p:nvPr/>
                    </p:nvPicPr>
                    <p:blipFill>
                      <a:blip r:embed="rId22"/>
                      <a:srcRect/>
                      <a:stretch>
                        <a:fillRect/>
                      </a:stretch>
                    </p:blipFill>
                    <p:spPr bwMode="blackWhite">
                      <a:xfrm>
                        <a:off x="5743706" y="5308591"/>
                        <a:ext cx="640397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对象 20">
            <a:extLst>
              <a:ext uri="{FF2B5EF4-FFF2-40B4-BE49-F238E27FC236}">
                <a16:creationId xmlns:a16="http://schemas.microsoft.com/office/drawing/2014/main" id="{A015DFD2-B877-4737-AF05-51003EB06D9C}"/>
              </a:ext>
            </a:extLst>
          </p:cNvPr>
          <p:cNvGraphicFramePr>
            <a:graphicFrameLocks noChangeAspect="1"/>
          </p:cNvGraphicFramePr>
          <p:nvPr>
            <p:extLst>
              <p:ext uri="{D42A27DB-BD31-4B8C-83A1-F6EECF244321}">
                <p14:modId xmlns:p14="http://schemas.microsoft.com/office/powerpoint/2010/main" val="4198429679"/>
              </p:ext>
            </p:extLst>
          </p:nvPr>
        </p:nvGraphicFramePr>
        <p:xfrm>
          <a:off x="8803421" y="1488523"/>
          <a:ext cx="2782887" cy="795337"/>
        </p:xfrm>
        <a:graphic>
          <a:graphicData uri="http://schemas.openxmlformats.org/presentationml/2006/ole">
            <mc:AlternateContent xmlns:mc="http://schemas.openxmlformats.org/markup-compatibility/2006">
              <mc:Choice xmlns:v="urn:schemas-microsoft-com:vml" Requires="v">
                <p:oleObj spid="_x0000_s194998" name="Equation" r:id="rId23" imgW="977760" imgH="279360" progId="Equation.DSMT4">
                  <p:embed/>
                </p:oleObj>
              </mc:Choice>
              <mc:Fallback>
                <p:oleObj name="Equation" r:id="rId23" imgW="977760" imgH="279360" progId="Equation.DSMT4">
                  <p:embed/>
                  <p:pic>
                    <p:nvPicPr>
                      <p:cNvPr id="10" name="对象 9">
                        <a:extLst>
                          <a:ext uri="{FF2B5EF4-FFF2-40B4-BE49-F238E27FC236}">
                            <a16:creationId xmlns:a16="http://schemas.microsoft.com/office/drawing/2014/main" id="{AF0EE132-0640-413F-8104-26E916A9812E}"/>
                          </a:ext>
                        </a:extLst>
                      </p:cNvPr>
                      <p:cNvPicPr>
                        <a:picLocks noChangeAspect="1" noChangeArrowheads="1"/>
                      </p:cNvPicPr>
                      <p:nvPr/>
                    </p:nvPicPr>
                    <p:blipFill>
                      <a:blip r:embed="rId24"/>
                      <a:srcRect/>
                      <a:stretch>
                        <a:fillRect/>
                      </a:stretch>
                    </p:blipFill>
                    <p:spPr bwMode="auto">
                      <a:xfrm>
                        <a:off x="8803421" y="1488523"/>
                        <a:ext cx="2782887" cy="795337"/>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43850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ircle(in)">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ircle(in)">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5A9EF80E-0F4D-4879-B24E-DE7DE66FEBA9}"/>
              </a:ext>
            </a:extLst>
          </p:cNvPr>
          <p:cNvGraphicFramePr>
            <a:graphicFrameLocks noChangeAspect="1"/>
          </p:cNvGraphicFramePr>
          <p:nvPr>
            <p:extLst>
              <p:ext uri="{D42A27DB-BD31-4B8C-83A1-F6EECF244321}">
                <p14:modId xmlns:p14="http://schemas.microsoft.com/office/powerpoint/2010/main" val="1581722"/>
              </p:ext>
            </p:extLst>
          </p:nvPr>
        </p:nvGraphicFramePr>
        <p:xfrm>
          <a:off x="261596" y="232117"/>
          <a:ext cx="5326062" cy="1031875"/>
        </p:xfrm>
        <a:graphic>
          <a:graphicData uri="http://schemas.openxmlformats.org/presentationml/2006/ole">
            <mc:AlternateContent xmlns:mc="http://schemas.openxmlformats.org/markup-compatibility/2006">
              <mc:Choice xmlns:v="urn:schemas-microsoft-com:vml" Requires="v">
                <p:oleObj spid="_x0000_s195855" name="Equation" r:id="rId3" imgW="2450880" imgH="469800" progId="Equation.DSMT4">
                  <p:embed/>
                </p:oleObj>
              </mc:Choice>
              <mc:Fallback>
                <p:oleObj name="Equation" r:id="rId3" imgW="2450880" imgH="469800" progId="Equation.DSMT4">
                  <p:embed/>
                  <p:pic>
                    <p:nvPicPr>
                      <p:cNvPr id="19" name="Object 3">
                        <a:extLst>
                          <a:ext uri="{FF2B5EF4-FFF2-40B4-BE49-F238E27FC236}">
                            <a16:creationId xmlns:a16="http://schemas.microsoft.com/office/drawing/2014/main" id="{54CD93C5-C164-45C3-AA1D-68F4716FD1B6}"/>
                          </a:ext>
                        </a:extLst>
                      </p:cNvPr>
                      <p:cNvPicPr>
                        <a:picLocks noChangeAspect="1" noChangeArrowheads="1"/>
                      </p:cNvPicPr>
                      <p:nvPr/>
                    </p:nvPicPr>
                    <p:blipFill>
                      <a:blip r:embed="rId4"/>
                      <a:srcRect/>
                      <a:stretch>
                        <a:fillRect/>
                      </a:stretch>
                    </p:blipFill>
                    <p:spPr bwMode="blackWhite">
                      <a:xfrm>
                        <a:off x="261596" y="232117"/>
                        <a:ext cx="5326062"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a:extLst>
              <a:ext uri="{FF2B5EF4-FFF2-40B4-BE49-F238E27FC236}">
                <a16:creationId xmlns:a16="http://schemas.microsoft.com/office/drawing/2014/main" id="{0CC9EEB9-7E37-4BFD-9426-F4C275ABC61D}"/>
              </a:ext>
            </a:extLst>
          </p:cNvPr>
          <p:cNvGraphicFramePr>
            <a:graphicFrameLocks noChangeAspect="1"/>
          </p:cNvGraphicFramePr>
          <p:nvPr>
            <p:extLst>
              <p:ext uri="{D42A27DB-BD31-4B8C-83A1-F6EECF244321}">
                <p14:modId xmlns:p14="http://schemas.microsoft.com/office/powerpoint/2010/main" val="1007101677"/>
              </p:ext>
            </p:extLst>
          </p:nvPr>
        </p:nvGraphicFramePr>
        <p:xfrm>
          <a:off x="5676647" y="232116"/>
          <a:ext cx="6403975" cy="1031875"/>
        </p:xfrm>
        <a:graphic>
          <a:graphicData uri="http://schemas.openxmlformats.org/presentationml/2006/ole">
            <mc:AlternateContent xmlns:mc="http://schemas.openxmlformats.org/markup-compatibility/2006">
              <mc:Choice xmlns:v="urn:schemas-microsoft-com:vml" Requires="v">
                <p:oleObj spid="_x0000_s195856" name="Equation" r:id="rId5" imgW="2946240" imgH="469800" progId="Equation.DSMT4">
                  <p:embed/>
                </p:oleObj>
              </mc:Choice>
              <mc:Fallback>
                <p:oleObj name="Equation" r:id="rId5" imgW="2946240" imgH="469800" progId="Equation.DSMT4">
                  <p:embed/>
                  <p:pic>
                    <p:nvPicPr>
                      <p:cNvPr id="20" name="Object 3">
                        <a:extLst>
                          <a:ext uri="{FF2B5EF4-FFF2-40B4-BE49-F238E27FC236}">
                            <a16:creationId xmlns:a16="http://schemas.microsoft.com/office/drawing/2014/main" id="{7EF2E862-31D3-4C68-B104-1102F786F501}"/>
                          </a:ext>
                        </a:extLst>
                      </p:cNvPr>
                      <p:cNvPicPr>
                        <a:picLocks noChangeAspect="1" noChangeArrowheads="1"/>
                      </p:cNvPicPr>
                      <p:nvPr/>
                    </p:nvPicPr>
                    <p:blipFill>
                      <a:blip r:embed="rId6"/>
                      <a:srcRect/>
                      <a:stretch>
                        <a:fillRect/>
                      </a:stretch>
                    </p:blipFill>
                    <p:spPr bwMode="blackWhite">
                      <a:xfrm>
                        <a:off x="5676647" y="232116"/>
                        <a:ext cx="640397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a:extLst>
              <a:ext uri="{FF2B5EF4-FFF2-40B4-BE49-F238E27FC236}">
                <a16:creationId xmlns:a16="http://schemas.microsoft.com/office/drawing/2014/main" id="{ACE81DD3-0CCD-4F63-B4AC-7996DFCB7339}"/>
              </a:ext>
            </a:extLst>
          </p:cNvPr>
          <p:cNvGraphicFramePr>
            <a:graphicFrameLocks noChangeAspect="1"/>
          </p:cNvGraphicFramePr>
          <p:nvPr>
            <p:extLst>
              <p:ext uri="{D42A27DB-BD31-4B8C-83A1-F6EECF244321}">
                <p14:modId xmlns:p14="http://schemas.microsoft.com/office/powerpoint/2010/main" val="1566520227"/>
              </p:ext>
            </p:extLst>
          </p:nvPr>
        </p:nvGraphicFramePr>
        <p:xfrm>
          <a:off x="0" y="1566202"/>
          <a:ext cx="5740400" cy="1031875"/>
        </p:xfrm>
        <a:graphic>
          <a:graphicData uri="http://schemas.openxmlformats.org/presentationml/2006/ole">
            <mc:AlternateContent xmlns:mc="http://schemas.openxmlformats.org/markup-compatibility/2006">
              <mc:Choice xmlns:v="urn:schemas-microsoft-com:vml" Requires="v">
                <p:oleObj spid="_x0000_s195857" name="Equation" r:id="rId7" imgW="2641320" imgH="469800" progId="Equation.DSMT4">
                  <p:embed/>
                </p:oleObj>
              </mc:Choice>
              <mc:Fallback>
                <p:oleObj name="Equation" r:id="rId7" imgW="2641320" imgH="469800" progId="Equation.DSMT4">
                  <p:embed/>
                  <p:pic>
                    <p:nvPicPr>
                      <p:cNvPr id="2" name="Object 3">
                        <a:extLst>
                          <a:ext uri="{FF2B5EF4-FFF2-40B4-BE49-F238E27FC236}">
                            <a16:creationId xmlns:a16="http://schemas.microsoft.com/office/drawing/2014/main" id="{5A9EF80E-0F4D-4879-B24E-DE7DE66FEBA9}"/>
                          </a:ext>
                        </a:extLst>
                      </p:cNvPr>
                      <p:cNvPicPr>
                        <a:picLocks noChangeAspect="1" noChangeArrowheads="1"/>
                      </p:cNvPicPr>
                      <p:nvPr/>
                    </p:nvPicPr>
                    <p:blipFill>
                      <a:blip r:embed="rId8"/>
                      <a:srcRect/>
                      <a:stretch>
                        <a:fillRect/>
                      </a:stretch>
                    </p:blipFill>
                    <p:spPr bwMode="blackWhite">
                      <a:xfrm>
                        <a:off x="0" y="1566202"/>
                        <a:ext cx="57404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a:extLst>
              <a:ext uri="{FF2B5EF4-FFF2-40B4-BE49-F238E27FC236}">
                <a16:creationId xmlns:a16="http://schemas.microsoft.com/office/drawing/2014/main" id="{79375A30-82F0-45BD-9F82-E99B0EDDCC96}"/>
              </a:ext>
            </a:extLst>
          </p:cNvPr>
          <p:cNvGraphicFramePr>
            <a:graphicFrameLocks noChangeAspect="1"/>
          </p:cNvGraphicFramePr>
          <p:nvPr>
            <p:extLst>
              <p:ext uri="{D42A27DB-BD31-4B8C-83A1-F6EECF244321}">
                <p14:modId xmlns:p14="http://schemas.microsoft.com/office/powerpoint/2010/main" val="2189425634"/>
              </p:ext>
            </p:extLst>
          </p:nvPr>
        </p:nvGraphicFramePr>
        <p:xfrm>
          <a:off x="5618032" y="1566202"/>
          <a:ext cx="6403975" cy="1031875"/>
        </p:xfrm>
        <a:graphic>
          <a:graphicData uri="http://schemas.openxmlformats.org/presentationml/2006/ole">
            <mc:AlternateContent xmlns:mc="http://schemas.openxmlformats.org/markup-compatibility/2006">
              <mc:Choice xmlns:v="urn:schemas-microsoft-com:vml" Requires="v">
                <p:oleObj spid="_x0000_s195858" name="Equation" r:id="rId9" imgW="2946240" imgH="469800" progId="Equation.DSMT4">
                  <p:embed/>
                </p:oleObj>
              </mc:Choice>
              <mc:Fallback>
                <p:oleObj name="Equation" r:id="rId9" imgW="2946240" imgH="469800" progId="Equation.DSMT4">
                  <p:embed/>
                  <p:pic>
                    <p:nvPicPr>
                      <p:cNvPr id="3" name="Object 3">
                        <a:extLst>
                          <a:ext uri="{FF2B5EF4-FFF2-40B4-BE49-F238E27FC236}">
                            <a16:creationId xmlns:a16="http://schemas.microsoft.com/office/drawing/2014/main" id="{0CC9EEB9-7E37-4BFD-9426-F4C275ABC61D}"/>
                          </a:ext>
                        </a:extLst>
                      </p:cNvPr>
                      <p:cNvPicPr>
                        <a:picLocks noChangeAspect="1" noChangeArrowheads="1"/>
                      </p:cNvPicPr>
                      <p:nvPr/>
                    </p:nvPicPr>
                    <p:blipFill>
                      <a:blip r:embed="rId10"/>
                      <a:srcRect/>
                      <a:stretch>
                        <a:fillRect/>
                      </a:stretch>
                    </p:blipFill>
                    <p:spPr bwMode="blackWhite">
                      <a:xfrm>
                        <a:off x="5618032" y="1566202"/>
                        <a:ext cx="640397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EFA5832C-94AD-457C-AF55-FD2D217090F1}"/>
              </a:ext>
            </a:extLst>
          </p:cNvPr>
          <p:cNvGraphicFramePr>
            <a:graphicFrameLocks noChangeAspect="1"/>
          </p:cNvGraphicFramePr>
          <p:nvPr>
            <p:extLst>
              <p:ext uri="{D42A27DB-BD31-4B8C-83A1-F6EECF244321}">
                <p14:modId xmlns:p14="http://schemas.microsoft.com/office/powerpoint/2010/main" val="1489329408"/>
              </p:ext>
            </p:extLst>
          </p:nvPr>
        </p:nvGraphicFramePr>
        <p:xfrm>
          <a:off x="1498039" y="2900288"/>
          <a:ext cx="7643812" cy="1952625"/>
        </p:xfrm>
        <a:graphic>
          <a:graphicData uri="http://schemas.openxmlformats.org/presentationml/2006/ole">
            <mc:AlternateContent xmlns:mc="http://schemas.openxmlformats.org/markup-compatibility/2006">
              <mc:Choice xmlns:v="urn:schemas-microsoft-com:vml" Requires="v">
                <p:oleObj spid="_x0000_s195859" name="Equation" r:id="rId11" imgW="3517560" imgH="888840" progId="Equation.DSMT4">
                  <p:embed/>
                </p:oleObj>
              </mc:Choice>
              <mc:Fallback>
                <p:oleObj name="Equation" r:id="rId11" imgW="3517560" imgH="888840" progId="Equation.DSMT4">
                  <p:embed/>
                  <p:pic>
                    <p:nvPicPr>
                      <p:cNvPr id="2" name="Object 3">
                        <a:extLst>
                          <a:ext uri="{FF2B5EF4-FFF2-40B4-BE49-F238E27FC236}">
                            <a16:creationId xmlns:a16="http://schemas.microsoft.com/office/drawing/2014/main" id="{5A9EF80E-0F4D-4879-B24E-DE7DE66FEBA9}"/>
                          </a:ext>
                        </a:extLst>
                      </p:cNvPr>
                      <p:cNvPicPr>
                        <a:picLocks noChangeAspect="1" noChangeArrowheads="1"/>
                      </p:cNvPicPr>
                      <p:nvPr/>
                    </p:nvPicPr>
                    <p:blipFill>
                      <a:blip r:embed="rId12"/>
                      <a:srcRect/>
                      <a:stretch>
                        <a:fillRect/>
                      </a:stretch>
                    </p:blipFill>
                    <p:spPr bwMode="blackWhite">
                      <a:xfrm>
                        <a:off x="1498039" y="2900288"/>
                        <a:ext cx="7643812" cy="195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id="{B9F8CEB5-20C9-46BA-B369-250B823A9A16}"/>
              </a:ext>
            </a:extLst>
          </p:cNvPr>
          <p:cNvGraphicFramePr>
            <a:graphicFrameLocks noChangeAspect="1"/>
          </p:cNvGraphicFramePr>
          <p:nvPr>
            <p:extLst>
              <p:ext uri="{D42A27DB-BD31-4B8C-83A1-F6EECF244321}">
                <p14:modId xmlns:p14="http://schemas.microsoft.com/office/powerpoint/2010/main" val="3039028311"/>
              </p:ext>
            </p:extLst>
          </p:nvPr>
        </p:nvGraphicFramePr>
        <p:xfrm>
          <a:off x="844419" y="5120396"/>
          <a:ext cx="9547225" cy="1033463"/>
        </p:xfrm>
        <a:graphic>
          <a:graphicData uri="http://schemas.openxmlformats.org/presentationml/2006/ole">
            <mc:AlternateContent xmlns:mc="http://schemas.openxmlformats.org/markup-compatibility/2006">
              <mc:Choice xmlns:v="urn:schemas-microsoft-com:vml" Requires="v">
                <p:oleObj spid="_x0000_s195860" name="Equation" r:id="rId13" imgW="4394160" imgH="469800" progId="Equation.DSMT4">
                  <p:embed/>
                </p:oleObj>
              </mc:Choice>
              <mc:Fallback>
                <p:oleObj name="Equation" r:id="rId13" imgW="4394160" imgH="469800" progId="Equation.DSMT4">
                  <p:embed/>
                  <p:pic>
                    <p:nvPicPr>
                      <p:cNvPr id="6" name="Object 3">
                        <a:extLst>
                          <a:ext uri="{FF2B5EF4-FFF2-40B4-BE49-F238E27FC236}">
                            <a16:creationId xmlns:a16="http://schemas.microsoft.com/office/drawing/2014/main" id="{EFA5832C-94AD-457C-AF55-FD2D217090F1}"/>
                          </a:ext>
                        </a:extLst>
                      </p:cNvPr>
                      <p:cNvPicPr>
                        <a:picLocks noChangeAspect="1" noChangeArrowheads="1"/>
                      </p:cNvPicPr>
                      <p:nvPr/>
                    </p:nvPicPr>
                    <p:blipFill>
                      <a:blip r:embed="rId14"/>
                      <a:srcRect/>
                      <a:stretch>
                        <a:fillRect/>
                      </a:stretch>
                    </p:blipFill>
                    <p:spPr bwMode="blackWhite">
                      <a:xfrm>
                        <a:off x="844419" y="5120396"/>
                        <a:ext cx="9547225"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a:extLst>
              <a:ext uri="{FF2B5EF4-FFF2-40B4-BE49-F238E27FC236}">
                <a16:creationId xmlns:a16="http://schemas.microsoft.com/office/drawing/2014/main" id="{8D42E73C-8DD9-47F5-8227-F74A1620A606}"/>
              </a:ext>
            </a:extLst>
          </p:cNvPr>
          <p:cNvGraphicFramePr>
            <a:graphicFrameLocks noChangeAspect="1"/>
          </p:cNvGraphicFramePr>
          <p:nvPr>
            <p:extLst>
              <p:ext uri="{D42A27DB-BD31-4B8C-83A1-F6EECF244321}">
                <p14:modId xmlns:p14="http://schemas.microsoft.com/office/powerpoint/2010/main" val="639929544"/>
              </p:ext>
            </p:extLst>
          </p:nvPr>
        </p:nvGraphicFramePr>
        <p:xfrm>
          <a:off x="9312113" y="3693925"/>
          <a:ext cx="2260600" cy="709612"/>
        </p:xfrm>
        <a:graphic>
          <a:graphicData uri="http://schemas.openxmlformats.org/presentationml/2006/ole">
            <mc:AlternateContent xmlns:mc="http://schemas.openxmlformats.org/markup-compatibility/2006">
              <mc:Choice xmlns:v="urn:schemas-microsoft-com:vml" Requires="v">
                <p:oleObj spid="_x0000_s195861" name="Equation" r:id="rId15" imgW="888840" imgH="279360" progId="Equation.DSMT4">
                  <p:embed/>
                </p:oleObj>
              </mc:Choice>
              <mc:Fallback>
                <p:oleObj name="Equation" r:id="rId15" imgW="888840" imgH="279360" progId="Equation.DSMT4">
                  <p:embed/>
                  <p:pic>
                    <p:nvPicPr>
                      <p:cNvPr id="14" name="对象 13">
                        <a:extLst>
                          <a:ext uri="{FF2B5EF4-FFF2-40B4-BE49-F238E27FC236}">
                            <a16:creationId xmlns:a16="http://schemas.microsoft.com/office/drawing/2014/main" id="{0056419B-FBD1-4C35-B4ED-2F334CFD10CF}"/>
                          </a:ext>
                        </a:extLst>
                      </p:cNvPr>
                      <p:cNvPicPr>
                        <a:picLocks noChangeAspect="1" noChangeArrowheads="1"/>
                      </p:cNvPicPr>
                      <p:nvPr/>
                    </p:nvPicPr>
                    <p:blipFill>
                      <a:blip r:embed="rId16"/>
                      <a:srcRect/>
                      <a:stretch>
                        <a:fillRect/>
                      </a:stretch>
                    </p:blipFill>
                    <p:spPr bwMode="auto">
                      <a:xfrm>
                        <a:off x="9312113" y="3693925"/>
                        <a:ext cx="2260600" cy="70961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93162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814C30-359D-4C6A-8758-6A3522C7BE95}"/>
              </a:ext>
            </a:extLst>
          </p:cNvPr>
          <p:cNvSpPr/>
          <p:nvPr/>
        </p:nvSpPr>
        <p:spPr>
          <a:xfrm>
            <a:off x="1296461" y="2123571"/>
            <a:ext cx="4692310" cy="523220"/>
          </a:xfrm>
          <a:prstGeom prst="rect">
            <a:avLst/>
          </a:prstGeom>
        </p:spPr>
        <p:txBody>
          <a:bodyPr wrap="none">
            <a:spAutoFit/>
          </a:bodyPr>
          <a:lstStyle/>
          <a:p>
            <a:r>
              <a:rPr lang="zh-CN" altLang="en-US" sz="2800" b="1" dirty="0">
                <a:solidFill>
                  <a:srgbClr val="C00000"/>
                </a:solidFill>
              </a:rPr>
              <a:t>作业</a:t>
            </a:r>
            <a:r>
              <a:rPr lang="en-US" altLang="zh-CN" sz="2800" b="1" dirty="0">
                <a:solidFill>
                  <a:srgbClr val="C00000"/>
                </a:solidFill>
              </a:rPr>
              <a:t>4</a:t>
            </a:r>
            <a:r>
              <a:rPr lang="zh-CN" altLang="en-US" sz="2800" b="1" dirty="0">
                <a:solidFill>
                  <a:srgbClr val="C00000"/>
                </a:solidFill>
              </a:rPr>
              <a:t>：</a:t>
            </a:r>
            <a:r>
              <a:rPr lang="zh-CN" altLang="en-US" sz="2800" b="1" dirty="0">
                <a:solidFill>
                  <a:srgbClr val="3333FF"/>
                </a:solidFill>
              </a:rPr>
              <a:t>已知不为零的波函数</a:t>
            </a:r>
          </a:p>
        </p:txBody>
      </p:sp>
      <p:graphicFrame>
        <p:nvGraphicFramePr>
          <p:cNvPr id="5" name="Object 8">
            <a:extLst>
              <a:ext uri="{FF2B5EF4-FFF2-40B4-BE49-F238E27FC236}">
                <a16:creationId xmlns:a16="http://schemas.microsoft.com/office/drawing/2014/main" id="{E69B9BCC-517E-45B8-8993-F326CB354BD7}"/>
              </a:ext>
            </a:extLst>
          </p:cNvPr>
          <p:cNvGraphicFramePr>
            <a:graphicFrameLocks noChangeAspect="1"/>
          </p:cNvGraphicFramePr>
          <p:nvPr>
            <p:extLst>
              <p:ext uri="{D42A27DB-BD31-4B8C-83A1-F6EECF244321}">
                <p14:modId xmlns:p14="http://schemas.microsoft.com/office/powerpoint/2010/main" val="670313328"/>
              </p:ext>
            </p:extLst>
          </p:nvPr>
        </p:nvGraphicFramePr>
        <p:xfrm>
          <a:off x="6218238" y="1874838"/>
          <a:ext cx="4822825" cy="1020762"/>
        </p:xfrm>
        <a:graphic>
          <a:graphicData uri="http://schemas.openxmlformats.org/presentationml/2006/ole">
            <mc:AlternateContent xmlns:mc="http://schemas.openxmlformats.org/markup-compatibility/2006">
              <mc:Choice xmlns:v="urn:schemas-microsoft-com:vml" Requires="v">
                <p:oleObj spid="_x0000_s108920" name="Equation" r:id="rId3" imgW="2133360" imgH="444240" progId="Equation.DSMT4">
                  <p:embed/>
                </p:oleObj>
              </mc:Choice>
              <mc:Fallback>
                <p:oleObj name="Equation" r:id="rId3" imgW="2133360" imgH="444240" progId="Equation.DSMT4">
                  <p:embed/>
                  <p:pic>
                    <p:nvPicPr>
                      <p:cNvPr id="8" name="Object 8">
                        <a:extLst>
                          <a:ext uri="{FF2B5EF4-FFF2-40B4-BE49-F238E27FC236}">
                            <a16:creationId xmlns:a16="http://schemas.microsoft.com/office/drawing/2014/main" id="{A35F8834-485E-4F6F-9406-94BDEEC2B41F}"/>
                          </a:ext>
                        </a:extLst>
                      </p:cNvPr>
                      <p:cNvPicPr>
                        <a:picLocks noChangeAspect="1" noChangeArrowheads="1"/>
                      </p:cNvPicPr>
                      <p:nvPr/>
                    </p:nvPicPr>
                    <p:blipFill>
                      <a:blip r:embed="rId4"/>
                      <a:srcRect/>
                      <a:stretch>
                        <a:fillRect/>
                      </a:stretch>
                    </p:blipFill>
                    <p:spPr bwMode="auto">
                      <a:xfrm>
                        <a:off x="6218238" y="1874838"/>
                        <a:ext cx="4822825" cy="1020762"/>
                      </a:xfrm>
                      <a:prstGeom prst="rect">
                        <a:avLst/>
                      </a:prstGeom>
                      <a:noFill/>
                      <a:ln>
                        <a:noFill/>
                      </a:ln>
                      <a:effectLst/>
                      <a:extLst/>
                    </p:spPr>
                  </p:pic>
                </p:oleObj>
              </mc:Fallback>
            </mc:AlternateContent>
          </a:graphicData>
        </a:graphic>
      </p:graphicFrame>
      <p:graphicFrame>
        <p:nvGraphicFramePr>
          <p:cNvPr id="6" name="对象 5">
            <a:extLst>
              <a:ext uri="{FF2B5EF4-FFF2-40B4-BE49-F238E27FC236}">
                <a16:creationId xmlns:a16="http://schemas.microsoft.com/office/drawing/2014/main" id="{BE483E74-7F79-4983-9BC4-A78F718781EC}"/>
              </a:ext>
            </a:extLst>
          </p:cNvPr>
          <p:cNvGraphicFramePr>
            <a:graphicFrameLocks noChangeAspect="1"/>
          </p:cNvGraphicFramePr>
          <p:nvPr>
            <p:extLst>
              <p:ext uri="{D42A27DB-BD31-4B8C-83A1-F6EECF244321}">
                <p14:modId xmlns:p14="http://schemas.microsoft.com/office/powerpoint/2010/main" val="1527032207"/>
              </p:ext>
            </p:extLst>
          </p:nvPr>
        </p:nvGraphicFramePr>
        <p:xfrm>
          <a:off x="4951827" y="3026900"/>
          <a:ext cx="3812600" cy="935501"/>
        </p:xfrm>
        <a:graphic>
          <a:graphicData uri="http://schemas.openxmlformats.org/presentationml/2006/ole">
            <mc:AlternateContent xmlns:mc="http://schemas.openxmlformats.org/markup-compatibility/2006">
              <mc:Choice xmlns:v="urn:schemas-microsoft-com:vml" Requires="v">
                <p:oleObj spid="_x0000_s108921" name="Equation" r:id="rId5" imgW="1028254" imgH="253890" progId="Equation.DSMT4">
                  <p:embed/>
                </p:oleObj>
              </mc:Choice>
              <mc:Fallback>
                <p:oleObj name="Equation" r:id="rId5" imgW="1028254" imgH="253890" progId="Equation.DSMT4">
                  <p:embed/>
                  <p:pic>
                    <p:nvPicPr>
                      <p:cNvPr id="10" name="对象 9">
                        <a:extLst>
                          <a:ext uri="{FF2B5EF4-FFF2-40B4-BE49-F238E27FC236}">
                            <a16:creationId xmlns:a16="http://schemas.microsoft.com/office/drawing/2014/main" id="{24FE02CB-B87B-4B8A-A3A5-2ECD1A819C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1827" y="3026900"/>
                        <a:ext cx="3812600" cy="935501"/>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94DDF16A-3677-4DB3-9781-8A62765561F7}"/>
              </a:ext>
            </a:extLst>
          </p:cNvPr>
          <p:cNvSpPr/>
          <p:nvPr/>
        </p:nvSpPr>
        <p:spPr>
          <a:xfrm>
            <a:off x="2126368" y="3269246"/>
            <a:ext cx="2709396" cy="523220"/>
          </a:xfrm>
          <a:prstGeom prst="rect">
            <a:avLst/>
          </a:prstGeom>
        </p:spPr>
        <p:txBody>
          <a:bodyPr wrap="none">
            <a:spAutoFit/>
          </a:bodyPr>
          <a:lstStyle/>
          <a:p>
            <a:r>
              <a:rPr lang="zh-CN" altLang="en-US" sz="2800" b="1" dirty="0">
                <a:solidFill>
                  <a:srgbClr val="FF00FF"/>
                </a:solidFill>
                <a:latin typeface="宋体" panose="02010600030101010101" pitchFamily="2" charset="-122"/>
                <a:ea typeface="宋体" panose="02010600030101010101" pitchFamily="2" charset="-122"/>
              </a:rPr>
              <a:t>计算不确定关系</a:t>
            </a:r>
            <a:endParaRPr lang="zh-CN" altLang="en-US" sz="2800" dirty="0">
              <a:solidFill>
                <a:srgbClr val="FF00FF"/>
              </a:solidFill>
            </a:endParaRPr>
          </a:p>
        </p:txBody>
      </p:sp>
      <p:grpSp>
        <p:nvGrpSpPr>
          <p:cNvPr id="8" name="Group 3">
            <a:extLst>
              <a:ext uri="{FF2B5EF4-FFF2-40B4-BE49-F238E27FC236}">
                <a16:creationId xmlns:a16="http://schemas.microsoft.com/office/drawing/2014/main" id="{0C203067-D394-46B1-AE62-A8980ADC4D7A}"/>
              </a:ext>
            </a:extLst>
          </p:cNvPr>
          <p:cNvGrpSpPr>
            <a:grpSpLocks/>
          </p:cNvGrpSpPr>
          <p:nvPr/>
        </p:nvGrpSpPr>
        <p:grpSpPr bwMode="auto">
          <a:xfrm>
            <a:off x="1371696" y="4883530"/>
            <a:ext cx="10796589" cy="1047750"/>
            <a:chOff x="-346" y="948"/>
            <a:chExt cx="6801" cy="660"/>
          </a:xfrm>
        </p:grpSpPr>
        <p:sp>
          <p:nvSpPr>
            <p:cNvPr id="9" name="Text Box 4">
              <a:extLst>
                <a:ext uri="{FF2B5EF4-FFF2-40B4-BE49-F238E27FC236}">
                  <a16:creationId xmlns:a16="http://schemas.microsoft.com/office/drawing/2014/main" id="{079DED3F-1ACB-4E8E-A381-CEF1ECDF8CCD}"/>
                </a:ext>
              </a:extLst>
            </p:cNvPr>
            <p:cNvSpPr txBox="1">
              <a:spLocks noChangeArrowheads="1"/>
            </p:cNvSpPr>
            <p:nvPr/>
          </p:nvSpPr>
          <p:spPr bwMode="auto">
            <a:xfrm>
              <a:off x="-346" y="948"/>
              <a:ext cx="31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作业</a:t>
              </a:r>
              <a:r>
                <a:rPr lang="en-US" altLang="zh-CN" sz="2800" b="1" dirty="0">
                  <a:solidFill>
                    <a:srgbClr val="FF0000"/>
                  </a:solidFill>
                </a:rPr>
                <a:t>5</a:t>
              </a:r>
              <a:r>
                <a:rPr lang="zh-CN" altLang="en-US" sz="2800" b="1" dirty="0">
                  <a:solidFill>
                    <a:srgbClr val="FF0000"/>
                  </a:solidFill>
                </a:rPr>
                <a:t>：</a:t>
              </a:r>
              <a:r>
                <a:rPr lang="en-US" altLang="zh-CN" sz="2800" b="1" dirty="0"/>
                <a:t> </a:t>
              </a:r>
              <a:r>
                <a:rPr lang="zh-CN" altLang="en-US" sz="2800" b="1" dirty="0">
                  <a:solidFill>
                    <a:srgbClr val="0000FF"/>
                  </a:solidFill>
                </a:rPr>
                <a:t>一个粒子处于量子态</a:t>
              </a:r>
            </a:p>
          </p:txBody>
        </p:sp>
        <p:graphicFrame>
          <p:nvGraphicFramePr>
            <p:cNvPr id="10" name="Object 5">
              <a:extLst>
                <a:ext uri="{FF2B5EF4-FFF2-40B4-BE49-F238E27FC236}">
                  <a16:creationId xmlns:a16="http://schemas.microsoft.com/office/drawing/2014/main" id="{9D9C584C-58F5-4143-91B0-E3E2BF5C29C6}"/>
                </a:ext>
              </a:extLst>
            </p:cNvPr>
            <p:cNvGraphicFramePr>
              <a:graphicFrameLocks noChangeAspect="1"/>
            </p:cNvGraphicFramePr>
            <p:nvPr>
              <p:extLst>
                <p:ext uri="{D42A27DB-BD31-4B8C-83A1-F6EECF244321}">
                  <p14:modId xmlns:p14="http://schemas.microsoft.com/office/powerpoint/2010/main" val="3910010625"/>
                </p:ext>
              </p:extLst>
            </p:nvPr>
          </p:nvGraphicFramePr>
          <p:xfrm>
            <a:off x="2707" y="948"/>
            <a:ext cx="3188" cy="308"/>
          </p:xfrm>
          <a:graphic>
            <a:graphicData uri="http://schemas.openxmlformats.org/presentationml/2006/ole">
              <mc:AlternateContent xmlns:mc="http://schemas.openxmlformats.org/markup-compatibility/2006">
                <mc:Choice xmlns:v="urn:schemas-microsoft-com:vml" Requires="v">
                  <p:oleObj spid="_x0000_s108922" name="Equation" r:id="rId7" imgW="2844720" imgH="253800" progId="Equation.DSMT4">
                    <p:embed/>
                  </p:oleObj>
                </mc:Choice>
                <mc:Fallback>
                  <p:oleObj name="Equation" r:id="rId7" imgW="2844720" imgH="253800" progId="Equation.DSMT4">
                    <p:embed/>
                    <p:pic>
                      <p:nvPicPr>
                        <p:cNvPr id="4" name="Object 5">
                          <a:extLst>
                            <a:ext uri="{FF2B5EF4-FFF2-40B4-BE49-F238E27FC236}">
                              <a16:creationId xmlns:a16="http://schemas.microsoft.com/office/drawing/2014/main" id="{F076F4B4-65A8-492F-9A77-FEA7C6A2A3CD}"/>
                            </a:ext>
                          </a:extLst>
                        </p:cNvPr>
                        <p:cNvPicPr>
                          <a:picLocks noChangeAspect="1" noChangeArrowheads="1"/>
                        </p:cNvPicPr>
                        <p:nvPr/>
                      </p:nvPicPr>
                      <p:blipFill>
                        <a:blip r:embed="rId8"/>
                        <a:srcRect/>
                        <a:stretch>
                          <a:fillRect/>
                        </a:stretch>
                      </p:blipFill>
                      <p:spPr bwMode="auto">
                        <a:xfrm>
                          <a:off x="2707" y="948"/>
                          <a:ext cx="3188" cy="308"/>
                        </a:xfrm>
                        <a:prstGeom prst="rect">
                          <a:avLst/>
                        </a:prstGeom>
                        <a:noFill/>
                        <a:ln>
                          <a:noFill/>
                        </a:ln>
                        <a:effectLst/>
                      </p:spPr>
                    </p:pic>
                  </p:oleObj>
                </mc:Fallback>
              </mc:AlternateContent>
            </a:graphicData>
          </a:graphic>
        </p:graphicFrame>
        <p:sp>
          <p:nvSpPr>
            <p:cNvPr id="11" name="Text Box 6">
              <a:extLst>
                <a:ext uri="{FF2B5EF4-FFF2-40B4-BE49-F238E27FC236}">
                  <a16:creationId xmlns:a16="http://schemas.microsoft.com/office/drawing/2014/main" id="{B3144181-7A93-430E-8FB7-444A8B413FA5}"/>
                </a:ext>
              </a:extLst>
            </p:cNvPr>
            <p:cNvSpPr txBox="1">
              <a:spLocks noChangeArrowheads="1"/>
            </p:cNvSpPr>
            <p:nvPr/>
          </p:nvSpPr>
          <p:spPr bwMode="auto">
            <a:xfrm>
              <a:off x="-346" y="1278"/>
              <a:ext cx="68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rPr>
                <a:t>求角动量平方及角动量</a:t>
              </a:r>
              <a:r>
                <a:rPr lang="en-US" altLang="zh-CN" sz="2800" b="1" dirty="0">
                  <a:solidFill>
                    <a:srgbClr val="FF00FF"/>
                  </a:solidFill>
                </a:rPr>
                <a:t>z</a:t>
              </a:r>
              <a:r>
                <a:rPr lang="zh-CN" altLang="en-US" sz="2800" b="1" dirty="0">
                  <a:solidFill>
                    <a:srgbClr val="FF00FF"/>
                  </a:solidFill>
                </a:rPr>
                <a:t>分量的可能值，相应概率和这些量的平均值</a:t>
              </a:r>
            </a:p>
          </p:txBody>
        </p:sp>
      </p:grpSp>
    </p:spTree>
    <p:extLst>
      <p:ext uri="{BB962C8B-B14F-4D97-AF65-F5344CB8AC3E}">
        <p14:creationId xmlns:p14="http://schemas.microsoft.com/office/powerpoint/2010/main" val="83228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1F49614-2D26-409D-8D26-BA8805F3D795}"/>
              </a:ext>
            </a:extLst>
          </p:cNvPr>
          <p:cNvSpPr/>
          <p:nvPr/>
        </p:nvSpPr>
        <p:spPr>
          <a:xfrm>
            <a:off x="1439012" y="130197"/>
            <a:ext cx="5272597" cy="523220"/>
          </a:xfrm>
          <a:prstGeom prst="rect">
            <a:avLst/>
          </a:prstGeom>
        </p:spPr>
        <p:txBody>
          <a:bodyPr wrap="none">
            <a:spAutoFit/>
          </a:bodyPr>
          <a:lstStyle/>
          <a:p>
            <a:pPr marL="228600"/>
            <a:r>
              <a:rPr lang="zh-CN" altLang="zh-CN" sz="2800" b="1" dirty="0">
                <a:solidFill>
                  <a:srgbClr val="C00000"/>
                </a:solidFill>
                <a:latin typeface="Calibri" panose="020F0502020204030204" pitchFamily="34" charset="0"/>
                <a:ea typeface="宋体" panose="02010600030101010101" pitchFamily="2" charset="-122"/>
              </a:rPr>
              <a:t>（</a:t>
            </a:r>
            <a:r>
              <a:rPr lang="en-US" altLang="zh-CN" sz="2800" b="1" dirty="0">
                <a:solidFill>
                  <a:srgbClr val="C00000"/>
                </a:solidFill>
              </a:rPr>
              <a:t>2</a:t>
            </a:r>
            <a:r>
              <a:rPr lang="zh-CN" altLang="zh-CN" sz="2800" b="1" dirty="0">
                <a:solidFill>
                  <a:srgbClr val="C00000"/>
                </a:solidFill>
                <a:latin typeface="Calibri" panose="020F0502020204030204" pitchFamily="34" charset="0"/>
                <a:ea typeface="宋体" panose="02010600030101010101" pitchFamily="2" charset="-122"/>
              </a:rPr>
              <a:t>）厄密算符的</a:t>
            </a:r>
            <a:r>
              <a:rPr lang="zh-CN" altLang="zh-CN" sz="2800" b="1" dirty="0">
                <a:solidFill>
                  <a:srgbClr val="C00000"/>
                </a:solidFill>
                <a:latin typeface="Arial" panose="020B0604020202020204" pitchFamily="34" charset="0"/>
                <a:ea typeface="宋体" panose="02010600030101010101" pitchFamily="2" charset="-122"/>
                <a:cs typeface="Arial" panose="020B0604020202020204" pitchFamily="34" charset="0"/>
              </a:rPr>
              <a:t>本征值</a:t>
            </a:r>
            <a:r>
              <a:rPr lang="zh-CN" altLang="zh-CN" sz="2800" b="1" dirty="0">
                <a:solidFill>
                  <a:srgbClr val="C00000"/>
                </a:solidFill>
                <a:latin typeface="Calibri" panose="020F0502020204030204" pitchFamily="34" charset="0"/>
                <a:ea typeface="宋体" panose="02010600030101010101" pitchFamily="2" charset="-122"/>
              </a:rPr>
              <a:t>为实数</a:t>
            </a:r>
            <a:endParaRPr lang="zh-CN" altLang="zh-CN" sz="2800" b="1" dirty="0">
              <a:solidFill>
                <a:srgbClr val="C00000"/>
              </a:solidFill>
              <a:effectLst/>
            </a:endParaRPr>
          </a:p>
        </p:txBody>
      </p:sp>
      <p:sp>
        <p:nvSpPr>
          <p:cNvPr id="3" name="矩形 2">
            <a:extLst>
              <a:ext uri="{FF2B5EF4-FFF2-40B4-BE49-F238E27FC236}">
                <a16:creationId xmlns:a16="http://schemas.microsoft.com/office/drawing/2014/main" id="{D5E56C3D-FAB7-4FCA-8CD2-BFD736B2E902}"/>
              </a:ext>
            </a:extLst>
          </p:cNvPr>
          <p:cNvSpPr/>
          <p:nvPr/>
        </p:nvSpPr>
        <p:spPr>
          <a:xfrm>
            <a:off x="1634682" y="651040"/>
            <a:ext cx="1261884" cy="523220"/>
          </a:xfrm>
          <a:prstGeom prst="rect">
            <a:avLst/>
          </a:prstGeom>
        </p:spPr>
        <p:txBody>
          <a:bodyPr wrap="none">
            <a:spAutoFit/>
          </a:bodyPr>
          <a:lstStyle/>
          <a:p>
            <a:r>
              <a:rPr lang="zh-CN" altLang="en-US" sz="2800" b="1" dirty="0">
                <a:solidFill>
                  <a:srgbClr val="FF00FF"/>
                </a:solidFill>
                <a:ea typeface=""/>
                <a:cs typeface=""/>
              </a:rPr>
              <a:t>证明：</a:t>
            </a:r>
            <a:endParaRPr lang="zh-CN" altLang="en-US" sz="2800" dirty="0">
              <a:solidFill>
                <a:srgbClr val="FF00FF"/>
              </a:solidFill>
            </a:endParaRPr>
          </a:p>
        </p:txBody>
      </p:sp>
      <p:sp>
        <p:nvSpPr>
          <p:cNvPr id="4" name="矩形 3">
            <a:extLst>
              <a:ext uri="{FF2B5EF4-FFF2-40B4-BE49-F238E27FC236}">
                <a16:creationId xmlns:a16="http://schemas.microsoft.com/office/drawing/2014/main" id="{44448F53-14E8-48B0-9783-66A3523BBC96}"/>
              </a:ext>
            </a:extLst>
          </p:cNvPr>
          <p:cNvSpPr/>
          <p:nvPr/>
        </p:nvSpPr>
        <p:spPr>
          <a:xfrm>
            <a:off x="3051310" y="667014"/>
            <a:ext cx="5275803" cy="523220"/>
          </a:xfrm>
          <a:prstGeom prst="rect">
            <a:avLst/>
          </a:prstGeom>
        </p:spPr>
        <p:txBody>
          <a:bodyPr wrap="none">
            <a:spAutoFit/>
          </a:bodyPr>
          <a:lstStyle/>
          <a:p>
            <a:r>
              <a:rPr lang="zh-CN" altLang="en-US" sz="2800" b="1" dirty="0">
                <a:solidFill>
                  <a:srgbClr val="009900"/>
                </a:solidFill>
              </a:rPr>
              <a:t>厄密算符        的本征方程定义为</a:t>
            </a:r>
          </a:p>
        </p:txBody>
      </p:sp>
      <p:graphicFrame>
        <p:nvGraphicFramePr>
          <p:cNvPr id="5" name="对象 4">
            <a:extLst>
              <a:ext uri="{FF2B5EF4-FFF2-40B4-BE49-F238E27FC236}">
                <a16:creationId xmlns:a16="http://schemas.microsoft.com/office/drawing/2014/main" id="{DF39A253-1BF7-4DB2-9D32-DB3268597C07}"/>
              </a:ext>
            </a:extLst>
          </p:cNvPr>
          <p:cNvGraphicFramePr>
            <a:graphicFrameLocks noChangeAspect="1"/>
          </p:cNvGraphicFramePr>
          <p:nvPr>
            <p:extLst>
              <p:ext uri="{D42A27DB-BD31-4B8C-83A1-F6EECF244321}">
                <p14:modId xmlns:p14="http://schemas.microsoft.com/office/powerpoint/2010/main" val="3744490636"/>
              </p:ext>
            </p:extLst>
          </p:nvPr>
        </p:nvGraphicFramePr>
        <p:xfrm>
          <a:off x="4660167" y="629281"/>
          <a:ext cx="466725" cy="566738"/>
        </p:xfrm>
        <a:graphic>
          <a:graphicData uri="http://schemas.openxmlformats.org/presentationml/2006/ole">
            <mc:AlternateContent xmlns:mc="http://schemas.openxmlformats.org/markup-compatibility/2006">
              <mc:Choice xmlns:v="urn:schemas-microsoft-com:vml" Requires="v">
                <p:oleObj spid="_x0000_s188898" name="Equation" r:id="rId3" imgW="164880" imgH="203040" progId="Equation.DSMT4">
                  <p:embed/>
                </p:oleObj>
              </mc:Choice>
              <mc:Fallback>
                <p:oleObj name="Equation" r:id="rId3" imgW="164880" imgH="203040" progId="Equation.DSMT4">
                  <p:embed/>
                  <p:pic>
                    <p:nvPicPr>
                      <p:cNvPr id="5" name="对象 4">
                        <a:extLst>
                          <a:ext uri="{FF2B5EF4-FFF2-40B4-BE49-F238E27FC236}">
                            <a16:creationId xmlns:a16="http://schemas.microsoft.com/office/drawing/2014/main" id="{1425A403-4D6C-493C-80ED-4728AABBC831}"/>
                          </a:ext>
                        </a:extLst>
                      </p:cNvPr>
                      <p:cNvPicPr>
                        <a:picLocks noChangeAspect="1" noChangeArrowheads="1"/>
                      </p:cNvPicPr>
                      <p:nvPr/>
                    </p:nvPicPr>
                    <p:blipFill>
                      <a:blip r:embed="rId4"/>
                      <a:srcRect/>
                      <a:stretch>
                        <a:fillRect/>
                      </a:stretch>
                    </p:blipFill>
                    <p:spPr bwMode="auto">
                      <a:xfrm>
                        <a:off x="4660167" y="629281"/>
                        <a:ext cx="466725" cy="56673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D4D6D1AE-24F0-431B-9636-665233D1000F}"/>
              </a:ext>
            </a:extLst>
          </p:cNvPr>
          <p:cNvGraphicFramePr>
            <a:graphicFrameLocks noChangeAspect="1"/>
          </p:cNvGraphicFramePr>
          <p:nvPr>
            <p:extLst>
              <p:ext uri="{D42A27DB-BD31-4B8C-83A1-F6EECF244321}">
                <p14:modId xmlns:p14="http://schemas.microsoft.com/office/powerpoint/2010/main" val="3054945610"/>
              </p:ext>
            </p:extLst>
          </p:nvPr>
        </p:nvGraphicFramePr>
        <p:xfrm>
          <a:off x="2611438" y="1057275"/>
          <a:ext cx="2325687" cy="795338"/>
        </p:xfrm>
        <a:graphic>
          <a:graphicData uri="http://schemas.openxmlformats.org/presentationml/2006/ole">
            <mc:AlternateContent xmlns:mc="http://schemas.openxmlformats.org/markup-compatibility/2006">
              <mc:Choice xmlns:v="urn:schemas-microsoft-com:vml" Requires="v">
                <p:oleObj spid="_x0000_s188899" name="Equation" r:id="rId5" imgW="736560" imgH="253800" progId="Equation.DSMT4">
                  <p:embed/>
                </p:oleObj>
              </mc:Choice>
              <mc:Fallback>
                <p:oleObj name="Equation" r:id="rId5" imgW="736560" imgH="253800" progId="Equation.DSMT4">
                  <p:embed/>
                  <p:pic>
                    <p:nvPicPr>
                      <p:cNvPr id="6" name="对象 5">
                        <a:extLst>
                          <a:ext uri="{FF2B5EF4-FFF2-40B4-BE49-F238E27FC236}">
                            <a16:creationId xmlns:a16="http://schemas.microsoft.com/office/drawing/2014/main" id="{3B2C6087-0CDF-46B4-B6E6-089723D3657D}"/>
                          </a:ext>
                        </a:extLst>
                      </p:cNvPr>
                      <p:cNvPicPr>
                        <a:picLocks noChangeAspect="1" noChangeArrowheads="1"/>
                      </p:cNvPicPr>
                      <p:nvPr/>
                    </p:nvPicPr>
                    <p:blipFill>
                      <a:blip r:embed="rId6"/>
                      <a:srcRect/>
                      <a:stretch>
                        <a:fillRect/>
                      </a:stretch>
                    </p:blipFill>
                    <p:spPr bwMode="auto">
                      <a:xfrm>
                        <a:off x="2611438" y="1057275"/>
                        <a:ext cx="2325687" cy="795338"/>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1A951B71-5DFB-4975-BFBA-35926D32EB0B}"/>
              </a:ext>
            </a:extLst>
          </p:cNvPr>
          <p:cNvSpPr/>
          <p:nvPr/>
        </p:nvSpPr>
        <p:spPr>
          <a:xfrm>
            <a:off x="6809586" y="1188849"/>
            <a:ext cx="1627369" cy="523220"/>
          </a:xfrm>
          <a:prstGeom prst="rect">
            <a:avLst/>
          </a:prstGeom>
        </p:spPr>
        <p:txBody>
          <a:bodyPr wrap="none">
            <a:spAutoFit/>
          </a:bodyPr>
          <a:lstStyle/>
          <a:p>
            <a:r>
              <a:rPr lang="zh-CN" altLang="zh-CN" sz="2800" b="1" kern="100" dirty="0">
                <a:solidFill>
                  <a:srgbClr val="3333FF"/>
                </a:solidFill>
                <a:latin typeface="Arial" panose="020B0604020202020204" pitchFamily="34" charset="0"/>
                <a:ea typeface="宋体" panose="02010600030101010101" pitchFamily="2" charset="-122"/>
                <a:cs typeface="Arial" panose="020B0604020202020204" pitchFamily="34" charset="0"/>
              </a:rPr>
              <a:t>为本征值</a:t>
            </a:r>
            <a:endParaRPr lang="zh-CN" altLang="en-US" sz="2800" b="1" dirty="0">
              <a:solidFill>
                <a:srgbClr val="3333FF"/>
              </a:solidFill>
            </a:endParaRPr>
          </a:p>
        </p:txBody>
      </p:sp>
      <p:sp>
        <p:nvSpPr>
          <p:cNvPr id="8" name="矩形 7">
            <a:extLst>
              <a:ext uri="{FF2B5EF4-FFF2-40B4-BE49-F238E27FC236}">
                <a16:creationId xmlns:a16="http://schemas.microsoft.com/office/drawing/2014/main" id="{D45CBA87-AD74-4494-9836-55FFDAB42F3D}"/>
              </a:ext>
            </a:extLst>
          </p:cNvPr>
          <p:cNvSpPr/>
          <p:nvPr/>
        </p:nvSpPr>
        <p:spPr>
          <a:xfrm>
            <a:off x="9889310" y="1114419"/>
            <a:ext cx="1980029" cy="523220"/>
          </a:xfrm>
          <a:prstGeom prst="rect">
            <a:avLst/>
          </a:prstGeom>
        </p:spPr>
        <p:txBody>
          <a:bodyPr wrap="none">
            <a:spAutoFit/>
          </a:bodyPr>
          <a:lstStyle/>
          <a:p>
            <a:r>
              <a:rPr lang="zh-CN" altLang="zh-CN" sz="2800" b="1" kern="100" dirty="0">
                <a:solidFill>
                  <a:srgbClr val="FF0000"/>
                </a:solidFill>
                <a:latin typeface="Arial" panose="020B0604020202020204" pitchFamily="34" charset="0"/>
                <a:ea typeface="宋体" panose="02010600030101010101" pitchFamily="2" charset="-122"/>
                <a:cs typeface="Arial" panose="020B0604020202020204" pitchFamily="34" charset="0"/>
              </a:rPr>
              <a:t>为本征函数</a:t>
            </a:r>
            <a:endParaRPr lang="zh-CN" altLang="en-US" sz="2800" b="1" dirty="0">
              <a:solidFill>
                <a:srgbClr val="FF0000"/>
              </a:solidFill>
            </a:endParaRPr>
          </a:p>
        </p:txBody>
      </p:sp>
      <p:graphicFrame>
        <p:nvGraphicFramePr>
          <p:cNvPr id="9" name="对象 8">
            <a:extLst>
              <a:ext uri="{FF2B5EF4-FFF2-40B4-BE49-F238E27FC236}">
                <a16:creationId xmlns:a16="http://schemas.microsoft.com/office/drawing/2014/main" id="{96995C45-B2AE-4DB8-8714-228D45D74148}"/>
              </a:ext>
            </a:extLst>
          </p:cNvPr>
          <p:cNvGraphicFramePr>
            <a:graphicFrameLocks noChangeAspect="1"/>
          </p:cNvGraphicFramePr>
          <p:nvPr>
            <p:extLst>
              <p:ext uri="{D42A27DB-BD31-4B8C-83A1-F6EECF244321}">
                <p14:modId xmlns:p14="http://schemas.microsoft.com/office/powerpoint/2010/main" val="117256903"/>
              </p:ext>
            </p:extLst>
          </p:nvPr>
        </p:nvGraphicFramePr>
        <p:xfrm>
          <a:off x="6138238" y="1075859"/>
          <a:ext cx="501650" cy="638175"/>
        </p:xfrm>
        <a:graphic>
          <a:graphicData uri="http://schemas.openxmlformats.org/presentationml/2006/ole">
            <mc:AlternateContent xmlns:mc="http://schemas.openxmlformats.org/markup-compatibility/2006">
              <mc:Choice xmlns:v="urn:schemas-microsoft-com:vml" Requires="v">
                <p:oleObj spid="_x0000_s188900" name="Equation" r:id="rId7" imgW="177480" imgH="228600" progId="Equation.DSMT4">
                  <p:embed/>
                </p:oleObj>
              </mc:Choice>
              <mc:Fallback>
                <p:oleObj name="Equation" r:id="rId7" imgW="177480" imgH="228600" progId="Equation.DSMT4">
                  <p:embed/>
                  <p:pic>
                    <p:nvPicPr>
                      <p:cNvPr id="9" name="对象 8">
                        <a:extLst>
                          <a:ext uri="{FF2B5EF4-FFF2-40B4-BE49-F238E27FC236}">
                            <a16:creationId xmlns:a16="http://schemas.microsoft.com/office/drawing/2014/main" id="{DFC6158C-43B3-4A60-A5A4-F81CB45EDAE9}"/>
                          </a:ext>
                        </a:extLst>
                      </p:cNvPr>
                      <p:cNvPicPr>
                        <a:picLocks noChangeAspect="1" noChangeArrowheads="1"/>
                      </p:cNvPicPr>
                      <p:nvPr/>
                    </p:nvPicPr>
                    <p:blipFill>
                      <a:blip r:embed="rId8"/>
                      <a:srcRect/>
                      <a:stretch>
                        <a:fillRect/>
                      </a:stretch>
                    </p:blipFill>
                    <p:spPr bwMode="auto">
                      <a:xfrm>
                        <a:off x="6138238" y="1075859"/>
                        <a:ext cx="501650" cy="63817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12FCF318-F2A3-4068-AA54-E9F13A2E752C}"/>
              </a:ext>
            </a:extLst>
          </p:cNvPr>
          <p:cNvGraphicFramePr>
            <a:graphicFrameLocks noChangeAspect="1"/>
          </p:cNvGraphicFramePr>
          <p:nvPr>
            <p:extLst>
              <p:ext uri="{D42A27DB-BD31-4B8C-83A1-F6EECF244321}">
                <p14:modId xmlns:p14="http://schemas.microsoft.com/office/powerpoint/2010/main" val="3390461807"/>
              </p:ext>
            </p:extLst>
          </p:nvPr>
        </p:nvGraphicFramePr>
        <p:xfrm>
          <a:off x="9087414" y="1056942"/>
          <a:ext cx="501650" cy="638175"/>
        </p:xfrm>
        <a:graphic>
          <a:graphicData uri="http://schemas.openxmlformats.org/presentationml/2006/ole">
            <mc:AlternateContent xmlns:mc="http://schemas.openxmlformats.org/markup-compatibility/2006">
              <mc:Choice xmlns:v="urn:schemas-microsoft-com:vml" Requires="v">
                <p:oleObj spid="_x0000_s188901" name="Equation" r:id="rId9" imgW="177480" imgH="228600" progId="Equation.DSMT4">
                  <p:embed/>
                </p:oleObj>
              </mc:Choice>
              <mc:Fallback>
                <p:oleObj name="Equation" r:id="rId9" imgW="177480" imgH="228600" progId="Equation.DSMT4">
                  <p:embed/>
                  <p:pic>
                    <p:nvPicPr>
                      <p:cNvPr id="10" name="对象 9">
                        <a:extLst>
                          <a:ext uri="{FF2B5EF4-FFF2-40B4-BE49-F238E27FC236}">
                            <a16:creationId xmlns:a16="http://schemas.microsoft.com/office/drawing/2014/main" id="{4ADA4A5D-716B-4FAD-9E68-DC9E12DAA628}"/>
                          </a:ext>
                        </a:extLst>
                      </p:cNvPr>
                      <p:cNvPicPr>
                        <a:picLocks noChangeAspect="1" noChangeArrowheads="1"/>
                      </p:cNvPicPr>
                      <p:nvPr/>
                    </p:nvPicPr>
                    <p:blipFill>
                      <a:blip r:embed="rId10"/>
                      <a:srcRect/>
                      <a:stretch>
                        <a:fillRect/>
                      </a:stretch>
                    </p:blipFill>
                    <p:spPr bwMode="auto">
                      <a:xfrm>
                        <a:off x="9087414" y="1056942"/>
                        <a:ext cx="501650" cy="638175"/>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9540159E-20E9-4B42-A70F-39D5F60C449F}"/>
              </a:ext>
            </a:extLst>
          </p:cNvPr>
          <p:cNvSpPr/>
          <p:nvPr/>
        </p:nvSpPr>
        <p:spPr>
          <a:xfrm>
            <a:off x="2060895" y="1902596"/>
            <a:ext cx="3480440" cy="523220"/>
          </a:xfrm>
          <a:prstGeom prst="rect">
            <a:avLst/>
          </a:prstGeom>
        </p:spPr>
        <p:txBody>
          <a:bodyPr wrap="none">
            <a:spAutoFit/>
          </a:bodyPr>
          <a:lstStyle/>
          <a:p>
            <a:r>
              <a:rPr lang="zh-CN" altLang="en-US" sz="2800" b="1" dirty="0">
                <a:solidFill>
                  <a:srgbClr val="3333FF"/>
                </a:solidFill>
              </a:rPr>
              <a:t>厄密算符        定义为</a:t>
            </a:r>
          </a:p>
        </p:txBody>
      </p:sp>
      <p:graphicFrame>
        <p:nvGraphicFramePr>
          <p:cNvPr id="12" name="对象 11">
            <a:extLst>
              <a:ext uri="{FF2B5EF4-FFF2-40B4-BE49-F238E27FC236}">
                <a16:creationId xmlns:a16="http://schemas.microsoft.com/office/drawing/2014/main" id="{3BD907D1-0BDE-4D1C-8536-A724F788752D}"/>
              </a:ext>
            </a:extLst>
          </p:cNvPr>
          <p:cNvGraphicFramePr>
            <a:graphicFrameLocks noChangeAspect="1"/>
          </p:cNvGraphicFramePr>
          <p:nvPr>
            <p:extLst>
              <p:ext uri="{D42A27DB-BD31-4B8C-83A1-F6EECF244321}">
                <p14:modId xmlns:p14="http://schemas.microsoft.com/office/powerpoint/2010/main" val="1536353483"/>
              </p:ext>
            </p:extLst>
          </p:nvPr>
        </p:nvGraphicFramePr>
        <p:xfrm>
          <a:off x="3681852" y="1756379"/>
          <a:ext cx="528999" cy="649912"/>
        </p:xfrm>
        <a:graphic>
          <a:graphicData uri="http://schemas.openxmlformats.org/presentationml/2006/ole">
            <mc:AlternateContent xmlns:mc="http://schemas.openxmlformats.org/markup-compatibility/2006">
              <mc:Choice xmlns:v="urn:schemas-microsoft-com:vml" Requires="v">
                <p:oleObj spid="_x0000_s188902" name="Equation" r:id="rId11" imgW="164957" imgH="203024" progId="Equation.DSMT4">
                  <p:embed/>
                </p:oleObj>
              </mc:Choice>
              <mc:Fallback>
                <p:oleObj name="Equation" r:id="rId11" imgW="164957" imgH="203024" progId="Equation.DSMT4">
                  <p:embed/>
                  <p:pic>
                    <p:nvPicPr>
                      <p:cNvPr id="38" name="对象 37">
                        <a:extLst>
                          <a:ext uri="{FF2B5EF4-FFF2-40B4-BE49-F238E27FC236}">
                            <a16:creationId xmlns:a16="http://schemas.microsoft.com/office/drawing/2014/main" id="{E9744917-1C29-4EC6-A0D9-ED46552FED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81852" y="1756379"/>
                        <a:ext cx="528999" cy="649912"/>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81C4F4F1-E5AA-4BAE-AD3A-271F7601EAF3}"/>
              </a:ext>
            </a:extLst>
          </p:cNvPr>
          <p:cNvSpPr/>
          <p:nvPr/>
        </p:nvSpPr>
        <p:spPr>
          <a:xfrm>
            <a:off x="9145372" y="5481388"/>
            <a:ext cx="2609677" cy="954107"/>
          </a:xfrm>
          <a:prstGeom prst="rect">
            <a:avLst/>
          </a:prstGeom>
        </p:spPr>
        <p:txBody>
          <a:bodyPr wrap="square">
            <a:spAutoFit/>
          </a:bodyPr>
          <a:lstStyle/>
          <a:p>
            <a:r>
              <a:rPr lang="zh-CN" altLang="zh-CN" sz="2800" b="1" dirty="0">
                <a:solidFill>
                  <a:srgbClr val="C00000"/>
                </a:solidFill>
                <a:latin typeface="Calibri" panose="020F0502020204030204" pitchFamily="34" charset="0"/>
                <a:ea typeface="宋体" panose="02010600030101010101" pitchFamily="2" charset="-122"/>
              </a:rPr>
              <a:t>厄密算符的</a:t>
            </a:r>
            <a:r>
              <a:rPr lang="zh-CN" altLang="zh-CN" sz="2800" b="1" dirty="0">
                <a:solidFill>
                  <a:srgbClr val="C00000"/>
                </a:solidFill>
                <a:latin typeface="Arial" panose="020B0604020202020204" pitchFamily="34" charset="0"/>
                <a:ea typeface="宋体" panose="02010600030101010101" pitchFamily="2" charset="-122"/>
                <a:cs typeface="Arial" panose="020B0604020202020204" pitchFamily="34" charset="0"/>
              </a:rPr>
              <a:t>本征值</a:t>
            </a:r>
            <a:r>
              <a:rPr lang="zh-CN" altLang="zh-CN" sz="2800" b="1" dirty="0">
                <a:solidFill>
                  <a:srgbClr val="C00000"/>
                </a:solidFill>
                <a:latin typeface="Calibri" panose="020F0502020204030204" pitchFamily="34" charset="0"/>
                <a:ea typeface="宋体" panose="02010600030101010101" pitchFamily="2" charset="-122"/>
              </a:rPr>
              <a:t>为实数</a:t>
            </a:r>
            <a:endParaRPr lang="zh-CN" altLang="en-US" sz="2800" dirty="0"/>
          </a:p>
        </p:txBody>
      </p:sp>
      <p:graphicFrame>
        <p:nvGraphicFramePr>
          <p:cNvPr id="14" name="对象 13">
            <a:extLst>
              <a:ext uri="{FF2B5EF4-FFF2-40B4-BE49-F238E27FC236}">
                <a16:creationId xmlns:a16="http://schemas.microsoft.com/office/drawing/2014/main" id="{DFA2E7E9-8DB0-44F3-B32F-3078446D384A}"/>
              </a:ext>
            </a:extLst>
          </p:cNvPr>
          <p:cNvGraphicFramePr>
            <a:graphicFrameLocks noChangeAspect="1"/>
          </p:cNvGraphicFramePr>
          <p:nvPr>
            <p:extLst>
              <p:ext uri="{D42A27DB-BD31-4B8C-83A1-F6EECF244321}">
                <p14:modId xmlns:p14="http://schemas.microsoft.com/office/powerpoint/2010/main" val="365950379"/>
              </p:ext>
            </p:extLst>
          </p:nvPr>
        </p:nvGraphicFramePr>
        <p:xfrm>
          <a:off x="6049180" y="1670119"/>
          <a:ext cx="4319103" cy="854283"/>
        </p:xfrm>
        <a:graphic>
          <a:graphicData uri="http://schemas.openxmlformats.org/presentationml/2006/ole">
            <mc:AlternateContent xmlns:mc="http://schemas.openxmlformats.org/markup-compatibility/2006">
              <mc:Choice xmlns:v="urn:schemas-microsoft-com:vml" Requires="v">
                <p:oleObj spid="_x0000_s188903" name="Equation" r:id="rId13" imgW="1422360" imgH="279360" progId="Equation.DSMT4">
                  <p:embed/>
                </p:oleObj>
              </mc:Choice>
              <mc:Fallback>
                <p:oleObj name="Equation" r:id="rId13" imgW="1422360" imgH="279360" progId="Equation.DSMT4">
                  <p:embed/>
                  <p:pic>
                    <p:nvPicPr>
                      <p:cNvPr id="40" name="对象 39">
                        <a:extLst>
                          <a:ext uri="{FF2B5EF4-FFF2-40B4-BE49-F238E27FC236}">
                            <a16:creationId xmlns:a16="http://schemas.microsoft.com/office/drawing/2014/main" id="{3E639D5D-3577-43EA-A909-9F00B6318564}"/>
                          </a:ext>
                        </a:extLst>
                      </p:cNvPr>
                      <p:cNvPicPr>
                        <a:picLocks noChangeAspect="1" noChangeArrowheads="1"/>
                      </p:cNvPicPr>
                      <p:nvPr/>
                    </p:nvPicPr>
                    <p:blipFill>
                      <a:blip r:embed="rId14"/>
                      <a:srcRect/>
                      <a:stretch>
                        <a:fillRect/>
                      </a:stretch>
                    </p:blipFill>
                    <p:spPr bwMode="auto">
                      <a:xfrm>
                        <a:off x="6049180" y="1670119"/>
                        <a:ext cx="4319103" cy="854283"/>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276BD4EF-9D1E-4344-B5DC-1CB678ECDB57}"/>
              </a:ext>
            </a:extLst>
          </p:cNvPr>
          <p:cNvGraphicFramePr>
            <a:graphicFrameLocks noChangeAspect="1"/>
          </p:cNvGraphicFramePr>
          <p:nvPr>
            <p:extLst>
              <p:ext uri="{D42A27DB-BD31-4B8C-83A1-F6EECF244321}">
                <p14:modId xmlns:p14="http://schemas.microsoft.com/office/powerpoint/2010/main" val="3515734005"/>
              </p:ext>
            </p:extLst>
          </p:nvPr>
        </p:nvGraphicFramePr>
        <p:xfrm>
          <a:off x="3936448" y="2446084"/>
          <a:ext cx="4319103" cy="763952"/>
        </p:xfrm>
        <a:graphic>
          <a:graphicData uri="http://schemas.openxmlformats.org/presentationml/2006/ole">
            <mc:AlternateContent xmlns:mc="http://schemas.openxmlformats.org/markup-compatibility/2006">
              <mc:Choice xmlns:v="urn:schemas-microsoft-com:vml" Requires="v">
                <p:oleObj spid="_x0000_s188904" name="Equation" r:id="rId15" imgW="1587240" imgH="279360" progId="Equation.DSMT4">
                  <p:embed/>
                </p:oleObj>
              </mc:Choice>
              <mc:Fallback>
                <p:oleObj name="Equation" r:id="rId15" imgW="1587240" imgH="279360" progId="Equation.DSMT4">
                  <p:embed/>
                  <p:pic>
                    <p:nvPicPr>
                      <p:cNvPr id="41" name="对象 40">
                        <a:extLst>
                          <a:ext uri="{FF2B5EF4-FFF2-40B4-BE49-F238E27FC236}">
                            <a16:creationId xmlns:a16="http://schemas.microsoft.com/office/drawing/2014/main" id="{536221E1-7DFD-47D2-94A1-2024FB77B496}"/>
                          </a:ext>
                        </a:extLst>
                      </p:cNvPr>
                      <p:cNvPicPr>
                        <a:picLocks noChangeAspect="1" noChangeArrowheads="1"/>
                      </p:cNvPicPr>
                      <p:nvPr/>
                    </p:nvPicPr>
                    <p:blipFill>
                      <a:blip r:embed="rId16"/>
                      <a:srcRect/>
                      <a:stretch>
                        <a:fillRect/>
                      </a:stretch>
                    </p:blipFill>
                    <p:spPr bwMode="auto">
                      <a:xfrm>
                        <a:off x="3936448" y="2446084"/>
                        <a:ext cx="4319103" cy="763952"/>
                      </a:xfrm>
                      <a:prstGeom prst="rect">
                        <a:avLst/>
                      </a:prstGeom>
                      <a:noFill/>
                    </p:spPr>
                  </p:pic>
                </p:oleObj>
              </mc:Fallback>
            </mc:AlternateContent>
          </a:graphicData>
        </a:graphic>
      </p:graphicFrame>
      <p:sp>
        <p:nvSpPr>
          <p:cNvPr id="16" name="AutoShape 2059">
            <a:extLst>
              <a:ext uri="{FF2B5EF4-FFF2-40B4-BE49-F238E27FC236}">
                <a16:creationId xmlns:a16="http://schemas.microsoft.com/office/drawing/2014/main" id="{DCC62859-2A45-40FB-8BF3-88895A0304EB}"/>
              </a:ext>
            </a:extLst>
          </p:cNvPr>
          <p:cNvSpPr>
            <a:spLocks noChangeArrowheads="1"/>
          </p:cNvSpPr>
          <p:nvPr/>
        </p:nvSpPr>
        <p:spPr bwMode="auto">
          <a:xfrm>
            <a:off x="2204712" y="2794605"/>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7" name="对象 16">
            <a:extLst>
              <a:ext uri="{FF2B5EF4-FFF2-40B4-BE49-F238E27FC236}">
                <a16:creationId xmlns:a16="http://schemas.microsoft.com/office/drawing/2014/main" id="{A32C29E5-9AE2-4E61-BEAA-C4ADBBCBF3D4}"/>
              </a:ext>
            </a:extLst>
          </p:cNvPr>
          <p:cNvGraphicFramePr>
            <a:graphicFrameLocks noChangeAspect="1"/>
          </p:cNvGraphicFramePr>
          <p:nvPr>
            <p:extLst>
              <p:ext uri="{D42A27DB-BD31-4B8C-83A1-F6EECF244321}">
                <p14:modId xmlns:p14="http://schemas.microsoft.com/office/powerpoint/2010/main" val="883878699"/>
              </p:ext>
            </p:extLst>
          </p:nvPr>
        </p:nvGraphicFramePr>
        <p:xfrm>
          <a:off x="3282724" y="3772780"/>
          <a:ext cx="6891727" cy="793524"/>
        </p:xfrm>
        <a:graphic>
          <a:graphicData uri="http://schemas.openxmlformats.org/presentationml/2006/ole">
            <mc:AlternateContent xmlns:mc="http://schemas.openxmlformats.org/markup-compatibility/2006">
              <mc:Choice xmlns:v="urn:schemas-microsoft-com:vml" Requires="v">
                <p:oleObj spid="_x0000_s188905" name="Equation" r:id="rId17" imgW="2438280" imgH="279360" progId="Equation.DSMT4">
                  <p:embed/>
                </p:oleObj>
              </mc:Choice>
              <mc:Fallback>
                <p:oleObj name="Equation" r:id="rId17" imgW="2438280" imgH="279360" progId="Equation.DSMT4">
                  <p:embed/>
                  <p:pic>
                    <p:nvPicPr>
                      <p:cNvPr id="43" name="对象 42">
                        <a:extLst>
                          <a:ext uri="{FF2B5EF4-FFF2-40B4-BE49-F238E27FC236}">
                            <a16:creationId xmlns:a16="http://schemas.microsoft.com/office/drawing/2014/main" id="{479B0E5E-399A-4BE5-B916-AA0799732F14}"/>
                          </a:ext>
                        </a:extLst>
                      </p:cNvPr>
                      <p:cNvPicPr>
                        <a:picLocks noChangeAspect="1" noChangeArrowheads="1"/>
                      </p:cNvPicPr>
                      <p:nvPr/>
                    </p:nvPicPr>
                    <p:blipFill>
                      <a:blip r:embed="rId18"/>
                      <a:srcRect/>
                      <a:stretch>
                        <a:fillRect/>
                      </a:stretch>
                    </p:blipFill>
                    <p:spPr bwMode="auto">
                      <a:xfrm>
                        <a:off x="3282724" y="3772780"/>
                        <a:ext cx="6891727" cy="793524"/>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DE3296CD-5332-4EA7-B2F8-05F992D31088}"/>
              </a:ext>
            </a:extLst>
          </p:cNvPr>
          <p:cNvGraphicFramePr>
            <a:graphicFrameLocks noChangeAspect="1"/>
          </p:cNvGraphicFramePr>
          <p:nvPr>
            <p:extLst>
              <p:ext uri="{D42A27DB-BD31-4B8C-83A1-F6EECF244321}">
                <p14:modId xmlns:p14="http://schemas.microsoft.com/office/powerpoint/2010/main" val="3472638116"/>
              </p:ext>
            </p:extLst>
          </p:nvPr>
        </p:nvGraphicFramePr>
        <p:xfrm>
          <a:off x="3887788" y="3094038"/>
          <a:ext cx="2324100" cy="795337"/>
        </p:xfrm>
        <a:graphic>
          <a:graphicData uri="http://schemas.openxmlformats.org/presentationml/2006/ole">
            <mc:AlternateContent xmlns:mc="http://schemas.openxmlformats.org/markup-compatibility/2006">
              <mc:Choice xmlns:v="urn:schemas-microsoft-com:vml" Requires="v">
                <p:oleObj spid="_x0000_s188906" name="Equation" r:id="rId19" imgW="736560" imgH="253800" progId="Equation.DSMT4">
                  <p:embed/>
                </p:oleObj>
              </mc:Choice>
              <mc:Fallback>
                <p:oleObj name="Equation" r:id="rId19" imgW="736560" imgH="253800" progId="Equation.DSMT4">
                  <p:embed/>
                  <p:pic>
                    <p:nvPicPr>
                      <p:cNvPr id="44" name="对象 43">
                        <a:extLst>
                          <a:ext uri="{FF2B5EF4-FFF2-40B4-BE49-F238E27FC236}">
                            <a16:creationId xmlns:a16="http://schemas.microsoft.com/office/drawing/2014/main" id="{B034E747-B3E7-4FDA-939E-61E140EC2E80}"/>
                          </a:ext>
                        </a:extLst>
                      </p:cNvPr>
                      <p:cNvPicPr>
                        <a:picLocks noChangeAspect="1" noChangeArrowheads="1"/>
                      </p:cNvPicPr>
                      <p:nvPr/>
                    </p:nvPicPr>
                    <p:blipFill>
                      <a:blip r:embed="rId20"/>
                      <a:srcRect/>
                      <a:stretch>
                        <a:fillRect/>
                      </a:stretch>
                    </p:blipFill>
                    <p:spPr bwMode="auto">
                      <a:xfrm>
                        <a:off x="3887788" y="3094038"/>
                        <a:ext cx="2324100" cy="795337"/>
                      </a:xfrm>
                      <a:prstGeom prst="rect">
                        <a:avLst/>
                      </a:prstGeom>
                      <a:noFill/>
                    </p:spPr>
                  </p:pic>
                </p:oleObj>
              </mc:Fallback>
            </mc:AlternateContent>
          </a:graphicData>
        </a:graphic>
      </p:graphicFrame>
      <p:sp>
        <p:nvSpPr>
          <p:cNvPr id="19" name="矩形 18">
            <a:extLst>
              <a:ext uri="{FF2B5EF4-FFF2-40B4-BE49-F238E27FC236}">
                <a16:creationId xmlns:a16="http://schemas.microsoft.com/office/drawing/2014/main" id="{C2D4526A-1220-4974-B9E4-1EB9A30045D7}"/>
              </a:ext>
            </a:extLst>
          </p:cNvPr>
          <p:cNvSpPr/>
          <p:nvPr/>
        </p:nvSpPr>
        <p:spPr>
          <a:xfrm>
            <a:off x="2060895" y="3239680"/>
            <a:ext cx="1620957" cy="523220"/>
          </a:xfrm>
          <a:prstGeom prst="rect">
            <a:avLst/>
          </a:prstGeom>
        </p:spPr>
        <p:txBody>
          <a:bodyPr wrap="none">
            <a:spAutoFit/>
          </a:bodyPr>
          <a:lstStyle/>
          <a:p>
            <a:r>
              <a:rPr lang="zh-CN" altLang="en-US" sz="2800" b="1" dirty="0">
                <a:solidFill>
                  <a:srgbClr val="FF0000"/>
                </a:solidFill>
              </a:rPr>
              <a:t>本征方程</a:t>
            </a:r>
            <a:endParaRPr lang="zh-CN" altLang="en-US" sz="2800" dirty="0">
              <a:solidFill>
                <a:srgbClr val="FF0000"/>
              </a:solidFill>
            </a:endParaRPr>
          </a:p>
        </p:txBody>
      </p:sp>
      <p:sp>
        <p:nvSpPr>
          <p:cNvPr id="20" name="AutoShape 2059">
            <a:extLst>
              <a:ext uri="{FF2B5EF4-FFF2-40B4-BE49-F238E27FC236}">
                <a16:creationId xmlns:a16="http://schemas.microsoft.com/office/drawing/2014/main" id="{BA76C1E7-54F2-44C7-978C-6124968076D2}"/>
              </a:ext>
            </a:extLst>
          </p:cNvPr>
          <p:cNvSpPr>
            <a:spLocks noChangeArrowheads="1"/>
          </p:cNvSpPr>
          <p:nvPr/>
        </p:nvSpPr>
        <p:spPr bwMode="auto">
          <a:xfrm>
            <a:off x="1439012" y="4080865"/>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1" name="对象 20">
            <a:extLst>
              <a:ext uri="{FF2B5EF4-FFF2-40B4-BE49-F238E27FC236}">
                <a16:creationId xmlns:a16="http://schemas.microsoft.com/office/drawing/2014/main" id="{FEBB892B-8D5D-4E26-AF35-C7F885DDAA2B}"/>
              </a:ext>
            </a:extLst>
          </p:cNvPr>
          <p:cNvGraphicFramePr>
            <a:graphicFrameLocks noChangeAspect="1"/>
          </p:cNvGraphicFramePr>
          <p:nvPr>
            <p:extLst>
              <p:ext uri="{D42A27DB-BD31-4B8C-83A1-F6EECF244321}">
                <p14:modId xmlns:p14="http://schemas.microsoft.com/office/powerpoint/2010/main" val="2515605197"/>
              </p:ext>
            </p:extLst>
          </p:nvPr>
        </p:nvGraphicFramePr>
        <p:xfrm>
          <a:off x="2689519" y="4629546"/>
          <a:ext cx="8558650" cy="798307"/>
        </p:xfrm>
        <a:graphic>
          <a:graphicData uri="http://schemas.openxmlformats.org/presentationml/2006/ole">
            <mc:AlternateContent xmlns:mc="http://schemas.openxmlformats.org/markup-compatibility/2006">
              <mc:Choice xmlns:v="urn:schemas-microsoft-com:vml" Requires="v">
                <p:oleObj spid="_x0000_s188907" name="Equation" r:id="rId21" imgW="3009600" imgH="279360" progId="Equation.DSMT4">
                  <p:embed/>
                </p:oleObj>
              </mc:Choice>
              <mc:Fallback>
                <p:oleObj name="Equation" r:id="rId21" imgW="3009600" imgH="279360" progId="Equation.DSMT4">
                  <p:embed/>
                  <p:pic>
                    <p:nvPicPr>
                      <p:cNvPr id="47" name="对象 46">
                        <a:extLst>
                          <a:ext uri="{FF2B5EF4-FFF2-40B4-BE49-F238E27FC236}">
                            <a16:creationId xmlns:a16="http://schemas.microsoft.com/office/drawing/2014/main" id="{144BFEE5-D8FA-419E-AFE4-1120E5760164}"/>
                          </a:ext>
                        </a:extLst>
                      </p:cNvPr>
                      <p:cNvPicPr>
                        <a:picLocks noChangeAspect="1" noChangeArrowheads="1"/>
                      </p:cNvPicPr>
                      <p:nvPr/>
                    </p:nvPicPr>
                    <p:blipFill>
                      <a:blip r:embed="rId22"/>
                      <a:srcRect/>
                      <a:stretch>
                        <a:fillRect/>
                      </a:stretch>
                    </p:blipFill>
                    <p:spPr bwMode="auto">
                      <a:xfrm>
                        <a:off x="2689519" y="4629546"/>
                        <a:ext cx="8558650" cy="798307"/>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2C7A95C6-2C8D-4486-9728-D6A164FE27BF}"/>
              </a:ext>
            </a:extLst>
          </p:cNvPr>
          <p:cNvGraphicFramePr>
            <a:graphicFrameLocks noChangeAspect="1"/>
          </p:cNvGraphicFramePr>
          <p:nvPr>
            <p:extLst>
              <p:ext uri="{D42A27DB-BD31-4B8C-83A1-F6EECF244321}">
                <p14:modId xmlns:p14="http://schemas.microsoft.com/office/powerpoint/2010/main" val="2812762190"/>
              </p:ext>
            </p:extLst>
          </p:nvPr>
        </p:nvGraphicFramePr>
        <p:xfrm>
          <a:off x="1186842" y="5459658"/>
          <a:ext cx="4702382" cy="831111"/>
        </p:xfrm>
        <a:graphic>
          <a:graphicData uri="http://schemas.openxmlformats.org/presentationml/2006/ole">
            <mc:AlternateContent xmlns:mc="http://schemas.openxmlformats.org/markup-compatibility/2006">
              <mc:Choice xmlns:v="urn:schemas-microsoft-com:vml" Requires="v">
                <p:oleObj spid="_x0000_s188908" name="Equation" r:id="rId23" imgW="1587240" imgH="279360" progId="Equation.DSMT4">
                  <p:embed/>
                </p:oleObj>
              </mc:Choice>
              <mc:Fallback>
                <p:oleObj name="Equation" r:id="rId23" imgW="1587240" imgH="279360" progId="Equation.DSMT4">
                  <p:embed/>
                  <p:pic>
                    <p:nvPicPr>
                      <p:cNvPr id="48" name="对象 47">
                        <a:extLst>
                          <a:ext uri="{FF2B5EF4-FFF2-40B4-BE49-F238E27FC236}">
                            <a16:creationId xmlns:a16="http://schemas.microsoft.com/office/drawing/2014/main" id="{9BF2E135-3667-4635-A1E0-4EF8B74D4CF5}"/>
                          </a:ext>
                        </a:extLst>
                      </p:cNvPr>
                      <p:cNvPicPr>
                        <a:picLocks noChangeAspect="1" noChangeArrowheads="1"/>
                      </p:cNvPicPr>
                      <p:nvPr/>
                    </p:nvPicPr>
                    <p:blipFill>
                      <a:blip r:embed="rId24"/>
                      <a:srcRect/>
                      <a:stretch>
                        <a:fillRect/>
                      </a:stretch>
                    </p:blipFill>
                    <p:spPr bwMode="auto">
                      <a:xfrm>
                        <a:off x="1186842" y="5459658"/>
                        <a:ext cx="4702382" cy="831111"/>
                      </a:xfrm>
                      <a:prstGeom prst="rect">
                        <a:avLst/>
                      </a:prstGeom>
                      <a:noFill/>
                    </p:spPr>
                  </p:pic>
                </p:oleObj>
              </mc:Fallback>
            </mc:AlternateContent>
          </a:graphicData>
        </a:graphic>
      </p:graphicFrame>
      <p:sp>
        <p:nvSpPr>
          <p:cNvPr id="23" name="AutoShape 2059">
            <a:extLst>
              <a:ext uri="{FF2B5EF4-FFF2-40B4-BE49-F238E27FC236}">
                <a16:creationId xmlns:a16="http://schemas.microsoft.com/office/drawing/2014/main" id="{B63DF9C4-DD43-481A-B966-3401BC840F52}"/>
              </a:ext>
            </a:extLst>
          </p:cNvPr>
          <p:cNvSpPr>
            <a:spLocks noChangeArrowheads="1"/>
          </p:cNvSpPr>
          <p:nvPr/>
        </p:nvSpPr>
        <p:spPr bwMode="auto">
          <a:xfrm>
            <a:off x="5973227" y="5805243"/>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4" name="对象 23">
            <a:extLst>
              <a:ext uri="{FF2B5EF4-FFF2-40B4-BE49-F238E27FC236}">
                <a16:creationId xmlns:a16="http://schemas.microsoft.com/office/drawing/2014/main" id="{36D1A571-67DF-46D3-8087-C47E571EDA4C}"/>
              </a:ext>
            </a:extLst>
          </p:cNvPr>
          <p:cNvGraphicFramePr>
            <a:graphicFrameLocks noChangeAspect="1"/>
          </p:cNvGraphicFramePr>
          <p:nvPr>
            <p:extLst>
              <p:ext uri="{D42A27DB-BD31-4B8C-83A1-F6EECF244321}">
                <p14:modId xmlns:p14="http://schemas.microsoft.com/office/powerpoint/2010/main" val="1655041581"/>
              </p:ext>
            </p:extLst>
          </p:nvPr>
        </p:nvGraphicFramePr>
        <p:xfrm>
          <a:off x="7453081" y="5540197"/>
          <a:ext cx="1511300" cy="720725"/>
        </p:xfrm>
        <a:graphic>
          <a:graphicData uri="http://schemas.openxmlformats.org/presentationml/2006/ole">
            <mc:AlternateContent xmlns:mc="http://schemas.openxmlformats.org/markup-compatibility/2006">
              <mc:Choice xmlns:v="urn:schemas-microsoft-com:vml" Requires="v">
                <p:oleObj spid="_x0000_s188909" name="Equation" r:id="rId25" imgW="507960" imgH="241200" progId="Equation.DSMT4">
                  <p:embed/>
                </p:oleObj>
              </mc:Choice>
              <mc:Fallback>
                <p:oleObj name="Equation" r:id="rId25" imgW="507960" imgH="241200" progId="Equation.DSMT4">
                  <p:embed/>
                  <p:pic>
                    <p:nvPicPr>
                      <p:cNvPr id="50" name="对象 49">
                        <a:extLst>
                          <a:ext uri="{FF2B5EF4-FFF2-40B4-BE49-F238E27FC236}">
                            <a16:creationId xmlns:a16="http://schemas.microsoft.com/office/drawing/2014/main" id="{23619C05-B95A-4801-9729-7B56EAD614D9}"/>
                          </a:ext>
                        </a:extLst>
                      </p:cNvPr>
                      <p:cNvPicPr>
                        <a:picLocks noChangeAspect="1" noChangeArrowheads="1"/>
                      </p:cNvPicPr>
                      <p:nvPr/>
                    </p:nvPicPr>
                    <p:blipFill>
                      <a:blip r:embed="rId26"/>
                      <a:srcRect/>
                      <a:stretch>
                        <a:fillRect/>
                      </a:stretch>
                    </p:blipFill>
                    <p:spPr bwMode="auto">
                      <a:xfrm>
                        <a:off x="7453081" y="5540197"/>
                        <a:ext cx="1511300" cy="720725"/>
                      </a:xfrm>
                      <a:prstGeom prst="rect">
                        <a:avLst/>
                      </a:prstGeom>
                      <a:noFill/>
                    </p:spPr>
                  </p:pic>
                </p:oleObj>
              </mc:Fallback>
            </mc:AlternateContent>
          </a:graphicData>
        </a:graphic>
      </p:graphicFrame>
      <p:sp>
        <p:nvSpPr>
          <p:cNvPr id="25" name="矩形 24">
            <a:extLst>
              <a:ext uri="{FF2B5EF4-FFF2-40B4-BE49-F238E27FC236}">
                <a16:creationId xmlns:a16="http://schemas.microsoft.com/office/drawing/2014/main" id="{7C2E3939-7F3C-4688-B52E-8E3B2DE246B9}"/>
              </a:ext>
            </a:extLst>
          </p:cNvPr>
          <p:cNvSpPr/>
          <p:nvPr/>
        </p:nvSpPr>
        <p:spPr>
          <a:xfrm>
            <a:off x="817433" y="6269038"/>
            <a:ext cx="8802410" cy="523220"/>
          </a:xfrm>
          <a:prstGeom prst="rect">
            <a:avLst/>
          </a:prstGeom>
        </p:spPr>
        <p:txBody>
          <a:bodyPr wrap="none">
            <a:spAutoFit/>
          </a:bodyPr>
          <a:lstStyle/>
          <a:p>
            <a:r>
              <a:rPr lang="zh-CN" altLang="en-US" sz="2800" b="1" dirty="0">
                <a:solidFill>
                  <a:srgbClr val="FF00FF"/>
                </a:solidFill>
                <a:ea typeface=""/>
                <a:cs typeface=""/>
              </a:rPr>
              <a:t>推论：</a:t>
            </a:r>
            <a:r>
              <a:rPr lang="zh-CN" altLang="zh-CN" sz="2800" b="1" dirty="0">
                <a:solidFill>
                  <a:srgbClr val="009900"/>
                </a:solidFill>
              </a:rPr>
              <a:t>量子力学中的任何力学量算符一定是厄密算符。</a:t>
            </a:r>
            <a:endParaRPr lang="zh-CN" altLang="en-US" sz="2800" b="1" dirty="0">
              <a:solidFill>
                <a:srgbClr val="009900"/>
              </a:solidFill>
            </a:endParaRPr>
          </a:p>
        </p:txBody>
      </p:sp>
    </p:spTree>
    <p:extLst>
      <p:ext uri="{BB962C8B-B14F-4D97-AF65-F5344CB8AC3E}">
        <p14:creationId xmlns:p14="http://schemas.microsoft.com/office/powerpoint/2010/main" val="185098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par>
                                <p:cTn id="20" presetID="21" presetClass="entr" presetSubtype="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anim calcmode="lin" valueType="num">
                                      <p:cBhvr>
                                        <p:cTn id="36" dur="1000" fill="hold"/>
                                        <p:tgtEl>
                                          <p:spTgt spid="7"/>
                                        </p:tgtEl>
                                        <p:attrNameLst>
                                          <p:attrName>style.rotation</p:attrName>
                                        </p:attrNameLst>
                                      </p:cBhvr>
                                      <p:tavLst>
                                        <p:tav tm="0">
                                          <p:val>
                                            <p:fltVal val="90"/>
                                          </p:val>
                                        </p:tav>
                                        <p:tav tm="100000">
                                          <p:val>
                                            <p:fltVal val="0"/>
                                          </p:val>
                                        </p:tav>
                                      </p:tavLst>
                                    </p:anim>
                                    <p:animEffect transition="in" filter="fade">
                                      <p:cBhvr>
                                        <p:cTn id="37" dur="1000"/>
                                        <p:tgtEl>
                                          <p:spTgt spid="7"/>
                                        </p:tgtEl>
                                      </p:cBhvr>
                                    </p:animEffect>
                                  </p:childTnLst>
                                </p:cTn>
                              </p:par>
                              <p:par>
                                <p:cTn id="38" presetID="31"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fltVal val="0"/>
                                          </p:val>
                                        </p:tav>
                                        <p:tav tm="100000">
                                          <p:val>
                                            <p:strVal val="#ppt_w"/>
                                          </p:val>
                                        </p:tav>
                                      </p:tavLst>
                                    </p:anim>
                                    <p:anim calcmode="lin" valueType="num">
                                      <p:cBhvr>
                                        <p:cTn id="41" dur="1000" fill="hold"/>
                                        <p:tgtEl>
                                          <p:spTgt spid="9"/>
                                        </p:tgtEl>
                                        <p:attrNameLst>
                                          <p:attrName>ppt_h</p:attrName>
                                        </p:attrNameLst>
                                      </p:cBhvr>
                                      <p:tavLst>
                                        <p:tav tm="0">
                                          <p:val>
                                            <p:fltVal val="0"/>
                                          </p:val>
                                        </p:tav>
                                        <p:tav tm="100000">
                                          <p:val>
                                            <p:strVal val="#ppt_h"/>
                                          </p:val>
                                        </p:tav>
                                      </p:tavLst>
                                    </p:anim>
                                    <p:anim calcmode="lin" valueType="num">
                                      <p:cBhvr>
                                        <p:cTn id="42" dur="1000" fill="hold"/>
                                        <p:tgtEl>
                                          <p:spTgt spid="9"/>
                                        </p:tgtEl>
                                        <p:attrNameLst>
                                          <p:attrName>style.rotation</p:attrName>
                                        </p:attrNameLst>
                                      </p:cBhvr>
                                      <p:tavLst>
                                        <p:tav tm="0">
                                          <p:val>
                                            <p:fltVal val="90"/>
                                          </p:val>
                                        </p:tav>
                                        <p:tav tm="100000">
                                          <p:val>
                                            <p:fltVal val="0"/>
                                          </p:val>
                                        </p:tav>
                                      </p:tavLst>
                                    </p:anim>
                                    <p:animEffect transition="in" filter="fade">
                                      <p:cBhvr>
                                        <p:cTn id="43" dur="1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circle(in)">
                                      <p:cBhvr>
                                        <p:cTn id="48" dur="2000"/>
                                        <p:tgtEl>
                                          <p:spTgt spid="8"/>
                                        </p:tgtEl>
                                      </p:cBhvr>
                                    </p:animEffect>
                                  </p:childTnLst>
                                </p:cTn>
                              </p:par>
                              <p:par>
                                <p:cTn id="49" presetID="6" presetClass="entr" presetSubtype="16"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circle(in)">
                                      <p:cBhvr>
                                        <p:cTn id="51" dur="2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circle(in)">
                                      <p:cBhvr>
                                        <p:cTn id="56" dur="2000"/>
                                        <p:tgtEl>
                                          <p:spTgt spid="11"/>
                                        </p:tgtEl>
                                      </p:cBhvr>
                                    </p:animEffect>
                                  </p:childTnLst>
                                </p:cTn>
                              </p:par>
                              <p:par>
                                <p:cTn id="57" presetID="6" presetClass="entr" presetSubtype="16"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circle(in)">
                                      <p:cBhvr>
                                        <p:cTn id="59" dur="2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heel(1)">
                                      <p:cBhvr>
                                        <p:cTn id="70" dur="20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down)">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heel(1)">
                                      <p:cBhvr>
                                        <p:cTn id="86" dur="20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barn(inVertical)">
                                      <p:cBhvr>
                                        <p:cTn id="91" dur="500"/>
                                        <p:tgtEl>
                                          <p:spTgt spid="20"/>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17"/>
                                        </p:tgtEl>
                                        <p:attrNameLst>
                                          <p:attrName>style.visibility</p:attrName>
                                        </p:attrNameLst>
                                      </p:cBhvr>
                                      <p:to>
                                        <p:strVal val="visible"/>
                                      </p:to>
                                    </p:set>
                                    <p:anim calcmode="lin" valueType="num">
                                      <p:cBhvr>
                                        <p:cTn id="96" dur="500" fill="hold"/>
                                        <p:tgtEl>
                                          <p:spTgt spid="17"/>
                                        </p:tgtEl>
                                        <p:attrNameLst>
                                          <p:attrName>ppt_w</p:attrName>
                                        </p:attrNameLst>
                                      </p:cBhvr>
                                      <p:tavLst>
                                        <p:tav tm="0">
                                          <p:val>
                                            <p:fltVal val="0"/>
                                          </p:val>
                                        </p:tav>
                                        <p:tav tm="100000">
                                          <p:val>
                                            <p:strVal val="#ppt_w"/>
                                          </p:val>
                                        </p:tav>
                                      </p:tavLst>
                                    </p:anim>
                                    <p:anim calcmode="lin" valueType="num">
                                      <p:cBhvr>
                                        <p:cTn id="97" dur="500" fill="hold"/>
                                        <p:tgtEl>
                                          <p:spTgt spid="17"/>
                                        </p:tgtEl>
                                        <p:attrNameLst>
                                          <p:attrName>ppt_h</p:attrName>
                                        </p:attrNameLst>
                                      </p:cBhvr>
                                      <p:tavLst>
                                        <p:tav tm="0">
                                          <p:val>
                                            <p:fltVal val="0"/>
                                          </p:val>
                                        </p:tav>
                                        <p:tav tm="100000">
                                          <p:val>
                                            <p:strVal val="#ppt_h"/>
                                          </p:val>
                                        </p:tav>
                                      </p:tavLst>
                                    </p:anim>
                                    <p:animEffect transition="in" filter="fade">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500" fill="hold"/>
                                        <p:tgtEl>
                                          <p:spTgt spid="21"/>
                                        </p:tgtEl>
                                        <p:attrNameLst>
                                          <p:attrName>ppt_w</p:attrName>
                                        </p:attrNameLst>
                                      </p:cBhvr>
                                      <p:tavLst>
                                        <p:tav tm="0">
                                          <p:val>
                                            <p:fltVal val="0"/>
                                          </p:val>
                                        </p:tav>
                                        <p:tav tm="100000">
                                          <p:val>
                                            <p:strVal val="#ppt_w"/>
                                          </p:val>
                                        </p:tav>
                                      </p:tavLst>
                                    </p:anim>
                                    <p:anim calcmode="lin" valueType="num">
                                      <p:cBhvr>
                                        <p:cTn id="104" dur="500" fill="hold"/>
                                        <p:tgtEl>
                                          <p:spTgt spid="21"/>
                                        </p:tgtEl>
                                        <p:attrNameLst>
                                          <p:attrName>ppt_h</p:attrName>
                                        </p:attrNameLst>
                                      </p:cBhvr>
                                      <p:tavLst>
                                        <p:tav tm="0">
                                          <p:val>
                                            <p:fltVal val="0"/>
                                          </p:val>
                                        </p:tav>
                                        <p:tav tm="100000">
                                          <p:val>
                                            <p:strVal val="#ppt_h"/>
                                          </p:val>
                                        </p:tav>
                                      </p:tavLst>
                                    </p:anim>
                                    <p:animEffect transition="in" filter="fade">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1000"/>
                                        <p:tgtEl>
                                          <p:spTgt spid="22"/>
                                        </p:tgtEl>
                                      </p:cBhvr>
                                    </p:animEffect>
                                    <p:anim calcmode="lin" valueType="num">
                                      <p:cBhvr>
                                        <p:cTn id="111" dur="1000" fill="hold"/>
                                        <p:tgtEl>
                                          <p:spTgt spid="22"/>
                                        </p:tgtEl>
                                        <p:attrNameLst>
                                          <p:attrName>ppt_x</p:attrName>
                                        </p:attrNameLst>
                                      </p:cBhvr>
                                      <p:tavLst>
                                        <p:tav tm="0">
                                          <p:val>
                                            <p:strVal val="#ppt_x"/>
                                          </p:val>
                                        </p:tav>
                                        <p:tav tm="100000">
                                          <p:val>
                                            <p:strVal val="#ppt_x"/>
                                          </p:val>
                                        </p:tav>
                                      </p:tavLst>
                                    </p:anim>
                                    <p:anim calcmode="lin" valueType="num">
                                      <p:cBhvr>
                                        <p:cTn id="11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barn(inVertical)">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nodeType="clickEffect">
                                  <p:stCondLst>
                                    <p:cond delay="0"/>
                                  </p:stCondLst>
                                  <p:childTnLst>
                                    <p:set>
                                      <p:cBhvr>
                                        <p:cTn id="121" dur="1" fill="hold">
                                          <p:stCondLst>
                                            <p:cond delay="0"/>
                                          </p:stCondLst>
                                        </p:cTn>
                                        <p:tgtEl>
                                          <p:spTgt spid="24"/>
                                        </p:tgtEl>
                                        <p:attrNameLst>
                                          <p:attrName>style.visibility</p:attrName>
                                        </p:attrNameLst>
                                      </p:cBhvr>
                                      <p:to>
                                        <p:strVal val="visible"/>
                                      </p:to>
                                    </p:set>
                                    <p:anim calcmode="lin" valueType="num">
                                      <p:cBhvr>
                                        <p:cTn id="122" dur="500" fill="hold"/>
                                        <p:tgtEl>
                                          <p:spTgt spid="24"/>
                                        </p:tgtEl>
                                        <p:attrNameLst>
                                          <p:attrName>ppt_w</p:attrName>
                                        </p:attrNameLst>
                                      </p:cBhvr>
                                      <p:tavLst>
                                        <p:tav tm="0">
                                          <p:val>
                                            <p:fltVal val="0"/>
                                          </p:val>
                                        </p:tav>
                                        <p:tav tm="100000">
                                          <p:val>
                                            <p:strVal val="#ppt_w"/>
                                          </p:val>
                                        </p:tav>
                                      </p:tavLst>
                                    </p:anim>
                                    <p:anim calcmode="lin" valueType="num">
                                      <p:cBhvr>
                                        <p:cTn id="123" dur="500" fill="hold"/>
                                        <p:tgtEl>
                                          <p:spTgt spid="24"/>
                                        </p:tgtEl>
                                        <p:attrNameLst>
                                          <p:attrName>ppt_h</p:attrName>
                                        </p:attrNameLst>
                                      </p:cBhvr>
                                      <p:tavLst>
                                        <p:tav tm="0">
                                          <p:val>
                                            <p:fltVal val="0"/>
                                          </p:val>
                                        </p:tav>
                                        <p:tav tm="100000">
                                          <p:val>
                                            <p:strVal val="#ppt_h"/>
                                          </p:val>
                                        </p:tav>
                                      </p:tavLst>
                                    </p:anim>
                                    <p:animEffect transition="in" filter="fade">
                                      <p:cBhvr>
                                        <p:cTn id="124" dur="500"/>
                                        <p:tgtEl>
                                          <p:spTgt spid="24"/>
                                        </p:tgtEl>
                                      </p:cBhvr>
                                    </p:animEffect>
                                  </p:childTnLst>
                                </p:cTn>
                              </p:par>
                            </p:childTnLst>
                          </p:cTn>
                        </p:par>
                      </p:childTnLst>
                    </p:cTn>
                  </p:par>
                  <p:par>
                    <p:cTn id="125" fill="hold">
                      <p:stCondLst>
                        <p:cond delay="indefinite"/>
                      </p:stCondLst>
                      <p:childTnLst>
                        <p:par>
                          <p:cTn id="126" fill="hold">
                            <p:stCondLst>
                              <p:cond delay="0"/>
                            </p:stCondLst>
                            <p:childTnLst>
                              <p:par>
                                <p:cTn id="127" presetID="21" presetClass="entr" presetSubtype="1" fill="hold" grpId="0" nodeType="click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wheel(1)">
                                      <p:cBhvr>
                                        <p:cTn id="129" dur="2000"/>
                                        <p:tgtEl>
                                          <p:spTgt spid="13"/>
                                        </p:tgtEl>
                                      </p:cBhvr>
                                    </p:animEffec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grpId="0" nodeType="clickEffect">
                                  <p:stCondLst>
                                    <p:cond delay="0"/>
                                  </p:stCondLst>
                                  <p:childTnLst>
                                    <p:set>
                                      <p:cBhvr>
                                        <p:cTn id="133" dur="1" fill="hold">
                                          <p:stCondLst>
                                            <p:cond delay="0"/>
                                          </p:stCondLst>
                                        </p:cTn>
                                        <p:tgtEl>
                                          <p:spTgt spid="25"/>
                                        </p:tgtEl>
                                        <p:attrNameLst>
                                          <p:attrName>style.visibility</p:attrName>
                                        </p:attrNameLst>
                                      </p:cBhvr>
                                      <p:to>
                                        <p:strVal val="visible"/>
                                      </p:to>
                                    </p:set>
                                    <p:anim calcmode="lin" valueType="num">
                                      <p:cBhvr>
                                        <p:cTn id="134" dur="500" fill="hold"/>
                                        <p:tgtEl>
                                          <p:spTgt spid="25"/>
                                        </p:tgtEl>
                                        <p:attrNameLst>
                                          <p:attrName>ppt_w</p:attrName>
                                        </p:attrNameLst>
                                      </p:cBhvr>
                                      <p:tavLst>
                                        <p:tav tm="0">
                                          <p:val>
                                            <p:fltVal val="0"/>
                                          </p:val>
                                        </p:tav>
                                        <p:tav tm="100000">
                                          <p:val>
                                            <p:strVal val="#ppt_w"/>
                                          </p:val>
                                        </p:tav>
                                      </p:tavLst>
                                    </p:anim>
                                    <p:anim calcmode="lin" valueType="num">
                                      <p:cBhvr>
                                        <p:cTn id="135" dur="500" fill="hold"/>
                                        <p:tgtEl>
                                          <p:spTgt spid="25"/>
                                        </p:tgtEl>
                                        <p:attrNameLst>
                                          <p:attrName>ppt_h</p:attrName>
                                        </p:attrNameLst>
                                      </p:cBhvr>
                                      <p:tavLst>
                                        <p:tav tm="0">
                                          <p:val>
                                            <p:fltVal val="0"/>
                                          </p:val>
                                        </p:tav>
                                        <p:tav tm="100000">
                                          <p:val>
                                            <p:strVal val="#ppt_h"/>
                                          </p:val>
                                        </p:tav>
                                      </p:tavLst>
                                    </p:anim>
                                    <p:animEffect transition="in" filter="fade">
                                      <p:cBhvr>
                                        <p:cTn id="1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P spid="11" grpId="0"/>
      <p:bldP spid="13" grpId="0"/>
      <p:bldP spid="16" grpId="0" animBg="1"/>
      <p:bldP spid="19" grpId="0"/>
      <p:bldP spid="20" grpId="0" animBg="1"/>
      <p:bldP spid="23" grpId="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a:extLst>
              <a:ext uri="{FF2B5EF4-FFF2-40B4-BE49-F238E27FC236}">
                <a16:creationId xmlns:a16="http://schemas.microsoft.com/office/drawing/2014/main" id="{E1DFC1B9-A952-402E-B1AF-8BCC87DD8C42}"/>
              </a:ext>
            </a:extLst>
          </p:cNvPr>
          <p:cNvSpPr>
            <a:spLocks noChangeArrowheads="1"/>
          </p:cNvSpPr>
          <p:nvPr/>
        </p:nvSpPr>
        <p:spPr bwMode="auto">
          <a:xfrm>
            <a:off x="939605" y="198536"/>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例</a:t>
            </a:r>
            <a:r>
              <a:rPr lang="en-US" altLang="zh-CN" sz="3200" b="1" dirty="0">
                <a:solidFill>
                  <a:srgbClr val="FF6600"/>
                </a:solidFill>
                <a:ea typeface=""/>
                <a:cs typeface=""/>
              </a:rPr>
              <a:t>1</a:t>
            </a:r>
            <a:r>
              <a:rPr lang="zh-CN" altLang="en-US" sz="3200" b="1" dirty="0">
                <a:solidFill>
                  <a:srgbClr val="FF6600"/>
                </a:solidFill>
                <a:ea typeface=""/>
                <a:cs typeface=""/>
              </a:rPr>
              <a:t>：动量本征方程</a:t>
            </a:r>
            <a:endParaRPr lang="zh-CN" altLang="en-US" sz="3200" dirty="0"/>
          </a:p>
        </p:txBody>
      </p:sp>
      <p:grpSp>
        <p:nvGrpSpPr>
          <p:cNvPr id="3" name="Group 9">
            <a:extLst>
              <a:ext uri="{FF2B5EF4-FFF2-40B4-BE49-F238E27FC236}">
                <a16:creationId xmlns:a16="http://schemas.microsoft.com/office/drawing/2014/main" id="{FAC13E14-9772-4424-BA66-B02EF56E91E4}"/>
              </a:ext>
            </a:extLst>
          </p:cNvPr>
          <p:cNvGrpSpPr>
            <a:grpSpLocks/>
          </p:cNvGrpSpPr>
          <p:nvPr/>
        </p:nvGrpSpPr>
        <p:grpSpPr bwMode="auto">
          <a:xfrm>
            <a:off x="406205" y="884336"/>
            <a:ext cx="3581400" cy="1066800"/>
            <a:chOff x="3312" y="3264"/>
            <a:chExt cx="2256" cy="672"/>
          </a:xfrm>
          <a:noFill/>
        </p:grpSpPr>
        <p:sp>
          <p:nvSpPr>
            <p:cNvPr id="4" name="AutoShape 11">
              <a:extLst>
                <a:ext uri="{FF2B5EF4-FFF2-40B4-BE49-F238E27FC236}">
                  <a16:creationId xmlns:a16="http://schemas.microsoft.com/office/drawing/2014/main" id="{BD85644A-4065-4923-BB09-D8C345B3E807}"/>
                </a:ext>
              </a:extLst>
            </p:cNvPr>
            <p:cNvSpPr>
              <a:spLocks noChangeArrowheads="1"/>
            </p:cNvSpPr>
            <p:nvPr/>
          </p:nvSpPr>
          <p:spPr bwMode="auto">
            <a:xfrm>
              <a:off x="3312" y="3264"/>
              <a:ext cx="2256" cy="672"/>
            </a:xfrm>
            <a:prstGeom prst="foldedCorner">
              <a:avLst>
                <a:gd name="adj" fmla="val 12500"/>
              </a:avLst>
            </a:prstGeom>
            <a:grp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 name="Object 10">
              <a:extLst>
                <a:ext uri="{FF2B5EF4-FFF2-40B4-BE49-F238E27FC236}">
                  <a16:creationId xmlns:a16="http://schemas.microsoft.com/office/drawing/2014/main" id="{56F9B19E-C174-44C4-8B04-2080749F8B44}"/>
                </a:ext>
              </a:extLst>
            </p:cNvPr>
            <p:cNvGraphicFramePr>
              <a:graphicFrameLocks noChangeAspect="1"/>
            </p:cNvGraphicFramePr>
            <p:nvPr>
              <p:extLst>
                <p:ext uri="{D42A27DB-BD31-4B8C-83A1-F6EECF244321}">
                  <p14:modId xmlns:p14="http://schemas.microsoft.com/office/powerpoint/2010/main" val="3054717627"/>
                </p:ext>
              </p:extLst>
            </p:nvPr>
          </p:nvGraphicFramePr>
          <p:xfrm>
            <a:off x="3483" y="3383"/>
            <a:ext cx="2009" cy="434"/>
          </p:xfrm>
          <a:graphic>
            <a:graphicData uri="http://schemas.openxmlformats.org/presentationml/2006/ole">
              <mc:AlternateContent xmlns:mc="http://schemas.openxmlformats.org/markup-compatibility/2006">
                <mc:Choice xmlns:v="urn:schemas-microsoft-com:vml" Requires="v">
                  <p:oleObj spid="_x0000_s200937" name="Equation" r:id="rId3" imgW="1384200" imgH="241200" progId="Equation.DSMT4">
                    <p:embed/>
                  </p:oleObj>
                </mc:Choice>
                <mc:Fallback>
                  <p:oleObj name="Equation" r:id="rId3" imgW="1384200" imgH="241200" progId="Equation.DSMT4">
                    <p:embed/>
                    <p:pic>
                      <p:nvPicPr>
                        <p:cNvPr id="13" name="Object 10">
                          <a:extLst>
                            <a:ext uri="{FF2B5EF4-FFF2-40B4-BE49-F238E27FC236}">
                              <a16:creationId xmlns:a16="http://schemas.microsoft.com/office/drawing/2014/main" id="{860F1971-571F-44FD-A12F-93230532FE72}"/>
                            </a:ext>
                          </a:extLst>
                        </p:cNvPr>
                        <p:cNvPicPr>
                          <a:picLocks noChangeAspect="1" noChangeArrowheads="1"/>
                        </p:cNvPicPr>
                        <p:nvPr/>
                      </p:nvPicPr>
                      <p:blipFill>
                        <a:blip r:embed="rId4"/>
                        <a:srcRect/>
                        <a:stretch>
                          <a:fillRect/>
                        </a:stretch>
                      </p:blipFill>
                      <p:spPr bwMode="auto">
                        <a:xfrm>
                          <a:off x="3483" y="3383"/>
                          <a:ext cx="2009"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 name="AutoShape 2059">
            <a:extLst>
              <a:ext uri="{FF2B5EF4-FFF2-40B4-BE49-F238E27FC236}">
                <a16:creationId xmlns:a16="http://schemas.microsoft.com/office/drawing/2014/main" id="{2AD14294-D23E-4E4C-8D09-721E2388C155}"/>
              </a:ext>
            </a:extLst>
          </p:cNvPr>
          <p:cNvSpPr>
            <a:spLocks noChangeArrowheads="1"/>
          </p:cNvSpPr>
          <p:nvPr/>
        </p:nvSpPr>
        <p:spPr bwMode="auto">
          <a:xfrm>
            <a:off x="4963839" y="1208381"/>
            <a:ext cx="784095"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7" name="Object 7">
            <a:extLst>
              <a:ext uri="{FF2B5EF4-FFF2-40B4-BE49-F238E27FC236}">
                <a16:creationId xmlns:a16="http://schemas.microsoft.com/office/drawing/2014/main" id="{4D1A6562-E314-4B75-A1E4-DB514F7C0C7D}"/>
              </a:ext>
            </a:extLst>
          </p:cNvPr>
          <p:cNvGraphicFramePr>
            <a:graphicFrameLocks noChangeAspect="1"/>
          </p:cNvGraphicFramePr>
          <p:nvPr>
            <p:extLst>
              <p:ext uri="{D42A27DB-BD31-4B8C-83A1-F6EECF244321}">
                <p14:modId xmlns:p14="http://schemas.microsoft.com/office/powerpoint/2010/main" val="1833451950"/>
              </p:ext>
            </p:extLst>
          </p:nvPr>
        </p:nvGraphicFramePr>
        <p:xfrm>
          <a:off x="6604197" y="458867"/>
          <a:ext cx="3505200" cy="1574800"/>
        </p:xfrm>
        <a:graphic>
          <a:graphicData uri="http://schemas.openxmlformats.org/presentationml/2006/ole">
            <mc:AlternateContent xmlns:mc="http://schemas.openxmlformats.org/markup-compatibility/2006">
              <mc:Choice xmlns:v="urn:schemas-microsoft-com:vml" Requires="v">
                <p:oleObj spid="_x0000_s200938" name="Equation" r:id="rId5" imgW="1562040" imgH="787320" progId="Equation.DSMT4">
                  <p:embed/>
                </p:oleObj>
              </mc:Choice>
              <mc:Fallback>
                <p:oleObj name="Equation" r:id="rId5" imgW="1562040" imgH="787320" progId="Equation.DSMT4">
                  <p:embed/>
                  <p:pic>
                    <p:nvPicPr>
                      <p:cNvPr id="15" name="Object 7">
                        <a:extLst>
                          <a:ext uri="{FF2B5EF4-FFF2-40B4-BE49-F238E27FC236}">
                            <a16:creationId xmlns:a16="http://schemas.microsoft.com/office/drawing/2014/main" id="{AA145098-5387-4AA2-ABD5-22AB5B07443C}"/>
                          </a:ext>
                        </a:extLst>
                      </p:cNvPr>
                      <p:cNvPicPr>
                        <a:picLocks noChangeAspect="1" noChangeArrowheads="1"/>
                      </p:cNvPicPr>
                      <p:nvPr/>
                    </p:nvPicPr>
                    <p:blipFill>
                      <a:blip r:embed="rId6"/>
                      <a:srcRect/>
                      <a:stretch>
                        <a:fillRect/>
                      </a:stretch>
                    </p:blipFill>
                    <p:spPr bwMode="auto">
                      <a:xfrm>
                        <a:off x="6604197" y="458867"/>
                        <a:ext cx="35052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0">
            <a:extLst>
              <a:ext uri="{FF2B5EF4-FFF2-40B4-BE49-F238E27FC236}">
                <a16:creationId xmlns:a16="http://schemas.microsoft.com/office/drawing/2014/main" id="{F52D0AB2-C26B-4A8F-805D-11B698A41DD4}"/>
              </a:ext>
            </a:extLst>
          </p:cNvPr>
          <p:cNvGraphicFramePr>
            <a:graphicFrameLocks noChangeAspect="1"/>
          </p:cNvGraphicFramePr>
          <p:nvPr>
            <p:extLst>
              <p:ext uri="{D42A27DB-BD31-4B8C-83A1-F6EECF244321}">
                <p14:modId xmlns:p14="http://schemas.microsoft.com/office/powerpoint/2010/main" val="2381134434"/>
              </p:ext>
            </p:extLst>
          </p:nvPr>
        </p:nvGraphicFramePr>
        <p:xfrm>
          <a:off x="5767786" y="2239029"/>
          <a:ext cx="4117975" cy="590550"/>
        </p:xfrm>
        <a:graphic>
          <a:graphicData uri="http://schemas.openxmlformats.org/presentationml/2006/ole">
            <mc:AlternateContent xmlns:mc="http://schemas.openxmlformats.org/markup-compatibility/2006">
              <mc:Choice xmlns:v="urn:schemas-microsoft-com:vml" Requires="v">
                <p:oleObj spid="_x0000_s200939" name="Equation" r:id="rId7" imgW="1866600" imgH="253800" progId="Equation.DSMT4">
                  <p:embed/>
                </p:oleObj>
              </mc:Choice>
              <mc:Fallback>
                <p:oleObj name="Equation" r:id="rId7" imgW="1866600" imgH="253800" progId="Equation.DSMT4">
                  <p:embed/>
                  <p:pic>
                    <p:nvPicPr>
                      <p:cNvPr id="16" name="Object 20">
                        <a:extLst>
                          <a:ext uri="{FF2B5EF4-FFF2-40B4-BE49-F238E27FC236}">
                            <a16:creationId xmlns:a16="http://schemas.microsoft.com/office/drawing/2014/main" id="{F70A3869-6F30-4142-91D6-A98EEA79CD21}"/>
                          </a:ext>
                        </a:extLst>
                      </p:cNvPr>
                      <p:cNvPicPr>
                        <a:picLocks noChangeAspect="1" noChangeArrowheads="1"/>
                      </p:cNvPicPr>
                      <p:nvPr/>
                    </p:nvPicPr>
                    <p:blipFill>
                      <a:blip r:embed="rId8"/>
                      <a:srcRect/>
                      <a:stretch>
                        <a:fillRect/>
                      </a:stretch>
                    </p:blipFill>
                    <p:spPr bwMode="auto">
                      <a:xfrm>
                        <a:off x="5767786" y="2239029"/>
                        <a:ext cx="41179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8">
            <a:extLst>
              <a:ext uri="{FF2B5EF4-FFF2-40B4-BE49-F238E27FC236}">
                <a16:creationId xmlns:a16="http://schemas.microsoft.com/office/drawing/2014/main" id="{F7A3F3FC-A607-490E-BE36-D38387A2D26E}"/>
              </a:ext>
            </a:extLst>
          </p:cNvPr>
          <p:cNvSpPr txBox="1">
            <a:spLocks noChangeArrowheads="1"/>
          </p:cNvSpPr>
          <p:nvPr/>
        </p:nvSpPr>
        <p:spPr bwMode="auto">
          <a:xfrm>
            <a:off x="1343561" y="2154708"/>
            <a:ext cx="4219135" cy="523220"/>
          </a:xfrm>
          <a:prstGeom prst="rect">
            <a:avLst/>
          </a:prstGeom>
          <a:noFill/>
          <a:ln>
            <a:noFill/>
          </a:ln>
          <a:effectLst/>
          <a:extLst>
            <a:ext uri="{909E8E84-426E-40DD-AFC4-6F175D3DCCD1}">
              <a14:hiddenFill xmlns:a14="http://schemas.microsoft.com/office/drawing/2010/main">
                <a:solidFill>
                  <a:srgbClr val="00CC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rgbClr val="FF00FF"/>
                </a:solidFill>
                <a:ea typeface="隶书" panose="02010509060101010101" pitchFamily="49" charset="-122"/>
              </a:rPr>
              <a:t>采用分离变量法，令：</a:t>
            </a:r>
            <a:endParaRPr lang="zh-CN" altLang="en-US" sz="2800" dirty="0">
              <a:solidFill>
                <a:srgbClr val="FF00FF"/>
              </a:solidFill>
            </a:endParaRPr>
          </a:p>
        </p:txBody>
      </p:sp>
      <p:sp>
        <p:nvSpPr>
          <p:cNvPr id="10" name="AutoShape 2059">
            <a:extLst>
              <a:ext uri="{FF2B5EF4-FFF2-40B4-BE49-F238E27FC236}">
                <a16:creationId xmlns:a16="http://schemas.microsoft.com/office/drawing/2014/main" id="{5F346426-1646-4469-8AB1-FE99E78FB02E}"/>
              </a:ext>
            </a:extLst>
          </p:cNvPr>
          <p:cNvSpPr>
            <a:spLocks noChangeArrowheads="1"/>
          </p:cNvSpPr>
          <p:nvPr/>
        </p:nvSpPr>
        <p:spPr bwMode="auto">
          <a:xfrm>
            <a:off x="120341" y="4291329"/>
            <a:ext cx="784095"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1" name="Object 19">
            <a:extLst>
              <a:ext uri="{FF2B5EF4-FFF2-40B4-BE49-F238E27FC236}">
                <a16:creationId xmlns:a16="http://schemas.microsoft.com/office/drawing/2014/main" id="{0E0C709B-696C-4E18-B8C9-DEC14AE83B4B}"/>
              </a:ext>
            </a:extLst>
          </p:cNvPr>
          <p:cNvGraphicFramePr>
            <a:graphicFrameLocks noChangeAspect="1"/>
          </p:cNvGraphicFramePr>
          <p:nvPr>
            <p:extLst>
              <p:ext uri="{D42A27DB-BD31-4B8C-83A1-F6EECF244321}">
                <p14:modId xmlns:p14="http://schemas.microsoft.com/office/powerpoint/2010/main" val="2397764345"/>
              </p:ext>
            </p:extLst>
          </p:nvPr>
        </p:nvGraphicFramePr>
        <p:xfrm>
          <a:off x="813234" y="2864586"/>
          <a:ext cx="4043436" cy="2594033"/>
        </p:xfrm>
        <a:graphic>
          <a:graphicData uri="http://schemas.openxmlformats.org/presentationml/2006/ole">
            <mc:AlternateContent xmlns:mc="http://schemas.openxmlformats.org/markup-compatibility/2006">
              <mc:Choice xmlns:v="urn:schemas-microsoft-com:vml" Requires="v">
                <p:oleObj spid="_x0000_s200940" name="Equation" r:id="rId9" imgW="1143000" imgH="990360" progId="Equation.DSMT4">
                  <p:embed/>
                </p:oleObj>
              </mc:Choice>
              <mc:Fallback>
                <p:oleObj name="Equation" r:id="rId9" imgW="1143000" imgH="990360" progId="Equation.DSMT4">
                  <p:embed/>
                  <p:pic>
                    <p:nvPicPr>
                      <p:cNvPr id="19" name="Object 19">
                        <a:extLst>
                          <a:ext uri="{FF2B5EF4-FFF2-40B4-BE49-F238E27FC236}">
                            <a16:creationId xmlns:a16="http://schemas.microsoft.com/office/drawing/2014/main" id="{29F0D64A-B955-4DE7-A0AC-42DDAE963867}"/>
                          </a:ext>
                        </a:extLst>
                      </p:cNvPr>
                      <p:cNvPicPr>
                        <a:picLocks noChangeAspect="1" noChangeArrowheads="1"/>
                      </p:cNvPicPr>
                      <p:nvPr/>
                    </p:nvPicPr>
                    <p:blipFill>
                      <a:blip r:embed="rId10"/>
                      <a:srcRect/>
                      <a:stretch>
                        <a:fillRect/>
                      </a:stretch>
                    </p:blipFill>
                    <p:spPr bwMode="auto">
                      <a:xfrm>
                        <a:off x="813234" y="2864586"/>
                        <a:ext cx="4043436" cy="2594033"/>
                      </a:xfrm>
                      <a:prstGeom prst="rect">
                        <a:avLst/>
                      </a:prstGeom>
                      <a:noFill/>
                      <a:ln>
                        <a:noFill/>
                      </a:ln>
                      <a:extLst/>
                    </p:spPr>
                  </p:pic>
                </p:oleObj>
              </mc:Fallback>
            </mc:AlternateContent>
          </a:graphicData>
        </a:graphic>
      </p:graphicFrame>
      <p:sp>
        <p:nvSpPr>
          <p:cNvPr id="12" name="AutoShape 2059">
            <a:extLst>
              <a:ext uri="{FF2B5EF4-FFF2-40B4-BE49-F238E27FC236}">
                <a16:creationId xmlns:a16="http://schemas.microsoft.com/office/drawing/2014/main" id="{8CF7A2AB-B3C3-4DA3-9576-73A4D25BA884}"/>
              </a:ext>
            </a:extLst>
          </p:cNvPr>
          <p:cNvSpPr>
            <a:spLocks noChangeArrowheads="1"/>
          </p:cNvSpPr>
          <p:nvPr/>
        </p:nvSpPr>
        <p:spPr bwMode="auto">
          <a:xfrm>
            <a:off x="5385269" y="3984173"/>
            <a:ext cx="753028" cy="30715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3" name="Object 16">
            <a:extLst>
              <a:ext uri="{FF2B5EF4-FFF2-40B4-BE49-F238E27FC236}">
                <a16:creationId xmlns:a16="http://schemas.microsoft.com/office/drawing/2014/main" id="{CDB528A9-1324-41F4-A2D3-1B12A2C33C8F}"/>
              </a:ext>
            </a:extLst>
          </p:cNvPr>
          <p:cNvGraphicFramePr>
            <a:graphicFrameLocks noChangeAspect="1"/>
          </p:cNvGraphicFramePr>
          <p:nvPr>
            <p:extLst>
              <p:ext uri="{D42A27DB-BD31-4B8C-83A1-F6EECF244321}">
                <p14:modId xmlns:p14="http://schemas.microsoft.com/office/powerpoint/2010/main" val="3389466148"/>
              </p:ext>
            </p:extLst>
          </p:nvPr>
        </p:nvGraphicFramePr>
        <p:xfrm>
          <a:off x="6261224" y="3007488"/>
          <a:ext cx="2554288" cy="2116137"/>
        </p:xfrm>
        <a:graphic>
          <a:graphicData uri="http://schemas.openxmlformats.org/presentationml/2006/ole">
            <mc:AlternateContent xmlns:mc="http://schemas.openxmlformats.org/markup-compatibility/2006">
              <mc:Choice xmlns:v="urn:schemas-microsoft-com:vml" Requires="v">
                <p:oleObj spid="_x0000_s200941" name="Equation" r:id="rId11" imgW="1117440" imgH="939600" progId="Equation.DSMT4">
                  <p:embed/>
                </p:oleObj>
              </mc:Choice>
              <mc:Fallback>
                <p:oleObj name="Equation" r:id="rId11" imgW="1117440" imgH="939600" progId="Equation.DSMT4">
                  <p:embed/>
                  <p:pic>
                    <p:nvPicPr>
                      <p:cNvPr id="21" name="Object 16">
                        <a:extLst>
                          <a:ext uri="{FF2B5EF4-FFF2-40B4-BE49-F238E27FC236}">
                            <a16:creationId xmlns:a16="http://schemas.microsoft.com/office/drawing/2014/main" id="{34127A66-6DD9-4C5B-AE3F-0700D96C9270}"/>
                          </a:ext>
                        </a:extLst>
                      </p:cNvPr>
                      <p:cNvPicPr>
                        <a:picLocks noChangeAspect="1" noChangeArrowheads="1"/>
                      </p:cNvPicPr>
                      <p:nvPr/>
                    </p:nvPicPr>
                    <p:blipFill>
                      <a:blip r:embed="rId12"/>
                      <a:srcRect/>
                      <a:stretch>
                        <a:fillRect/>
                      </a:stretch>
                    </p:blipFill>
                    <p:spPr bwMode="auto">
                      <a:xfrm>
                        <a:off x="6261224" y="3007488"/>
                        <a:ext cx="2554288" cy="2116137"/>
                      </a:xfrm>
                      <a:prstGeom prst="rect">
                        <a:avLst/>
                      </a:prstGeom>
                      <a:noFill/>
                      <a:ln>
                        <a:noFill/>
                      </a:ln>
                    </p:spPr>
                  </p:pic>
                </p:oleObj>
              </mc:Fallback>
            </mc:AlternateContent>
          </a:graphicData>
        </a:graphic>
      </p:graphicFrame>
      <p:sp>
        <p:nvSpPr>
          <p:cNvPr id="14" name="AutoShape 2059">
            <a:extLst>
              <a:ext uri="{FF2B5EF4-FFF2-40B4-BE49-F238E27FC236}">
                <a16:creationId xmlns:a16="http://schemas.microsoft.com/office/drawing/2014/main" id="{F4D73978-A3CC-41F7-8A81-E6EAF7C39895}"/>
              </a:ext>
            </a:extLst>
          </p:cNvPr>
          <p:cNvSpPr>
            <a:spLocks noChangeArrowheads="1"/>
          </p:cNvSpPr>
          <p:nvPr/>
        </p:nvSpPr>
        <p:spPr bwMode="auto">
          <a:xfrm>
            <a:off x="5884710" y="5458619"/>
            <a:ext cx="753028" cy="30715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5" name="对象 14">
            <a:extLst>
              <a:ext uri="{FF2B5EF4-FFF2-40B4-BE49-F238E27FC236}">
                <a16:creationId xmlns:a16="http://schemas.microsoft.com/office/drawing/2014/main" id="{67C7245A-1A59-41A5-BAF7-92C521902B87}"/>
              </a:ext>
            </a:extLst>
          </p:cNvPr>
          <p:cNvGraphicFramePr>
            <a:graphicFrameLocks noChangeAspect="1"/>
          </p:cNvGraphicFramePr>
          <p:nvPr>
            <p:extLst>
              <p:ext uri="{D42A27DB-BD31-4B8C-83A1-F6EECF244321}">
                <p14:modId xmlns:p14="http://schemas.microsoft.com/office/powerpoint/2010/main" val="277318142"/>
              </p:ext>
            </p:extLst>
          </p:nvPr>
        </p:nvGraphicFramePr>
        <p:xfrm>
          <a:off x="7361238" y="5051425"/>
          <a:ext cx="3911600" cy="1001713"/>
        </p:xfrm>
        <a:graphic>
          <a:graphicData uri="http://schemas.openxmlformats.org/presentationml/2006/ole">
            <mc:AlternateContent xmlns:mc="http://schemas.openxmlformats.org/markup-compatibility/2006">
              <mc:Choice xmlns:v="urn:schemas-microsoft-com:vml" Requires="v">
                <p:oleObj spid="_x0000_s200942" name="Equation" r:id="rId13" imgW="1879560" imgH="482400" progId="Equation.DSMT4">
                  <p:embed/>
                </p:oleObj>
              </mc:Choice>
              <mc:Fallback>
                <p:oleObj name="Equation" r:id="rId13" imgW="1879560" imgH="482400" progId="Equation.DSMT4">
                  <p:embed/>
                  <p:pic>
                    <p:nvPicPr>
                      <p:cNvPr id="30" name="对象 29">
                        <a:extLst>
                          <a:ext uri="{FF2B5EF4-FFF2-40B4-BE49-F238E27FC236}">
                            <a16:creationId xmlns:a16="http://schemas.microsoft.com/office/drawing/2014/main" id="{E73567E1-B21D-4EC8-9547-F2640A322083}"/>
                          </a:ext>
                        </a:extLst>
                      </p:cNvPr>
                      <p:cNvPicPr>
                        <a:picLocks noChangeAspect="1" noChangeArrowheads="1"/>
                      </p:cNvPicPr>
                      <p:nvPr/>
                    </p:nvPicPr>
                    <p:blipFill>
                      <a:blip r:embed="rId14"/>
                      <a:srcRect/>
                      <a:stretch>
                        <a:fillRect/>
                      </a:stretch>
                    </p:blipFill>
                    <p:spPr bwMode="auto">
                      <a:xfrm>
                        <a:off x="7361238" y="5051425"/>
                        <a:ext cx="3911600" cy="1001713"/>
                      </a:xfrm>
                      <a:prstGeom prst="rect">
                        <a:avLst/>
                      </a:prstGeom>
                      <a:noFill/>
                    </p:spPr>
                  </p:pic>
                </p:oleObj>
              </mc:Fallback>
            </mc:AlternateContent>
          </a:graphicData>
        </a:graphic>
      </p:graphicFrame>
      <p:sp>
        <p:nvSpPr>
          <p:cNvPr id="16" name="矩形 15">
            <a:extLst>
              <a:ext uri="{FF2B5EF4-FFF2-40B4-BE49-F238E27FC236}">
                <a16:creationId xmlns:a16="http://schemas.microsoft.com/office/drawing/2014/main" id="{D3BA5B9D-F0BF-4D29-A8DF-119976BCE141}"/>
              </a:ext>
            </a:extLst>
          </p:cNvPr>
          <p:cNvSpPr/>
          <p:nvPr/>
        </p:nvSpPr>
        <p:spPr>
          <a:xfrm>
            <a:off x="406205" y="6012579"/>
            <a:ext cx="237873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不能</a:t>
            </a:r>
            <a:r>
              <a:rPr lang="zh-CN" altLang="zh-CN" sz="2800" b="1" kern="100" dirty="0">
                <a:solidFill>
                  <a:srgbClr val="FF0000"/>
                </a:solidFill>
                <a:latin typeface="Times New Roman" panose="02020603050405020304" pitchFamily="18" charset="0"/>
                <a:cs typeface="Times New Roman" panose="02020603050405020304" pitchFamily="18" charset="0"/>
              </a:rPr>
              <a:t>归一化</a:t>
            </a:r>
            <a:r>
              <a:rPr lang="zh-CN" altLang="en-US" sz="2800" b="1" kern="100" dirty="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endParaRPr>
          </a:p>
        </p:txBody>
      </p:sp>
      <p:graphicFrame>
        <p:nvGraphicFramePr>
          <p:cNvPr id="17" name="Object 3">
            <a:extLst>
              <a:ext uri="{FF2B5EF4-FFF2-40B4-BE49-F238E27FC236}">
                <a16:creationId xmlns:a16="http://schemas.microsoft.com/office/drawing/2014/main" id="{1D77A2CF-DF94-4811-B0F0-EECCAA1CDB52}"/>
              </a:ext>
            </a:extLst>
          </p:cNvPr>
          <p:cNvGraphicFramePr>
            <a:graphicFrameLocks noChangeAspect="1"/>
          </p:cNvGraphicFramePr>
          <p:nvPr>
            <p:extLst>
              <p:ext uri="{D42A27DB-BD31-4B8C-83A1-F6EECF244321}">
                <p14:modId xmlns:p14="http://schemas.microsoft.com/office/powerpoint/2010/main" val="3798337646"/>
              </p:ext>
            </p:extLst>
          </p:nvPr>
        </p:nvGraphicFramePr>
        <p:xfrm>
          <a:off x="2856382" y="5885252"/>
          <a:ext cx="2528887" cy="777875"/>
        </p:xfrm>
        <a:graphic>
          <a:graphicData uri="http://schemas.openxmlformats.org/presentationml/2006/ole">
            <mc:AlternateContent xmlns:mc="http://schemas.openxmlformats.org/markup-compatibility/2006">
              <mc:Choice xmlns:v="urn:schemas-microsoft-com:vml" Requires="v">
                <p:oleObj spid="_x0000_s200943" name="Equation" r:id="rId15" imgW="1066680" imgH="330120" progId="Equation.DSMT4">
                  <p:embed/>
                </p:oleObj>
              </mc:Choice>
              <mc:Fallback>
                <p:oleObj name="Equation" r:id="rId15" imgW="1066680" imgH="330120" progId="Equation.DSMT4">
                  <p:embed/>
                  <p:pic>
                    <p:nvPicPr>
                      <p:cNvPr id="32" name="Object 3">
                        <a:extLst>
                          <a:ext uri="{FF2B5EF4-FFF2-40B4-BE49-F238E27FC236}">
                            <a16:creationId xmlns:a16="http://schemas.microsoft.com/office/drawing/2014/main" id="{57C9B679-FB71-4052-87F5-C49A3361F55C}"/>
                          </a:ext>
                        </a:extLst>
                      </p:cNvPr>
                      <p:cNvPicPr>
                        <a:picLocks noChangeAspect="1" noChangeArrowheads="1"/>
                      </p:cNvPicPr>
                      <p:nvPr/>
                    </p:nvPicPr>
                    <p:blipFill>
                      <a:blip r:embed="rId16"/>
                      <a:srcRect/>
                      <a:stretch>
                        <a:fillRect/>
                      </a:stretch>
                    </p:blipFill>
                    <p:spPr bwMode="auto">
                      <a:xfrm>
                        <a:off x="2856382" y="5885252"/>
                        <a:ext cx="2528887" cy="777875"/>
                      </a:xfrm>
                      <a:prstGeom prst="rect">
                        <a:avLst/>
                      </a:prstGeom>
                      <a:noFill/>
                      <a:ln>
                        <a:noFill/>
                      </a:ln>
                      <a:effectLst/>
                      <a:extLst/>
                    </p:spPr>
                  </p:pic>
                </p:oleObj>
              </mc:Fallback>
            </mc:AlternateContent>
          </a:graphicData>
        </a:graphic>
      </p:graphicFrame>
      <p:sp>
        <p:nvSpPr>
          <p:cNvPr id="18" name="矩形 17">
            <a:extLst>
              <a:ext uri="{FF2B5EF4-FFF2-40B4-BE49-F238E27FC236}">
                <a16:creationId xmlns:a16="http://schemas.microsoft.com/office/drawing/2014/main" id="{3CB8EC0E-744A-4B1D-BDD0-D89B19ED62FB}"/>
              </a:ext>
            </a:extLst>
          </p:cNvPr>
          <p:cNvSpPr/>
          <p:nvPr/>
        </p:nvSpPr>
        <p:spPr>
          <a:xfrm>
            <a:off x="6329384" y="6061918"/>
            <a:ext cx="502324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原因：</a:t>
            </a:r>
            <a:r>
              <a:rPr lang="zh-CN" altLang="en-US" sz="2800" b="1" kern="100" dirty="0">
                <a:latin typeface="Times New Roman" panose="02020603050405020304" pitchFamily="18" charset="0"/>
                <a:cs typeface="Times New Roman" panose="02020603050405020304" pitchFamily="18" charset="0"/>
              </a:rPr>
              <a:t>自由粒子，</a:t>
            </a:r>
            <a:r>
              <a:rPr lang="zh-CN" altLang="en-US" sz="2800" b="1" kern="100" dirty="0">
                <a:solidFill>
                  <a:srgbClr val="FF00FF"/>
                </a:solidFill>
                <a:latin typeface="Times New Roman" panose="02020603050405020304" pitchFamily="18" charset="0"/>
                <a:cs typeface="Times New Roman" panose="02020603050405020304" pitchFamily="18" charset="0"/>
              </a:rPr>
              <a:t>不是束缚态</a:t>
            </a:r>
            <a:endParaRPr lang="zh-CN" altLang="en-US" sz="2800" b="1" dirty="0">
              <a:solidFill>
                <a:srgbClr val="FF00FF"/>
              </a:solidFill>
            </a:endParaRPr>
          </a:p>
        </p:txBody>
      </p:sp>
    </p:spTree>
    <p:extLst>
      <p:ext uri="{BB962C8B-B14F-4D97-AF65-F5344CB8AC3E}">
        <p14:creationId xmlns:p14="http://schemas.microsoft.com/office/powerpoint/2010/main" val="408092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arn(inVertic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arn(inVertic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1000" fill="hold"/>
                                        <p:tgtEl>
                                          <p:spTgt spid="13"/>
                                        </p:tgtEl>
                                        <p:attrNameLst>
                                          <p:attrName>ppt_w</p:attrName>
                                        </p:attrNameLst>
                                      </p:cBhvr>
                                      <p:tavLst>
                                        <p:tav tm="0">
                                          <p:val>
                                            <p:fltVal val="0"/>
                                          </p:val>
                                        </p:tav>
                                        <p:tav tm="100000">
                                          <p:val>
                                            <p:strVal val="#ppt_w"/>
                                          </p:val>
                                        </p:tav>
                                      </p:tavLst>
                                    </p:anim>
                                    <p:anim calcmode="lin" valueType="num">
                                      <p:cBhvr>
                                        <p:cTn id="62" dur="1000" fill="hold"/>
                                        <p:tgtEl>
                                          <p:spTgt spid="13"/>
                                        </p:tgtEl>
                                        <p:attrNameLst>
                                          <p:attrName>ppt_h</p:attrName>
                                        </p:attrNameLst>
                                      </p:cBhvr>
                                      <p:tavLst>
                                        <p:tav tm="0">
                                          <p:val>
                                            <p:fltVal val="0"/>
                                          </p:val>
                                        </p:tav>
                                        <p:tav tm="100000">
                                          <p:val>
                                            <p:strVal val="#ppt_h"/>
                                          </p:val>
                                        </p:tav>
                                      </p:tavLst>
                                    </p:anim>
                                    <p:anim calcmode="lin" valueType="num">
                                      <p:cBhvr>
                                        <p:cTn id="63" dur="1000" fill="hold"/>
                                        <p:tgtEl>
                                          <p:spTgt spid="13"/>
                                        </p:tgtEl>
                                        <p:attrNameLst>
                                          <p:attrName>style.rotation</p:attrName>
                                        </p:attrNameLst>
                                      </p:cBhvr>
                                      <p:tavLst>
                                        <p:tav tm="0">
                                          <p:val>
                                            <p:fltVal val="90"/>
                                          </p:val>
                                        </p:tav>
                                        <p:tav tm="100000">
                                          <p:val>
                                            <p:fltVal val="0"/>
                                          </p:val>
                                        </p:tav>
                                      </p:tavLst>
                                    </p:anim>
                                    <p:animEffect transition="in" filter="fade">
                                      <p:cBhvr>
                                        <p:cTn id="64" dur="10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barn(inVertical)">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circle(in)">
                                      <p:cBhvr>
                                        <p:cTn id="74" dur="2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circle(in)">
                                      <p:cBhvr>
                                        <p:cTn id="84" dur="20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down)">
                                      <p:cBhvr>
                                        <p:cTn id="8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6" grpId="0" animBg="1"/>
      <p:bldP spid="9" grpId="0"/>
      <p:bldP spid="10" grpId="0" animBg="1"/>
      <p:bldP spid="12" grpId="0" animBg="1"/>
      <p:bldP spid="14" grpId="0" animBg="1"/>
      <p:bldP spid="16"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a:extLst>
              <a:ext uri="{FF2B5EF4-FFF2-40B4-BE49-F238E27FC236}">
                <a16:creationId xmlns:a16="http://schemas.microsoft.com/office/drawing/2014/main" id="{6263E65F-13B8-43BF-9C0B-1C1FFD3667D2}"/>
              </a:ext>
            </a:extLst>
          </p:cNvPr>
          <p:cNvSpPr>
            <a:spLocks noChangeArrowheads="1"/>
          </p:cNvSpPr>
          <p:nvPr/>
        </p:nvSpPr>
        <p:spPr bwMode="auto">
          <a:xfrm>
            <a:off x="1008063" y="180865"/>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例</a:t>
            </a:r>
            <a:r>
              <a:rPr lang="en-US" altLang="zh-CN" sz="3200" b="1" dirty="0">
                <a:solidFill>
                  <a:srgbClr val="FF6600"/>
                </a:solidFill>
                <a:ea typeface=""/>
                <a:cs typeface=""/>
              </a:rPr>
              <a:t>2</a:t>
            </a:r>
            <a:r>
              <a:rPr lang="zh-CN" altLang="en-US" sz="3200" b="1" dirty="0">
                <a:solidFill>
                  <a:srgbClr val="FF6600"/>
                </a:solidFill>
                <a:ea typeface=""/>
                <a:cs typeface=""/>
              </a:rPr>
              <a:t>：动能本征方程</a:t>
            </a:r>
            <a:endParaRPr lang="zh-CN" altLang="en-US" sz="3200" dirty="0"/>
          </a:p>
        </p:txBody>
      </p:sp>
      <p:sp>
        <p:nvSpPr>
          <p:cNvPr id="3" name="AutoShape 12">
            <a:extLst>
              <a:ext uri="{FF2B5EF4-FFF2-40B4-BE49-F238E27FC236}">
                <a16:creationId xmlns:a16="http://schemas.microsoft.com/office/drawing/2014/main" id="{7D321757-3CF8-403D-8B7D-2E02631B75AE}"/>
              </a:ext>
            </a:extLst>
          </p:cNvPr>
          <p:cNvSpPr>
            <a:spLocks noChangeArrowheads="1"/>
          </p:cNvSpPr>
          <p:nvPr/>
        </p:nvSpPr>
        <p:spPr bwMode="auto">
          <a:xfrm>
            <a:off x="1971675" y="772424"/>
            <a:ext cx="2895600" cy="457200"/>
          </a:xfrm>
          <a:prstGeom prst="roundRect">
            <a:avLst>
              <a:gd name="adj" fmla="val 16667"/>
            </a:avLst>
          </a:prstGeom>
          <a:solidFill>
            <a:srgbClr val="FF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动量本征方程</a:t>
            </a:r>
            <a:endParaRPr lang="zh-CN" altLang="en-US" sz="3200" dirty="0"/>
          </a:p>
        </p:txBody>
      </p:sp>
      <p:grpSp>
        <p:nvGrpSpPr>
          <p:cNvPr id="4" name="Group 9">
            <a:extLst>
              <a:ext uri="{FF2B5EF4-FFF2-40B4-BE49-F238E27FC236}">
                <a16:creationId xmlns:a16="http://schemas.microsoft.com/office/drawing/2014/main" id="{3334E29F-AB79-42DA-AA73-B38605176538}"/>
              </a:ext>
            </a:extLst>
          </p:cNvPr>
          <p:cNvGrpSpPr>
            <a:grpSpLocks/>
          </p:cNvGrpSpPr>
          <p:nvPr/>
        </p:nvGrpSpPr>
        <p:grpSpPr bwMode="auto">
          <a:xfrm>
            <a:off x="742951" y="1442139"/>
            <a:ext cx="3581400" cy="1066800"/>
            <a:chOff x="3577" y="2730"/>
            <a:chExt cx="2256" cy="672"/>
          </a:xfrm>
        </p:grpSpPr>
        <p:sp>
          <p:nvSpPr>
            <p:cNvPr id="5" name="AutoShape 11">
              <a:extLst>
                <a:ext uri="{FF2B5EF4-FFF2-40B4-BE49-F238E27FC236}">
                  <a16:creationId xmlns:a16="http://schemas.microsoft.com/office/drawing/2014/main" id="{A10AF896-194D-485C-9A09-241A17A16ADF}"/>
                </a:ext>
              </a:extLst>
            </p:cNvPr>
            <p:cNvSpPr>
              <a:spLocks noChangeArrowheads="1"/>
            </p:cNvSpPr>
            <p:nvPr/>
          </p:nvSpPr>
          <p:spPr bwMode="auto">
            <a:xfrm>
              <a:off x="3577" y="2730"/>
              <a:ext cx="2256" cy="672"/>
            </a:xfrm>
            <a:prstGeom prst="foldedCorner">
              <a:avLst>
                <a:gd name="adj" fmla="val 12500"/>
              </a:avLst>
            </a:prstGeom>
            <a:solidFill>
              <a:srgbClr val="00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 name="Object 10">
              <a:extLst>
                <a:ext uri="{FF2B5EF4-FFF2-40B4-BE49-F238E27FC236}">
                  <a16:creationId xmlns:a16="http://schemas.microsoft.com/office/drawing/2014/main" id="{77EDC2B9-3119-4094-BB1B-34BAA49E15EA}"/>
                </a:ext>
              </a:extLst>
            </p:cNvPr>
            <p:cNvGraphicFramePr>
              <a:graphicFrameLocks noChangeAspect="1"/>
            </p:cNvGraphicFramePr>
            <p:nvPr>
              <p:extLst>
                <p:ext uri="{D42A27DB-BD31-4B8C-83A1-F6EECF244321}">
                  <p14:modId xmlns:p14="http://schemas.microsoft.com/office/powerpoint/2010/main" val="3117307490"/>
                </p:ext>
              </p:extLst>
            </p:nvPr>
          </p:nvGraphicFramePr>
          <p:xfrm>
            <a:off x="3724" y="2852"/>
            <a:ext cx="2009" cy="434"/>
          </p:xfrm>
          <a:graphic>
            <a:graphicData uri="http://schemas.openxmlformats.org/presentationml/2006/ole">
              <mc:AlternateContent xmlns:mc="http://schemas.openxmlformats.org/markup-compatibility/2006">
                <mc:Choice xmlns:v="urn:schemas-microsoft-com:vml" Requires="v">
                  <p:oleObj spid="_x0000_s201862" name="Equation" r:id="rId3" imgW="1384200" imgH="241200" progId="Equation.DSMT4">
                    <p:embed/>
                  </p:oleObj>
                </mc:Choice>
                <mc:Fallback>
                  <p:oleObj name="Equation" r:id="rId3" imgW="1384200" imgH="241200" progId="Equation.DSMT4">
                    <p:embed/>
                    <p:pic>
                      <p:nvPicPr>
                        <p:cNvPr id="6" name="Object 10">
                          <a:extLst>
                            <a:ext uri="{FF2B5EF4-FFF2-40B4-BE49-F238E27FC236}">
                              <a16:creationId xmlns:a16="http://schemas.microsoft.com/office/drawing/2014/main" id="{B5D70C3D-1DD2-4BA4-8BA8-A3EDC5671B59}"/>
                            </a:ext>
                          </a:extLst>
                        </p:cNvPr>
                        <p:cNvPicPr>
                          <a:picLocks noChangeAspect="1" noChangeArrowheads="1"/>
                        </p:cNvPicPr>
                        <p:nvPr/>
                      </p:nvPicPr>
                      <p:blipFill>
                        <a:blip r:embed="rId4"/>
                        <a:srcRect/>
                        <a:stretch>
                          <a:fillRect/>
                        </a:stretch>
                      </p:blipFill>
                      <p:spPr bwMode="auto">
                        <a:xfrm>
                          <a:off x="3724" y="2852"/>
                          <a:ext cx="2009"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 name="Object 7">
            <a:extLst>
              <a:ext uri="{FF2B5EF4-FFF2-40B4-BE49-F238E27FC236}">
                <a16:creationId xmlns:a16="http://schemas.microsoft.com/office/drawing/2014/main" id="{F11DEBFA-32D9-47B4-8AA6-93A5727F525A}"/>
              </a:ext>
            </a:extLst>
          </p:cNvPr>
          <p:cNvGraphicFramePr>
            <a:graphicFrameLocks noChangeAspect="1"/>
          </p:cNvGraphicFramePr>
          <p:nvPr>
            <p:extLst>
              <p:ext uri="{D42A27DB-BD31-4B8C-83A1-F6EECF244321}">
                <p14:modId xmlns:p14="http://schemas.microsoft.com/office/powerpoint/2010/main" val="778092552"/>
              </p:ext>
            </p:extLst>
          </p:nvPr>
        </p:nvGraphicFramePr>
        <p:xfrm>
          <a:off x="4867275" y="1201297"/>
          <a:ext cx="3505200" cy="1574800"/>
        </p:xfrm>
        <a:graphic>
          <a:graphicData uri="http://schemas.openxmlformats.org/presentationml/2006/ole">
            <mc:AlternateContent xmlns:mc="http://schemas.openxmlformats.org/markup-compatibility/2006">
              <mc:Choice xmlns:v="urn:schemas-microsoft-com:vml" Requires="v">
                <p:oleObj spid="_x0000_s201863" name="Equation" r:id="rId5" imgW="1562040" imgH="787320" progId="Equation.DSMT4">
                  <p:embed/>
                </p:oleObj>
              </mc:Choice>
              <mc:Fallback>
                <p:oleObj name="Equation" r:id="rId5" imgW="1562040" imgH="787320" progId="Equation.DSMT4">
                  <p:embed/>
                  <p:pic>
                    <p:nvPicPr>
                      <p:cNvPr id="7" name="Object 7">
                        <a:extLst>
                          <a:ext uri="{FF2B5EF4-FFF2-40B4-BE49-F238E27FC236}">
                            <a16:creationId xmlns:a16="http://schemas.microsoft.com/office/drawing/2014/main" id="{4381B426-026F-41E4-94DE-54FE9C9F537A}"/>
                          </a:ext>
                        </a:extLst>
                      </p:cNvPr>
                      <p:cNvPicPr>
                        <a:picLocks noChangeAspect="1" noChangeArrowheads="1"/>
                      </p:cNvPicPr>
                      <p:nvPr/>
                    </p:nvPicPr>
                    <p:blipFill>
                      <a:blip r:embed="rId6"/>
                      <a:srcRect/>
                      <a:stretch>
                        <a:fillRect/>
                      </a:stretch>
                    </p:blipFill>
                    <p:spPr bwMode="auto">
                      <a:xfrm>
                        <a:off x="4867275" y="1201297"/>
                        <a:ext cx="35052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106C5907-30E3-4CCA-A9F4-F6A5ACB1394A}"/>
              </a:ext>
            </a:extLst>
          </p:cNvPr>
          <p:cNvGraphicFramePr>
            <a:graphicFrameLocks noChangeAspect="1"/>
          </p:cNvGraphicFramePr>
          <p:nvPr>
            <p:extLst>
              <p:ext uri="{D42A27DB-BD31-4B8C-83A1-F6EECF244321}">
                <p14:modId xmlns:p14="http://schemas.microsoft.com/office/powerpoint/2010/main" val="316685822"/>
              </p:ext>
            </p:extLst>
          </p:nvPr>
        </p:nvGraphicFramePr>
        <p:xfrm>
          <a:off x="3779838" y="3144838"/>
          <a:ext cx="3913187" cy="1001712"/>
        </p:xfrm>
        <a:graphic>
          <a:graphicData uri="http://schemas.openxmlformats.org/presentationml/2006/ole">
            <mc:AlternateContent xmlns:mc="http://schemas.openxmlformats.org/markup-compatibility/2006">
              <mc:Choice xmlns:v="urn:schemas-microsoft-com:vml" Requires="v">
                <p:oleObj spid="_x0000_s201864" name="Equation" r:id="rId7" imgW="1879560" imgH="482400" progId="Equation.DSMT4">
                  <p:embed/>
                </p:oleObj>
              </mc:Choice>
              <mc:Fallback>
                <p:oleObj name="Equation" r:id="rId7" imgW="1879560" imgH="482400" progId="Equation.DSMT4">
                  <p:embed/>
                  <p:pic>
                    <p:nvPicPr>
                      <p:cNvPr id="16" name="对象 15">
                        <a:extLst>
                          <a:ext uri="{FF2B5EF4-FFF2-40B4-BE49-F238E27FC236}">
                            <a16:creationId xmlns:a16="http://schemas.microsoft.com/office/drawing/2014/main" id="{DBD194FD-A4B6-4394-AD2D-4BF387556086}"/>
                          </a:ext>
                        </a:extLst>
                      </p:cNvPr>
                      <p:cNvPicPr>
                        <a:picLocks noChangeAspect="1" noChangeArrowheads="1"/>
                      </p:cNvPicPr>
                      <p:nvPr/>
                    </p:nvPicPr>
                    <p:blipFill>
                      <a:blip r:embed="rId8"/>
                      <a:srcRect/>
                      <a:stretch>
                        <a:fillRect/>
                      </a:stretch>
                    </p:blipFill>
                    <p:spPr bwMode="auto">
                      <a:xfrm>
                        <a:off x="3779838" y="3144838"/>
                        <a:ext cx="3913187" cy="100171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051762D1-F8B1-445B-83AC-F015BD266C9F}"/>
              </a:ext>
            </a:extLst>
          </p:cNvPr>
          <p:cNvSpPr/>
          <p:nvPr/>
        </p:nvSpPr>
        <p:spPr>
          <a:xfrm>
            <a:off x="3007103" y="6085576"/>
            <a:ext cx="5461752" cy="523220"/>
          </a:xfrm>
          <a:prstGeom prst="rect">
            <a:avLst/>
          </a:prstGeom>
        </p:spPr>
        <p:txBody>
          <a:bodyPr wrap="none">
            <a:spAutoFit/>
          </a:bodyPr>
          <a:lstStyle/>
          <a:p>
            <a:r>
              <a:rPr lang="zh-CN" altLang="en-US" sz="2800" b="1" dirty="0">
                <a:solidFill>
                  <a:srgbClr val="009900"/>
                </a:solidFill>
                <a:ea typeface=""/>
                <a:cs typeface=""/>
              </a:rPr>
              <a:t>动量</a:t>
            </a:r>
            <a:r>
              <a:rPr lang="zh-CN" altLang="en-US" sz="2800" b="1" dirty="0">
                <a:solidFill>
                  <a:srgbClr val="009900"/>
                </a:solidFill>
              </a:rPr>
              <a:t>的本征函数</a:t>
            </a:r>
            <a:r>
              <a:rPr lang="en-US" altLang="zh-CN" sz="2800" b="1" dirty="0">
                <a:solidFill>
                  <a:srgbClr val="009900"/>
                </a:solidFill>
              </a:rPr>
              <a:t>=</a:t>
            </a:r>
            <a:r>
              <a:rPr lang="zh-CN" altLang="en-US" sz="2800" b="1" dirty="0">
                <a:solidFill>
                  <a:srgbClr val="009900"/>
                </a:solidFill>
                <a:ea typeface=""/>
                <a:cs typeface=""/>
              </a:rPr>
              <a:t>动能</a:t>
            </a:r>
            <a:r>
              <a:rPr lang="zh-CN" altLang="en-US" sz="2800" b="1" dirty="0">
                <a:solidFill>
                  <a:srgbClr val="009900"/>
                </a:solidFill>
              </a:rPr>
              <a:t>的本征函数</a:t>
            </a:r>
            <a:endParaRPr lang="zh-CN" altLang="en-US" sz="2800" dirty="0">
              <a:solidFill>
                <a:srgbClr val="009900"/>
              </a:solidFill>
            </a:endParaRPr>
          </a:p>
        </p:txBody>
      </p:sp>
      <p:sp>
        <p:nvSpPr>
          <p:cNvPr id="10" name="AutoShape 12">
            <a:extLst>
              <a:ext uri="{FF2B5EF4-FFF2-40B4-BE49-F238E27FC236}">
                <a16:creationId xmlns:a16="http://schemas.microsoft.com/office/drawing/2014/main" id="{9E471ABB-DF77-46C7-81B1-2277F25E4174}"/>
              </a:ext>
            </a:extLst>
          </p:cNvPr>
          <p:cNvSpPr>
            <a:spLocks noChangeArrowheads="1"/>
          </p:cNvSpPr>
          <p:nvPr/>
        </p:nvSpPr>
        <p:spPr bwMode="auto">
          <a:xfrm>
            <a:off x="213627" y="4759371"/>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dirty="0">
                <a:solidFill>
                  <a:srgbClr val="FF6600"/>
                </a:solidFill>
                <a:ea typeface=""/>
                <a:cs typeface=""/>
              </a:rPr>
              <a:t> </a:t>
            </a:r>
            <a:r>
              <a:rPr lang="zh-CN" altLang="en-US" sz="3200" b="1" dirty="0">
                <a:solidFill>
                  <a:srgbClr val="FF6600"/>
                </a:solidFill>
                <a:ea typeface=""/>
                <a:cs typeface=""/>
              </a:rPr>
              <a:t>动能本征方程</a:t>
            </a:r>
            <a:endParaRPr lang="zh-CN" altLang="en-US" sz="3200" dirty="0"/>
          </a:p>
        </p:txBody>
      </p:sp>
      <p:graphicFrame>
        <p:nvGraphicFramePr>
          <p:cNvPr id="11" name="Object 10">
            <a:extLst>
              <a:ext uri="{FF2B5EF4-FFF2-40B4-BE49-F238E27FC236}">
                <a16:creationId xmlns:a16="http://schemas.microsoft.com/office/drawing/2014/main" id="{1E7D1080-BEC5-4507-9CBC-C3C113B869AC}"/>
              </a:ext>
            </a:extLst>
          </p:cNvPr>
          <p:cNvGraphicFramePr>
            <a:graphicFrameLocks noChangeAspect="1"/>
          </p:cNvGraphicFramePr>
          <p:nvPr>
            <p:extLst>
              <p:ext uri="{D42A27DB-BD31-4B8C-83A1-F6EECF244321}">
                <p14:modId xmlns:p14="http://schemas.microsoft.com/office/powerpoint/2010/main" val="2898271017"/>
              </p:ext>
            </p:extLst>
          </p:nvPr>
        </p:nvGraphicFramePr>
        <p:xfrm>
          <a:off x="3539050" y="4374655"/>
          <a:ext cx="5353050" cy="1196975"/>
        </p:xfrm>
        <a:graphic>
          <a:graphicData uri="http://schemas.openxmlformats.org/presentationml/2006/ole">
            <mc:AlternateContent xmlns:mc="http://schemas.openxmlformats.org/markup-compatibility/2006">
              <mc:Choice xmlns:v="urn:schemas-microsoft-com:vml" Requires="v">
                <p:oleObj spid="_x0000_s201865" name="Equation" r:id="rId9" imgW="2323800" imgH="419040" progId="Equation.DSMT4">
                  <p:embed/>
                </p:oleObj>
              </mc:Choice>
              <mc:Fallback>
                <p:oleObj name="Equation" r:id="rId9" imgW="2323800" imgH="419040" progId="Equation.DSMT4">
                  <p:embed/>
                  <p:pic>
                    <p:nvPicPr>
                      <p:cNvPr id="19" name="Object 10">
                        <a:extLst>
                          <a:ext uri="{FF2B5EF4-FFF2-40B4-BE49-F238E27FC236}">
                            <a16:creationId xmlns:a16="http://schemas.microsoft.com/office/drawing/2014/main" id="{3A347EB4-3118-40C1-BCFF-5A47692B9C6D}"/>
                          </a:ext>
                        </a:extLst>
                      </p:cNvPr>
                      <p:cNvPicPr>
                        <a:picLocks noChangeAspect="1" noChangeArrowheads="1"/>
                      </p:cNvPicPr>
                      <p:nvPr/>
                    </p:nvPicPr>
                    <p:blipFill>
                      <a:blip r:embed="rId10"/>
                      <a:srcRect/>
                      <a:stretch>
                        <a:fillRect/>
                      </a:stretch>
                    </p:blipFill>
                    <p:spPr bwMode="auto">
                      <a:xfrm>
                        <a:off x="3539050" y="4374655"/>
                        <a:ext cx="53530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8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9" grpId="0"/>
      <p:bldP spid="1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55DE4-1B4B-42E3-A840-7FFB3937D400}"/>
              </a:ext>
            </a:extLst>
          </p:cNvPr>
          <p:cNvSpPr/>
          <p:nvPr/>
        </p:nvSpPr>
        <p:spPr>
          <a:xfrm>
            <a:off x="1131664" y="269017"/>
            <a:ext cx="8318303" cy="523220"/>
          </a:xfrm>
          <a:prstGeom prst="rect">
            <a:avLst/>
          </a:prstGeom>
        </p:spPr>
        <p:txBody>
          <a:bodyPr wrap="none">
            <a:spAutoFit/>
          </a:bodyPr>
          <a:lstStyle/>
          <a:p>
            <a:r>
              <a:rPr lang="zh-CN" altLang="zh-CN" sz="2800" b="1" dirty="0">
                <a:solidFill>
                  <a:srgbClr val="FF00FF"/>
                </a:solidFill>
                <a:latin typeface="Calibri" panose="020F0502020204030204" pitchFamily="34" charset="0"/>
                <a:ea typeface="宋体" panose="02010600030101010101" pitchFamily="2" charset="-122"/>
              </a:rPr>
              <a:t>（</a:t>
            </a:r>
            <a:r>
              <a:rPr lang="en-US" altLang="zh-CN" sz="2800" b="1" dirty="0">
                <a:solidFill>
                  <a:srgbClr val="FF00FF"/>
                </a:solidFill>
              </a:rPr>
              <a:t>3</a:t>
            </a:r>
            <a:r>
              <a:rPr lang="zh-CN" altLang="zh-CN" sz="2800" b="1" dirty="0">
                <a:solidFill>
                  <a:srgbClr val="FF00FF"/>
                </a:solidFill>
                <a:latin typeface="Calibri" panose="020F0502020204030204" pitchFamily="34" charset="0"/>
                <a:ea typeface="宋体" panose="02010600030101010101" pitchFamily="2" charset="-122"/>
              </a:rPr>
              <a:t>）厄密算符属于不同本征值的本征函数彼此正交</a:t>
            </a:r>
            <a:endParaRPr lang="zh-CN" altLang="zh-CN" sz="2800" b="1" dirty="0">
              <a:solidFill>
                <a:srgbClr val="FF00FF"/>
              </a:solidFill>
              <a:effectLst/>
            </a:endParaRPr>
          </a:p>
        </p:txBody>
      </p:sp>
      <p:sp>
        <p:nvSpPr>
          <p:cNvPr id="3" name="矩形 2">
            <a:extLst>
              <a:ext uri="{FF2B5EF4-FFF2-40B4-BE49-F238E27FC236}">
                <a16:creationId xmlns:a16="http://schemas.microsoft.com/office/drawing/2014/main" id="{1F300AD1-7446-4039-B4D8-BE02E0CC4CA2}"/>
              </a:ext>
            </a:extLst>
          </p:cNvPr>
          <p:cNvSpPr/>
          <p:nvPr/>
        </p:nvSpPr>
        <p:spPr>
          <a:xfrm>
            <a:off x="860959" y="913456"/>
            <a:ext cx="1261884" cy="523220"/>
          </a:xfrm>
          <a:prstGeom prst="rect">
            <a:avLst/>
          </a:prstGeom>
        </p:spPr>
        <p:txBody>
          <a:bodyPr wrap="none">
            <a:spAutoFit/>
          </a:bodyPr>
          <a:lstStyle/>
          <a:p>
            <a:r>
              <a:rPr lang="zh-CN" altLang="en-US" sz="2800" b="1" dirty="0">
                <a:solidFill>
                  <a:srgbClr val="3333FF"/>
                </a:solidFill>
                <a:ea typeface=""/>
                <a:cs typeface=""/>
              </a:rPr>
              <a:t>证明：</a:t>
            </a:r>
            <a:endParaRPr lang="zh-CN" altLang="en-US" sz="2800" dirty="0">
              <a:solidFill>
                <a:srgbClr val="3333FF"/>
              </a:solidFill>
            </a:endParaRPr>
          </a:p>
        </p:txBody>
      </p:sp>
      <p:sp>
        <p:nvSpPr>
          <p:cNvPr id="6" name="矩形 5">
            <a:extLst>
              <a:ext uri="{FF2B5EF4-FFF2-40B4-BE49-F238E27FC236}">
                <a16:creationId xmlns:a16="http://schemas.microsoft.com/office/drawing/2014/main" id="{25648F2C-04BB-43C3-9FBB-7A37B949AF3E}"/>
              </a:ext>
            </a:extLst>
          </p:cNvPr>
          <p:cNvSpPr/>
          <p:nvPr/>
        </p:nvSpPr>
        <p:spPr>
          <a:xfrm>
            <a:off x="2048501" y="985678"/>
            <a:ext cx="3480440" cy="523220"/>
          </a:xfrm>
          <a:prstGeom prst="rect">
            <a:avLst/>
          </a:prstGeom>
        </p:spPr>
        <p:txBody>
          <a:bodyPr wrap="none">
            <a:spAutoFit/>
          </a:bodyPr>
          <a:lstStyle/>
          <a:p>
            <a:r>
              <a:rPr lang="zh-CN" altLang="en-US" sz="2800" b="1" dirty="0">
                <a:solidFill>
                  <a:srgbClr val="3333FF"/>
                </a:solidFill>
              </a:rPr>
              <a:t>厄密算符        定义为</a:t>
            </a:r>
          </a:p>
        </p:txBody>
      </p:sp>
      <p:graphicFrame>
        <p:nvGraphicFramePr>
          <p:cNvPr id="7" name="对象 6">
            <a:extLst>
              <a:ext uri="{FF2B5EF4-FFF2-40B4-BE49-F238E27FC236}">
                <a16:creationId xmlns:a16="http://schemas.microsoft.com/office/drawing/2014/main" id="{AFD1AB50-E365-446C-8038-687266F43419}"/>
              </a:ext>
            </a:extLst>
          </p:cNvPr>
          <p:cNvGraphicFramePr>
            <a:graphicFrameLocks noChangeAspect="1"/>
          </p:cNvGraphicFramePr>
          <p:nvPr>
            <p:extLst>
              <p:ext uri="{D42A27DB-BD31-4B8C-83A1-F6EECF244321}">
                <p14:modId xmlns:p14="http://schemas.microsoft.com/office/powerpoint/2010/main" val="838644614"/>
              </p:ext>
            </p:extLst>
          </p:nvPr>
        </p:nvGraphicFramePr>
        <p:xfrm>
          <a:off x="3670207" y="826462"/>
          <a:ext cx="528999" cy="649912"/>
        </p:xfrm>
        <a:graphic>
          <a:graphicData uri="http://schemas.openxmlformats.org/presentationml/2006/ole">
            <mc:AlternateContent xmlns:mc="http://schemas.openxmlformats.org/markup-compatibility/2006">
              <mc:Choice xmlns:v="urn:schemas-microsoft-com:vml" Requires="v">
                <p:oleObj spid="_x0000_s210232" name="Equation" r:id="rId3" imgW="164957" imgH="203024" progId="Equation.DSMT4">
                  <p:embed/>
                </p:oleObj>
              </mc:Choice>
              <mc:Fallback>
                <p:oleObj name="Equation" r:id="rId3" imgW="164957" imgH="203024" progId="Equation.DSMT4">
                  <p:embed/>
                  <p:pic>
                    <p:nvPicPr>
                      <p:cNvPr id="5" name="对象 4">
                        <a:extLst>
                          <a:ext uri="{FF2B5EF4-FFF2-40B4-BE49-F238E27FC236}">
                            <a16:creationId xmlns:a16="http://schemas.microsoft.com/office/drawing/2014/main" id="{BA4E9015-A091-409F-81B1-39818296F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207" y="826462"/>
                        <a:ext cx="528999" cy="649912"/>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3716AEFA-3DE2-42F7-80DB-85A677E6A514}"/>
              </a:ext>
            </a:extLst>
          </p:cNvPr>
          <p:cNvGraphicFramePr>
            <a:graphicFrameLocks noChangeAspect="1"/>
          </p:cNvGraphicFramePr>
          <p:nvPr>
            <p:extLst>
              <p:ext uri="{D42A27DB-BD31-4B8C-83A1-F6EECF244321}">
                <p14:modId xmlns:p14="http://schemas.microsoft.com/office/powerpoint/2010/main" val="1280332847"/>
              </p:ext>
            </p:extLst>
          </p:nvPr>
        </p:nvGraphicFramePr>
        <p:xfrm>
          <a:off x="6716482" y="775749"/>
          <a:ext cx="4209713" cy="832647"/>
        </p:xfrm>
        <a:graphic>
          <a:graphicData uri="http://schemas.openxmlformats.org/presentationml/2006/ole">
            <mc:AlternateContent xmlns:mc="http://schemas.openxmlformats.org/markup-compatibility/2006">
              <mc:Choice xmlns:v="urn:schemas-microsoft-com:vml" Requires="v">
                <p:oleObj spid="_x0000_s210233" name="Equation" r:id="rId5" imgW="1422360" imgH="279360" progId="Equation.DSMT4">
                  <p:embed/>
                </p:oleObj>
              </mc:Choice>
              <mc:Fallback>
                <p:oleObj name="Equation" r:id="rId5" imgW="1422360" imgH="279360" progId="Equation.DSMT4">
                  <p:embed/>
                  <p:pic>
                    <p:nvPicPr>
                      <p:cNvPr id="6" name="对象 5">
                        <a:extLst>
                          <a:ext uri="{FF2B5EF4-FFF2-40B4-BE49-F238E27FC236}">
                            <a16:creationId xmlns:a16="http://schemas.microsoft.com/office/drawing/2014/main" id="{D596615E-6959-411C-9542-038530F963A4}"/>
                          </a:ext>
                        </a:extLst>
                      </p:cNvPr>
                      <p:cNvPicPr>
                        <a:picLocks noChangeAspect="1" noChangeArrowheads="1"/>
                      </p:cNvPicPr>
                      <p:nvPr/>
                    </p:nvPicPr>
                    <p:blipFill>
                      <a:blip r:embed="rId6"/>
                      <a:srcRect/>
                      <a:stretch>
                        <a:fillRect/>
                      </a:stretch>
                    </p:blipFill>
                    <p:spPr bwMode="auto">
                      <a:xfrm>
                        <a:off x="6716482" y="775749"/>
                        <a:ext cx="4209713" cy="832647"/>
                      </a:xfrm>
                      <a:prstGeom prst="rect">
                        <a:avLst/>
                      </a:prstGeom>
                      <a:noFill/>
                    </p:spPr>
                  </p:pic>
                </p:oleObj>
              </mc:Fallback>
            </mc:AlternateContent>
          </a:graphicData>
        </a:graphic>
      </p:graphicFrame>
      <p:sp>
        <p:nvSpPr>
          <p:cNvPr id="30" name="AutoShape 2059">
            <a:extLst>
              <a:ext uri="{FF2B5EF4-FFF2-40B4-BE49-F238E27FC236}">
                <a16:creationId xmlns:a16="http://schemas.microsoft.com/office/drawing/2014/main" id="{7EAB240A-66CC-405C-AECC-F83E86661638}"/>
              </a:ext>
            </a:extLst>
          </p:cNvPr>
          <p:cNvSpPr>
            <a:spLocks noChangeArrowheads="1"/>
          </p:cNvSpPr>
          <p:nvPr/>
        </p:nvSpPr>
        <p:spPr bwMode="auto">
          <a:xfrm>
            <a:off x="530649" y="1730074"/>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31" name="对象 30">
            <a:extLst>
              <a:ext uri="{FF2B5EF4-FFF2-40B4-BE49-F238E27FC236}">
                <a16:creationId xmlns:a16="http://schemas.microsoft.com/office/drawing/2014/main" id="{B2FE1E8F-0400-41BF-87C9-C32487F7F366}"/>
              </a:ext>
            </a:extLst>
          </p:cNvPr>
          <p:cNvGraphicFramePr>
            <a:graphicFrameLocks noChangeAspect="1"/>
          </p:cNvGraphicFramePr>
          <p:nvPr>
            <p:extLst>
              <p:ext uri="{D42A27DB-BD31-4B8C-83A1-F6EECF244321}">
                <p14:modId xmlns:p14="http://schemas.microsoft.com/office/powerpoint/2010/main" val="2279218697"/>
              </p:ext>
            </p:extLst>
          </p:nvPr>
        </p:nvGraphicFramePr>
        <p:xfrm>
          <a:off x="2646363" y="1482725"/>
          <a:ext cx="4449762" cy="768350"/>
        </p:xfrm>
        <a:graphic>
          <a:graphicData uri="http://schemas.openxmlformats.org/presentationml/2006/ole">
            <mc:AlternateContent xmlns:mc="http://schemas.openxmlformats.org/markup-compatibility/2006">
              <mc:Choice xmlns:v="urn:schemas-microsoft-com:vml" Requires="v">
                <p:oleObj spid="_x0000_s210234" name="Equation" r:id="rId7" imgW="1625400" imgH="279360" progId="Equation.DSMT4">
                  <p:embed/>
                </p:oleObj>
              </mc:Choice>
              <mc:Fallback>
                <p:oleObj name="Equation" r:id="rId7" imgW="1625400" imgH="279360" progId="Equation.DSMT4">
                  <p:embed/>
                  <p:pic>
                    <p:nvPicPr>
                      <p:cNvPr id="11" name="对象 10">
                        <a:extLst>
                          <a:ext uri="{FF2B5EF4-FFF2-40B4-BE49-F238E27FC236}">
                            <a16:creationId xmlns:a16="http://schemas.microsoft.com/office/drawing/2014/main" id="{A87BC47B-754F-4EAF-99C1-7D28836756F0}"/>
                          </a:ext>
                        </a:extLst>
                      </p:cNvPr>
                      <p:cNvPicPr>
                        <a:picLocks noChangeAspect="1" noChangeArrowheads="1"/>
                      </p:cNvPicPr>
                      <p:nvPr/>
                    </p:nvPicPr>
                    <p:blipFill>
                      <a:blip r:embed="rId8"/>
                      <a:srcRect/>
                      <a:stretch>
                        <a:fillRect/>
                      </a:stretch>
                    </p:blipFill>
                    <p:spPr bwMode="auto">
                      <a:xfrm>
                        <a:off x="2646363" y="1482725"/>
                        <a:ext cx="4449762" cy="768350"/>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A56256C2-51CA-45A0-9FEC-9F7C237F6C23}"/>
              </a:ext>
            </a:extLst>
          </p:cNvPr>
          <p:cNvGraphicFramePr>
            <a:graphicFrameLocks noChangeAspect="1"/>
          </p:cNvGraphicFramePr>
          <p:nvPr>
            <p:extLst>
              <p:ext uri="{D42A27DB-BD31-4B8C-83A1-F6EECF244321}">
                <p14:modId xmlns:p14="http://schemas.microsoft.com/office/powerpoint/2010/main" val="662926295"/>
              </p:ext>
            </p:extLst>
          </p:nvPr>
        </p:nvGraphicFramePr>
        <p:xfrm>
          <a:off x="5404825" y="2128475"/>
          <a:ext cx="6661842" cy="822280"/>
        </p:xfrm>
        <a:graphic>
          <a:graphicData uri="http://schemas.openxmlformats.org/presentationml/2006/ole">
            <mc:AlternateContent xmlns:mc="http://schemas.openxmlformats.org/markup-compatibility/2006">
              <mc:Choice xmlns:v="urn:schemas-microsoft-com:vml" Requires="v">
                <p:oleObj spid="_x0000_s210235" name="Equation" r:id="rId9" imgW="2273040" imgH="279360" progId="Equation.DSMT4">
                  <p:embed/>
                </p:oleObj>
              </mc:Choice>
              <mc:Fallback>
                <p:oleObj name="Equation" r:id="rId9" imgW="2273040" imgH="279360" progId="Equation.DSMT4">
                  <p:embed/>
                  <p:pic>
                    <p:nvPicPr>
                      <p:cNvPr id="12" name="对象 11">
                        <a:extLst>
                          <a:ext uri="{FF2B5EF4-FFF2-40B4-BE49-F238E27FC236}">
                            <a16:creationId xmlns:a16="http://schemas.microsoft.com/office/drawing/2014/main" id="{D95B9289-28B4-467E-9252-484CAB89A6A3}"/>
                          </a:ext>
                        </a:extLst>
                      </p:cNvPr>
                      <p:cNvPicPr>
                        <a:picLocks noChangeAspect="1" noChangeArrowheads="1"/>
                      </p:cNvPicPr>
                      <p:nvPr/>
                    </p:nvPicPr>
                    <p:blipFill>
                      <a:blip r:embed="rId10"/>
                      <a:srcRect/>
                      <a:stretch>
                        <a:fillRect/>
                      </a:stretch>
                    </p:blipFill>
                    <p:spPr bwMode="auto">
                      <a:xfrm>
                        <a:off x="5404825" y="2128475"/>
                        <a:ext cx="6661842" cy="822280"/>
                      </a:xfrm>
                      <a:prstGeom prst="rect">
                        <a:avLst/>
                      </a:prstGeom>
                      <a:noFill/>
                    </p:spPr>
                  </p:pic>
                </p:oleObj>
              </mc:Fallback>
            </mc:AlternateContent>
          </a:graphicData>
        </a:graphic>
      </p:graphicFrame>
      <p:graphicFrame>
        <p:nvGraphicFramePr>
          <p:cNvPr id="33" name="对象 32">
            <a:extLst>
              <a:ext uri="{FF2B5EF4-FFF2-40B4-BE49-F238E27FC236}">
                <a16:creationId xmlns:a16="http://schemas.microsoft.com/office/drawing/2014/main" id="{90895948-5248-4CFD-8B6E-E29E67764A35}"/>
              </a:ext>
            </a:extLst>
          </p:cNvPr>
          <p:cNvGraphicFramePr>
            <a:graphicFrameLocks noChangeAspect="1"/>
          </p:cNvGraphicFramePr>
          <p:nvPr>
            <p:extLst>
              <p:ext uri="{D42A27DB-BD31-4B8C-83A1-F6EECF244321}">
                <p14:modId xmlns:p14="http://schemas.microsoft.com/office/powerpoint/2010/main" val="395860138"/>
              </p:ext>
            </p:extLst>
          </p:nvPr>
        </p:nvGraphicFramePr>
        <p:xfrm>
          <a:off x="2147745" y="2108612"/>
          <a:ext cx="2204789" cy="794925"/>
        </p:xfrm>
        <a:graphic>
          <a:graphicData uri="http://schemas.openxmlformats.org/presentationml/2006/ole">
            <mc:AlternateContent xmlns:mc="http://schemas.openxmlformats.org/markup-compatibility/2006">
              <mc:Choice xmlns:v="urn:schemas-microsoft-com:vml" Requires="v">
                <p:oleObj spid="_x0000_s210236" name="Equation" r:id="rId11" imgW="698197" imgH="253890" progId="Equation.DSMT4">
                  <p:embed/>
                </p:oleObj>
              </mc:Choice>
              <mc:Fallback>
                <p:oleObj name="Equation" r:id="rId11" imgW="698197" imgH="253890" progId="Equation.DSMT4">
                  <p:embed/>
                  <p:pic>
                    <p:nvPicPr>
                      <p:cNvPr id="13" name="对象 12">
                        <a:extLst>
                          <a:ext uri="{FF2B5EF4-FFF2-40B4-BE49-F238E27FC236}">
                            <a16:creationId xmlns:a16="http://schemas.microsoft.com/office/drawing/2014/main" id="{F41A575E-D35A-47C4-9D81-D2D809E71C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7745" y="2108612"/>
                        <a:ext cx="2204789" cy="794925"/>
                      </a:xfrm>
                      <a:prstGeom prst="rect">
                        <a:avLst/>
                      </a:prstGeom>
                      <a:noFill/>
                    </p:spPr>
                  </p:pic>
                </p:oleObj>
              </mc:Fallback>
            </mc:AlternateContent>
          </a:graphicData>
        </a:graphic>
      </p:graphicFrame>
      <p:sp>
        <p:nvSpPr>
          <p:cNvPr id="34" name="矩形 33">
            <a:extLst>
              <a:ext uri="{FF2B5EF4-FFF2-40B4-BE49-F238E27FC236}">
                <a16:creationId xmlns:a16="http://schemas.microsoft.com/office/drawing/2014/main" id="{C88B19F3-D123-469A-9B34-5B97179CBD26}"/>
              </a:ext>
            </a:extLst>
          </p:cNvPr>
          <p:cNvSpPr/>
          <p:nvPr/>
        </p:nvSpPr>
        <p:spPr>
          <a:xfrm>
            <a:off x="428783" y="2268552"/>
            <a:ext cx="1620957" cy="523220"/>
          </a:xfrm>
          <a:prstGeom prst="rect">
            <a:avLst/>
          </a:prstGeom>
        </p:spPr>
        <p:txBody>
          <a:bodyPr wrap="none">
            <a:spAutoFit/>
          </a:bodyPr>
          <a:lstStyle/>
          <a:p>
            <a:r>
              <a:rPr lang="zh-CN" altLang="en-US" sz="2800" b="1" dirty="0">
                <a:solidFill>
                  <a:srgbClr val="FF0000"/>
                </a:solidFill>
              </a:rPr>
              <a:t>本征方程</a:t>
            </a:r>
            <a:endParaRPr lang="zh-CN" altLang="en-US" sz="2800" dirty="0">
              <a:solidFill>
                <a:srgbClr val="FF0000"/>
              </a:solidFill>
            </a:endParaRPr>
          </a:p>
        </p:txBody>
      </p:sp>
      <p:sp>
        <p:nvSpPr>
          <p:cNvPr id="35" name="AutoShape 2059">
            <a:extLst>
              <a:ext uri="{FF2B5EF4-FFF2-40B4-BE49-F238E27FC236}">
                <a16:creationId xmlns:a16="http://schemas.microsoft.com/office/drawing/2014/main" id="{B4D64929-7BD8-42E8-AEE8-098145FA5F6E}"/>
              </a:ext>
            </a:extLst>
          </p:cNvPr>
          <p:cNvSpPr>
            <a:spLocks noChangeArrowheads="1"/>
          </p:cNvSpPr>
          <p:nvPr/>
        </p:nvSpPr>
        <p:spPr bwMode="auto">
          <a:xfrm>
            <a:off x="4450540" y="2356825"/>
            <a:ext cx="954285" cy="327982"/>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36" name="对象 35">
            <a:extLst>
              <a:ext uri="{FF2B5EF4-FFF2-40B4-BE49-F238E27FC236}">
                <a16:creationId xmlns:a16="http://schemas.microsoft.com/office/drawing/2014/main" id="{F88FF50A-A059-46E3-946F-7F47BA277546}"/>
              </a:ext>
            </a:extLst>
          </p:cNvPr>
          <p:cNvGraphicFramePr>
            <a:graphicFrameLocks noChangeAspect="1"/>
          </p:cNvGraphicFramePr>
          <p:nvPr>
            <p:extLst>
              <p:ext uri="{D42A27DB-BD31-4B8C-83A1-F6EECF244321}">
                <p14:modId xmlns:p14="http://schemas.microsoft.com/office/powerpoint/2010/main" val="1101569433"/>
              </p:ext>
            </p:extLst>
          </p:nvPr>
        </p:nvGraphicFramePr>
        <p:xfrm>
          <a:off x="2924647" y="2932452"/>
          <a:ext cx="5208588" cy="835025"/>
        </p:xfrm>
        <a:graphic>
          <a:graphicData uri="http://schemas.openxmlformats.org/presentationml/2006/ole">
            <mc:AlternateContent xmlns:mc="http://schemas.openxmlformats.org/markup-compatibility/2006">
              <mc:Choice xmlns:v="urn:schemas-microsoft-com:vml" Requires="v">
                <p:oleObj spid="_x0000_s210237" name="Equation" r:id="rId13" imgW="1752480" imgH="279360" progId="Equation.DSMT4">
                  <p:embed/>
                </p:oleObj>
              </mc:Choice>
              <mc:Fallback>
                <p:oleObj name="Equation" r:id="rId13" imgW="1752480" imgH="279360" progId="Equation.DSMT4">
                  <p:embed/>
                  <p:pic>
                    <p:nvPicPr>
                      <p:cNvPr id="16" name="对象 15">
                        <a:extLst>
                          <a:ext uri="{FF2B5EF4-FFF2-40B4-BE49-F238E27FC236}">
                            <a16:creationId xmlns:a16="http://schemas.microsoft.com/office/drawing/2014/main" id="{20EA7149-6070-4611-9E52-52A83C7BB200}"/>
                          </a:ext>
                        </a:extLst>
                      </p:cNvPr>
                      <p:cNvPicPr>
                        <a:picLocks noChangeAspect="1" noChangeArrowheads="1"/>
                      </p:cNvPicPr>
                      <p:nvPr/>
                    </p:nvPicPr>
                    <p:blipFill>
                      <a:blip r:embed="rId14"/>
                      <a:srcRect/>
                      <a:stretch>
                        <a:fillRect/>
                      </a:stretch>
                    </p:blipFill>
                    <p:spPr bwMode="auto">
                      <a:xfrm>
                        <a:off x="2924647" y="2932452"/>
                        <a:ext cx="5208588" cy="835025"/>
                      </a:xfrm>
                      <a:prstGeom prst="rect">
                        <a:avLst/>
                      </a:prstGeom>
                      <a:noFill/>
                    </p:spPr>
                  </p:pic>
                </p:oleObj>
              </mc:Fallback>
            </mc:AlternateContent>
          </a:graphicData>
        </a:graphic>
      </p:graphicFrame>
      <p:sp>
        <p:nvSpPr>
          <p:cNvPr id="41" name="矩形 40">
            <a:extLst>
              <a:ext uri="{FF2B5EF4-FFF2-40B4-BE49-F238E27FC236}">
                <a16:creationId xmlns:a16="http://schemas.microsoft.com/office/drawing/2014/main" id="{24284207-78F0-4201-9A36-4BE4F8640755}"/>
              </a:ext>
            </a:extLst>
          </p:cNvPr>
          <p:cNvSpPr/>
          <p:nvPr/>
        </p:nvSpPr>
        <p:spPr>
          <a:xfrm>
            <a:off x="144952" y="3887754"/>
            <a:ext cx="4325229" cy="523220"/>
          </a:xfrm>
          <a:prstGeom prst="rect">
            <a:avLst/>
          </a:prstGeom>
        </p:spPr>
        <p:txBody>
          <a:bodyPr wrap="square">
            <a:spAutoFit/>
          </a:bodyPr>
          <a:lstStyle/>
          <a:p>
            <a:r>
              <a:rPr lang="zh-CN" altLang="zh-CN" sz="2800" b="1" dirty="0">
                <a:solidFill>
                  <a:srgbClr val="C00000"/>
                </a:solidFill>
                <a:latin typeface="Calibri" panose="020F0502020204030204" pitchFamily="34" charset="0"/>
                <a:ea typeface="宋体" panose="02010600030101010101" pitchFamily="2" charset="-122"/>
              </a:rPr>
              <a:t>厄密算符的</a:t>
            </a:r>
            <a:r>
              <a:rPr lang="zh-CN" altLang="zh-CN" sz="2800" b="1" dirty="0">
                <a:solidFill>
                  <a:srgbClr val="C00000"/>
                </a:solidFill>
                <a:latin typeface="Arial" panose="020B0604020202020204" pitchFamily="34" charset="0"/>
                <a:ea typeface="宋体" panose="02010600030101010101" pitchFamily="2" charset="-122"/>
                <a:cs typeface="Arial" panose="020B0604020202020204" pitchFamily="34" charset="0"/>
              </a:rPr>
              <a:t>本征值</a:t>
            </a:r>
            <a:r>
              <a:rPr lang="zh-CN" altLang="zh-CN" sz="2800" b="1" dirty="0">
                <a:solidFill>
                  <a:srgbClr val="C00000"/>
                </a:solidFill>
                <a:latin typeface="Calibri" panose="020F0502020204030204" pitchFamily="34" charset="0"/>
                <a:ea typeface="宋体" panose="02010600030101010101" pitchFamily="2" charset="-122"/>
              </a:rPr>
              <a:t>为实数</a:t>
            </a:r>
            <a:endParaRPr lang="zh-CN" altLang="en-US" sz="2800" dirty="0"/>
          </a:p>
        </p:txBody>
      </p:sp>
      <p:sp>
        <p:nvSpPr>
          <p:cNvPr id="52" name="AutoShape 2059">
            <a:extLst>
              <a:ext uri="{FF2B5EF4-FFF2-40B4-BE49-F238E27FC236}">
                <a16:creationId xmlns:a16="http://schemas.microsoft.com/office/drawing/2014/main" id="{9DD93EAB-D5DA-440C-A841-5B91B859A5A5}"/>
              </a:ext>
            </a:extLst>
          </p:cNvPr>
          <p:cNvSpPr>
            <a:spLocks noChangeArrowheads="1"/>
          </p:cNvSpPr>
          <p:nvPr/>
        </p:nvSpPr>
        <p:spPr bwMode="auto">
          <a:xfrm>
            <a:off x="4762679" y="3997343"/>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6" name="对象 25">
            <a:extLst>
              <a:ext uri="{FF2B5EF4-FFF2-40B4-BE49-F238E27FC236}">
                <a16:creationId xmlns:a16="http://schemas.microsoft.com/office/drawing/2014/main" id="{1716CD13-F6DE-43D8-A70B-3D9795CC4B4C}"/>
              </a:ext>
            </a:extLst>
          </p:cNvPr>
          <p:cNvGraphicFramePr>
            <a:graphicFrameLocks noChangeAspect="1"/>
          </p:cNvGraphicFramePr>
          <p:nvPr>
            <p:extLst>
              <p:ext uri="{D42A27DB-BD31-4B8C-83A1-F6EECF244321}">
                <p14:modId xmlns:p14="http://schemas.microsoft.com/office/powerpoint/2010/main" val="1223368709"/>
              </p:ext>
            </p:extLst>
          </p:nvPr>
        </p:nvGraphicFramePr>
        <p:xfrm>
          <a:off x="6338888" y="3690938"/>
          <a:ext cx="1549400" cy="720725"/>
        </p:xfrm>
        <a:graphic>
          <a:graphicData uri="http://schemas.openxmlformats.org/presentationml/2006/ole">
            <mc:AlternateContent xmlns:mc="http://schemas.openxmlformats.org/markup-compatibility/2006">
              <mc:Choice xmlns:v="urn:schemas-microsoft-com:vml" Requires="v">
                <p:oleObj spid="_x0000_s210238" name="Equation" r:id="rId15" imgW="520560" imgH="241200" progId="Equation.DSMT4">
                  <p:embed/>
                </p:oleObj>
              </mc:Choice>
              <mc:Fallback>
                <p:oleObj name="Equation" r:id="rId15" imgW="520560" imgH="241200" progId="Equation.DSMT4">
                  <p:embed/>
                  <p:pic>
                    <p:nvPicPr>
                      <p:cNvPr id="28" name="对象 27">
                        <a:extLst>
                          <a:ext uri="{FF2B5EF4-FFF2-40B4-BE49-F238E27FC236}">
                            <a16:creationId xmlns:a16="http://schemas.microsoft.com/office/drawing/2014/main" id="{5A35C08B-8DF0-456F-B0AE-E5CD76244721}"/>
                          </a:ext>
                        </a:extLst>
                      </p:cNvPr>
                      <p:cNvPicPr>
                        <a:picLocks noChangeAspect="1" noChangeArrowheads="1"/>
                      </p:cNvPicPr>
                      <p:nvPr/>
                    </p:nvPicPr>
                    <p:blipFill>
                      <a:blip r:embed="rId16"/>
                      <a:srcRect/>
                      <a:stretch>
                        <a:fillRect/>
                      </a:stretch>
                    </p:blipFill>
                    <p:spPr bwMode="auto">
                      <a:xfrm>
                        <a:off x="6338888" y="3690938"/>
                        <a:ext cx="1549400" cy="720725"/>
                      </a:xfrm>
                      <a:prstGeom prst="rect">
                        <a:avLst/>
                      </a:prstGeom>
                      <a:noFill/>
                    </p:spPr>
                  </p:pic>
                </p:oleObj>
              </mc:Fallback>
            </mc:AlternateContent>
          </a:graphicData>
        </a:graphic>
      </p:graphicFrame>
      <p:sp>
        <p:nvSpPr>
          <p:cNvPr id="27" name="AutoShape 2059">
            <a:extLst>
              <a:ext uri="{FF2B5EF4-FFF2-40B4-BE49-F238E27FC236}">
                <a16:creationId xmlns:a16="http://schemas.microsoft.com/office/drawing/2014/main" id="{F1E6648C-21F3-46F9-86CE-1744D361BB90}"/>
              </a:ext>
            </a:extLst>
          </p:cNvPr>
          <p:cNvSpPr>
            <a:spLocks noChangeArrowheads="1"/>
          </p:cNvSpPr>
          <p:nvPr/>
        </p:nvSpPr>
        <p:spPr bwMode="auto">
          <a:xfrm>
            <a:off x="686406" y="4658619"/>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8" name="对象 27">
            <a:extLst>
              <a:ext uri="{FF2B5EF4-FFF2-40B4-BE49-F238E27FC236}">
                <a16:creationId xmlns:a16="http://schemas.microsoft.com/office/drawing/2014/main" id="{00294CFE-AD0C-4DC1-A02B-1F1D966A4334}"/>
              </a:ext>
            </a:extLst>
          </p:cNvPr>
          <p:cNvGraphicFramePr>
            <a:graphicFrameLocks noChangeAspect="1"/>
          </p:cNvGraphicFramePr>
          <p:nvPr>
            <p:extLst>
              <p:ext uri="{D42A27DB-BD31-4B8C-83A1-F6EECF244321}">
                <p14:modId xmlns:p14="http://schemas.microsoft.com/office/powerpoint/2010/main" val="4051647827"/>
              </p:ext>
            </p:extLst>
          </p:nvPr>
        </p:nvGraphicFramePr>
        <p:xfrm>
          <a:off x="2884165" y="4384142"/>
          <a:ext cx="4813300" cy="801687"/>
        </p:xfrm>
        <a:graphic>
          <a:graphicData uri="http://schemas.openxmlformats.org/presentationml/2006/ole">
            <mc:AlternateContent xmlns:mc="http://schemas.openxmlformats.org/markup-compatibility/2006">
              <mc:Choice xmlns:v="urn:schemas-microsoft-com:vml" Requires="v">
                <p:oleObj spid="_x0000_s210239" name="Equation" r:id="rId17" imgW="1688760" imgH="279360" progId="Equation.DSMT4">
                  <p:embed/>
                </p:oleObj>
              </mc:Choice>
              <mc:Fallback>
                <p:oleObj name="Equation" r:id="rId17" imgW="1688760" imgH="279360" progId="Equation.DSMT4">
                  <p:embed/>
                  <p:pic>
                    <p:nvPicPr>
                      <p:cNvPr id="57" name="对象 56">
                        <a:extLst>
                          <a:ext uri="{FF2B5EF4-FFF2-40B4-BE49-F238E27FC236}">
                            <a16:creationId xmlns:a16="http://schemas.microsoft.com/office/drawing/2014/main" id="{48F27AA8-54CC-4C1A-9C63-E7F6F1A7CB22}"/>
                          </a:ext>
                        </a:extLst>
                      </p:cNvPr>
                      <p:cNvPicPr>
                        <a:picLocks noChangeAspect="1" noChangeArrowheads="1"/>
                      </p:cNvPicPr>
                      <p:nvPr/>
                    </p:nvPicPr>
                    <p:blipFill>
                      <a:blip r:embed="rId18"/>
                      <a:srcRect/>
                      <a:stretch>
                        <a:fillRect/>
                      </a:stretch>
                    </p:blipFill>
                    <p:spPr bwMode="auto">
                      <a:xfrm>
                        <a:off x="2884165" y="4384142"/>
                        <a:ext cx="4813300" cy="801687"/>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074D543D-B8B2-42F2-83FC-5570151B8D57}"/>
              </a:ext>
            </a:extLst>
          </p:cNvPr>
          <p:cNvGraphicFramePr>
            <a:graphicFrameLocks noChangeAspect="1"/>
          </p:cNvGraphicFramePr>
          <p:nvPr>
            <p:extLst>
              <p:ext uri="{D42A27DB-BD31-4B8C-83A1-F6EECF244321}">
                <p14:modId xmlns:p14="http://schemas.microsoft.com/office/powerpoint/2010/main" val="635413143"/>
              </p:ext>
            </p:extLst>
          </p:nvPr>
        </p:nvGraphicFramePr>
        <p:xfrm>
          <a:off x="1038225" y="5102225"/>
          <a:ext cx="4565650" cy="787400"/>
        </p:xfrm>
        <a:graphic>
          <a:graphicData uri="http://schemas.openxmlformats.org/presentationml/2006/ole">
            <mc:AlternateContent xmlns:mc="http://schemas.openxmlformats.org/markup-compatibility/2006">
              <mc:Choice xmlns:v="urn:schemas-microsoft-com:vml" Requires="v">
                <p:oleObj spid="_x0000_s210240" name="Equation" r:id="rId19" imgW="1625400" imgH="279360" progId="Equation.DSMT4">
                  <p:embed/>
                </p:oleObj>
              </mc:Choice>
              <mc:Fallback>
                <p:oleObj name="Equation" r:id="rId19" imgW="1625400" imgH="279360" progId="Equation.DSMT4">
                  <p:embed/>
                  <p:pic>
                    <p:nvPicPr>
                      <p:cNvPr id="58" name="对象 57">
                        <a:extLst>
                          <a:ext uri="{FF2B5EF4-FFF2-40B4-BE49-F238E27FC236}">
                            <a16:creationId xmlns:a16="http://schemas.microsoft.com/office/drawing/2014/main" id="{C2E39B10-029C-4CED-ACE1-A1EB53FE1BCC}"/>
                          </a:ext>
                        </a:extLst>
                      </p:cNvPr>
                      <p:cNvPicPr>
                        <a:picLocks noChangeAspect="1" noChangeArrowheads="1"/>
                      </p:cNvPicPr>
                      <p:nvPr/>
                    </p:nvPicPr>
                    <p:blipFill>
                      <a:blip r:embed="rId20"/>
                      <a:srcRect/>
                      <a:stretch>
                        <a:fillRect/>
                      </a:stretch>
                    </p:blipFill>
                    <p:spPr bwMode="auto">
                      <a:xfrm>
                        <a:off x="1038225" y="5102225"/>
                        <a:ext cx="4565650" cy="787400"/>
                      </a:xfrm>
                      <a:prstGeom prst="rect">
                        <a:avLst/>
                      </a:prstGeom>
                      <a:noFill/>
                    </p:spPr>
                  </p:pic>
                </p:oleObj>
              </mc:Fallback>
            </mc:AlternateContent>
          </a:graphicData>
        </a:graphic>
      </p:graphicFrame>
      <p:sp>
        <p:nvSpPr>
          <p:cNvPr id="37" name="AutoShape 2059">
            <a:extLst>
              <a:ext uri="{FF2B5EF4-FFF2-40B4-BE49-F238E27FC236}">
                <a16:creationId xmlns:a16="http://schemas.microsoft.com/office/drawing/2014/main" id="{FA14FB89-E759-473E-8C53-3E9914ABFF46}"/>
              </a:ext>
            </a:extLst>
          </p:cNvPr>
          <p:cNvSpPr>
            <a:spLocks noChangeArrowheads="1"/>
          </p:cNvSpPr>
          <p:nvPr/>
        </p:nvSpPr>
        <p:spPr bwMode="auto">
          <a:xfrm>
            <a:off x="5691900" y="5407728"/>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38" name="对象 37">
            <a:extLst>
              <a:ext uri="{FF2B5EF4-FFF2-40B4-BE49-F238E27FC236}">
                <a16:creationId xmlns:a16="http://schemas.microsoft.com/office/drawing/2014/main" id="{2C1378F8-D003-4D07-9271-19A944EE8175}"/>
              </a:ext>
            </a:extLst>
          </p:cNvPr>
          <p:cNvGraphicFramePr>
            <a:graphicFrameLocks noChangeAspect="1"/>
          </p:cNvGraphicFramePr>
          <p:nvPr>
            <p:extLst>
              <p:ext uri="{D42A27DB-BD31-4B8C-83A1-F6EECF244321}">
                <p14:modId xmlns:p14="http://schemas.microsoft.com/office/powerpoint/2010/main" val="2424551658"/>
              </p:ext>
            </p:extLst>
          </p:nvPr>
        </p:nvGraphicFramePr>
        <p:xfrm>
          <a:off x="7274987" y="5083802"/>
          <a:ext cx="4142472" cy="824228"/>
        </p:xfrm>
        <a:graphic>
          <a:graphicData uri="http://schemas.openxmlformats.org/presentationml/2006/ole">
            <mc:AlternateContent xmlns:mc="http://schemas.openxmlformats.org/markup-compatibility/2006">
              <mc:Choice xmlns:v="urn:schemas-microsoft-com:vml" Requires="v">
                <p:oleObj spid="_x0000_s210241" name="Equation" r:id="rId21" imgW="1409400" imgH="279360" progId="Equation.DSMT4">
                  <p:embed/>
                </p:oleObj>
              </mc:Choice>
              <mc:Fallback>
                <p:oleObj name="Equation" r:id="rId21" imgW="1409400" imgH="279360" progId="Equation.DSMT4">
                  <p:embed/>
                  <p:pic>
                    <p:nvPicPr>
                      <p:cNvPr id="61" name="对象 60">
                        <a:extLst>
                          <a:ext uri="{FF2B5EF4-FFF2-40B4-BE49-F238E27FC236}">
                            <a16:creationId xmlns:a16="http://schemas.microsoft.com/office/drawing/2014/main" id="{2014AF23-CBB5-4238-B71B-CDAFF22AF5C5}"/>
                          </a:ext>
                        </a:extLst>
                      </p:cNvPr>
                      <p:cNvPicPr>
                        <a:picLocks noChangeAspect="1" noChangeArrowheads="1"/>
                      </p:cNvPicPr>
                      <p:nvPr/>
                    </p:nvPicPr>
                    <p:blipFill>
                      <a:blip r:embed="rId22"/>
                      <a:srcRect/>
                      <a:stretch>
                        <a:fillRect/>
                      </a:stretch>
                    </p:blipFill>
                    <p:spPr bwMode="auto">
                      <a:xfrm>
                        <a:off x="7274987" y="5083802"/>
                        <a:ext cx="4142472" cy="824228"/>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A52E31CE-2CE1-4A34-BAE8-2DAAEC40F46D}"/>
              </a:ext>
            </a:extLst>
          </p:cNvPr>
          <p:cNvGraphicFramePr>
            <a:graphicFrameLocks noChangeAspect="1"/>
          </p:cNvGraphicFramePr>
          <p:nvPr>
            <p:extLst>
              <p:ext uri="{D42A27DB-BD31-4B8C-83A1-F6EECF244321}">
                <p14:modId xmlns:p14="http://schemas.microsoft.com/office/powerpoint/2010/main" val="2757840400"/>
              </p:ext>
            </p:extLst>
          </p:nvPr>
        </p:nvGraphicFramePr>
        <p:xfrm>
          <a:off x="308220" y="5961777"/>
          <a:ext cx="1555750" cy="703262"/>
        </p:xfrm>
        <a:graphic>
          <a:graphicData uri="http://schemas.openxmlformats.org/presentationml/2006/ole">
            <mc:AlternateContent xmlns:mc="http://schemas.openxmlformats.org/markup-compatibility/2006">
              <mc:Choice xmlns:v="urn:schemas-microsoft-com:vml" Requires="v">
                <p:oleObj spid="_x0000_s210242" name="Equation" r:id="rId23" imgW="507960" imgH="228600" progId="Equation.DSMT4">
                  <p:embed/>
                </p:oleObj>
              </mc:Choice>
              <mc:Fallback>
                <p:oleObj name="Equation" r:id="rId23" imgW="507960" imgH="228600" progId="Equation.DSMT4">
                  <p:embed/>
                  <p:pic>
                    <p:nvPicPr>
                      <p:cNvPr id="62" name="对象 61">
                        <a:extLst>
                          <a:ext uri="{FF2B5EF4-FFF2-40B4-BE49-F238E27FC236}">
                            <a16:creationId xmlns:a16="http://schemas.microsoft.com/office/drawing/2014/main" id="{3DAE330C-A122-40A8-91AD-9BE62E801282}"/>
                          </a:ext>
                        </a:extLst>
                      </p:cNvPr>
                      <p:cNvPicPr>
                        <a:picLocks noChangeAspect="1" noChangeArrowheads="1"/>
                      </p:cNvPicPr>
                      <p:nvPr/>
                    </p:nvPicPr>
                    <p:blipFill>
                      <a:blip r:embed="rId24"/>
                      <a:srcRect/>
                      <a:stretch>
                        <a:fillRect/>
                      </a:stretch>
                    </p:blipFill>
                    <p:spPr bwMode="auto">
                      <a:xfrm>
                        <a:off x="308220" y="5961777"/>
                        <a:ext cx="1555750" cy="703262"/>
                      </a:xfrm>
                      <a:prstGeom prst="rect">
                        <a:avLst/>
                      </a:prstGeom>
                      <a:noFill/>
                    </p:spPr>
                  </p:pic>
                </p:oleObj>
              </mc:Fallback>
            </mc:AlternateContent>
          </a:graphicData>
        </a:graphic>
      </p:graphicFrame>
      <p:sp>
        <p:nvSpPr>
          <p:cNvPr id="40" name="AutoShape 2059">
            <a:extLst>
              <a:ext uri="{FF2B5EF4-FFF2-40B4-BE49-F238E27FC236}">
                <a16:creationId xmlns:a16="http://schemas.microsoft.com/office/drawing/2014/main" id="{F7366C0B-1E17-4A89-A16B-22585664BDF8}"/>
              </a:ext>
            </a:extLst>
          </p:cNvPr>
          <p:cNvSpPr>
            <a:spLocks noChangeArrowheads="1"/>
          </p:cNvSpPr>
          <p:nvPr/>
        </p:nvSpPr>
        <p:spPr bwMode="auto">
          <a:xfrm>
            <a:off x="2011330" y="6188596"/>
            <a:ext cx="816818" cy="296848"/>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42" name="对象 41">
            <a:extLst>
              <a:ext uri="{FF2B5EF4-FFF2-40B4-BE49-F238E27FC236}">
                <a16:creationId xmlns:a16="http://schemas.microsoft.com/office/drawing/2014/main" id="{7313228E-1515-4BD5-8396-85C3B344DC39}"/>
              </a:ext>
            </a:extLst>
          </p:cNvPr>
          <p:cNvGraphicFramePr>
            <a:graphicFrameLocks noChangeAspect="1"/>
          </p:cNvGraphicFramePr>
          <p:nvPr>
            <p:extLst>
              <p:ext uri="{D42A27DB-BD31-4B8C-83A1-F6EECF244321}">
                <p14:modId xmlns:p14="http://schemas.microsoft.com/office/powerpoint/2010/main" val="1852391516"/>
              </p:ext>
            </p:extLst>
          </p:nvPr>
        </p:nvGraphicFramePr>
        <p:xfrm>
          <a:off x="2917213" y="5907603"/>
          <a:ext cx="2487612" cy="858837"/>
        </p:xfrm>
        <a:graphic>
          <a:graphicData uri="http://schemas.openxmlformats.org/presentationml/2006/ole">
            <mc:AlternateContent xmlns:mc="http://schemas.openxmlformats.org/markup-compatibility/2006">
              <mc:Choice xmlns:v="urn:schemas-microsoft-com:vml" Requires="v">
                <p:oleObj spid="_x0000_s210243" name="Equation" r:id="rId25" imgW="812520" imgH="279360" progId="Equation.DSMT4">
                  <p:embed/>
                </p:oleObj>
              </mc:Choice>
              <mc:Fallback>
                <p:oleObj name="Equation" r:id="rId25" imgW="812520" imgH="279360" progId="Equation.DSMT4">
                  <p:embed/>
                  <p:pic>
                    <p:nvPicPr>
                      <p:cNvPr id="67" name="对象 66">
                        <a:extLst>
                          <a:ext uri="{FF2B5EF4-FFF2-40B4-BE49-F238E27FC236}">
                            <a16:creationId xmlns:a16="http://schemas.microsoft.com/office/drawing/2014/main" id="{E459D121-4BE8-4FE9-97D6-9EDA1840F2F9}"/>
                          </a:ext>
                        </a:extLst>
                      </p:cNvPr>
                      <p:cNvPicPr>
                        <a:picLocks noChangeAspect="1" noChangeArrowheads="1"/>
                      </p:cNvPicPr>
                      <p:nvPr/>
                    </p:nvPicPr>
                    <p:blipFill>
                      <a:blip r:embed="rId26"/>
                      <a:srcRect/>
                      <a:stretch>
                        <a:fillRect/>
                      </a:stretch>
                    </p:blipFill>
                    <p:spPr bwMode="auto">
                      <a:xfrm>
                        <a:off x="2917213" y="5907603"/>
                        <a:ext cx="2487612" cy="858837"/>
                      </a:xfrm>
                      <a:prstGeom prst="rect">
                        <a:avLst/>
                      </a:prstGeom>
                      <a:noFill/>
                    </p:spPr>
                  </p:pic>
                </p:oleObj>
              </mc:Fallback>
            </mc:AlternateContent>
          </a:graphicData>
        </a:graphic>
      </p:graphicFrame>
      <p:graphicFrame>
        <p:nvGraphicFramePr>
          <p:cNvPr id="43" name="对象 42">
            <a:extLst>
              <a:ext uri="{FF2B5EF4-FFF2-40B4-BE49-F238E27FC236}">
                <a16:creationId xmlns:a16="http://schemas.microsoft.com/office/drawing/2014/main" id="{94661148-B083-4D94-9F48-C4967CD8A95C}"/>
              </a:ext>
            </a:extLst>
          </p:cNvPr>
          <p:cNvGraphicFramePr>
            <a:graphicFrameLocks noChangeAspect="1"/>
          </p:cNvGraphicFramePr>
          <p:nvPr>
            <p:extLst>
              <p:ext uri="{D42A27DB-BD31-4B8C-83A1-F6EECF244321}">
                <p14:modId xmlns:p14="http://schemas.microsoft.com/office/powerpoint/2010/main" val="172978759"/>
              </p:ext>
            </p:extLst>
          </p:nvPr>
        </p:nvGraphicFramePr>
        <p:xfrm>
          <a:off x="5893821" y="5929330"/>
          <a:ext cx="2370138" cy="858837"/>
        </p:xfrm>
        <a:graphic>
          <a:graphicData uri="http://schemas.openxmlformats.org/presentationml/2006/ole">
            <mc:AlternateContent xmlns:mc="http://schemas.openxmlformats.org/markup-compatibility/2006">
              <mc:Choice xmlns:v="urn:schemas-microsoft-com:vml" Requires="v">
                <p:oleObj spid="_x0000_s210244" name="Equation" r:id="rId27" imgW="774360" imgH="279360" progId="Equation.DSMT4">
                  <p:embed/>
                </p:oleObj>
              </mc:Choice>
              <mc:Fallback>
                <p:oleObj name="Equation" r:id="rId27" imgW="774360" imgH="279360" progId="Equation.DSMT4">
                  <p:embed/>
                  <p:pic>
                    <p:nvPicPr>
                      <p:cNvPr id="70" name="对象 69">
                        <a:extLst>
                          <a:ext uri="{FF2B5EF4-FFF2-40B4-BE49-F238E27FC236}">
                            <a16:creationId xmlns:a16="http://schemas.microsoft.com/office/drawing/2014/main" id="{0DDA5AB8-D877-477D-958A-8F6AAC21D4E9}"/>
                          </a:ext>
                        </a:extLst>
                      </p:cNvPr>
                      <p:cNvPicPr>
                        <a:picLocks noChangeAspect="1" noChangeArrowheads="1"/>
                      </p:cNvPicPr>
                      <p:nvPr/>
                    </p:nvPicPr>
                    <p:blipFill>
                      <a:blip r:embed="rId28"/>
                      <a:srcRect/>
                      <a:stretch>
                        <a:fillRect/>
                      </a:stretch>
                    </p:blipFill>
                    <p:spPr bwMode="auto">
                      <a:xfrm>
                        <a:off x="5893821" y="5929330"/>
                        <a:ext cx="2370138" cy="858837"/>
                      </a:xfrm>
                      <a:prstGeom prst="rect">
                        <a:avLst/>
                      </a:prstGeom>
                      <a:noFill/>
                    </p:spPr>
                  </p:pic>
                </p:oleObj>
              </mc:Fallback>
            </mc:AlternateContent>
          </a:graphicData>
        </a:graphic>
      </p:graphicFrame>
      <p:sp>
        <p:nvSpPr>
          <p:cNvPr id="44" name="AutoShape 2059">
            <a:extLst>
              <a:ext uri="{FF2B5EF4-FFF2-40B4-BE49-F238E27FC236}">
                <a16:creationId xmlns:a16="http://schemas.microsoft.com/office/drawing/2014/main" id="{6ADD3B50-BB79-447A-B0F4-92C90EB4EF1F}"/>
              </a:ext>
            </a:extLst>
          </p:cNvPr>
          <p:cNvSpPr>
            <a:spLocks noChangeArrowheads="1"/>
          </p:cNvSpPr>
          <p:nvPr/>
        </p:nvSpPr>
        <p:spPr bwMode="auto">
          <a:xfrm>
            <a:off x="8457246" y="6188596"/>
            <a:ext cx="862307" cy="288447"/>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45" name="对象 44">
            <a:extLst>
              <a:ext uri="{FF2B5EF4-FFF2-40B4-BE49-F238E27FC236}">
                <a16:creationId xmlns:a16="http://schemas.microsoft.com/office/drawing/2014/main" id="{1D563617-8671-45F3-BB91-1635E352BD26}"/>
              </a:ext>
            </a:extLst>
          </p:cNvPr>
          <p:cNvGraphicFramePr>
            <a:graphicFrameLocks noChangeAspect="1"/>
          </p:cNvGraphicFramePr>
          <p:nvPr>
            <p:extLst>
              <p:ext uri="{D42A27DB-BD31-4B8C-83A1-F6EECF244321}">
                <p14:modId xmlns:p14="http://schemas.microsoft.com/office/powerpoint/2010/main" val="850411785"/>
              </p:ext>
            </p:extLst>
          </p:nvPr>
        </p:nvGraphicFramePr>
        <p:xfrm>
          <a:off x="9319553" y="5907603"/>
          <a:ext cx="2838450" cy="858837"/>
        </p:xfrm>
        <a:graphic>
          <a:graphicData uri="http://schemas.openxmlformats.org/presentationml/2006/ole">
            <mc:AlternateContent xmlns:mc="http://schemas.openxmlformats.org/markup-compatibility/2006">
              <mc:Choice xmlns:v="urn:schemas-microsoft-com:vml" Requires="v">
                <p:oleObj spid="_x0000_s210245" name="Equation" r:id="rId29" imgW="927000" imgH="279360" progId="Equation.DSMT4">
                  <p:embed/>
                </p:oleObj>
              </mc:Choice>
              <mc:Fallback>
                <p:oleObj name="Equation" r:id="rId29" imgW="927000" imgH="279360" progId="Equation.DSMT4">
                  <p:embed/>
                  <p:pic>
                    <p:nvPicPr>
                      <p:cNvPr id="72" name="对象 71">
                        <a:extLst>
                          <a:ext uri="{FF2B5EF4-FFF2-40B4-BE49-F238E27FC236}">
                            <a16:creationId xmlns:a16="http://schemas.microsoft.com/office/drawing/2014/main" id="{2F370148-0BC7-49AE-A490-3FEC51D9B591}"/>
                          </a:ext>
                        </a:extLst>
                      </p:cNvPr>
                      <p:cNvPicPr>
                        <a:picLocks noChangeAspect="1" noChangeArrowheads="1"/>
                      </p:cNvPicPr>
                      <p:nvPr/>
                    </p:nvPicPr>
                    <p:blipFill>
                      <a:blip r:embed="rId30"/>
                      <a:srcRect/>
                      <a:stretch>
                        <a:fillRect/>
                      </a:stretch>
                    </p:blipFill>
                    <p:spPr bwMode="auto">
                      <a:xfrm>
                        <a:off x="9319553" y="5907603"/>
                        <a:ext cx="2838450" cy="858837"/>
                      </a:xfrm>
                      <a:prstGeom prst="rect">
                        <a:avLst/>
                      </a:prstGeom>
                      <a:noFill/>
                    </p:spPr>
                  </p:pic>
                </p:oleObj>
              </mc:Fallback>
            </mc:AlternateContent>
          </a:graphicData>
        </a:graphic>
      </p:graphicFrame>
    </p:spTree>
    <p:extLst>
      <p:ext uri="{BB962C8B-B14F-4D97-AF65-F5344CB8AC3E}">
        <p14:creationId xmlns:p14="http://schemas.microsoft.com/office/powerpoint/2010/main" val="327016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heel(1)">
                                      <p:cBhvr>
                                        <p:cTn id="26" dur="2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heel(1)">
                                      <p:cBhvr>
                                        <p:cTn id="42" dur="2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ppt_w</p:attrName>
                                        </p:attrNameLst>
                                      </p:cBhvr>
                                      <p:tavLst>
                                        <p:tav tm="0">
                                          <p:val>
                                            <p:fltVal val="0"/>
                                          </p:val>
                                        </p:tav>
                                        <p:tav tm="100000">
                                          <p:val>
                                            <p:strVal val="#ppt_w"/>
                                          </p:val>
                                        </p:tav>
                                      </p:tavLst>
                                    </p:anim>
                                    <p:anim calcmode="lin" valueType="num">
                                      <p:cBhvr>
                                        <p:cTn id="60" dur="500" fill="hold"/>
                                        <p:tgtEl>
                                          <p:spTgt spid="36"/>
                                        </p:tgtEl>
                                        <p:attrNameLst>
                                          <p:attrName>ppt_h</p:attrName>
                                        </p:attrNameLst>
                                      </p:cBhvr>
                                      <p:tavLst>
                                        <p:tav tm="0">
                                          <p:val>
                                            <p:fltVal val="0"/>
                                          </p:val>
                                        </p:tav>
                                        <p:tav tm="100000">
                                          <p:val>
                                            <p:strVal val="#ppt_h"/>
                                          </p:val>
                                        </p:tav>
                                      </p:tavLst>
                                    </p:anim>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down)">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barn(inVertical)">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arn(inVertical)">
                                      <p:cBhvr>
                                        <p:cTn id="83" dur="5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ppt_x"/>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barn(inVertical)">
                                      <p:cBhvr>
                                        <p:cTn id="101" dur="500"/>
                                        <p:tgtEl>
                                          <p:spTgt spid="37"/>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nodeType="clickEffect">
                                  <p:stCondLst>
                                    <p:cond delay="0"/>
                                  </p:stCondLst>
                                  <p:childTnLst>
                                    <p:set>
                                      <p:cBhvr>
                                        <p:cTn id="105" dur="1" fill="hold">
                                          <p:stCondLst>
                                            <p:cond delay="0"/>
                                          </p:stCondLst>
                                        </p:cTn>
                                        <p:tgtEl>
                                          <p:spTgt spid="38"/>
                                        </p:tgtEl>
                                        <p:attrNameLst>
                                          <p:attrName>style.visibility</p:attrName>
                                        </p:attrNameLst>
                                      </p:cBhvr>
                                      <p:to>
                                        <p:strVal val="visible"/>
                                      </p:to>
                                    </p:set>
                                    <p:anim calcmode="lin" valueType="num">
                                      <p:cBhvr>
                                        <p:cTn id="106" dur="500" fill="hold"/>
                                        <p:tgtEl>
                                          <p:spTgt spid="38"/>
                                        </p:tgtEl>
                                        <p:attrNameLst>
                                          <p:attrName>ppt_w</p:attrName>
                                        </p:attrNameLst>
                                      </p:cBhvr>
                                      <p:tavLst>
                                        <p:tav tm="0">
                                          <p:val>
                                            <p:fltVal val="0"/>
                                          </p:val>
                                        </p:tav>
                                        <p:tav tm="100000">
                                          <p:val>
                                            <p:strVal val="#ppt_w"/>
                                          </p:val>
                                        </p:tav>
                                      </p:tavLst>
                                    </p:anim>
                                    <p:anim calcmode="lin" valueType="num">
                                      <p:cBhvr>
                                        <p:cTn id="107" dur="500" fill="hold"/>
                                        <p:tgtEl>
                                          <p:spTgt spid="38"/>
                                        </p:tgtEl>
                                        <p:attrNameLst>
                                          <p:attrName>ppt_h</p:attrName>
                                        </p:attrNameLst>
                                      </p:cBhvr>
                                      <p:tavLst>
                                        <p:tav tm="0">
                                          <p:val>
                                            <p:fltVal val="0"/>
                                          </p:val>
                                        </p:tav>
                                        <p:tav tm="100000">
                                          <p:val>
                                            <p:strVal val="#ppt_h"/>
                                          </p:val>
                                        </p:tav>
                                      </p:tavLst>
                                    </p:anim>
                                    <p:animEffect transition="in" filter="fade">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p:cTn id="113" dur="500" fill="hold"/>
                                        <p:tgtEl>
                                          <p:spTgt spid="39"/>
                                        </p:tgtEl>
                                        <p:attrNameLst>
                                          <p:attrName>ppt_w</p:attrName>
                                        </p:attrNameLst>
                                      </p:cBhvr>
                                      <p:tavLst>
                                        <p:tav tm="0">
                                          <p:val>
                                            <p:fltVal val="0"/>
                                          </p:val>
                                        </p:tav>
                                        <p:tav tm="100000">
                                          <p:val>
                                            <p:strVal val="#ppt_w"/>
                                          </p:val>
                                        </p:tav>
                                      </p:tavLst>
                                    </p:anim>
                                    <p:anim calcmode="lin" valueType="num">
                                      <p:cBhvr>
                                        <p:cTn id="114" dur="500" fill="hold"/>
                                        <p:tgtEl>
                                          <p:spTgt spid="39"/>
                                        </p:tgtEl>
                                        <p:attrNameLst>
                                          <p:attrName>ppt_h</p:attrName>
                                        </p:attrNameLst>
                                      </p:cBhvr>
                                      <p:tavLst>
                                        <p:tav tm="0">
                                          <p:val>
                                            <p:fltVal val="0"/>
                                          </p:val>
                                        </p:tav>
                                        <p:tav tm="100000">
                                          <p:val>
                                            <p:strVal val="#ppt_h"/>
                                          </p:val>
                                        </p:tav>
                                      </p:tavLst>
                                    </p:anim>
                                    <p:animEffect transition="in" filter="fade">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barn(inVertical)">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nodeType="click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0" fill="hold"/>
                                        <p:tgtEl>
                                          <p:spTgt spid="42"/>
                                        </p:tgtEl>
                                        <p:attrNameLst>
                                          <p:attrName>ppt_w</p:attrName>
                                        </p:attrNameLst>
                                      </p:cBhvr>
                                      <p:tavLst>
                                        <p:tav tm="0">
                                          <p:val>
                                            <p:fltVal val="0"/>
                                          </p:val>
                                        </p:tav>
                                        <p:tav tm="100000">
                                          <p:val>
                                            <p:strVal val="#ppt_w"/>
                                          </p:val>
                                        </p:tav>
                                      </p:tavLst>
                                    </p:anim>
                                    <p:anim calcmode="lin" valueType="num">
                                      <p:cBhvr>
                                        <p:cTn id="126" dur="500" fill="hold"/>
                                        <p:tgtEl>
                                          <p:spTgt spid="42"/>
                                        </p:tgtEl>
                                        <p:attrNameLst>
                                          <p:attrName>ppt_h</p:attrName>
                                        </p:attrNameLst>
                                      </p:cBhvr>
                                      <p:tavLst>
                                        <p:tav tm="0">
                                          <p:val>
                                            <p:fltVal val="0"/>
                                          </p:val>
                                        </p:tav>
                                        <p:tav tm="100000">
                                          <p:val>
                                            <p:strVal val="#ppt_h"/>
                                          </p:val>
                                        </p:tav>
                                      </p:tavLst>
                                    </p:anim>
                                    <p:animEffect transition="in" filter="fade">
                                      <p:cBhvr>
                                        <p:cTn id="127" dur="500"/>
                                        <p:tgtEl>
                                          <p:spTgt spid="42"/>
                                        </p:tgtEl>
                                      </p:cBhvr>
                                    </p:animEffect>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nodeType="clickEffect">
                                  <p:stCondLst>
                                    <p:cond delay="0"/>
                                  </p:stCondLst>
                                  <p:childTnLst>
                                    <p:set>
                                      <p:cBhvr>
                                        <p:cTn id="131" dur="1" fill="hold">
                                          <p:stCondLst>
                                            <p:cond delay="0"/>
                                          </p:stCondLst>
                                        </p:cTn>
                                        <p:tgtEl>
                                          <p:spTgt spid="43"/>
                                        </p:tgtEl>
                                        <p:attrNameLst>
                                          <p:attrName>style.visibility</p:attrName>
                                        </p:attrNameLst>
                                      </p:cBhvr>
                                      <p:to>
                                        <p:strVal val="visible"/>
                                      </p:to>
                                    </p:set>
                                    <p:anim calcmode="lin" valueType="num">
                                      <p:cBhvr>
                                        <p:cTn id="132" dur="500" fill="hold"/>
                                        <p:tgtEl>
                                          <p:spTgt spid="43"/>
                                        </p:tgtEl>
                                        <p:attrNameLst>
                                          <p:attrName>ppt_w</p:attrName>
                                        </p:attrNameLst>
                                      </p:cBhvr>
                                      <p:tavLst>
                                        <p:tav tm="0">
                                          <p:val>
                                            <p:fltVal val="0"/>
                                          </p:val>
                                        </p:tav>
                                        <p:tav tm="100000">
                                          <p:val>
                                            <p:strVal val="#ppt_w"/>
                                          </p:val>
                                        </p:tav>
                                      </p:tavLst>
                                    </p:anim>
                                    <p:anim calcmode="lin" valueType="num">
                                      <p:cBhvr>
                                        <p:cTn id="133" dur="500" fill="hold"/>
                                        <p:tgtEl>
                                          <p:spTgt spid="43"/>
                                        </p:tgtEl>
                                        <p:attrNameLst>
                                          <p:attrName>ppt_h</p:attrName>
                                        </p:attrNameLst>
                                      </p:cBhvr>
                                      <p:tavLst>
                                        <p:tav tm="0">
                                          <p:val>
                                            <p:fltVal val="0"/>
                                          </p:val>
                                        </p:tav>
                                        <p:tav tm="100000">
                                          <p:val>
                                            <p:strVal val="#ppt_h"/>
                                          </p:val>
                                        </p:tav>
                                      </p:tavLst>
                                    </p:anim>
                                    <p:animEffect transition="in" filter="fade">
                                      <p:cBhvr>
                                        <p:cTn id="134" dur="500"/>
                                        <p:tgtEl>
                                          <p:spTgt spid="43"/>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barn(inVertical)">
                                      <p:cBhvr>
                                        <p:cTn id="139" dur="500"/>
                                        <p:tgtEl>
                                          <p:spTgt spid="44"/>
                                        </p:tgtEl>
                                      </p:cBhvr>
                                    </p:animEffect>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nodeType="clickEffect">
                                  <p:stCondLst>
                                    <p:cond delay="0"/>
                                  </p:stCondLst>
                                  <p:childTnLst>
                                    <p:set>
                                      <p:cBhvr>
                                        <p:cTn id="143" dur="1" fill="hold">
                                          <p:stCondLst>
                                            <p:cond delay="0"/>
                                          </p:stCondLst>
                                        </p:cTn>
                                        <p:tgtEl>
                                          <p:spTgt spid="45"/>
                                        </p:tgtEl>
                                        <p:attrNameLst>
                                          <p:attrName>style.visibility</p:attrName>
                                        </p:attrNameLst>
                                      </p:cBhvr>
                                      <p:to>
                                        <p:strVal val="visible"/>
                                      </p:to>
                                    </p:set>
                                    <p:anim calcmode="lin" valueType="num">
                                      <p:cBhvr>
                                        <p:cTn id="144" dur="500" fill="hold"/>
                                        <p:tgtEl>
                                          <p:spTgt spid="45"/>
                                        </p:tgtEl>
                                        <p:attrNameLst>
                                          <p:attrName>ppt_w</p:attrName>
                                        </p:attrNameLst>
                                      </p:cBhvr>
                                      <p:tavLst>
                                        <p:tav tm="0">
                                          <p:val>
                                            <p:fltVal val="0"/>
                                          </p:val>
                                        </p:tav>
                                        <p:tav tm="100000">
                                          <p:val>
                                            <p:strVal val="#ppt_w"/>
                                          </p:val>
                                        </p:tav>
                                      </p:tavLst>
                                    </p:anim>
                                    <p:anim calcmode="lin" valueType="num">
                                      <p:cBhvr>
                                        <p:cTn id="145" dur="500" fill="hold"/>
                                        <p:tgtEl>
                                          <p:spTgt spid="45"/>
                                        </p:tgtEl>
                                        <p:attrNameLst>
                                          <p:attrName>ppt_h</p:attrName>
                                        </p:attrNameLst>
                                      </p:cBhvr>
                                      <p:tavLst>
                                        <p:tav tm="0">
                                          <p:val>
                                            <p:fltVal val="0"/>
                                          </p:val>
                                        </p:tav>
                                        <p:tav tm="100000">
                                          <p:val>
                                            <p:strVal val="#ppt_h"/>
                                          </p:val>
                                        </p:tav>
                                      </p:tavLst>
                                    </p:anim>
                                    <p:animEffect transition="in" filter="fade">
                                      <p:cBhvr>
                                        <p:cTn id="14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30" grpId="0" animBg="1"/>
      <p:bldP spid="34" grpId="0"/>
      <p:bldP spid="35" grpId="0" animBg="1"/>
      <p:bldP spid="41" grpId="0"/>
      <p:bldP spid="52" grpId="0" animBg="1"/>
      <p:bldP spid="27" grpId="0" animBg="1"/>
      <p:bldP spid="37" grpId="0" animBg="1"/>
      <p:bldP spid="40"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03CDA6E1-7814-4A51-8D1B-18C1E33E193F}"/>
              </a:ext>
            </a:extLst>
          </p:cNvPr>
          <p:cNvGraphicFramePr>
            <a:graphicFrameLocks noChangeAspect="1"/>
          </p:cNvGraphicFramePr>
          <p:nvPr>
            <p:extLst>
              <p:ext uri="{D42A27DB-BD31-4B8C-83A1-F6EECF244321}">
                <p14:modId xmlns:p14="http://schemas.microsoft.com/office/powerpoint/2010/main" val="3343287192"/>
              </p:ext>
            </p:extLst>
          </p:nvPr>
        </p:nvGraphicFramePr>
        <p:xfrm>
          <a:off x="1075885" y="301627"/>
          <a:ext cx="2838450" cy="858837"/>
        </p:xfrm>
        <a:graphic>
          <a:graphicData uri="http://schemas.openxmlformats.org/presentationml/2006/ole">
            <mc:AlternateContent xmlns:mc="http://schemas.openxmlformats.org/markup-compatibility/2006">
              <mc:Choice xmlns:v="urn:schemas-microsoft-com:vml" Requires="v">
                <p:oleObj spid="_x0000_s44910" name="Equation" r:id="rId3" imgW="927000" imgH="279360" progId="Equation.DSMT4">
                  <p:embed/>
                </p:oleObj>
              </mc:Choice>
              <mc:Fallback>
                <p:oleObj name="Equation" r:id="rId3" imgW="927000" imgH="279360" progId="Equation.DSMT4">
                  <p:embed/>
                  <p:pic>
                    <p:nvPicPr>
                      <p:cNvPr id="72" name="对象 71">
                        <a:extLst>
                          <a:ext uri="{FF2B5EF4-FFF2-40B4-BE49-F238E27FC236}">
                            <a16:creationId xmlns:a16="http://schemas.microsoft.com/office/drawing/2014/main" id="{2F370148-0BC7-49AE-A490-3FEC51D9B591}"/>
                          </a:ext>
                        </a:extLst>
                      </p:cNvPr>
                      <p:cNvPicPr>
                        <a:picLocks noChangeAspect="1" noChangeArrowheads="1"/>
                      </p:cNvPicPr>
                      <p:nvPr/>
                    </p:nvPicPr>
                    <p:blipFill>
                      <a:blip r:embed="rId4"/>
                      <a:srcRect/>
                      <a:stretch>
                        <a:fillRect/>
                      </a:stretch>
                    </p:blipFill>
                    <p:spPr bwMode="auto">
                      <a:xfrm>
                        <a:off x="1075885" y="301627"/>
                        <a:ext cx="2838450" cy="858837"/>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D47E03DA-FEC1-462A-92A9-29C86265C410}"/>
              </a:ext>
            </a:extLst>
          </p:cNvPr>
          <p:cNvSpPr/>
          <p:nvPr/>
        </p:nvSpPr>
        <p:spPr>
          <a:xfrm>
            <a:off x="4221597" y="546379"/>
            <a:ext cx="6647974" cy="523220"/>
          </a:xfrm>
          <a:prstGeom prst="rect">
            <a:avLst/>
          </a:prstGeom>
        </p:spPr>
        <p:txBody>
          <a:bodyPr wrap="non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厄密算符的本征函数为正交归一的完全集</a:t>
            </a:r>
            <a:endParaRPr lang="zh-CN" altLang="en-US" sz="2800" b="1" dirty="0">
              <a:solidFill>
                <a:srgbClr val="FF00FF"/>
              </a:solidFill>
            </a:endParaRPr>
          </a:p>
        </p:txBody>
      </p:sp>
      <p:sp>
        <p:nvSpPr>
          <p:cNvPr id="4" name="矩形 3">
            <a:extLst>
              <a:ext uri="{FF2B5EF4-FFF2-40B4-BE49-F238E27FC236}">
                <a16:creationId xmlns:a16="http://schemas.microsoft.com/office/drawing/2014/main" id="{D791FD97-4936-47E1-B989-940535966DC7}"/>
              </a:ext>
            </a:extLst>
          </p:cNvPr>
          <p:cNvSpPr/>
          <p:nvPr/>
        </p:nvSpPr>
        <p:spPr>
          <a:xfrm>
            <a:off x="761999" y="1361442"/>
            <a:ext cx="10107571" cy="523220"/>
          </a:xfrm>
          <a:prstGeom prst="rect">
            <a:avLst/>
          </a:prstGeom>
        </p:spPr>
        <p:txBody>
          <a:bodyPr wrap="square">
            <a:spAutoFit/>
          </a:bodyPr>
          <a:lstStyle/>
          <a:p>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任何物理上合理的波函数都可以用这个正交归一的完全集展开</a:t>
            </a:r>
            <a:endParaRPr lang="zh-CN" altLang="en-US" sz="2800" b="1" dirty="0">
              <a:solidFill>
                <a:srgbClr val="3333FF"/>
              </a:solidFill>
            </a:endParaRPr>
          </a:p>
        </p:txBody>
      </p:sp>
      <p:graphicFrame>
        <p:nvGraphicFramePr>
          <p:cNvPr id="6" name="对象 5">
            <a:extLst>
              <a:ext uri="{FF2B5EF4-FFF2-40B4-BE49-F238E27FC236}">
                <a16:creationId xmlns:a16="http://schemas.microsoft.com/office/drawing/2014/main" id="{404C4F5E-B64C-40D4-8D7D-E2589290536C}"/>
              </a:ext>
            </a:extLst>
          </p:cNvPr>
          <p:cNvGraphicFramePr>
            <a:graphicFrameLocks noChangeAspect="1"/>
          </p:cNvGraphicFramePr>
          <p:nvPr>
            <p:extLst>
              <p:ext uri="{D42A27DB-BD31-4B8C-83A1-F6EECF244321}">
                <p14:modId xmlns:p14="http://schemas.microsoft.com/office/powerpoint/2010/main" val="1919947041"/>
              </p:ext>
            </p:extLst>
          </p:nvPr>
        </p:nvGraphicFramePr>
        <p:xfrm>
          <a:off x="2909888" y="1906588"/>
          <a:ext cx="3201987" cy="1349375"/>
        </p:xfrm>
        <a:graphic>
          <a:graphicData uri="http://schemas.openxmlformats.org/presentationml/2006/ole">
            <mc:AlternateContent xmlns:mc="http://schemas.openxmlformats.org/markup-compatibility/2006">
              <mc:Choice xmlns:v="urn:schemas-microsoft-com:vml" Requires="v">
                <p:oleObj spid="_x0000_s44911" name="Equation" r:id="rId5" imgW="812520" imgH="342720" progId="Equation.DSMT4">
                  <p:embed/>
                </p:oleObj>
              </mc:Choice>
              <mc:Fallback>
                <p:oleObj name="Equation" r:id="rId5" imgW="812520" imgH="342720" progId="Equation.DSMT4">
                  <p:embed/>
                  <p:pic>
                    <p:nvPicPr>
                      <p:cNvPr id="0" name="Object 1"/>
                      <p:cNvPicPr>
                        <a:picLocks noChangeAspect="1" noChangeArrowheads="1"/>
                      </p:cNvPicPr>
                      <p:nvPr/>
                    </p:nvPicPr>
                    <p:blipFill>
                      <a:blip r:embed="rId6"/>
                      <a:srcRect/>
                      <a:stretch>
                        <a:fillRect/>
                      </a:stretch>
                    </p:blipFill>
                    <p:spPr bwMode="auto">
                      <a:xfrm>
                        <a:off x="2909888" y="1906588"/>
                        <a:ext cx="3201987" cy="1349375"/>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FD42D48F-2431-413E-B180-38647ACB9168}"/>
              </a:ext>
            </a:extLst>
          </p:cNvPr>
          <p:cNvGraphicFramePr>
            <a:graphicFrameLocks noChangeAspect="1"/>
          </p:cNvGraphicFramePr>
          <p:nvPr>
            <p:extLst>
              <p:ext uri="{D42A27DB-BD31-4B8C-83A1-F6EECF244321}">
                <p14:modId xmlns:p14="http://schemas.microsoft.com/office/powerpoint/2010/main" val="1902788107"/>
              </p:ext>
            </p:extLst>
          </p:nvPr>
        </p:nvGraphicFramePr>
        <p:xfrm>
          <a:off x="8037513" y="1733550"/>
          <a:ext cx="3417887" cy="1096963"/>
        </p:xfrm>
        <a:graphic>
          <a:graphicData uri="http://schemas.openxmlformats.org/presentationml/2006/ole">
            <mc:AlternateContent xmlns:mc="http://schemas.openxmlformats.org/markup-compatibility/2006">
              <mc:Choice xmlns:v="urn:schemas-microsoft-com:vml" Requires="v">
                <p:oleObj spid="_x0000_s44912" name="Equation" r:id="rId7" imgW="876240" imgH="279360" progId="Equation.DSMT4">
                  <p:embed/>
                </p:oleObj>
              </mc:Choice>
              <mc:Fallback>
                <p:oleObj name="Equation" r:id="rId7" imgW="876240" imgH="279360" progId="Equation.DSMT4">
                  <p:embed/>
                  <p:pic>
                    <p:nvPicPr>
                      <p:cNvPr id="0" name="Object 3"/>
                      <p:cNvPicPr>
                        <a:picLocks noChangeAspect="1" noChangeArrowheads="1"/>
                      </p:cNvPicPr>
                      <p:nvPr/>
                    </p:nvPicPr>
                    <p:blipFill>
                      <a:blip r:embed="rId8"/>
                      <a:srcRect/>
                      <a:stretch>
                        <a:fillRect/>
                      </a:stretch>
                    </p:blipFill>
                    <p:spPr bwMode="auto">
                      <a:xfrm>
                        <a:off x="8037513" y="1733550"/>
                        <a:ext cx="3417887" cy="1096963"/>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2A916661-2CB2-4546-8F3E-9B2AC423297A}"/>
              </a:ext>
            </a:extLst>
          </p:cNvPr>
          <p:cNvSpPr/>
          <p:nvPr/>
        </p:nvSpPr>
        <p:spPr>
          <a:xfrm>
            <a:off x="444943" y="2905780"/>
            <a:ext cx="1261884" cy="523220"/>
          </a:xfrm>
          <a:prstGeom prst="rect">
            <a:avLst/>
          </a:prstGeom>
        </p:spPr>
        <p:txBody>
          <a:bodyPr wrap="none">
            <a:spAutoFit/>
          </a:bodyPr>
          <a:lstStyle/>
          <a:p>
            <a:r>
              <a:rPr lang="zh-CN" altLang="en-US" sz="2800" b="1" dirty="0">
                <a:solidFill>
                  <a:srgbClr val="C00000"/>
                </a:solidFill>
                <a:ea typeface=""/>
                <a:cs typeface=""/>
              </a:rPr>
              <a:t>证明：</a:t>
            </a:r>
            <a:endParaRPr lang="zh-CN" altLang="en-US" sz="2800" dirty="0">
              <a:solidFill>
                <a:srgbClr val="C00000"/>
              </a:solidFill>
            </a:endParaRPr>
          </a:p>
        </p:txBody>
      </p:sp>
      <p:graphicFrame>
        <p:nvGraphicFramePr>
          <p:cNvPr id="10" name="对象 9">
            <a:extLst>
              <a:ext uri="{FF2B5EF4-FFF2-40B4-BE49-F238E27FC236}">
                <a16:creationId xmlns:a16="http://schemas.microsoft.com/office/drawing/2014/main" id="{061E61BB-CC5C-422C-9DC6-FB52412A4BC3}"/>
              </a:ext>
            </a:extLst>
          </p:cNvPr>
          <p:cNvGraphicFramePr>
            <a:graphicFrameLocks noChangeAspect="1"/>
          </p:cNvGraphicFramePr>
          <p:nvPr>
            <p:extLst>
              <p:ext uri="{D42A27DB-BD31-4B8C-83A1-F6EECF244321}">
                <p14:modId xmlns:p14="http://schemas.microsoft.com/office/powerpoint/2010/main" val="623327378"/>
              </p:ext>
            </p:extLst>
          </p:nvPr>
        </p:nvGraphicFramePr>
        <p:xfrm>
          <a:off x="2274888" y="3167063"/>
          <a:ext cx="2789237" cy="1176337"/>
        </p:xfrm>
        <a:graphic>
          <a:graphicData uri="http://schemas.openxmlformats.org/presentationml/2006/ole">
            <mc:AlternateContent xmlns:mc="http://schemas.openxmlformats.org/markup-compatibility/2006">
              <mc:Choice xmlns:v="urn:schemas-microsoft-com:vml" Requires="v">
                <p:oleObj spid="_x0000_s44913" name="Equation" r:id="rId9" imgW="812520" imgH="342720" progId="Equation.DSMT4">
                  <p:embed/>
                </p:oleObj>
              </mc:Choice>
              <mc:Fallback>
                <p:oleObj name="Equation" r:id="rId9" imgW="812520" imgH="342720" progId="Equation.DSMT4">
                  <p:embed/>
                  <p:pic>
                    <p:nvPicPr>
                      <p:cNvPr id="6" name="对象 5">
                        <a:extLst>
                          <a:ext uri="{FF2B5EF4-FFF2-40B4-BE49-F238E27FC236}">
                            <a16:creationId xmlns:a16="http://schemas.microsoft.com/office/drawing/2014/main" id="{404C4F5E-B64C-40D4-8D7D-E2589290536C}"/>
                          </a:ext>
                        </a:extLst>
                      </p:cNvPr>
                      <p:cNvPicPr>
                        <a:picLocks noChangeAspect="1" noChangeArrowheads="1"/>
                      </p:cNvPicPr>
                      <p:nvPr/>
                    </p:nvPicPr>
                    <p:blipFill>
                      <a:blip r:embed="rId10"/>
                      <a:srcRect/>
                      <a:stretch>
                        <a:fillRect/>
                      </a:stretch>
                    </p:blipFill>
                    <p:spPr bwMode="auto">
                      <a:xfrm>
                        <a:off x="2274888" y="3167063"/>
                        <a:ext cx="2789237" cy="1176337"/>
                      </a:xfrm>
                      <a:prstGeom prst="rect">
                        <a:avLst/>
                      </a:prstGeom>
                      <a:noFill/>
                    </p:spPr>
                  </p:pic>
                </p:oleObj>
              </mc:Fallback>
            </mc:AlternateContent>
          </a:graphicData>
        </a:graphic>
      </p:graphicFrame>
      <p:sp>
        <p:nvSpPr>
          <p:cNvPr id="11" name="AutoShape 2059">
            <a:extLst>
              <a:ext uri="{FF2B5EF4-FFF2-40B4-BE49-F238E27FC236}">
                <a16:creationId xmlns:a16="http://schemas.microsoft.com/office/drawing/2014/main" id="{5E21ECC7-89CD-4AFB-AB13-9733F148471D}"/>
              </a:ext>
            </a:extLst>
          </p:cNvPr>
          <p:cNvSpPr>
            <a:spLocks noChangeArrowheads="1"/>
          </p:cNvSpPr>
          <p:nvPr/>
        </p:nvSpPr>
        <p:spPr bwMode="auto">
          <a:xfrm>
            <a:off x="5733350" y="3537132"/>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2" name="对象 11">
            <a:extLst>
              <a:ext uri="{FF2B5EF4-FFF2-40B4-BE49-F238E27FC236}">
                <a16:creationId xmlns:a16="http://schemas.microsoft.com/office/drawing/2014/main" id="{6487AA6B-DB6D-4C9D-861B-43432785C096}"/>
              </a:ext>
            </a:extLst>
          </p:cNvPr>
          <p:cNvGraphicFramePr>
            <a:graphicFrameLocks noChangeAspect="1"/>
          </p:cNvGraphicFramePr>
          <p:nvPr>
            <p:extLst>
              <p:ext uri="{D42A27DB-BD31-4B8C-83A1-F6EECF244321}">
                <p14:modId xmlns:p14="http://schemas.microsoft.com/office/powerpoint/2010/main" val="1329479601"/>
              </p:ext>
            </p:extLst>
          </p:nvPr>
        </p:nvGraphicFramePr>
        <p:xfrm>
          <a:off x="7658100" y="3041650"/>
          <a:ext cx="4176713" cy="1250950"/>
        </p:xfrm>
        <a:graphic>
          <a:graphicData uri="http://schemas.openxmlformats.org/presentationml/2006/ole">
            <mc:AlternateContent xmlns:mc="http://schemas.openxmlformats.org/markup-compatibility/2006">
              <mc:Choice xmlns:v="urn:schemas-microsoft-com:vml" Requires="v">
                <p:oleObj spid="_x0000_s44914" name="Equation" r:id="rId11" imgW="1143000" imgH="342720" progId="Equation.DSMT4">
                  <p:embed/>
                </p:oleObj>
              </mc:Choice>
              <mc:Fallback>
                <p:oleObj name="Equation" r:id="rId11" imgW="1143000" imgH="342720" progId="Equation.DSMT4">
                  <p:embed/>
                  <p:pic>
                    <p:nvPicPr>
                      <p:cNvPr id="9" name="对象 8">
                        <a:extLst>
                          <a:ext uri="{FF2B5EF4-FFF2-40B4-BE49-F238E27FC236}">
                            <a16:creationId xmlns:a16="http://schemas.microsoft.com/office/drawing/2014/main" id="{8C2B07CD-61C3-4C97-B0A6-5D687F92013F}"/>
                          </a:ext>
                        </a:extLst>
                      </p:cNvPr>
                      <p:cNvPicPr>
                        <a:picLocks noChangeAspect="1" noChangeArrowheads="1"/>
                      </p:cNvPicPr>
                      <p:nvPr/>
                    </p:nvPicPr>
                    <p:blipFill>
                      <a:blip r:embed="rId12"/>
                      <a:srcRect/>
                      <a:stretch>
                        <a:fillRect/>
                      </a:stretch>
                    </p:blipFill>
                    <p:spPr bwMode="auto">
                      <a:xfrm>
                        <a:off x="7658100" y="3041650"/>
                        <a:ext cx="4176713" cy="1250950"/>
                      </a:xfrm>
                      <a:prstGeom prst="rect">
                        <a:avLst/>
                      </a:prstGeom>
                      <a:noFill/>
                    </p:spPr>
                  </p:pic>
                </p:oleObj>
              </mc:Fallback>
            </mc:AlternateContent>
          </a:graphicData>
        </a:graphic>
      </p:graphicFrame>
      <p:sp>
        <p:nvSpPr>
          <p:cNvPr id="13" name="AutoShape 2059">
            <a:extLst>
              <a:ext uri="{FF2B5EF4-FFF2-40B4-BE49-F238E27FC236}">
                <a16:creationId xmlns:a16="http://schemas.microsoft.com/office/drawing/2014/main" id="{A2824459-A61B-4120-BEDC-76D30BB0F991}"/>
              </a:ext>
            </a:extLst>
          </p:cNvPr>
          <p:cNvSpPr>
            <a:spLocks noChangeArrowheads="1"/>
          </p:cNvSpPr>
          <p:nvPr/>
        </p:nvSpPr>
        <p:spPr bwMode="auto">
          <a:xfrm>
            <a:off x="933923" y="4852429"/>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4" name="对象 13">
            <a:extLst>
              <a:ext uri="{FF2B5EF4-FFF2-40B4-BE49-F238E27FC236}">
                <a16:creationId xmlns:a16="http://schemas.microsoft.com/office/drawing/2014/main" id="{B4A12FFF-994F-470A-A5BF-AB5EF1F3C2E0}"/>
              </a:ext>
            </a:extLst>
          </p:cNvPr>
          <p:cNvGraphicFramePr>
            <a:graphicFrameLocks noChangeAspect="1"/>
          </p:cNvGraphicFramePr>
          <p:nvPr>
            <p:extLst>
              <p:ext uri="{D42A27DB-BD31-4B8C-83A1-F6EECF244321}">
                <p14:modId xmlns:p14="http://schemas.microsoft.com/office/powerpoint/2010/main" val="2492980110"/>
              </p:ext>
            </p:extLst>
          </p:nvPr>
        </p:nvGraphicFramePr>
        <p:xfrm>
          <a:off x="2400300" y="4217988"/>
          <a:ext cx="6586538" cy="1346200"/>
        </p:xfrm>
        <a:graphic>
          <a:graphicData uri="http://schemas.openxmlformats.org/presentationml/2006/ole">
            <mc:AlternateContent xmlns:mc="http://schemas.openxmlformats.org/markup-compatibility/2006">
              <mc:Choice xmlns:v="urn:schemas-microsoft-com:vml" Requires="v">
                <p:oleObj spid="_x0000_s44915" name="Equation" r:id="rId13" imgW="1739880" imgH="355320" progId="Equation.DSMT4">
                  <p:embed/>
                </p:oleObj>
              </mc:Choice>
              <mc:Fallback>
                <p:oleObj name="Equation" r:id="rId13" imgW="1739880" imgH="355320" progId="Equation.DSMT4">
                  <p:embed/>
                  <p:pic>
                    <p:nvPicPr>
                      <p:cNvPr id="12" name="对象 11">
                        <a:extLst>
                          <a:ext uri="{FF2B5EF4-FFF2-40B4-BE49-F238E27FC236}">
                            <a16:creationId xmlns:a16="http://schemas.microsoft.com/office/drawing/2014/main" id="{6487AA6B-DB6D-4C9D-861B-43432785C096}"/>
                          </a:ext>
                        </a:extLst>
                      </p:cNvPr>
                      <p:cNvPicPr>
                        <a:picLocks noChangeAspect="1" noChangeArrowheads="1"/>
                      </p:cNvPicPr>
                      <p:nvPr/>
                    </p:nvPicPr>
                    <p:blipFill>
                      <a:blip r:embed="rId14"/>
                      <a:srcRect/>
                      <a:stretch>
                        <a:fillRect/>
                      </a:stretch>
                    </p:blipFill>
                    <p:spPr bwMode="auto">
                      <a:xfrm>
                        <a:off x="2400300" y="4217988"/>
                        <a:ext cx="6586538" cy="1346200"/>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0C868D65-D54F-49E2-A83F-D31CDE0410BB}"/>
              </a:ext>
            </a:extLst>
          </p:cNvPr>
          <p:cNvGraphicFramePr>
            <a:graphicFrameLocks noChangeAspect="1"/>
          </p:cNvGraphicFramePr>
          <p:nvPr>
            <p:extLst>
              <p:ext uri="{D42A27DB-BD31-4B8C-83A1-F6EECF244321}">
                <p14:modId xmlns:p14="http://schemas.microsoft.com/office/powerpoint/2010/main" val="3981775386"/>
              </p:ext>
            </p:extLst>
          </p:nvPr>
        </p:nvGraphicFramePr>
        <p:xfrm>
          <a:off x="8990207" y="4417157"/>
          <a:ext cx="2751137" cy="1350962"/>
        </p:xfrm>
        <a:graphic>
          <a:graphicData uri="http://schemas.openxmlformats.org/presentationml/2006/ole">
            <mc:AlternateContent xmlns:mc="http://schemas.openxmlformats.org/markup-compatibility/2006">
              <mc:Choice xmlns:v="urn:schemas-microsoft-com:vml" Requires="v">
                <p:oleObj spid="_x0000_s44916" name="Equation" r:id="rId15" imgW="698400" imgH="342720" progId="Equation.DSMT4">
                  <p:embed/>
                </p:oleObj>
              </mc:Choice>
              <mc:Fallback>
                <p:oleObj name="Equation" r:id="rId15" imgW="698400" imgH="342720" progId="Equation.DSMT4">
                  <p:embed/>
                  <p:pic>
                    <p:nvPicPr>
                      <p:cNvPr id="14" name="对象 13">
                        <a:extLst>
                          <a:ext uri="{FF2B5EF4-FFF2-40B4-BE49-F238E27FC236}">
                            <a16:creationId xmlns:a16="http://schemas.microsoft.com/office/drawing/2014/main" id="{B4A12FFF-994F-470A-A5BF-AB5EF1F3C2E0}"/>
                          </a:ext>
                        </a:extLst>
                      </p:cNvPr>
                      <p:cNvPicPr>
                        <a:picLocks noChangeAspect="1" noChangeArrowheads="1"/>
                      </p:cNvPicPr>
                      <p:nvPr/>
                    </p:nvPicPr>
                    <p:blipFill>
                      <a:blip r:embed="rId16"/>
                      <a:srcRect/>
                      <a:stretch>
                        <a:fillRect/>
                      </a:stretch>
                    </p:blipFill>
                    <p:spPr bwMode="auto">
                      <a:xfrm>
                        <a:off x="8990207" y="4417157"/>
                        <a:ext cx="2751137" cy="1350962"/>
                      </a:xfrm>
                      <a:prstGeom prst="rect">
                        <a:avLst/>
                      </a:prstGeom>
                      <a:noFill/>
                    </p:spPr>
                  </p:pic>
                </p:oleObj>
              </mc:Fallback>
            </mc:AlternateContent>
          </a:graphicData>
        </a:graphic>
      </p:graphicFrame>
      <p:sp>
        <p:nvSpPr>
          <p:cNvPr id="16" name="AutoShape 2059">
            <a:extLst>
              <a:ext uri="{FF2B5EF4-FFF2-40B4-BE49-F238E27FC236}">
                <a16:creationId xmlns:a16="http://schemas.microsoft.com/office/drawing/2014/main" id="{159DF781-C23F-4140-8409-3F0408CE7ED4}"/>
              </a:ext>
            </a:extLst>
          </p:cNvPr>
          <p:cNvSpPr>
            <a:spLocks noChangeArrowheads="1"/>
          </p:cNvSpPr>
          <p:nvPr/>
        </p:nvSpPr>
        <p:spPr bwMode="auto">
          <a:xfrm>
            <a:off x="1629483" y="5918087"/>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7" name="对象 16">
            <a:extLst>
              <a:ext uri="{FF2B5EF4-FFF2-40B4-BE49-F238E27FC236}">
                <a16:creationId xmlns:a16="http://schemas.microsoft.com/office/drawing/2014/main" id="{10723022-F2B5-4550-8C64-64D493F2E2F2}"/>
              </a:ext>
            </a:extLst>
          </p:cNvPr>
          <p:cNvGraphicFramePr>
            <a:graphicFrameLocks noChangeAspect="1"/>
          </p:cNvGraphicFramePr>
          <p:nvPr>
            <p:extLst>
              <p:ext uri="{D42A27DB-BD31-4B8C-83A1-F6EECF244321}">
                <p14:modId xmlns:p14="http://schemas.microsoft.com/office/powerpoint/2010/main" val="3602423423"/>
              </p:ext>
            </p:extLst>
          </p:nvPr>
        </p:nvGraphicFramePr>
        <p:xfrm>
          <a:off x="3451225" y="5564188"/>
          <a:ext cx="4213225" cy="1293812"/>
        </p:xfrm>
        <a:graphic>
          <a:graphicData uri="http://schemas.openxmlformats.org/presentationml/2006/ole">
            <mc:AlternateContent xmlns:mc="http://schemas.openxmlformats.org/markup-compatibility/2006">
              <mc:Choice xmlns:v="urn:schemas-microsoft-com:vml" Requires="v">
                <p:oleObj spid="_x0000_s44917" name="Equation" r:id="rId17" imgW="914400" imgH="279360" progId="Equation.DSMT4">
                  <p:embed/>
                </p:oleObj>
              </mc:Choice>
              <mc:Fallback>
                <p:oleObj name="Equation" r:id="rId17" imgW="914400" imgH="279360" progId="Equation.DSMT4">
                  <p:embed/>
                  <p:pic>
                    <p:nvPicPr>
                      <p:cNvPr id="8" name="对象 7">
                        <a:extLst>
                          <a:ext uri="{FF2B5EF4-FFF2-40B4-BE49-F238E27FC236}">
                            <a16:creationId xmlns:a16="http://schemas.microsoft.com/office/drawing/2014/main" id="{FD42D48F-2431-413E-B180-38647ACB9168}"/>
                          </a:ext>
                        </a:extLst>
                      </p:cNvPr>
                      <p:cNvPicPr>
                        <a:picLocks noChangeAspect="1" noChangeArrowheads="1"/>
                      </p:cNvPicPr>
                      <p:nvPr/>
                    </p:nvPicPr>
                    <p:blipFill>
                      <a:blip r:embed="rId18"/>
                      <a:srcRect/>
                      <a:stretch>
                        <a:fillRect/>
                      </a:stretch>
                    </p:blipFill>
                    <p:spPr bwMode="auto">
                      <a:xfrm>
                        <a:off x="3451225" y="5564188"/>
                        <a:ext cx="4213225" cy="1293812"/>
                      </a:xfrm>
                      <a:prstGeom prst="rect">
                        <a:avLst/>
                      </a:prstGeom>
                      <a:noFill/>
                    </p:spPr>
                  </p:pic>
                </p:oleObj>
              </mc:Fallback>
            </mc:AlternateContent>
          </a:graphicData>
        </a:graphic>
      </p:graphicFrame>
    </p:spTree>
    <p:extLst>
      <p:ext uri="{BB962C8B-B14F-4D97-AF65-F5344CB8AC3E}">
        <p14:creationId xmlns:p14="http://schemas.microsoft.com/office/powerpoint/2010/main" val="228837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ircle(in)">
                                      <p:cBhvr>
                                        <p:cTn id="26" dur="2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heel(1)">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circle(in)">
                                      <p:cBhvr>
                                        <p:cTn id="51" dur="20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circle(in)">
                                      <p:cBhvr>
                                        <p:cTn id="61" dur="20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circle(in)">
                                      <p:cBhvr>
                                        <p:cTn id="66" dur="20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arn(inVertical)">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heel(1)">
                                      <p:cBhvr>
                                        <p:cTn id="7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1" grpId="0" animBg="1"/>
      <p:bldP spid="13"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B0CC0D-BA69-439D-9D07-CB6F830415DE}"/>
              </a:ext>
            </a:extLst>
          </p:cNvPr>
          <p:cNvSpPr/>
          <p:nvPr/>
        </p:nvSpPr>
        <p:spPr>
          <a:xfrm>
            <a:off x="1780859" y="207941"/>
            <a:ext cx="7854462" cy="523220"/>
          </a:xfrm>
          <a:prstGeom prst="rect">
            <a:avLst/>
          </a:prstGeom>
        </p:spPr>
        <p:txBody>
          <a:bodyPr wrap="square">
            <a:spAutoFit/>
          </a:bodyPr>
          <a:lstStyle/>
          <a:p>
            <a:r>
              <a:rPr lang="zh-CN" altLang="en-US"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练习：</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的</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正交归一的</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完全集</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为</a:t>
            </a:r>
            <a:endParaRPr lang="zh-CN" altLang="en-US" sz="2800" b="1" dirty="0">
              <a:solidFill>
                <a:srgbClr val="3333FF"/>
              </a:solidFill>
            </a:endParaRPr>
          </a:p>
        </p:txBody>
      </p:sp>
      <p:graphicFrame>
        <p:nvGraphicFramePr>
          <p:cNvPr id="3" name="Object 8">
            <a:extLst>
              <a:ext uri="{FF2B5EF4-FFF2-40B4-BE49-F238E27FC236}">
                <a16:creationId xmlns:a16="http://schemas.microsoft.com/office/drawing/2014/main" id="{2B376246-CDDE-44B4-860D-BD0107118595}"/>
              </a:ext>
            </a:extLst>
          </p:cNvPr>
          <p:cNvGraphicFramePr>
            <a:graphicFrameLocks noChangeAspect="1"/>
          </p:cNvGraphicFramePr>
          <p:nvPr>
            <p:extLst>
              <p:ext uri="{D42A27DB-BD31-4B8C-83A1-F6EECF244321}">
                <p14:modId xmlns:p14="http://schemas.microsoft.com/office/powerpoint/2010/main" val="3677826701"/>
              </p:ext>
            </p:extLst>
          </p:nvPr>
        </p:nvGraphicFramePr>
        <p:xfrm>
          <a:off x="1771650" y="641350"/>
          <a:ext cx="7254875" cy="1089025"/>
        </p:xfrm>
        <a:graphic>
          <a:graphicData uri="http://schemas.openxmlformats.org/presentationml/2006/ole">
            <mc:AlternateContent xmlns:mc="http://schemas.openxmlformats.org/markup-compatibility/2006">
              <mc:Choice xmlns:v="urn:schemas-microsoft-com:vml" Requires="v">
                <p:oleObj spid="_x0000_s162324" name="Equation" r:id="rId3" imgW="2793960" imgH="444240" progId="Equation.DSMT4">
                  <p:embed/>
                </p:oleObj>
              </mc:Choice>
              <mc:Fallback>
                <p:oleObj name="Equation" r:id="rId3" imgW="2793960" imgH="444240" progId="Equation.DSMT4">
                  <p:embed/>
                  <p:pic>
                    <p:nvPicPr>
                      <p:cNvPr id="3" name="Object 8">
                        <a:extLst>
                          <a:ext uri="{FF2B5EF4-FFF2-40B4-BE49-F238E27FC236}">
                            <a16:creationId xmlns:a16="http://schemas.microsoft.com/office/drawing/2014/main" id="{BA676417-0BF3-43E1-946D-6825B66BEFA1}"/>
                          </a:ext>
                        </a:extLst>
                      </p:cNvPr>
                      <p:cNvPicPr>
                        <a:picLocks noChangeAspect="1" noChangeArrowheads="1"/>
                      </p:cNvPicPr>
                      <p:nvPr/>
                    </p:nvPicPr>
                    <p:blipFill>
                      <a:blip r:embed="rId4"/>
                      <a:srcRect/>
                      <a:stretch>
                        <a:fillRect/>
                      </a:stretch>
                    </p:blipFill>
                    <p:spPr bwMode="auto">
                      <a:xfrm>
                        <a:off x="1771650" y="641350"/>
                        <a:ext cx="7254875" cy="1089025"/>
                      </a:xfrm>
                      <a:prstGeom prst="rect">
                        <a:avLst/>
                      </a:prstGeom>
                      <a:noFill/>
                      <a:ln>
                        <a:noFill/>
                      </a:ln>
                      <a:effectLst/>
                      <a:extLst/>
                    </p:spPr>
                  </p:pic>
                </p:oleObj>
              </mc:Fallback>
            </mc:AlternateContent>
          </a:graphicData>
        </a:graphic>
      </p:graphicFrame>
      <p:sp>
        <p:nvSpPr>
          <p:cNvPr id="4" name="矩形 3">
            <a:extLst>
              <a:ext uri="{FF2B5EF4-FFF2-40B4-BE49-F238E27FC236}">
                <a16:creationId xmlns:a16="http://schemas.microsoft.com/office/drawing/2014/main" id="{0873B9E5-C29A-4A21-8C47-E61219058F4F}"/>
              </a:ext>
            </a:extLst>
          </p:cNvPr>
          <p:cNvSpPr/>
          <p:nvPr/>
        </p:nvSpPr>
        <p:spPr>
          <a:xfrm>
            <a:off x="762000" y="1741349"/>
            <a:ext cx="4334841" cy="523220"/>
          </a:xfrm>
          <a:prstGeom prst="rect">
            <a:avLst/>
          </a:prstGeom>
        </p:spPr>
        <p:txBody>
          <a:bodyPr wrap="none">
            <a:spAutoFit/>
          </a:bodyPr>
          <a:lstStyle/>
          <a:p>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的另一波函数为</a:t>
            </a:r>
            <a:endParaRPr lang="zh-CN" altLang="en-US" sz="2800" dirty="0">
              <a:solidFill>
                <a:srgbClr val="FF00FF"/>
              </a:solidFill>
            </a:endParaRPr>
          </a:p>
        </p:txBody>
      </p:sp>
      <p:sp>
        <p:nvSpPr>
          <p:cNvPr id="5" name="矩形 4">
            <a:extLst>
              <a:ext uri="{FF2B5EF4-FFF2-40B4-BE49-F238E27FC236}">
                <a16:creationId xmlns:a16="http://schemas.microsoft.com/office/drawing/2014/main" id="{FA4183B6-FA99-4383-B77B-3FEAA8820F7B}"/>
              </a:ext>
            </a:extLst>
          </p:cNvPr>
          <p:cNvSpPr/>
          <p:nvPr/>
        </p:nvSpPr>
        <p:spPr>
          <a:xfrm>
            <a:off x="1334196" y="2203020"/>
            <a:ext cx="5239010" cy="954107"/>
          </a:xfrm>
          <a:prstGeom prst="rect">
            <a:avLst/>
          </a:prstGeom>
        </p:spPr>
        <p:txBody>
          <a:bodyPr wrap="square">
            <a:spAutoFit/>
          </a:bodyPr>
          <a:lstStyle/>
          <a:p>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为常数。</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把该</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波函数用这个正交归一的完全集展开</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3333FF"/>
              </a:solidFill>
            </a:endParaRPr>
          </a:p>
        </p:txBody>
      </p:sp>
      <p:graphicFrame>
        <p:nvGraphicFramePr>
          <p:cNvPr id="6" name="对象 5">
            <a:extLst>
              <a:ext uri="{FF2B5EF4-FFF2-40B4-BE49-F238E27FC236}">
                <a16:creationId xmlns:a16="http://schemas.microsoft.com/office/drawing/2014/main" id="{55DF5767-A64F-4648-AC0C-DFE46890DC81}"/>
              </a:ext>
            </a:extLst>
          </p:cNvPr>
          <p:cNvGraphicFramePr>
            <a:graphicFrameLocks noChangeAspect="1"/>
          </p:cNvGraphicFramePr>
          <p:nvPr>
            <p:extLst>
              <p:ext uri="{D42A27DB-BD31-4B8C-83A1-F6EECF244321}">
                <p14:modId xmlns:p14="http://schemas.microsoft.com/office/powerpoint/2010/main" val="2376600315"/>
              </p:ext>
            </p:extLst>
          </p:nvPr>
        </p:nvGraphicFramePr>
        <p:xfrm>
          <a:off x="8693834" y="2324340"/>
          <a:ext cx="3121918" cy="784173"/>
        </p:xfrm>
        <a:graphic>
          <a:graphicData uri="http://schemas.openxmlformats.org/presentationml/2006/ole">
            <mc:AlternateContent xmlns:mc="http://schemas.openxmlformats.org/markup-compatibility/2006">
              <mc:Choice xmlns:v="urn:schemas-microsoft-com:vml" Requires="v">
                <p:oleObj spid="_x0000_s162325" name="Equation" r:id="rId5" imgW="1117440" imgH="279360" progId="Equation.DSMT4">
                  <p:embed/>
                </p:oleObj>
              </mc:Choice>
              <mc:Fallback>
                <p:oleObj name="Equation" r:id="rId5" imgW="1117440" imgH="279360" progId="Equation.DSMT4">
                  <p:embed/>
                  <p:pic>
                    <p:nvPicPr>
                      <p:cNvPr id="6" name="对象 5">
                        <a:extLst>
                          <a:ext uri="{FF2B5EF4-FFF2-40B4-BE49-F238E27FC236}">
                            <a16:creationId xmlns:a16="http://schemas.microsoft.com/office/drawing/2014/main" id="{C312F13E-BFD8-4410-8E1C-8E5EE4B6CECB}"/>
                          </a:ext>
                        </a:extLst>
                      </p:cNvPr>
                      <p:cNvPicPr>
                        <a:picLocks noChangeAspect="1" noChangeArrowheads="1"/>
                      </p:cNvPicPr>
                      <p:nvPr/>
                    </p:nvPicPr>
                    <p:blipFill>
                      <a:blip r:embed="rId6"/>
                      <a:srcRect/>
                      <a:stretch>
                        <a:fillRect/>
                      </a:stretch>
                    </p:blipFill>
                    <p:spPr bwMode="auto">
                      <a:xfrm>
                        <a:off x="8693834" y="2324340"/>
                        <a:ext cx="3121918" cy="784173"/>
                      </a:xfrm>
                      <a:prstGeom prst="rect">
                        <a:avLst/>
                      </a:prstGeom>
                      <a:noFill/>
                    </p:spPr>
                  </p:pic>
                </p:oleObj>
              </mc:Fallback>
            </mc:AlternateContent>
          </a:graphicData>
        </a:graphic>
      </p:graphicFrame>
      <p:graphicFrame>
        <p:nvGraphicFramePr>
          <p:cNvPr id="8" name="Object 3">
            <a:extLst>
              <a:ext uri="{FF2B5EF4-FFF2-40B4-BE49-F238E27FC236}">
                <a16:creationId xmlns:a16="http://schemas.microsoft.com/office/drawing/2014/main" id="{732DE43A-4001-4814-BBD3-9750676B91E8}"/>
              </a:ext>
            </a:extLst>
          </p:cNvPr>
          <p:cNvGraphicFramePr>
            <a:graphicFrameLocks noChangeAspect="1"/>
          </p:cNvGraphicFramePr>
          <p:nvPr>
            <p:extLst>
              <p:ext uri="{D42A27DB-BD31-4B8C-83A1-F6EECF244321}">
                <p14:modId xmlns:p14="http://schemas.microsoft.com/office/powerpoint/2010/main" val="2432961973"/>
              </p:ext>
            </p:extLst>
          </p:nvPr>
        </p:nvGraphicFramePr>
        <p:xfrm>
          <a:off x="5205144" y="1432969"/>
          <a:ext cx="6056313" cy="1022350"/>
        </p:xfrm>
        <a:graphic>
          <a:graphicData uri="http://schemas.openxmlformats.org/presentationml/2006/ole">
            <mc:AlternateContent xmlns:mc="http://schemas.openxmlformats.org/markup-compatibility/2006">
              <mc:Choice xmlns:v="urn:schemas-microsoft-com:vml" Requires="v">
                <p:oleObj spid="_x0000_s162326" name="Equation" r:id="rId7" imgW="2692080" imgH="457200" progId="Equation.DSMT4">
                  <p:embed/>
                </p:oleObj>
              </mc:Choice>
              <mc:Fallback>
                <p:oleObj name="Equation" r:id="rId7" imgW="2692080" imgH="457200" progId="Equation.DSMT4">
                  <p:embed/>
                  <p:pic>
                    <p:nvPicPr>
                      <p:cNvPr id="58" name="Object 3">
                        <a:extLst>
                          <a:ext uri="{FF2B5EF4-FFF2-40B4-BE49-F238E27FC236}">
                            <a16:creationId xmlns:a16="http://schemas.microsoft.com/office/drawing/2014/main" id="{2C2B2296-0DFB-450E-ACC1-76595716CFD5}"/>
                          </a:ext>
                        </a:extLst>
                      </p:cNvPr>
                      <p:cNvPicPr>
                        <a:picLocks noChangeAspect="1" noChangeArrowheads="1"/>
                      </p:cNvPicPr>
                      <p:nvPr/>
                    </p:nvPicPr>
                    <p:blipFill>
                      <a:blip r:embed="rId8"/>
                      <a:srcRect/>
                      <a:stretch>
                        <a:fillRect/>
                      </a:stretch>
                    </p:blipFill>
                    <p:spPr bwMode="auto">
                      <a:xfrm>
                        <a:off x="5205144" y="1432969"/>
                        <a:ext cx="6056313" cy="1022350"/>
                      </a:xfrm>
                      <a:prstGeom prst="rect">
                        <a:avLst/>
                      </a:prstGeom>
                      <a:noFill/>
                      <a:ln>
                        <a:noFill/>
                      </a:ln>
                    </p:spPr>
                  </p:pic>
                </p:oleObj>
              </mc:Fallback>
            </mc:AlternateContent>
          </a:graphicData>
        </a:graphic>
      </p:graphicFrame>
      <p:sp>
        <p:nvSpPr>
          <p:cNvPr id="9" name="矩形 8">
            <a:extLst>
              <a:ext uri="{FF2B5EF4-FFF2-40B4-BE49-F238E27FC236}">
                <a16:creationId xmlns:a16="http://schemas.microsoft.com/office/drawing/2014/main" id="{1F3B9DB9-5607-4FAC-8ADF-E4CA587F9B88}"/>
              </a:ext>
            </a:extLst>
          </p:cNvPr>
          <p:cNvSpPr/>
          <p:nvPr/>
        </p:nvSpPr>
        <p:spPr>
          <a:xfrm>
            <a:off x="7905750" y="3355975"/>
            <a:ext cx="1988045" cy="523220"/>
          </a:xfrm>
          <a:prstGeom prst="rect">
            <a:avLst/>
          </a:prstGeom>
        </p:spPr>
        <p:txBody>
          <a:bodyPr wrap="square">
            <a:spAutoFit/>
          </a:bodyPr>
          <a:lstStyle/>
          <a:p>
            <a:r>
              <a:rPr lang="zh-CN" altLang="zh-CN" sz="2800" b="1" kern="100" dirty="0">
                <a:solidFill>
                  <a:srgbClr val="009900"/>
                </a:solidFill>
                <a:latin typeface="Times New Roman" panose="02020603050405020304" pitchFamily="18" charset="0"/>
                <a:cs typeface="Times New Roman" panose="02020603050405020304" pitchFamily="18" charset="0"/>
              </a:rPr>
              <a:t>归一化条件</a:t>
            </a:r>
            <a:endParaRPr lang="zh-CN" altLang="en-US" sz="2800" b="1" dirty="0">
              <a:solidFill>
                <a:srgbClr val="009900"/>
              </a:solidFill>
            </a:endParaRPr>
          </a:p>
        </p:txBody>
      </p:sp>
      <p:graphicFrame>
        <p:nvGraphicFramePr>
          <p:cNvPr id="10" name="Object 3">
            <a:extLst>
              <a:ext uri="{FF2B5EF4-FFF2-40B4-BE49-F238E27FC236}">
                <a16:creationId xmlns:a16="http://schemas.microsoft.com/office/drawing/2014/main" id="{F0EF7F3D-3A36-45AB-85BE-540BA07113A2}"/>
              </a:ext>
            </a:extLst>
          </p:cNvPr>
          <p:cNvGraphicFramePr>
            <a:graphicFrameLocks noChangeAspect="1"/>
          </p:cNvGraphicFramePr>
          <p:nvPr>
            <p:extLst>
              <p:ext uri="{D42A27DB-BD31-4B8C-83A1-F6EECF244321}">
                <p14:modId xmlns:p14="http://schemas.microsoft.com/office/powerpoint/2010/main" val="874287433"/>
              </p:ext>
            </p:extLst>
          </p:nvPr>
        </p:nvGraphicFramePr>
        <p:xfrm>
          <a:off x="9844088" y="3282407"/>
          <a:ext cx="2347912" cy="777875"/>
        </p:xfrm>
        <a:graphic>
          <a:graphicData uri="http://schemas.openxmlformats.org/presentationml/2006/ole">
            <mc:AlternateContent xmlns:mc="http://schemas.openxmlformats.org/markup-compatibility/2006">
              <mc:Choice xmlns:v="urn:schemas-microsoft-com:vml" Requires="v">
                <p:oleObj spid="_x0000_s162327" name="公式" r:id="rId9" imgW="990360" imgH="330120" progId="Equation.3">
                  <p:embed/>
                </p:oleObj>
              </mc:Choice>
              <mc:Fallback>
                <p:oleObj name="公式" r:id="rId9" imgW="990360" imgH="330120" progId="Equation.3">
                  <p:embed/>
                  <p:pic>
                    <p:nvPicPr>
                      <p:cNvPr id="9" name="Object 3">
                        <a:extLst>
                          <a:ext uri="{FF2B5EF4-FFF2-40B4-BE49-F238E27FC236}">
                            <a16:creationId xmlns:a16="http://schemas.microsoft.com/office/drawing/2014/main" id="{4BA75C0E-1729-4E97-93EC-E0096020CFAB}"/>
                          </a:ext>
                        </a:extLst>
                      </p:cNvPr>
                      <p:cNvPicPr>
                        <a:picLocks noChangeAspect="1" noChangeArrowheads="1"/>
                      </p:cNvPicPr>
                      <p:nvPr/>
                    </p:nvPicPr>
                    <p:blipFill>
                      <a:blip r:embed="rId10"/>
                      <a:srcRect/>
                      <a:stretch>
                        <a:fillRect/>
                      </a:stretch>
                    </p:blipFill>
                    <p:spPr bwMode="auto">
                      <a:xfrm>
                        <a:off x="9844088" y="3282407"/>
                        <a:ext cx="2347912" cy="777875"/>
                      </a:xfrm>
                      <a:prstGeom prst="rect">
                        <a:avLst/>
                      </a:prstGeom>
                      <a:solidFill>
                        <a:srgbClr val="FFFF00"/>
                      </a:solidFill>
                      <a:ln>
                        <a:noFill/>
                      </a:ln>
                      <a:effectLst/>
                      <a:extLst/>
                    </p:spPr>
                  </p:pic>
                </p:oleObj>
              </mc:Fallback>
            </mc:AlternateContent>
          </a:graphicData>
        </a:graphic>
      </p:graphicFrame>
      <p:graphicFrame>
        <p:nvGraphicFramePr>
          <p:cNvPr id="11" name="对象 10">
            <a:extLst>
              <a:ext uri="{FF2B5EF4-FFF2-40B4-BE49-F238E27FC236}">
                <a16:creationId xmlns:a16="http://schemas.microsoft.com/office/drawing/2014/main" id="{6B081D40-DB27-42E7-B557-B97AE8076DE9}"/>
              </a:ext>
            </a:extLst>
          </p:cNvPr>
          <p:cNvGraphicFramePr>
            <a:graphicFrameLocks noChangeAspect="1"/>
          </p:cNvGraphicFramePr>
          <p:nvPr>
            <p:extLst>
              <p:ext uri="{D42A27DB-BD31-4B8C-83A1-F6EECF244321}">
                <p14:modId xmlns:p14="http://schemas.microsoft.com/office/powerpoint/2010/main" val="1859681016"/>
              </p:ext>
            </p:extLst>
          </p:nvPr>
        </p:nvGraphicFramePr>
        <p:xfrm>
          <a:off x="762000" y="3433763"/>
          <a:ext cx="8104188" cy="1100137"/>
        </p:xfrm>
        <a:graphic>
          <a:graphicData uri="http://schemas.openxmlformats.org/presentationml/2006/ole">
            <mc:AlternateContent xmlns:mc="http://schemas.openxmlformats.org/markup-compatibility/2006">
              <mc:Choice xmlns:v="urn:schemas-microsoft-com:vml" Requires="v">
                <p:oleObj spid="_x0000_s162328" name="Equation" r:id="rId11" imgW="3644640" imgH="495000" progId="Equation.DSMT4">
                  <p:embed/>
                </p:oleObj>
              </mc:Choice>
              <mc:Fallback>
                <p:oleObj name="Equation" r:id="rId11" imgW="3644640" imgH="495000" progId="Equation.DSMT4">
                  <p:embed/>
                  <p:pic>
                    <p:nvPicPr>
                      <p:cNvPr id="10" name="对象 9">
                        <a:extLst>
                          <a:ext uri="{FF2B5EF4-FFF2-40B4-BE49-F238E27FC236}">
                            <a16:creationId xmlns:a16="http://schemas.microsoft.com/office/drawing/2014/main" id="{E852E9CC-F460-4D91-BACE-4A44F1798E33}"/>
                          </a:ext>
                        </a:extLst>
                      </p:cNvPr>
                      <p:cNvPicPr>
                        <a:picLocks noChangeAspect="1" noChangeArrowheads="1"/>
                      </p:cNvPicPr>
                      <p:nvPr/>
                    </p:nvPicPr>
                    <p:blipFill>
                      <a:blip r:embed="rId12"/>
                      <a:srcRect/>
                      <a:stretch>
                        <a:fillRect/>
                      </a:stretch>
                    </p:blipFill>
                    <p:spPr bwMode="auto">
                      <a:xfrm>
                        <a:off x="762000" y="3433763"/>
                        <a:ext cx="8104188" cy="1100137"/>
                      </a:xfrm>
                      <a:prstGeom prst="rect">
                        <a:avLst/>
                      </a:prstGeom>
                      <a:noFill/>
                    </p:spPr>
                  </p:pic>
                </p:oleObj>
              </mc:Fallback>
            </mc:AlternateContent>
          </a:graphicData>
        </a:graphic>
      </p:graphicFrame>
      <p:sp>
        <p:nvSpPr>
          <p:cNvPr id="13" name="AutoShape 97">
            <a:extLst>
              <a:ext uri="{FF2B5EF4-FFF2-40B4-BE49-F238E27FC236}">
                <a16:creationId xmlns:a16="http://schemas.microsoft.com/office/drawing/2014/main" id="{2429FDEB-474B-426E-8B81-2EDE0CD71637}"/>
              </a:ext>
            </a:extLst>
          </p:cNvPr>
          <p:cNvSpPr>
            <a:spLocks noChangeArrowheads="1"/>
          </p:cNvSpPr>
          <p:nvPr/>
        </p:nvSpPr>
        <p:spPr bwMode="auto">
          <a:xfrm>
            <a:off x="263251" y="4488113"/>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19" name="Object 18">
            <a:extLst>
              <a:ext uri="{FF2B5EF4-FFF2-40B4-BE49-F238E27FC236}">
                <a16:creationId xmlns:a16="http://schemas.microsoft.com/office/drawing/2014/main" id="{BB222BD6-E182-4B5A-8181-F0C75C10B622}"/>
              </a:ext>
            </a:extLst>
          </p:cNvPr>
          <p:cNvGraphicFramePr>
            <a:graphicFrameLocks noChangeAspect="1"/>
          </p:cNvGraphicFramePr>
          <p:nvPr>
            <p:extLst>
              <p:ext uri="{D42A27DB-BD31-4B8C-83A1-F6EECF244321}">
                <p14:modId xmlns:p14="http://schemas.microsoft.com/office/powerpoint/2010/main" val="699262264"/>
              </p:ext>
            </p:extLst>
          </p:nvPr>
        </p:nvGraphicFramePr>
        <p:xfrm>
          <a:off x="649288" y="4487863"/>
          <a:ext cx="11385550" cy="1179512"/>
        </p:xfrm>
        <a:graphic>
          <a:graphicData uri="http://schemas.openxmlformats.org/presentationml/2006/ole">
            <mc:AlternateContent xmlns:mc="http://schemas.openxmlformats.org/markup-compatibility/2006">
              <mc:Choice xmlns:v="urn:schemas-microsoft-com:vml" Requires="v">
                <p:oleObj spid="_x0000_s162329" name="Equation" r:id="rId13" imgW="4508280" imgH="469800" progId="Equation.DSMT4">
                  <p:embed/>
                </p:oleObj>
              </mc:Choice>
              <mc:Fallback>
                <p:oleObj name="Equation" r:id="rId13" imgW="4508280" imgH="469800" progId="Equation.DSMT4">
                  <p:embed/>
                  <p:pic>
                    <p:nvPicPr>
                      <p:cNvPr id="12" name="Object 18">
                        <a:extLst>
                          <a:ext uri="{FF2B5EF4-FFF2-40B4-BE49-F238E27FC236}">
                            <a16:creationId xmlns:a16="http://schemas.microsoft.com/office/drawing/2014/main" id="{6C907593-1A0A-4907-9619-4E336C9BBE0E}"/>
                          </a:ext>
                        </a:extLst>
                      </p:cNvPr>
                      <p:cNvPicPr>
                        <a:picLocks noChangeAspect="1" noChangeArrowheads="1"/>
                      </p:cNvPicPr>
                      <p:nvPr/>
                    </p:nvPicPr>
                    <p:blipFill>
                      <a:blip r:embed="rId14"/>
                      <a:srcRect/>
                      <a:stretch>
                        <a:fillRect/>
                      </a:stretch>
                    </p:blipFill>
                    <p:spPr bwMode="auto">
                      <a:xfrm>
                        <a:off x="649288" y="4487863"/>
                        <a:ext cx="11385550" cy="1179512"/>
                      </a:xfrm>
                      <a:prstGeom prst="rect">
                        <a:avLst/>
                      </a:prstGeom>
                      <a:noFill/>
                      <a:ln>
                        <a:noFill/>
                      </a:ln>
                    </p:spPr>
                  </p:pic>
                </p:oleObj>
              </mc:Fallback>
            </mc:AlternateContent>
          </a:graphicData>
        </a:graphic>
      </p:graphicFrame>
      <p:sp>
        <p:nvSpPr>
          <p:cNvPr id="20" name="AutoShape 97">
            <a:extLst>
              <a:ext uri="{FF2B5EF4-FFF2-40B4-BE49-F238E27FC236}">
                <a16:creationId xmlns:a16="http://schemas.microsoft.com/office/drawing/2014/main" id="{A6C57366-64B4-4DBC-8776-21D50AD9F2D6}"/>
              </a:ext>
            </a:extLst>
          </p:cNvPr>
          <p:cNvSpPr>
            <a:spLocks noChangeArrowheads="1"/>
          </p:cNvSpPr>
          <p:nvPr/>
        </p:nvSpPr>
        <p:spPr bwMode="auto">
          <a:xfrm>
            <a:off x="696913" y="6095457"/>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21" name="Object 38">
            <a:extLst>
              <a:ext uri="{FF2B5EF4-FFF2-40B4-BE49-F238E27FC236}">
                <a16:creationId xmlns:a16="http://schemas.microsoft.com/office/drawing/2014/main" id="{3B65A53E-C6ED-4200-9299-5F6BDA899FDD}"/>
              </a:ext>
            </a:extLst>
          </p:cNvPr>
          <p:cNvGraphicFramePr>
            <a:graphicFrameLocks noChangeAspect="1"/>
          </p:cNvGraphicFramePr>
          <p:nvPr>
            <p:extLst>
              <p:ext uri="{D42A27DB-BD31-4B8C-83A1-F6EECF244321}">
                <p14:modId xmlns:p14="http://schemas.microsoft.com/office/powerpoint/2010/main" val="557588928"/>
              </p:ext>
            </p:extLst>
          </p:nvPr>
        </p:nvGraphicFramePr>
        <p:xfrm>
          <a:off x="1865313" y="5700712"/>
          <a:ext cx="4476750" cy="1031875"/>
        </p:xfrm>
        <a:graphic>
          <a:graphicData uri="http://schemas.openxmlformats.org/presentationml/2006/ole">
            <mc:AlternateContent xmlns:mc="http://schemas.openxmlformats.org/markup-compatibility/2006">
              <mc:Choice xmlns:v="urn:schemas-microsoft-com:vml" Requires="v">
                <p:oleObj spid="_x0000_s162330" name="Equation" r:id="rId15" imgW="1879560" imgH="431640" progId="Equation.DSMT4">
                  <p:embed/>
                </p:oleObj>
              </mc:Choice>
              <mc:Fallback>
                <p:oleObj name="Equation" r:id="rId15" imgW="1879560" imgH="431640" progId="Equation.DSMT4">
                  <p:embed/>
                  <p:pic>
                    <p:nvPicPr>
                      <p:cNvPr id="14" name="Object 38">
                        <a:extLst>
                          <a:ext uri="{FF2B5EF4-FFF2-40B4-BE49-F238E27FC236}">
                            <a16:creationId xmlns:a16="http://schemas.microsoft.com/office/drawing/2014/main" id="{2857A748-CD6C-4E73-814B-364002D0DA46}"/>
                          </a:ext>
                        </a:extLst>
                      </p:cNvPr>
                      <p:cNvPicPr>
                        <a:picLocks noChangeAspect="1" noChangeArrowheads="1"/>
                      </p:cNvPicPr>
                      <p:nvPr/>
                    </p:nvPicPr>
                    <p:blipFill>
                      <a:blip r:embed="rId16"/>
                      <a:srcRect/>
                      <a:stretch>
                        <a:fillRect/>
                      </a:stretch>
                    </p:blipFill>
                    <p:spPr bwMode="auto">
                      <a:xfrm>
                        <a:off x="1865313" y="5700712"/>
                        <a:ext cx="4476750" cy="1031875"/>
                      </a:xfrm>
                      <a:prstGeom prst="rect">
                        <a:avLst/>
                      </a:prstGeom>
                      <a:noFill/>
                      <a:ln>
                        <a:noFill/>
                      </a:ln>
                    </p:spPr>
                  </p:pic>
                </p:oleObj>
              </mc:Fallback>
            </mc:AlternateContent>
          </a:graphicData>
        </a:graphic>
      </p:graphicFrame>
      <p:sp>
        <p:nvSpPr>
          <p:cNvPr id="22" name="AutoShape 97">
            <a:extLst>
              <a:ext uri="{FF2B5EF4-FFF2-40B4-BE49-F238E27FC236}">
                <a16:creationId xmlns:a16="http://schemas.microsoft.com/office/drawing/2014/main" id="{038935D2-982F-4416-B48A-228A2281A654}"/>
              </a:ext>
            </a:extLst>
          </p:cNvPr>
          <p:cNvSpPr>
            <a:spLocks noChangeArrowheads="1"/>
          </p:cNvSpPr>
          <p:nvPr/>
        </p:nvSpPr>
        <p:spPr bwMode="auto">
          <a:xfrm>
            <a:off x="6584718" y="6095456"/>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23" name="对象 22">
            <a:extLst>
              <a:ext uri="{FF2B5EF4-FFF2-40B4-BE49-F238E27FC236}">
                <a16:creationId xmlns:a16="http://schemas.microsoft.com/office/drawing/2014/main" id="{3454F19B-A921-4AB9-9ECE-FF1A6B6417B8}"/>
              </a:ext>
            </a:extLst>
          </p:cNvPr>
          <p:cNvGraphicFramePr>
            <a:graphicFrameLocks noChangeAspect="1"/>
          </p:cNvGraphicFramePr>
          <p:nvPr>
            <p:extLst>
              <p:ext uri="{D42A27DB-BD31-4B8C-83A1-F6EECF244321}">
                <p14:modId xmlns:p14="http://schemas.microsoft.com/office/powerpoint/2010/main" val="1419525496"/>
              </p:ext>
            </p:extLst>
          </p:nvPr>
        </p:nvGraphicFramePr>
        <p:xfrm>
          <a:off x="8026492" y="5588251"/>
          <a:ext cx="1528361" cy="1236051"/>
        </p:xfrm>
        <a:graphic>
          <a:graphicData uri="http://schemas.openxmlformats.org/presentationml/2006/ole">
            <mc:AlternateContent xmlns:mc="http://schemas.openxmlformats.org/markup-compatibility/2006">
              <mc:Choice xmlns:v="urn:schemas-microsoft-com:vml" Requires="v">
                <p:oleObj spid="_x0000_s162331" name="Equation" r:id="rId17" imgW="520560" imgH="419040" progId="Equation.DSMT4">
                  <p:embed/>
                </p:oleObj>
              </mc:Choice>
              <mc:Fallback>
                <p:oleObj name="Equation" r:id="rId17" imgW="520560" imgH="419040" progId="Equation.DSMT4">
                  <p:embed/>
                  <p:pic>
                    <p:nvPicPr>
                      <p:cNvPr id="17" name="对象 16">
                        <a:extLst>
                          <a:ext uri="{FF2B5EF4-FFF2-40B4-BE49-F238E27FC236}">
                            <a16:creationId xmlns:a16="http://schemas.microsoft.com/office/drawing/2014/main" id="{E64EEA51-EE2B-4981-93A8-D94A750D3768}"/>
                          </a:ext>
                        </a:extLst>
                      </p:cNvPr>
                      <p:cNvPicPr>
                        <a:picLocks noChangeAspect="1" noChangeArrowheads="1"/>
                      </p:cNvPicPr>
                      <p:nvPr/>
                    </p:nvPicPr>
                    <p:blipFill>
                      <a:blip r:embed="rId18"/>
                      <a:srcRect/>
                      <a:stretch>
                        <a:fillRect/>
                      </a:stretch>
                    </p:blipFill>
                    <p:spPr bwMode="auto">
                      <a:xfrm>
                        <a:off x="8026492" y="5588251"/>
                        <a:ext cx="1528361" cy="1236051"/>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2A427BF5-F45C-427D-B73B-BF83275102F3}"/>
              </a:ext>
            </a:extLst>
          </p:cNvPr>
          <p:cNvGraphicFramePr>
            <a:graphicFrameLocks noChangeAspect="1"/>
          </p:cNvGraphicFramePr>
          <p:nvPr>
            <p:extLst>
              <p:ext uri="{D42A27DB-BD31-4B8C-83A1-F6EECF244321}">
                <p14:modId xmlns:p14="http://schemas.microsoft.com/office/powerpoint/2010/main" val="2065464817"/>
              </p:ext>
            </p:extLst>
          </p:nvPr>
        </p:nvGraphicFramePr>
        <p:xfrm>
          <a:off x="10144125" y="5499100"/>
          <a:ext cx="1565275" cy="1236663"/>
        </p:xfrm>
        <a:graphic>
          <a:graphicData uri="http://schemas.openxmlformats.org/presentationml/2006/ole">
            <mc:AlternateContent xmlns:mc="http://schemas.openxmlformats.org/markup-compatibility/2006">
              <mc:Choice xmlns:v="urn:schemas-microsoft-com:vml" Requires="v">
                <p:oleObj spid="_x0000_s162332" name="Equation" r:id="rId19" imgW="533160" imgH="419040" progId="Equation.DSMT4">
                  <p:embed/>
                </p:oleObj>
              </mc:Choice>
              <mc:Fallback>
                <p:oleObj name="Equation" r:id="rId19" imgW="533160" imgH="419040" progId="Equation.DSMT4">
                  <p:embed/>
                  <p:pic>
                    <p:nvPicPr>
                      <p:cNvPr id="18" name="对象 17">
                        <a:extLst>
                          <a:ext uri="{FF2B5EF4-FFF2-40B4-BE49-F238E27FC236}">
                            <a16:creationId xmlns:a16="http://schemas.microsoft.com/office/drawing/2014/main" id="{1A3BFBCD-8D8E-489D-A615-BD518C976220}"/>
                          </a:ext>
                        </a:extLst>
                      </p:cNvPr>
                      <p:cNvPicPr>
                        <a:picLocks noChangeAspect="1" noChangeArrowheads="1"/>
                      </p:cNvPicPr>
                      <p:nvPr/>
                    </p:nvPicPr>
                    <p:blipFill>
                      <a:blip r:embed="rId20"/>
                      <a:srcRect/>
                      <a:stretch>
                        <a:fillRect/>
                      </a:stretch>
                    </p:blipFill>
                    <p:spPr bwMode="auto">
                      <a:xfrm>
                        <a:off x="10144125" y="5499100"/>
                        <a:ext cx="1565275" cy="1236663"/>
                      </a:xfrm>
                      <a:prstGeom prst="rect">
                        <a:avLst/>
                      </a:prstGeom>
                      <a:noFill/>
                    </p:spPr>
                  </p:pic>
                </p:oleObj>
              </mc:Fallback>
            </mc:AlternateContent>
          </a:graphicData>
        </a:graphic>
      </p:graphicFrame>
    </p:spTree>
    <p:extLst>
      <p:ext uri="{BB962C8B-B14F-4D97-AF65-F5344CB8AC3E}">
        <p14:creationId xmlns:p14="http://schemas.microsoft.com/office/powerpoint/2010/main" val="30851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 calcmode="lin" valueType="num">
                                      <p:cBhvr>
                                        <p:cTn id="31" dur="1000" fill="hold"/>
                                        <p:tgtEl>
                                          <p:spTgt spid="21"/>
                                        </p:tgtEl>
                                        <p:attrNameLst>
                                          <p:attrName>style.rotation</p:attrName>
                                        </p:attrNameLst>
                                      </p:cBhvr>
                                      <p:tavLst>
                                        <p:tav tm="0">
                                          <p:val>
                                            <p:fltVal val="90"/>
                                          </p:val>
                                        </p:tav>
                                        <p:tav tm="100000">
                                          <p:val>
                                            <p:fltVal val="0"/>
                                          </p:val>
                                        </p:tav>
                                      </p:tavLst>
                                    </p:anim>
                                    <p:animEffect transition="in" filter="fade">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heel(1)">
                                      <p:cBhvr>
                                        <p:cTn id="42" dur="2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heel(1)">
                                      <p:cBhvr>
                                        <p:cTn id="4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F6E7C5-12DA-40FB-85B2-715E6469CDFB}"/>
              </a:ext>
            </a:extLst>
          </p:cNvPr>
          <p:cNvSpPr/>
          <p:nvPr/>
        </p:nvSpPr>
        <p:spPr>
          <a:xfrm>
            <a:off x="1780859" y="207941"/>
            <a:ext cx="7854462" cy="523220"/>
          </a:xfrm>
          <a:prstGeom prst="rect">
            <a:avLst/>
          </a:prstGeom>
        </p:spPr>
        <p:txBody>
          <a:bodyPr wrap="square">
            <a:spAutoFit/>
          </a:bodyPr>
          <a:lstStyle/>
          <a:p>
            <a:r>
              <a:rPr lang="zh-CN" altLang="en-US"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练习：</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的</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正交归一的</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完全集</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为</a:t>
            </a:r>
            <a:endParaRPr lang="zh-CN" altLang="en-US" sz="2800" b="1" dirty="0">
              <a:solidFill>
                <a:srgbClr val="3333FF"/>
              </a:solidFill>
            </a:endParaRPr>
          </a:p>
        </p:txBody>
      </p:sp>
      <p:graphicFrame>
        <p:nvGraphicFramePr>
          <p:cNvPr id="3" name="Object 8">
            <a:extLst>
              <a:ext uri="{FF2B5EF4-FFF2-40B4-BE49-F238E27FC236}">
                <a16:creationId xmlns:a16="http://schemas.microsoft.com/office/drawing/2014/main" id="{BA676417-0BF3-43E1-946D-6825B66BEFA1}"/>
              </a:ext>
            </a:extLst>
          </p:cNvPr>
          <p:cNvGraphicFramePr>
            <a:graphicFrameLocks noChangeAspect="1"/>
          </p:cNvGraphicFramePr>
          <p:nvPr>
            <p:extLst>
              <p:ext uri="{D42A27DB-BD31-4B8C-83A1-F6EECF244321}">
                <p14:modId xmlns:p14="http://schemas.microsoft.com/office/powerpoint/2010/main" val="444464872"/>
              </p:ext>
            </p:extLst>
          </p:nvPr>
        </p:nvGraphicFramePr>
        <p:xfrm>
          <a:off x="1770992" y="641766"/>
          <a:ext cx="7254875" cy="1089025"/>
        </p:xfrm>
        <a:graphic>
          <a:graphicData uri="http://schemas.openxmlformats.org/presentationml/2006/ole">
            <mc:AlternateContent xmlns:mc="http://schemas.openxmlformats.org/markup-compatibility/2006">
              <mc:Choice xmlns:v="urn:schemas-microsoft-com:vml" Requires="v">
                <p:oleObj spid="_x0000_s160238" name="Equation" r:id="rId3" imgW="2793960" imgH="444240" progId="Equation.DSMT4">
                  <p:embed/>
                </p:oleObj>
              </mc:Choice>
              <mc:Fallback>
                <p:oleObj name="Equation" r:id="rId3" imgW="2793960" imgH="444240" progId="Equation.DSMT4">
                  <p:embed/>
                  <p:pic>
                    <p:nvPicPr>
                      <p:cNvPr id="3" name="Object 8">
                        <a:extLst>
                          <a:ext uri="{FF2B5EF4-FFF2-40B4-BE49-F238E27FC236}">
                            <a16:creationId xmlns:a16="http://schemas.microsoft.com/office/drawing/2014/main" id="{FFE75F3D-5BD4-46C5-8753-95D55D84AD8E}"/>
                          </a:ext>
                        </a:extLst>
                      </p:cNvPr>
                      <p:cNvPicPr>
                        <a:picLocks noChangeAspect="1" noChangeArrowheads="1"/>
                      </p:cNvPicPr>
                      <p:nvPr/>
                    </p:nvPicPr>
                    <p:blipFill>
                      <a:blip r:embed="rId4"/>
                      <a:srcRect/>
                      <a:stretch>
                        <a:fillRect/>
                      </a:stretch>
                    </p:blipFill>
                    <p:spPr bwMode="auto">
                      <a:xfrm>
                        <a:off x="1770992" y="641766"/>
                        <a:ext cx="7254875" cy="1089025"/>
                      </a:xfrm>
                      <a:prstGeom prst="rect">
                        <a:avLst/>
                      </a:prstGeom>
                      <a:noFill/>
                      <a:ln>
                        <a:noFill/>
                      </a:ln>
                      <a:effectLst/>
                      <a:extLst/>
                    </p:spPr>
                  </p:pic>
                </p:oleObj>
              </mc:Fallback>
            </mc:AlternateContent>
          </a:graphicData>
        </a:graphic>
      </p:graphicFrame>
      <p:sp>
        <p:nvSpPr>
          <p:cNvPr id="4" name="矩形 3">
            <a:extLst>
              <a:ext uri="{FF2B5EF4-FFF2-40B4-BE49-F238E27FC236}">
                <a16:creationId xmlns:a16="http://schemas.microsoft.com/office/drawing/2014/main" id="{FDB2C3C9-A037-4E41-BFCE-E56A4BF5DEB4}"/>
              </a:ext>
            </a:extLst>
          </p:cNvPr>
          <p:cNvSpPr/>
          <p:nvPr/>
        </p:nvSpPr>
        <p:spPr>
          <a:xfrm>
            <a:off x="774786" y="1949970"/>
            <a:ext cx="4334841" cy="523220"/>
          </a:xfrm>
          <a:prstGeom prst="rect">
            <a:avLst/>
          </a:prstGeom>
        </p:spPr>
        <p:txBody>
          <a:bodyPr wrap="none">
            <a:spAutoFit/>
          </a:bodyPr>
          <a:lstStyle/>
          <a:p>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的另一波函数为</a:t>
            </a:r>
            <a:endParaRPr lang="zh-CN" altLang="en-US" sz="2800" dirty="0">
              <a:solidFill>
                <a:srgbClr val="FF00FF"/>
              </a:solidFill>
            </a:endParaRPr>
          </a:p>
        </p:txBody>
      </p:sp>
      <p:sp>
        <p:nvSpPr>
          <p:cNvPr id="5" name="矩形 4">
            <a:extLst>
              <a:ext uri="{FF2B5EF4-FFF2-40B4-BE49-F238E27FC236}">
                <a16:creationId xmlns:a16="http://schemas.microsoft.com/office/drawing/2014/main" id="{B873C288-F4D8-4251-AB94-F85CA2F58E17}"/>
              </a:ext>
            </a:extLst>
          </p:cNvPr>
          <p:cNvSpPr/>
          <p:nvPr/>
        </p:nvSpPr>
        <p:spPr>
          <a:xfrm>
            <a:off x="254424" y="2571990"/>
            <a:ext cx="6100659" cy="954107"/>
          </a:xfrm>
          <a:prstGeom prst="rect">
            <a:avLst/>
          </a:prstGeom>
        </p:spPr>
        <p:txBody>
          <a:bodyPr wrap="square">
            <a:spAutoFit/>
          </a:bodyPr>
          <a:lstStyle/>
          <a:p>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为常数。</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把该</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波函数用这个正交归一的完全集展开</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3333FF"/>
              </a:solidFill>
            </a:endParaRPr>
          </a:p>
        </p:txBody>
      </p:sp>
      <p:graphicFrame>
        <p:nvGraphicFramePr>
          <p:cNvPr id="6" name="对象 5">
            <a:extLst>
              <a:ext uri="{FF2B5EF4-FFF2-40B4-BE49-F238E27FC236}">
                <a16:creationId xmlns:a16="http://schemas.microsoft.com/office/drawing/2014/main" id="{C312F13E-BFD8-4410-8E1C-8E5EE4B6CECB}"/>
              </a:ext>
            </a:extLst>
          </p:cNvPr>
          <p:cNvGraphicFramePr>
            <a:graphicFrameLocks noChangeAspect="1"/>
          </p:cNvGraphicFramePr>
          <p:nvPr>
            <p:extLst>
              <p:ext uri="{D42A27DB-BD31-4B8C-83A1-F6EECF244321}">
                <p14:modId xmlns:p14="http://schemas.microsoft.com/office/powerpoint/2010/main" val="1436207869"/>
              </p:ext>
            </p:extLst>
          </p:nvPr>
        </p:nvGraphicFramePr>
        <p:xfrm>
          <a:off x="7905750" y="2333625"/>
          <a:ext cx="4360863" cy="1095375"/>
        </p:xfrm>
        <a:graphic>
          <a:graphicData uri="http://schemas.openxmlformats.org/presentationml/2006/ole">
            <mc:AlternateContent xmlns:mc="http://schemas.openxmlformats.org/markup-compatibility/2006">
              <mc:Choice xmlns:v="urn:schemas-microsoft-com:vml" Requires="v">
                <p:oleObj spid="_x0000_s160239" name="Equation" r:id="rId5" imgW="1117440" imgH="279360" progId="Equation.DSMT4">
                  <p:embed/>
                </p:oleObj>
              </mc:Choice>
              <mc:Fallback>
                <p:oleObj name="Equation" r:id="rId5" imgW="1117440" imgH="279360" progId="Equation.DSMT4">
                  <p:embed/>
                  <p:pic>
                    <p:nvPicPr>
                      <p:cNvPr id="7" name="对象 6">
                        <a:extLst>
                          <a:ext uri="{FF2B5EF4-FFF2-40B4-BE49-F238E27FC236}">
                            <a16:creationId xmlns:a16="http://schemas.microsoft.com/office/drawing/2014/main" id="{E663CFBA-B9A7-4453-BD01-1EA3ABBBCAB8}"/>
                          </a:ext>
                        </a:extLst>
                      </p:cNvPr>
                      <p:cNvPicPr>
                        <a:picLocks noChangeAspect="1" noChangeArrowheads="1"/>
                      </p:cNvPicPr>
                      <p:nvPr/>
                    </p:nvPicPr>
                    <p:blipFill>
                      <a:blip r:embed="rId6"/>
                      <a:srcRect/>
                      <a:stretch>
                        <a:fillRect/>
                      </a:stretch>
                    </p:blipFill>
                    <p:spPr bwMode="auto">
                      <a:xfrm>
                        <a:off x="7905750" y="2333625"/>
                        <a:ext cx="4360863" cy="1095375"/>
                      </a:xfrm>
                      <a:prstGeom prst="rect">
                        <a:avLst/>
                      </a:prstGeom>
                      <a:noFill/>
                    </p:spPr>
                  </p:pic>
                </p:oleObj>
              </mc:Fallback>
            </mc:AlternateContent>
          </a:graphicData>
        </a:graphic>
      </p:graphicFrame>
      <p:sp>
        <p:nvSpPr>
          <p:cNvPr id="8" name="矩形 7">
            <a:extLst>
              <a:ext uri="{FF2B5EF4-FFF2-40B4-BE49-F238E27FC236}">
                <a16:creationId xmlns:a16="http://schemas.microsoft.com/office/drawing/2014/main" id="{80F177D7-C689-4F21-94DE-77AFFA78FDF2}"/>
              </a:ext>
            </a:extLst>
          </p:cNvPr>
          <p:cNvSpPr/>
          <p:nvPr/>
        </p:nvSpPr>
        <p:spPr>
          <a:xfrm>
            <a:off x="1225051" y="3366131"/>
            <a:ext cx="1988045" cy="523220"/>
          </a:xfrm>
          <a:prstGeom prst="rect">
            <a:avLst/>
          </a:prstGeom>
        </p:spPr>
        <p:txBody>
          <a:bodyPr wrap="none">
            <a:spAutoFit/>
          </a:bodyPr>
          <a:lstStyle/>
          <a:p>
            <a:r>
              <a:rPr lang="zh-CN" altLang="zh-CN" sz="2800" b="1" kern="100" dirty="0">
                <a:solidFill>
                  <a:srgbClr val="009900"/>
                </a:solidFill>
                <a:latin typeface="Times New Roman" panose="02020603050405020304" pitchFamily="18" charset="0"/>
                <a:cs typeface="Times New Roman" panose="02020603050405020304" pitchFamily="18" charset="0"/>
              </a:rPr>
              <a:t>归一化条件</a:t>
            </a:r>
            <a:endParaRPr lang="zh-CN" altLang="en-US" sz="2800" b="1" dirty="0">
              <a:solidFill>
                <a:srgbClr val="009900"/>
              </a:solidFill>
            </a:endParaRPr>
          </a:p>
        </p:txBody>
      </p:sp>
      <p:graphicFrame>
        <p:nvGraphicFramePr>
          <p:cNvPr id="9" name="Object 3">
            <a:extLst>
              <a:ext uri="{FF2B5EF4-FFF2-40B4-BE49-F238E27FC236}">
                <a16:creationId xmlns:a16="http://schemas.microsoft.com/office/drawing/2014/main" id="{4BA75C0E-1729-4E97-93EC-E0096020CFAB}"/>
              </a:ext>
            </a:extLst>
          </p:cNvPr>
          <p:cNvGraphicFramePr>
            <a:graphicFrameLocks noChangeAspect="1"/>
          </p:cNvGraphicFramePr>
          <p:nvPr>
            <p:extLst>
              <p:ext uri="{D42A27DB-BD31-4B8C-83A1-F6EECF244321}">
                <p14:modId xmlns:p14="http://schemas.microsoft.com/office/powerpoint/2010/main" val="996646768"/>
              </p:ext>
            </p:extLst>
          </p:nvPr>
        </p:nvGraphicFramePr>
        <p:xfrm>
          <a:off x="4007171" y="3190556"/>
          <a:ext cx="2347912" cy="777875"/>
        </p:xfrm>
        <a:graphic>
          <a:graphicData uri="http://schemas.openxmlformats.org/presentationml/2006/ole">
            <mc:AlternateContent xmlns:mc="http://schemas.openxmlformats.org/markup-compatibility/2006">
              <mc:Choice xmlns:v="urn:schemas-microsoft-com:vml" Requires="v">
                <p:oleObj spid="_x0000_s160240" name="公式" r:id="rId7" imgW="990360" imgH="330120" progId="Equation.3">
                  <p:embed/>
                </p:oleObj>
              </mc:Choice>
              <mc:Fallback>
                <p:oleObj name="公式" r:id="rId7" imgW="990360" imgH="330120" progId="Equation.3">
                  <p:embed/>
                  <p:pic>
                    <p:nvPicPr>
                      <p:cNvPr id="10" name="Object 3">
                        <a:extLst>
                          <a:ext uri="{FF2B5EF4-FFF2-40B4-BE49-F238E27FC236}">
                            <a16:creationId xmlns:a16="http://schemas.microsoft.com/office/drawing/2014/main" id="{469633BE-6049-41EF-AF1C-1E3C1C339E65}"/>
                          </a:ext>
                        </a:extLst>
                      </p:cNvPr>
                      <p:cNvPicPr>
                        <a:picLocks noChangeAspect="1" noChangeArrowheads="1"/>
                      </p:cNvPicPr>
                      <p:nvPr/>
                    </p:nvPicPr>
                    <p:blipFill>
                      <a:blip r:embed="rId8"/>
                      <a:srcRect/>
                      <a:stretch>
                        <a:fillRect/>
                      </a:stretch>
                    </p:blipFill>
                    <p:spPr bwMode="auto">
                      <a:xfrm>
                        <a:off x="4007171" y="3190556"/>
                        <a:ext cx="2347912" cy="777875"/>
                      </a:xfrm>
                      <a:prstGeom prst="rect">
                        <a:avLst/>
                      </a:prstGeom>
                      <a:solidFill>
                        <a:srgbClr val="FFFF00"/>
                      </a:solidFill>
                      <a:ln>
                        <a:noFill/>
                      </a:ln>
                      <a:effectLst/>
                      <a:extLst/>
                    </p:spPr>
                  </p:pic>
                </p:oleObj>
              </mc:Fallback>
            </mc:AlternateContent>
          </a:graphicData>
        </a:graphic>
      </p:graphicFrame>
      <p:graphicFrame>
        <p:nvGraphicFramePr>
          <p:cNvPr id="16" name="Object 4">
            <a:extLst>
              <a:ext uri="{FF2B5EF4-FFF2-40B4-BE49-F238E27FC236}">
                <a16:creationId xmlns:a16="http://schemas.microsoft.com/office/drawing/2014/main" id="{A70122FD-A93C-4C0B-A2B8-787B8B64F665}"/>
              </a:ext>
            </a:extLst>
          </p:cNvPr>
          <p:cNvGraphicFramePr>
            <a:graphicFrameLocks noChangeAspect="1"/>
          </p:cNvGraphicFramePr>
          <p:nvPr>
            <p:extLst>
              <p:ext uri="{D42A27DB-BD31-4B8C-83A1-F6EECF244321}">
                <p14:modId xmlns:p14="http://schemas.microsoft.com/office/powerpoint/2010/main" val="1310895343"/>
              </p:ext>
            </p:extLst>
          </p:nvPr>
        </p:nvGraphicFramePr>
        <p:xfrm>
          <a:off x="5197475" y="1760538"/>
          <a:ext cx="6729413" cy="808037"/>
        </p:xfrm>
        <a:graphic>
          <a:graphicData uri="http://schemas.openxmlformats.org/presentationml/2006/ole">
            <mc:AlternateContent xmlns:mc="http://schemas.openxmlformats.org/markup-compatibility/2006">
              <mc:Choice xmlns:v="urn:schemas-microsoft-com:vml" Requires="v">
                <p:oleObj spid="_x0000_s160241" name="Equation" r:id="rId9" imgW="2705040" imgH="431640" progId="Equation.DSMT4">
                  <p:embed/>
                </p:oleObj>
              </mc:Choice>
              <mc:Fallback>
                <p:oleObj name="Equation" r:id="rId9" imgW="2705040" imgH="431640" progId="Equation.DSMT4">
                  <p:embed/>
                  <p:pic>
                    <p:nvPicPr>
                      <p:cNvPr id="4" name="Object 4">
                        <a:extLst>
                          <a:ext uri="{FF2B5EF4-FFF2-40B4-BE49-F238E27FC236}">
                            <a16:creationId xmlns:a16="http://schemas.microsoft.com/office/drawing/2014/main" id="{51AD20EB-4C18-43FD-A4F3-C380E0C2E3B2}"/>
                          </a:ext>
                        </a:extLst>
                      </p:cNvPr>
                      <p:cNvPicPr>
                        <a:picLocks noChangeAspect="1" noChangeArrowheads="1"/>
                      </p:cNvPicPr>
                      <p:nvPr/>
                    </p:nvPicPr>
                    <p:blipFill>
                      <a:blip r:embed="rId10"/>
                      <a:srcRect/>
                      <a:stretch>
                        <a:fillRect/>
                      </a:stretch>
                    </p:blipFill>
                    <p:spPr bwMode="auto">
                      <a:xfrm>
                        <a:off x="5197475" y="1760538"/>
                        <a:ext cx="6729413"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1">
            <a:extLst>
              <a:ext uri="{FF2B5EF4-FFF2-40B4-BE49-F238E27FC236}">
                <a16:creationId xmlns:a16="http://schemas.microsoft.com/office/drawing/2014/main" id="{C5A585D0-AD70-4C5B-934B-1F7010ED0165}"/>
              </a:ext>
            </a:extLst>
          </p:cNvPr>
          <p:cNvGraphicFramePr>
            <a:graphicFrameLocks noChangeAspect="1"/>
          </p:cNvGraphicFramePr>
          <p:nvPr>
            <p:extLst>
              <p:ext uri="{D42A27DB-BD31-4B8C-83A1-F6EECF244321}">
                <p14:modId xmlns:p14="http://schemas.microsoft.com/office/powerpoint/2010/main" val="1275171660"/>
              </p:ext>
            </p:extLst>
          </p:nvPr>
        </p:nvGraphicFramePr>
        <p:xfrm>
          <a:off x="1467312" y="4345059"/>
          <a:ext cx="3336925" cy="835025"/>
        </p:xfrm>
        <a:graphic>
          <a:graphicData uri="http://schemas.openxmlformats.org/presentationml/2006/ole">
            <mc:AlternateContent xmlns:mc="http://schemas.openxmlformats.org/markup-compatibility/2006">
              <mc:Choice xmlns:v="urn:schemas-microsoft-com:vml" Requires="v">
                <p:oleObj spid="_x0000_s160242" name="Equation" r:id="rId11" imgW="1625400" imgH="406080" progId="Equation.DSMT4">
                  <p:embed/>
                </p:oleObj>
              </mc:Choice>
              <mc:Fallback>
                <p:oleObj name="Equation" r:id="rId11" imgW="1625400" imgH="406080" progId="Equation.DSMT4">
                  <p:embed/>
                  <p:pic>
                    <p:nvPicPr>
                      <p:cNvPr id="5" name="Object 11">
                        <a:extLst>
                          <a:ext uri="{FF2B5EF4-FFF2-40B4-BE49-F238E27FC236}">
                            <a16:creationId xmlns:a16="http://schemas.microsoft.com/office/drawing/2014/main" id="{2E8FF78C-DD67-44E6-8D2E-F1846DE4B0A0}"/>
                          </a:ext>
                        </a:extLst>
                      </p:cNvPr>
                      <p:cNvPicPr>
                        <a:picLocks noChangeAspect="1" noChangeArrowheads="1"/>
                      </p:cNvPicPr>
                      <p:nvPr/>
                    </p:nvPicPr>
                    <p:blipFill>
                      <a:blip r:embed="rId12"/>
                      <a:srcRect/>
                      <a:stretch>
                        <a:fillRect/>
                      </a:stretch>
                    </p:blipFill>
                    <p:spPr bwMode="auto">
                      <a:xfrm>
                        <a:off x="1467312" y="4345059"/>
                        <a:ext cx="33369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3">
            <a:extLst>
              <a:ext uri="{FF2B5EF4-FFF2-40B4-BE49-F238E27FC236}">
                <a16:creationId xmlns:a16="http://schemas.microsoft.com/office/drawing/2014/main" id="{6C4F513B-262C-49F9-A4DF-AA66407293E3}"/>
              </a:ext>
            </a:extLst>
          </p:cNvPr>
          <p:cNvGraphicFramePr>
            <a:graphicFrameLocks noChangeAspect="1"/>
          </p:cNvGraphicFramePr>
          <p:nvPr>
            <p:extLst>
              <p:ext uri="{D42A27DB-BD31-4B8C-83A1-F6EECF244321}">
                <p14:modId xmlns:p14="http://schemas.microsoft.com/office/powerpoint/2010/main" val="1664974680"/>
              </p:ext>
            </p:extLst>
          </p:nvPr>
        </p:nvGraphicFramePr>
        <p:xfrm>
          <a:off x="1171890" y="5528943"/>
          <a:ext cx="4492625" cy="838200"/>
        </p:xfrm>
        <a:graphic>
          <a:graphicData uri="http://schemas.openxmlformats.org/presentationml/2006/ole">
            <mc:AlternateContent xmlns:mc="http://schemas.openxmlformats.org/markup-compatibility/2006">
              <mc:Choice xmlns:v="urn:schemas-microsoft-com:vml" Requires="v">
                <p:oleObj spid="_x0000_s160243" name="Equation" r:id="rId13" imgW="2184120" imgH="406080" progId="Equation.DSMT4">
                  <p:embed/>
                </p:oleObj>
              </mc:Choice>
              <mc:Fallback>
                <p:oleObj name="Equation" r:id="rId13" imgW="2184120" imgH="406080" progId="Equation.DSMT4">
                  <p:embed/>
                  <p:pic>
                    <p:nvPicPr>
                      <p:cNvPr id="6" name="Object 13">
                        <a:extLst>
                          <a:ext uri="{FF2B5EF4-FFF2-40B4-BE49-F238E27FC236}">
                            <a16:creationId xmlns:a16="http://schemas.microsoft.com/office/drawing/2014/main" id="{E7D20D6C-E108-462A-8E61-0960E5624714}"/>
                          </a:ext>
                        </a:extLst>
                      </p:cNvPr>
                      <p:cNvPicPr>
                        <a:picLocks noChangeAspect="1" noChangeArrowheads="1"/>
                      </p:cNvPicPr>
                      <p:nvPr/>
                    </p:nvPicPr>
                    <p:blipFill>
                      <a:blip r:embed="rId14"/>
                      <a:srcRect/>
                      <a:stretch>
                        <a:fillRect/>
                      </a:stretch>
                    </p:blipFill>
                    <p:spPr bwMode="auto">
                      <a:xfrm>
                        <a:off x="1171890" y="5528943"/>
                        <a:ext cx="44926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2">
            <a:extLst>
              <a:ext uri="{FF2B5EF4-FFF2-40B4-BE49-F238E27FC236}">
                <a16:creationId xmlns:a16="http://schemas.microsoft.com/office/drawing/2014/main" id="{14A71076-CE9D-4A7A-B8BB-41969204028A}"/>
              </a:ext>
            </a:extLst>
          </p:cNvPr>
          <p:cNvGraphicFramePr>
            <a:graphicFrameLocks noChangeAspect="1"/>
          </p:cNvGraphicFramePr>
          <p:nvPr>
            <p:extLst>
              <p:ext uri="{D42A27DB-BD31-4B8C-83A1-F6EECF244321}">
                <p14:modId xmlns:p14="http://schemas.microsoft.com/office/powerpoint/2010/main" val="2363077671"/>
              </p:ext>
            </p:extLst>
          </p:nvPr>
        </p:nvGraphicFramePr>
        <p:xfrm>
          <a:off x="5181127" y="4334140"/>
          <a:ext cx="3273425" cy="836613"/>
        </p:xfrm>
        <a:graphic>
          <a:graphicData uri="http://schemas.openxmlformats.org/presentationml/2006/ole">
            <mc:AlternateContent xmlns:mc="http://schemas.openxmlformats.org/markup-compatibility/2006">
              <mc:Choice xmlns:v="urn:schemas-microsoft-com:vml" Requires="v">
                <p:oleObj spid="_x0000_s160244" name="Equation" r:id="rId15" imgW="1739880" imgH="444240" progId="Equation.DSMT4">
                  <p:embed/>
                </p:oleObj>
              </mc:Choice>
              <mc:Fallback>
                <p:oleObj name="Equation" r:id="rId15" imgW="1739880" imgH="444240" progId="Equation.DSMT4">
                  <p:embed/>
                  <p:pic>
                    <p:nvPicPr>
                      <p:cNvPr id="7" name="Object 12">
                        <a:extLst>
                          <a:ext uri="{FF2B5EF4-FFF2-40B4-BE49-F238E27FC236}">
                            <a16:creationId xmlns:a16="http://schemas.microsoft.com/office/drawing/2014/main" id="{6A3558D7-2D3E-4F9A-9DCE-6801F823838B}"/>
                          </a:ext>
                        </a:extLst>
                      </p:cNvPr>
                      <p:cNvPicPr>
                        <a:picLocks noChangeAspect="1" noChangeArrowheads="1"/>
                      </p:cNvPicPr>
                      <p:nvPr/>
                    </p:nvPicPr>
                    <p:blipFill>
                      <a:blip r:embed="rId16"/>
                      <a:srcRect/>
                      <a:stretch>
                        <a:fillRect/>
                      </a:stretch>
                    </p:blipFill>
                    <p:spPr bwMode="auto">
                      <a:xfrm>
                        <a:off x="5181127" y="4334140"/>
                        <a:ext cx="32734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5">
            <a:extLst>
              <a:ext uri="{FF2B5EF4-FFF2-40B4-BE49-F238E27FC236}">
                <a16:creationId xmlns:a16="http://schemas.microsoft.com/office/drawing/2014/main" id="{1DDDBCD3-96E5-4C2C-83D1-1EE5E48ED79F}"/>
              </a:ext>
            </a:extLst>
          </p:cNvPr>
          <p:cNvGraphicFramePr>
            <a:graphicFrameLocks noChangeAspect="1"/>
          </p:cNvGraphicFramePr>
          <p:nvPr>
            <p:extLst>
              <p:ext uri="{D42A27DB-BD31-4B8C-83A1-F6EECF244321}">
                <p14:modId xmlns:p14="http://schemas.microsoft.com/office/powerpoint/2010/main" val="4228430352"/>
              </p:ext>
            </p:extLst>
          </p:nvPr>
        </p:nvGraphicFramePr>
        <p:xfrm>
          <a:off x="5784192" y="5536462"/>
          <a:ext cx="3241675" cy="882650"/>
        </p:xfrm>
        <a:graphic>
          <a:graphicData uri="http://schemas.openxmlformats.org/presentationml/2006/ole">
            <mc:AlternateContent xmlns:mc="http://schemas.openxmlformats.org/markup-compatibility/2006">
              <mc:Choice xmlns:v="urn:schemas-microsoft-com:vml" Requires="v">
                <p:oleObj spid="_x0000_s160245" name="Equation" r:id="rId17" imgW="1638000" imgH="444240" progId="Equation.DSMT4">
                  <p:embed/>
                </p:oleObj>
              </mc:Choice>
              <mc:Fallback>
                <p:oleObj name="Equation" r:id="rId17" imgW="1638000" imgH="444240" progId="Equation.DSMT4">
                  <p:embed/>
                  <p:pic>
                    <p:nvPicPr>
                      <p:cNvPr id="8" name="Object 15">
                        <a:extLst>
                          <a:ext uri="{FF2B5EF4-FFF2-40B4-BE49-F238E27FC236}">
                            <a16:creationId xmlns:a16="http://schemas.microsoft.com/office/drawing/2014/main" id="{420EBF0E-5D17-4558-9705-97B693B7EA99}"/>
                          </a:ext>
                        </a:extLst>
                      </p:cNvPr>
                      <p:cNvPicPr>
                        <a:picLocks noChangeAspect="1" noChangeArrowheads="1"/>
                      </p:cNvPicPr>
                      <p:nvPr/>
                    </p:nvPicPr>
                    <p:blipFill>
                      <a:blip r:embed="rId18"/>
                      <a:srcRect/>
                      <a:stretch>
                        <a:fillRect/>
                      </a:stretch>
                    </p:blipFill>
                    <p:spPr bwMode="auto">
                      <a:xfrm>
                        <a:off x="5784192" y="5536462"/>
                        <a:ext cx="324167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65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ircle(in)">
                                      <p:cBhvr>
                                        <p:cTn id="13" dur="20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1000" fill="hold"/>
                                        <p:tgtEl>
                                          <p:spTgt spid="21"/>
                                        </p:tgtEl>
                                        <p:attrNameLst>
                                          <p:attrName>ppt_w</p:attrName>
                                        </p:attrNameLst>
                                      </p:cBhvr>
                                      <p:tavLst>
                                        <p:tav tm="0">
                                          <p:val>
                                            <p:fltVal val="0"/>
                                          </p:val>
                                        </p:tav>
                                        <p:tav tm="100000">
                                          <p:val>
                                            <p:strVal val="#ppt_w"/>
                                          </p:val>
                                        </p:tav>
                                      </p:tavLst>
                                    </p:anim>
                                    <p:anim calcmode="lin" valueType="num">
                                      <p:cBhvr>
                                        <p:cTn id="19" dur="1000" fill="hold"/>
                                        <p:tgtEl>
                                          <p:spTgt spid="21"/>
                                        </p:tgtEl>
                                        <p:attrNameLst>
                                          <p:attrName>ppt_h</p:attrName>
                                        </p:attrNameLst>
                                      </p:cBhvr>
                                      <p:tavLst>
                                        <p:tav tm="0">
                                          <p:val>
                                            <p:fltVal val="0"/>
                                          </p:val>
                                        </p:tav>
                                        <p:tav tm="100000">
                                          <p:val>
                                            <p:strVal val="#ppt_h"/>
                                          </p:val>
                                        </p:tav>
                                      </p:tavLst>
                                    </p:anim>
                                    <p:anim calcmode="lin" valueType="num">
                                      <p:cBhvr>
                                        <p:cTn id="20" dur="1000" fill="hold"/>
                                        <p:tgtEl>
                                          <p:spTgt spid="21"/>
                                        </p:tgtEl>
                                        <p:attrNameLst>
                                          <p:attrName>style.rotation</p:attrName>
                                        </p:attrNameLst>
                                      </p:cBhvr>
                                      <p:tavLst>
                                        <p:tav tm="0">
                                          <p:val>
                                            <p:fltVal val="90"/>
                                          </p:val>
                                        </p:tav>
                                        <p:tav tm="100000">
                                          <p:val>
                                            <p:fltVal val="0"/>
                                          </p:val>
                                        </p:tav>
                                      </p:tavLst>
                                    </p:anim>
                                    <p:animEffect transition="in" filter="fade">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11">
            <a:extLst>
              <a:ext uri="{FF2B5EF4-FFF2-40B4-BE49-F238E27FC236}">
                <a16:creationId xmlns:a16="http://schemas.microsoft.com/office/drawing/2014/main" id="{3FB04A36-44AF-470B-BDE9-CE81DC2DD0E5}"/>
              </a:ext>
            </a:extLst>
          </p:cNvPr>
          <p:cNvGraphicFramePr>
            <a:graphicFrameLocks noChangeAspect="1"/>
          </p:cNvGraphicFramePr>
          <p:nvPr>
            <p:extLst>
              <p:ext uri="{D42A27DB-BD31-4B8C-83A1-F6EECF244321}">
                <p14:modId xmlns:p14="http://schemas.microsoft.com/office/powerpoint/2010/main" val="1596139433"/>
              </p:ext>
            </p:extLst>
          </p:nvPr>
        </p:nvGraphicFramePr>
        <p:xfrm>
          <a:off x="1224216" y="1220410"/>
          <a:ext cx="3336925" cy="835025"/>
        </p:xfrm>
        <a:graphic>
          <a:graphicData uri="http://schemas.openxmlformats.org/presentationml/2006/ole">
            <mc:AlternateContent xmlns:mc="http://schemas.openxmlformats.org/markup-compatibility/2006">
              <mc:Choice xmlns:v="urn:schemas-microsoft-com:vml" Requires="v">
                <p:oleObj spid="_x0000_s163388" name="Equation" r:id="rId3" imgW="1625400" imgH="406080" progId="Equation.DSMT4">
                  <p:embed/>
                </p:oleObj>
              </mc:Choice>
              <mc:Fallback>
                <p:oleObj name="Equation" r:id="rId3" imgW="1625400" imgH="406080" progId="Equation.DSMT4">
                  <p:embed/>
                  <p:pic>
                    <p:nvPicPr>
                      <p:cNvPr id="20" name="Object 11">
                        <a:extLst>
                          <a:ext uri="{FF2B5EF4-FFF2-40B4-BE49-F238E27FC236}">
                            <a16:creationId xmlns:a16="http://schemas.microsoft.com/office/drawing/2014/main" id="{C5A585D0-AD70-4C5B-934B-1F7010ED0165}"/>
                          </a:ext>
                        </a:extLst>
                      </p:cNvPr>
                      <p:cNvPicPr>
                        <a:picLocks noChangeAspect="1" noChangeArrowheads="1"/>
                      </p:cNvPicPr>
                      <p:nvPr/>
                    </p:nvPicPr>
                    <p:blipFill>
                      <a:blip r:embed="rId4"/>
                      <a:srcRect/>
                      <a:stretch>
                        <a:fillRect/>
                      </a:stretch>
                    </p:blipFill>
                    <p:spPr bwMode="auto">
                      <a:xfrm>
                        <a:off x="1224216" y="1220410"/>
                        <a:ext cx="33369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3">
            <a:extLst>
              <a:ext uri="{FF2B5EF4-FFF2-40B4-BE49-F238E27FC236}">
                <a16:creationId xmlns:a16="http://schemas.microsoft.com/office/drawing/2014/main" id="{91411FB2-699E-403A-8C69-C097659CA32D}"/>
              </a:ext>
            </a:extLst>
          </p:cNvPr>
          <p:cNvGraphicFramePr>
            <a:graphicFrameLocks noChangeAspect="1"/>
          </p:cNvGraphicFramePr>
          <p:nvPr>
            <p:extLst>
              <p:ext uri="{D42A27DB-BD31-4B8C-83A1-F6EECF244321}">
                <p14:modId xmlns:p14="http://schemas.microsoft.com/office/powerpoint/2010/main" val="512161451"/>
              </p:ext>
            </p:extLst>
          </p:nvPr>
        </p:nvGraphicFramePr>
        <p:xfrm>
          <a:off x="1062438" y="2401425"/>
          <a:ext cx="4492625" cy="838200"/>
        </p:xfrm>
        <a:graphic>
          <a:graphicData uri="http://schemas.openxmlformats.org/presentationml/2006/ole">
            <mc:AlternateContent xmlns:mc="http://schemas.openxmlformats.org/markup-compatibility/2006">
              <mc:Choice xmlns:v="urn:schemas-microsoft-com:vml" Requires="v">
                <p:oleObj spid="_x0000_s163389" name="Equation" r:id="rId5" imgW="2184120" imgH="406080" progId="Equation.DSMT4">
                  <p:embed/>
                </p:oleObj>
              </mc:Choice>
              <mc:Fallback>
                <p:oleObj name="Equation" r:id="rId5" imgW="2184120" imgH="406080" progId="Equation.DSMT4">
                  <p:embed/>
                  <p:pic>
                    <p:nvPicPr>
                      <p:cNvPr id="21" name="Object 13">
                        <a:extLst>
                          <a:ext uri="{FF2B5EF4-FFF2-40B4-BE49-F238E27FC236}">
                            <a16:creationId xmlns:a16="http://schemas.microsoft.com/office/drawing/2014/main" id="{6C4F513B-262C-49F9-A4DF-AA66407293E3}"/>
                          </a:ext>
                        </a:extLst>
                      </p:cNvPr>
                      <p:cNvPicPr>
                        <a:picLocks noChangeAspect="1" noChangeArrowheads="1"/>
                      </p:cNvPicPr>
                      <p:nvPr/>
                    </p:nvPicPr>
                    <p:blipFill>
                      <a:blip r:embed="rId6"/>
                      <a:srcRect/>
                      <a:stretch>
                        <a:fillRect/>
                      </a:stretch>
                    </p:blipFill>
                    <p:spPr bwMode="auto">
                      <a:xfrm>
                        <a:off x="1062438" y="2401425"/>
                        <a:ext cx="44926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8BF068F8-3DB1-4270-A713-DB2527EF6BE1}"/>
              </a:ext>
            </a:extLst>
          </p:cNvPr>
          <p:cNvGraphicFramePr>
            <a:graphicFrameLocks noChangeAspect="1"/>
          </p:cNvGraphicFramePr>
          <p:nvPr>
            <p:extLst>
              <p:ext uri="{D42A27DB-BD31-4B8C-83A1-F6EECF244321}">
                <p14:modId xmlns:p14="http://schemas.microsoft.com/office/powerpoint/2010/main" val="3301520596"/>
              </p:ext>
            </p:extLst>
          </p:nvPr>
        </p:nvGraphicFramePr>
        <p:xfrm>
          <a:off x="4561141" y="1283894"/>
          <a:ext cx="3273425" cy="836613"/>
        </p:xfrm>
        <a:graphic>
          <a:graphicData uri="http://schemas.openxmlformats.org/presentationml/2006/ole">
            <mc:AlternateContent xmlns:mc="http://schemas.openxmlformats.org/markup-compatibility/2006">
              <mc:Choice xmlns:v="urn:schemas-microsoft-com:vml" Requires="v">
                <p:oleObj spid="_x0000_s163390" name="Equation" r:id="rId7" imgW="1739880" imgH="444240" progId="Equation.DSMT4">
                  <p:embed/>
                </p:oleObj>
              </mc:Choice>
              <mc:Fallback>
                <p:oleObj name="Equation" r:id="rId7" imgW="1739880" imgH="444240" progId="Equation.DSMT4">
                  <p:embed/>
                  <p:pic>
                    <p:nvPicPr>
                      <p:cNvPr id="22" name="Object 12">
                        <a:extLst>
                          <a:ext uri="{FF2B5EF4-FFF2-40B4-BE49-F238E27FC236}">
                            <a16:creationId xmlns:a16="http://schemas.microsoft.com/office/drawing/2014/main" id="{14A71076-CE9D-4A7A-B8BB-41969204028A}"/>
                          </a:ext>
                        </a:extLst>
                      </p:cNvPr>
                      <p:cNvPicPr>
                        <a:picLocks noChangeAspect="1" noChangeArrowheads="1"/>
                      </p:cNvPicPr>
                      <p:nvPr/>
                    </p:nvPicPr>
                    <p:blipFill>
                      <a:blip r:embed="rId8"/>
                      <a:srcRect/>
                      <a:stretch>
                        <a:fillRect/>
                      </a:stretch>
                    </p:blipFill>
                    <p:spPr bwMode="auto">
                      <a:xfrm>
                        <a:off x="4561141" y="1283894"/>
                        <a:ext cx="32734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5">
            <a:extLst>
              <a:ext uri="{FF2B5EF4-FFF2-40B4-BE49-F238E27FC236}">
                <a16:creationId xmlns:a16="http://schemas.microsoft.com/office/drawing/2014/main" id="{A10F67B4-1B6A-48AA-8AA3-9873AB685509}"/>
              </a:ext>
            </a:extLst>
          </p:cNvPr>
          <p:cNvGraphicFramePr>
            <a:graphicFrameLocks noChangeAspect="1"/>
          </p:cNvGraphicFramePr>
          <p:nvPr>
            <p:extLst>
              <p:ext uri="{D42A27DB-BD31-4B8C-83A1-F6EECF244321}">
                <p14:modId xmlns:p14="http://schemas.microsoft.com/office/powerpoint/2010/main" val="1416345406"/>
              </p:ext>
            </p:extLst>
          </p:nvPr>
        </p:nvGraphicFramePr>
        <p:xfrm>
          <a:off x="5757774" y="2435943"/>
          <a:ext cx="3241675" cy="882650"/>
        </p:xfrm>
        <a:graphic>
          <a:graphicData uri="http://schemas.openxmlformats.org/presentationml/2006/ole">
            <mc:AlternateContent xmlns:mc="http://schemas.openxmlformats.org/markup-compatibility/2006">
              <mc:Choice xmlns:v="urn:schemas-microsoft-com:vml" Requires="v">
                <p:oleObj spid="_x0000_s163391" name="Equation" r:id="rId9" imgW="1638000" imgH="444240" progId="Equation.DSMT4">
                  <p:embed/>
                </p:oleObj>
              </mc:Choice>
              <mc:Fallback>
                <p:oleObj name="Equation" r:id="rId9" imgW="1638000" imgH="444240" progId="Equation.DSMT4">
                  <p:embed/>
                  <p:pic>
                    <p:nvPicPr>
                      <p:cNvPr id="23" name="Object 15">
                        <a:extLst>
                          <a:ext uri="{FF2B5EF4-FFF2-40B4-BE49-F238E27FC236}">
                            <a16:creationId xmlns:a16="http://schemas.microsoft.com/office/drawing/2014/main" id="{1DDDBCD3-96E5-4C2C-83D1-1EE5E48ED79F}"/>
                          </a:ext>
                        </a:extLst>
                      </p:cNvPr>
                      <p:cNvPicPr>
                        <a:picLocks noChangeAspect="1" noChangeArrowheads="1"/>
                      </p:cNvPicPr>
                      <p:nvPr/>
                    </p:nvPicPr>
                    <p:blipFill>
                      <a:blip r:embed="rId10"/>
                      <a:srcRect/>
                      <a:stretch>
                        <a:fillRect/>
                      </a:stretch>
                    </p:blipFill>
                    <p:spPr bwMode="auto">
                      <a:xfrm>
                        <a:off x="5757774" y="2435943"/>
                        <a:ext cx="324167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a:extLst>
              <a:ext uri="{FF2B5EF4-FFF2-40B4-BE49-F238E27FC236}">
                <a16:creationId xmlns:a16="http://schemas.microsoft.com/office/drawing/2014/main" id="{1EF761B9-4875-4A63-9226-F031A22FBFDD}"/>
              </a:ext>
            </a:extLst>
          </p:cNvPr>
          <p:cNvGraphicFramePr>
            <a:graphicFrameLocks noChangeAspect="1"/>
          </p:cNvGraphicFramePr>
          <p:nvPr>
            <p:extLst>
              <p:ext uri="{D42A27DB-BD31-4B8C-83A1-F6EECF244321}">
                <p14:modId xmlns:p14="http://schemas.microsoft.com/office/powerpoint/2010/main" val="213587377"/>
              </p:ext>
            </p:extLst>
          </p:nvPr>
        </p:nvGraphicFramePr>
        <p:xfrm>
          <a:off x="1062438" y="3377203"/>
          <a:ext cx="7766051" cy="1100138"/>
        </p:xfrm>
        <a:graphic>
          <a:graphicData uri="http://schemas.openxmlformats.org/presentationml/2006/ole">
            <mc:AlternateContent xmlns:mc="http://schemas.openxmlformats.org/markup-compatibility/2006">
              <mc:Choice xmlns:v="urn:schemas-microsoft-com:vml" Requires="v">
                <p:oleObj spid="_x0000_s163392" name="Equation" r:id="rId11" imgW="3492360" imgH="495000" progId="Equation.DSMT4">
                  <p:embed/>
                </p:oleObj>
              </mc:Choice>
              <mc:Fallback>
                <p:oleObj name="Equation" r:id="rId11" imgW="3492360" imgH="495000" progId="Equation.DSMT4">
                  <p:embed/>
                  <p:pic>
                    <p:nvPicPr>
                      <p:cNvPr id="6" name="对象 5">
                        <a:extLst>
                          <a:ext uri="{FF2B5EF4-FFF2-40B4-BE49-F238E27FC236}">
                            <a16:creationId xmlns:a16="http://schemas.microsoft.com/office/drawing/2014/main" id="{07837F04-95CA-40E9-8EED-E915FA43AFF8}"/>
                          </a:ext>
                        </a:extLst>
                      </p:cNvPr>
                      <p:cNvPicPr>
                        <a:picLocks noChangeAspect="1" noChangeArrowheads="1"/>
                      </p:cNvPicPr>
                      <p:nvPr/>
                    </p:nvPicPr>
                    <p:blipFill>
                      <a:blip r:embed="rId12"/>
                      <a:srcRect/>
                      <a:stretch>
                        <a:fillRect/>
                      </a:stretch>
                    </p:blipFill>
                    <p:spPr bwMode="auto">
                      <a:xfrm>
                        <a:off x="1062438" y="3377203"/>
                        <a:ext cx="7766051" cy="1100138"/>
                      </a:xfrm>
                      <a:prstGeom prst="rect">
                        <a:avLst/>
                      </a:prstGeom>
                      <a:noFill/>
                    </p:spPr>
                  </p:pic>
                </p:oleObj>
              </mc:Fallback>
            </mc:AlternateContent>
          </a:graphicData>
        </a:graphic>
      </p:graphicFrame>
      <p:sp>
        <p:nvSpPr>
          <p:cNvPr id="15" name="AutoShape 97">
            <a:extLst>
              <a:ext uri="{FF2B5EF4-FFF2-40B4-BE49-F238E27FC236}">
                <a16:creationId xmlns:a16="http://schemas.microsoft.com/office/drawing/2014/main" id="{294E5A9F-7670-44E7-84E4-FDDF3B65E7B7}"/>
              </a:ext>
            </a:extLst>
          </p:cNvPr>
          <p:cNvSpPr>
            <a:spLocks noChangeArrowheads="1"/>
          </p:cNvSpPr>
          <p:nvPr/>
        </p:nvSpPr>
        <p:spPr bwMode="auto">
          <a:xfrm>
            <a:off x="1368048" y="4768628"/>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16" name="Object 11">
            <a:extLst>
              <a:ext uri="{FF2B5EF4-FFF2-40B4-BE49-F238E27FC236}">
                <a16:creationId xmlns:a16="http://schemas.microsoft.com/office/drawing/2014/main" id="{8429A228-B259-41C8-B8B6-2E02B8251176}"/>
              </a:ext>
            </a:extLst>
          </p:cNvPr>
          <p:cNvGraphicFramePr>
            <a:graphicFrameLocks noChangeAspect="1"/>
          </p:cNvGraphicFramePr>
          <p:nvPr>
            <p:extLst>
              <p:ext uri="{D42A27DB-BD31-4B8C-83A1-F6EECF244321}">
                <p14:modId xmlns:p14="http://schemas.microsoft.com/office/powerpoint/2010/main" val="494611544"/>
              </p:ext>
            </p:extLst>
          </p:nvPr>
        </p:nvGraphicFramePr>
        <p:xfrm>
          <a:off x="2949903" y="4499187"/>
          <a:ext cx="3598862" cy="887413"/>
        </p:xfrm>
        <a:graphic>
          <a:graphicData uri="http://schemas.openxmlformats.org/presentationml/2006/ole">
            <mc:AlternateContent xmlns:mc="http://schemas.openxmlformats.org/markup-compatibility/2006">
              <mc:Choice xmlns:v="urn:schemas-microsoft-com:vml" Requires="v">
                <p:oleObj spid="_x0000_s163393" name="Equation" r:id="rId13" imgW="1752480" imgH="431640" progId="Equation.DSMT4">
                  <p:embed/>
                </p:oleObj>
              </mc:Choice>
              <mc:Fallback>
                <p:oleObj name="Equation" r:id="rId13" imgW="1752480" imgH="431640" progId="Equation.DSMT4">
                  <p:embed/>
                  <p:pic>
                    <p:nvPicPr>
                      <p:cNvPr id="8" name="Object 11">
                        <a:extLst>
                          <a:ext uri="{FF2B5EF4-FFF2-40B4-BE49-F238E27FC236}">
                            <a16:creationId xmlns:a16="http://schemas.microsoft.com/office/drawing/2014/main" id="{CB691744-4F10-4AB5-A27A-94AC97F69525}"/>
                          </a:ext>
                        </a:extLst>
                      </p:cNvPr>
                      <p:cNvPicPr>
                        <a:picLocks noChangeAspect="1" noChangeArrowheads="1"/>
                      </p:cNvPicPr>
                      <p:nvPr/>
                    </p:nvPicPr>
                    <p:blipFill>
                      <a:blip r:embed="rId14"/>
                      <a:srcRect/>
                      <a:stretch>
                        <a:fillRect/>
                      </a:stretch>
                    </p:blipFill>
                    <p:spPr bwMode="auto">
                      <a:xfrm>
                        <a:off x="2949903" y="4499187"/>
                        <a:ext cx="3598862"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5">
            <a:extLst>
              <a:ext uri="{FF2B5EF4-FFF2-40B4-BE49-F238E27FC236}">
                <a16:creationId xmlns:a16="http://schemas.microsoft.com/office/drawing/2014/main" id="{063D72D0-2A2F-4AB6-8F8D-4772B480ADCE}"/>
              </a:ext>
            </a:extLst>
          </p:cNvPr>
          <p:cNvGraphicFramePr>
            <a:graphicFrameLocks noChangeAspect="1"/>
          </p:cNvGraphicFramePr>
          <p:nvPr>
            <p:extLst>
              <p:ext uri="{D42A27DB-BD31-4B8C-83A1-F6EECF244321}">
                <p14:modId xmlns:p14="http://schemas.microsoft.com/office/powerpoint/2010/main" val="2800220999"/>
              </p:ext>
            </p:extLst>
          </p:nvPr>
        </p:nvGraphicFramePr>
        <p:xfrm>
          <a:off x="6548765" y="4447323"/>
          <a:ext cx="3267075" cy="881063"/>
        </p:xfrm>
        <a:graphic>
          <a:graphicData uri="http://schemas.openxmlformats.org/presentationml/2006/ole">
            <mc:AlternateContent xmlns:mc="http://schemas.openxmlformats.org/markup-compatibility/2006">
              <mc:Choice xmlns:v="urn:schemas-microsoft-com:vml" Requires="v">
                <p:oleObj spid="_x0000_s163394" name="Equation" r:id="rId15" imgW="1650960" imgH="444240" progId="Equation.DSMT4">
                  <p:embed/>
                </p:oleObj>
              </mc:Choice>
              <mc:Fallback>
                <p:oleObj name="Equation" r:id="rId15" imgW="1650960" imgH="444240" progId="Equation.DSMT4">
                  <p:embed/>
                  <p:pic>
                    <p:nvPicPr>
                      <p:cNvPr id="9" name="Object 15">
                        <a:extLst>
                          <a:ext uri="{FF2B5EF4-FFF2-40B4-BE49-F238E27FC236}">
                            <a16:creationId xmlns:a16="http://schemas.microsoft.com/office/drawing/2014/main" id="{72542F40-C8B8-48A2-B2FC-DF886D6A1ECE}"/>
                          </a:ext>
                        </a:extLst>
                      </p:cNvPr>
                      <p:cNvPicPr>
                        <a:picLocks noChangeAspect="1" noChangeArrowheads="1"/>
                      </p:cNvPicPr>
                      <p:nvPr/>
                    </p:nvPicPr>
                    <p:blipFill>
                      <a:blip r:embed="rId16"/>
                      <a:srcRect/>
                      <a:stretch>
                        <a:fillRect/>
                      </a:stretch>
                    </p:blipFill>
                    <p:spPr bwMode="auto">
                      <a:xfrm>
                        <a:off x="6548765" y="4447323"/>
                        <a:ext cx="3267075"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8">
            <a:extLst>
              <a:ext uri="{FF2B5EF4-FFF2-40B4-BE49-F238E27FC236}">
                <a16:creationId xmlns:a16="http://schemas.microsoft.com/office/drawing/2014/main" id="{81EA7B32-A394-448E-B1E4-EDF7FB07A280}"/>
              </a:ext>
            </a:extLst>
          </p:cNvPr>
          <p:cNvGraphicFramePr>
            <a:graphicFrameLocks noChangeAspect="1"/>
          </p:cNvGraphicFramePr>
          <p:nvPr>
            <p:extLst>
              <p:ext uri="{D42A27DB-BD31-4B8C-83A1-F6EECF244321}">
                <p14:modId xmlns:p14="http://schemas.microsoft.com/office/powerpoint/2010/main" val="1454451551"/>
              </p:ext>
            </p:extLst>
          </p:nvPr>
        </p:nvGraphicFramePr>
        <p:xfrm>
          <a:off x="1318025" y="204512"/>
          <a:ext cx="7254875" cy="1089025"/>
        </p:xfrm>
        <a:graphic>
          <a:graphicData uri="http://schemas.openxmlformats.org/presentationml/2006/ole">
            <mc:AlternateContent xmlns:mc="http://schemas.openxmlformats.org/markup-compatibility/2006">
              <mc:Choice xmlns:v="urn:schemas-microsoft-com:vml" Requires="v">
                <p:oleObj spid="_x0000_s163395" name="Equation" r:id="rId17" imgW="2793960" imgH="444240" progId="Equation.DSMT4">
                  <p:embed/>
                </p:oleObj>
              </mc:Choice>
              <mc:Fallback>
                <p:oleObj name="Equation" r:id="rId17" imgW="2793960" imgH="444240" progId="Equation.DSMT4">
                  <p:embed/>
                  <p:pic>
                    <p:nvPicPr>
                      <p:cNvPr id="3" name="Object 8">
                        <a:extLst>
                          <a:ext uri="{FF2B5EF4-FFF2-40B4-BE49-F238E27FC236}">
                            <a16:creationId xmlns:a16="http://schemas.microsoft.com/office/drawing/2014/main" id="{BA676417-0BF3-43E1-946D-6825B66BEFA1}"/>
                          </a:ext>
                        </a:extLst>
                      </p:cNvPr>
                      <p:cNvPicPr>
                        <a:picLocks noChangeAspect="1" noChangeArrowheads="1"/>
                      </p:cNvPicPr>
                      <p:nvPr/>
                    </p:nvPicPr>
                    <p:blipFill>
                      <a:blip r:embed="rId18"/>
                      <a:srcRect/>
                      <a:stretch>
                        <a:fillRect/>
                      </a:stretch>
                    </p:blipFill>
                    <p:spPr bwMode="auto">
                      <a:xfrm>
                        <a:off x="1318025" y="204512"/>
                        <a:ext cx="7254875" cy="1089025"/>
                      </a:xfrm>
                      <a:prstGeom prst="rect">
                        <a:avLst/>
                      </a:prstGeom>
                      <a:noFill/>
                      <a:ln>
                        <a:noFill/>
                      </a:ln>
                      <a:effectLst/>
                      <a:extLst/>
                    </p:spPr>
                  </p:pic>
                </p:oleObj>
              </mc:Fallback>
            </mc:AlternateContent>
          </a:graphicData>
        </a:graphic>
      </p:graphicFrame>
      <p:sp>
        <p:nvSpPr>
          <p:cNvPr id="23" name="AutoShape 2059">
            <a:extLst>
              <a:ext uri="{FF2B5EF4-FFF2-40B4-BE49-F238E27FC236}">
                <a16:creationId xmlns:a16="http://schemas.microsoft.com/office/drawing/2014/main" id="{8E529E41-74BC-469C-9A7C-78A00FAC436E}"/>
              </a:ext>
            </a:extLst>
          </p:cNvPr>
          <p:cNvSpPr>
            <a:spLocks noChangeArrowheads="1"/>
          </p:cNvSpPr>
          <p:nvPr/>
        </p:nvSpPr>
        <p:spPr bwMode="auto">
          <a:xfrm>
            <a:off x="623239" y="5952818"/>
            <a:ext cx="826480" cy="339261"/>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6" name="Object 38">
            <a:extLst>
              <a:ext uri="{FF2B5EF4-FFF2-40B4-BE49-F238E27FC236}">
                <a16:creationId xmlns:a16="http://schemas.microsoft.com/office/drawing/2014/main" id="{20326431-973D-4EB6-B421-A77DD2739B70}"/>
              </a:ext>
            </a:extLst>
          </p:cNvPr>
          <p:cNvGraphicFramePr>
            <a:graphicFrameLocks noChangeAspect="1"/>
          </p:cNvGraphicFramePr>
          <p:nvPr>
            <p:extLst>
              <p:ext uri="{D42A27DB-BD31-4B8C-83A1-F6EECF244321}">
                <p14:modId xmlns:p14="http://schemas.microsoft.com/office/powerpoint/2010/main" val="3682531852"/>
              </p:ext>
            </p:extLst>
          </p:nvPr>
        </p:nvGraphicFramePr>
        <p:xfrm>
          <a:off x="1712652" y="5574106"/>
          <a:ext cx="4506912" cy="1031875"/>
        </p:xfrm>
        <a:graphic>
          <a:graphicData uri="http://schemas.openxmlformats.org/presentationml/2006/ole">
            <mc:AlternateContent xmlns:mc="http://schemas.openxmlformats.org/markup-compatibility/2006">
              <mc:Choice xmlns:v="urn:schemas-microsoft-com:vml" Requires="v">
                <p:oleObj spid="_x0000_s163396" name="Equation" r:id="rId19" imgW="1892160" imgH="431640" progId="Equation.DSMT4">
                  <p:embed/>
                </p:oleObj>
              </mc:Choice>
              <mc:Fallback>
                <p:oleObj name="Equation" r:id="rId19" imgW="1892160" imgH="431640" progId="Equation.DSMT4">
                  <p:embed/>
                  <p:pic>
                    <p:nvPicPr>
                      <p:cNvPr id="20" name="Object 38">
                        <a:extLst>
                          <a:ext uri="{FF2B5EF4-FFF2-40B4-BE49-F238E27FC236}">
                            <a16:creationId xmlns:a16="http://schemas.microsoft.com/office/drawing/2014/main" id="{33320656-9619-48F4-B4A3-7087E07D9020}"/>
                          </a:ext>
                        </a:extLst>
                      </p:cNvPr>
                      <p:cNvPicPr>
                        <a:picLocks noChangeAspect="1" noChangeArrowheads="1"/>
                      </p:cNvPicPr>
                      <p:nvPr/>
                    </p:nvPicPr>
                    <p:blipFill>
                      <a:blip r:embed="rId20"/>
                      <a:srcRect/>
                      <a:stretch>
                        <a:fillRect/>
                      </a:stretch>
                    </p:blipFill>
                    <p:spPr bwMode="auto">
                      <a:xfrm>
                        <a:off x="1712652" y="5574106"/>
                        <a:ext cx="4506912" cy="1031875"/>
                      </a:xfrm>
                      <a:prstGeom prst="rect">
                        <a:avLst/>
                      </a:prstGeom>
                      <a:noFill/>
                      <a:ln>
                        <a:noFill/>
                      </a:ln>
                    </p:spPr>
                  </p:pic>
                </p:oleObj>
              </mc:Fallback>
            </mc:AlternateContent>
          </a:graphicData>
        </a:graphic>
      </p:graphicFrame>
      <p:sp>
        <p:nvSpPr>
          <p:cNvPr id="27" name="AutoShape 2059">
            <a:extLst>
              <a:ext uri="{FF2B5EF4-FFF2-40B4-BE49-F238E27FC236}">
                <a16:creationId xmlns:a16="http://schemas.microsoft.com/office/drawing/2014/main" id="{85B6E9BE-9754-4959-8FC5-B277F9695951}"/>
              </a:ext>
            </a:extLst>
          </p:cNvPr>
          <p:cNvSpPr>
            <a:spLocks noChangeArrowheads="1"/>
          </p:cNvSpPr>
          <p:nvPr/>
        </p:nvSpPr>
        <p:spPr bwMode="auto">
          <a:xfrm>
            <a:off x="6482497" y="5921469"/>
            <a:ext cx="826480" cy="339261"/>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8" name="对象 27">
            <a:extLst>
              <a:ext uri="{FF2B5EF4-FFF2-40B4-BE49-F238E27FC236}">
                <a16:creationId xmlns:a16="http://schemas.microsoft.com/office/drawing/2014/main" id="{40295CD5-0194-4EDD-AC22-8E0DF856BD5A}"/>
              </a:ext>
            </a:extLst>
          </p:cNvPr>
          <p:cNvGraphicFramePr>
            <a:graphicFrameLocks noChangeAspect="1"/>
          </p:cNvGraphicFramePr>
          <p:nvPr>
            <p:extLst>
              <p:ext uri="{D42A27DB-BD31-4B8C-83A1-F6EECF244321}">
                <p14:modId xmlns:p14="http://schemas.microsoft.com/office/powerpoint/2010/main" val="440023300"/>
              </p:ext>
            </p:extLst>
          </p:nvPr>
        </p:nvGraphicFramePr>
        <p:xfrm>
          <a:off x="8005763" y="5130493"/>
          <a:ext cx="3124200" cy="1644650"/>
        </p:xfrm>
        <a:graphic>
          <a:graphicData uri="http://schemas.openxmlformats.org/presentationml/2006/ole">
            <mc:AlternateContent xmlns:mc="http://schemas.openxmlformats.org/markup-compatibility/2006">
              <mc:Choice xmlns:v="urn:schemas-microsoft-com:vml" Requires="v">
                <p:oleObj spid="_x0000_s163397" name="Equation" r:id="rId21" imgW="799920" imgH="419040" progId="Equation.DSMT4">
                  <p:embed/>
                </p:oleObj>
              </mc:Choice>
              <mc:Fallback>
                <p:oleObj name="Equation" r:id="rId21" imgW="799920" imgH="419040" progId="Equation.DSMT4">
                  <p:embed/>
                  <p:pic>
                    <p:nvPicPr>
                      <p:cNvPr id="25" name="对象 24">
                        <a:extLst>
                          <a:ext uri="{FF2B5EF4-FFF2-40B4-BE49-F238E27FC236}">
                            <a16:creationId xmlns:a16="http://schemas.microsoft.com/office/drawing/2014/main" id="{BB10013C-14C8-4776-B1DA-697037515B3B}"/>
                          </a:ext>
                        </a:extLst>
                      </p:cNvPr>
                      <p:cNvPicPr>
                        <a:picLocks noChangeAspect="1" noChangeArrowheads="1"/>
                      </p:cNvPicPr>
                      <p:nvPr/>
                    </p:nvPicPr>
                    <p:blipFill>
                      <a:blip r:embed="rId22"/>
                      <a:srcRect/>
                      <a:stretch>
                        <a:fillRect/>
                      </a:stretch>
                    </p:blipFill>
                    <p:spPr bwMode="auto">
                      <a:xfrm>
                        <a:off x="8005763" y="5130493"/>
                        <a:ext cx="3124200" cy="1644650"/>
                      </a:xfrm>
                      <a:prstGeom prst="rect">
                        <a:avLst/>
                      </a:prstGeom>
                      <a:noFill/>
                    </p:spPr>
                  </p:pic>
                </p:oleObj>
              </mc:Fallback>
            </mc:AlternateContent>
          </a:graphicData>
        </a:graphic>
      </p:graphicFrame>
    </p:spTree>
    <p:extLst>
      <p:ext uri="{BB962C8B-B14F-4D97-AF65-F5344CB8AC3E}">
        <p14:creationId xmlns:p14="http://schemas.microsoft.com/office/powerpoint/2010/main" val="304408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ircle(in)">
                                      <p:cBhvr>
                                        <p:cTn id="33" dur="2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arn(inVertical)">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1000" fill="hold"/>
                                        <p:tgtEl>
                                          <p:spTgt spid="26"/>
                                        </p:tgtEl>
                                        <p:attrNameLst>
                                          <p:attrName>ppt_w</p:attrName>
                                        </p:attrNameLst>
                                      </p:cBhvr>
                                      <p:tavLst>
                                        <p:tav tm="0">
                                          <p:val>
                                            <p:fltVal val="0"/>
                                          </p:val>
                                        </p:tav>
                                        <p:tav tm="100000">
                                          <p:val>
                                            <p:strVal val="#ppt_w"/>
                                          </p:val>
                                        </p:tav>
                                      </p:tavLst>
                                    </p:anim>
                                    <p:anim calcmode="lin" valueType="num">
                                      <p:cBhvr>
                                        <p:cTn id="62" dur="1000" fill="hold"/>
                                        <p:tgtEl>
                                          <p:spTgt spid="26"/>
                                        </p:tgtEl>
                                        <p:attrNameLst>
                                          <p:attrName>ppt_h</p:attrName>
                                        </p:attrNameLst>
                                      </p:cBhvr>
                                      <p:tavLst>
                                        <p:tav tm="0">
                                          <p:val>
                                            <p:fltVal val="0"/>
                                          </p:val>
                                        </p:tav>
                                        <p:tav tm="100000">
                                          <p:val>
                                            <p:strVal val="#ppt_h"/>
                                          </p:val>
                                        </p:tav>
                                      </p:tavLst>
                                    </p:anim>
                                    <p:anim calcmode="lin" valueType="num">
                                      <p:cBhvr>
                                        <p:cTn id="63" dur="1000" fill="hold"/>
                                        <p:tgtEl>
                                          <p:spTgt spid="26"/>
                                        </p:tgtEl>
                                        <p:attrNameLst>
                                          <p:attrName>style.rotation</p:attrName>
                                        </p:attrNameLst>
                                      </p:cBhvr>
                                      <p:tavLst>
                                        <p:tav tm="0">
                                          <p:val>
                                            <p:fltVal val="90"/>
                                          </p:val>
                                        </p:tav>
                                        <p:tav tm="100000">
                                          <p:val>
                                            <p:fltVal val="0"/>
                                          </p:val>
                                        </p:tav>
                                      </p:tavLst>
                                    </p:anim>
                                    <p:animEffect transition="in" filter="fade">
                                      <p:cBhvr>
                                        <p:cTn id="64" dur="10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arn(inVertic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heel(1)">
                                      <p:cBhvr>
                                        <p:cTn id="74"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FAD94C-16E3-48B6-831C-48E74974B1C6}"/>
              </a:ext>
            </a:extLst>
          </p:cNvPr>
          <p:cNvSpPr/>
          <p:nvPr/>
        </p:nvSpPr>
        <p:spPr>
          <a:xfrm>
            <a:off x="536917" y="383738"/>
            <a:ext cx="7854462" cy="523220"/>
          </a:xfrm>
          <a:prstGeom prst="rect">
            <a:avLst/>
          </a:prstGeom>
        </p:spPr>
        <p:txBody>
          <a:bodyPr wrap="square">
            <a:spAutoFit/>
          </a:bodyPr>
          <a:lstStyle/>
          <a:p>
            <a:r>
              <a:rPr lang="zh-CN" altLang="en-US"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练习：</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的</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正交归一的</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完全集</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为</a:t>
            </a:r>
            <a:endParaRPr lang="zh-CN" altLang="en-US" sz="2800" b="1" dirty="0">
              <a:solidFill>
                <a:srgbClr val="3333FF"/>
              </a:solidFill>
            </a:endParaRPr>
          </a:p>
        </p:txBody>
      </p:sp>
      <p:graphicFrame>
        <p:nvGraphicFramePr>
          <p:cNvPr id="3" name="Object 8">
            <a:extLst>
              <a:ext uri="{FF2B5EF4-FFF2-40B4-BE49-F238E27FC236}">
                <a16:creationId xmlns:a16="http://schemas.microsoft.com/office/drawing/2014/main" id="{FFE75F3D-5BD4-46C5-8753-95D55D84AD8E}"/>
              </a:ext>
            </a:extLst>
          </p:cNvPr>
          <p:cNvGraphicFramePr>
            <a:graphicFrameLocks noChangeAspect="1"/>
          </p:cNvGraphicFramePr>
          <p:nvPr>
            <p:extLst>
              <p:ext uri="{D42A27DB-BD31-4B8C-83A1-F6EECF244321}">
                <p14:modId xmlns:p14="http://schemas.microsoft.com/office/powerpoint/2010/main" val="2266916318"/>
              </p:ext>
            </p:extLst>
          </p:nvPr>
        </p:nvGraphicFramePr>
        <p:xfrm>
          <a:off x="527050" y="817563"/>
          <a:ext cx="7254875" cy="1089025"/>
        </p:xfrm>
        <a:graphic>
          <a:graphicData uri="http://schemas.openxmlformats.org/presentationml/2006/ole">
            <mc:AlternateContent xmlns:mc="http://schemas.openxmlformats.org/markup-compatibility/2006">
              <mc:Choice xmlns:v="urn:schemas-microsoft-com:vml" Requires="v">
                <p:oleObj spid="_x0000_s157181" name="Equation" r:id="rId3" imgW="2793960" imgH="444240" progId="Equation.DSMT4">
                  <p:embed/>
                </p:oleObj>
              </mc:Choice>
              <mc:Fallback>
                <p:oleObj name="Equation" r:id="rId3" imgW="2793960" imgH="444240" progId="Equation.DSMT4">
                  <p:embed/>
                  <p:pic>
                    <p:nvPicPr>
                      <p:cNvPr id="3" name="Object 8">
                        <a:extLst>
                          <a:ext uri="{FF2B5EF4-FFF2-40B4-BE49-F238E27FC236}">
                            <a16:creationId xmlns:a16="http://schemas.microsoft.com/office/drawing/2014/main" id="{8591B474-49C6-4B11-9B94-CE6BC76B67D4}"/>
                          </a:ext>
                        </a:extLst>
                      </p:cNvPr>
                      <p:cNvPicPr>
                        <a:picLocks noChangeAspect="1" noChangeArrowheads="1"/>
                      </p:cNvPicPr>
                      <p:nvPr/>
                    </p:nvPicPr>
                    <p:blipFill>
                      <a:blip r:embed="rId4"/>
                      <a:srcRect/>
                      <a:stretch>
                        <a:fillRect/>
                      </a:stretch>
                    </p:blipFill>
                    <p:spPr bwMode="auto">
                      <a:xfrm>
                        <a:off x="527050" y="817563"/>
                        <a:ext cx="7254875" cy="1089025"/>
                      </a:xfrm>
                      <a:prstGeom prst="rect">
                        <a:avLst/>
                      </a:prstGeom>
                      <a:noFill/>
                      <a:ln>
                        <a:noFill/>
                      </a:ln>
                      <a:effectLst/>
                      <a:extLst/>
                    </p:spPr>
                  </p:pic>
                </p:oleObj>
              </mc:Fallback>
            </mc:AlternateContent>
          </a:graphicData>
        </a:graphic>
      </p:graphicFrame>
      <p:sp>
        <p:nvSpPr>
          <p:cNvPr id="4" name="矩形 3">
            <a:extLst>
              <a:ext uri="{FF2B5EF4-FFF2-40B4-BE49-F238E27FC236}">
                <a16:creationId xmlns:a16="http://schemas.microsoft.com/office/drawing/2014/main" id="{36C52DB2-9E15-49E7-A73B-E6569ECCAB5B}"/>
              </a:ext>
            </a:extLst>
          </p:cNvPr>
          <p:cNvSpPr/>
          <p:nvPr/>
        </p:nvSpPr>
        <p:spPr>
          <a:xfrm>
            <a:off x="1136535" y="1827428"/>
            <a:ext cx="4334841" cy="523220"/>
          </a:xfrm>
          <a:prstGeom prst="rect">
            <a:avLst/>
          </a:prstGeom>
        </p:spPr>
        <p:txBody>
          <a:bodyPr wrap="none">
            <a:spAutoFit/>
          </a:bodyPr>
          <a:lstStyle/>
          <a:p>
            <a:r>
              <a:rPr lang="zh-CN" altLang="en-US"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的另一波函数为</a:t>
            </a:r>
            <a:endParaRPr lang="zh-CN" altLang="en-US" sz="2800" dirty="0">
              <a:solidFill>
                <a:srgbClr val="009900"/>
              </a:solidFill>
            </a:endParaRPr>
          </a:p>
        </p:txBody>
      </p:sp>
      <p:sp>
        <p:nvSpPr>
          <p:cNvPr id="6" name="矩形 5">
            <a:extLst>
              <a:ext uri="{FF2B5EF4-FFF2-40B4-BE49-F238E27FC236}">
                <a16:creationId xmlns:a16="http://schemas.microsoft.com/office/drawing/2014/main" id="{78491E90-F46C-48C6-B81E-FA152569A909}"/>
              </a:ext>
            </a:extLst>
          </p:cNvPr>
          <p:cNvSpPr/>
          <p:nvPr/>
        </p:nvSpPr>
        <p:spPr>
          <a:xfrm>
            <a:off x="1035400" y="2269442"/>
            <a:ext cx="5060599" cy="954107"/>
          </a:xfrm>
          <a:prstGeom prst="rect">
            <a:avLst/>
          </a:prstGeom>
        </p:spPr>
        <p:txBody>
          <a:bodyPr wrap="square">
            <a:spAutoFit/>
          </a:bodyPr>
          <a:lstStyle/>
          <a:p>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为常数。</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把该</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波函数用这个正交归一的完全集展开</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3333FF"/>
              </a:solidFill>
            </a:endParaRPr>
          </a:p>
        </p:txBody>
      </p:sp>
      <p:graphicFrame>
        <p:nvGraphicFramePr>
          <p:cNvPr id="7" name="对象 6">
            <a:extLst>
              <a:ext uri="{FF2B5EF4-FFF2-40B4-BE49-F238E27FC236}">
                <a16:creationId xmlns:a16="http://schemas.microsoft.com/office/drawing/2014/main" id="{E663CFBA-B9A7-4453-BD01-1EA3ABBBCAB8}"/>
              </a:ext>
            </a:extLst>
          </p:cNvPr>
          <p:cNvGraphicFramePr>
            <a:graphicFrameLocks noChangeAspect="1"/>
          </p:cNvGraphicFramePr>
          <p:nvPr>
            <p:extLst>
              <p:ext uri="{D42A27DB-BD31-4B8C-83A1-F6EECF244321}">
                <p14:modId xmlns:p14="http://schemas.microsoft.com/office/powerpoint/2010/main" val="575598200"/>
              </p:ext>
            </p:extLst>
          </p:nvPr>
        </p:nvGraphicFramePr>
        <p:xfrm>
          <a:off x="7281597" y="2394678"/>
          <a:ext cx="4360863" cy="1095375"/>
        </p:xfrm>
        <a:graphic>
          <a:graphicData uri="http://schemas.openxmlformats.org/presentationml/2006/ole">
            <mc:AlternateContent xmlns:mc="http://schemas.openxmlformats.org/markup-compatibility/2006">
              <mc:Choice xmlns:v="urn:schemas-microsoft-com:vml" Requires="v">
                <p:oleObj spid="_x0000_s157182" name="Equation" r:id="rId5" imgW="1117440" imgH="279360" progId="Equation.DSMT4">
                  <p:embed/>
                </p:oleObj>
              </mc:Choice>
              <mc:Fallback>
                <p:oleObj name="Equation" r:id="rId5" imgW="1117440" imgH="279360" progId="Equation.DSMT4">
                  <p:embed/>
                  <p:pic>
                    <p:nvPicPr>
                      <p:cNvPr id="7" name="对象 6">
                        <a:extLst>
                          <a:ext uri="{FF2B5EF4-FFF2-40B4-BE49-F238E27FC236}">
                            <a16:creationId xmlns:a16="http://schemas.microsoft.com/office/drawing/2014/main" id="{8B8F8C3A-5F1E-4BC4-84FA-DF1FFE4CAC88}"/>
                          </a:ext>
                        </a:extLst>
                      </p:cNvPr>
                      <p:cNvPicPr>
                        <a:picLocks noChangeAspect="1" noChangeArrowheads="1"/>
                      </p:cNvPicPr>
                      <p:nvPr/>
                    </p:nvPicPr>
                    <p:blipFill>
                      <a:blip r:embed="rId6"/>
                      <a:srcRect/>
                      <a:stretch>
                        <a:fillRect/>
                      </a:stretch>
                    </p:blipFill>
                    <p:spPr bwMode="auto">
                      <a:xfrm>
                        <a:off x="7281597" y="2394678"/>
                        <a:ext cx="4360863" cy="1095375"/>
                      </a:xfrm>
                      <a:prstGeom prst="rect">
                        <a:avLst/>
                      </a:prstGeom>
                      <a:noFill/>
                    </p:spPr>
                  </p:pic>
                </p:oleObj>
              </mc:Fallback>
            </mc:AlternateContent>
          </a:graphicData>
        </a:graphic>
      </p:graphicFrame>
      <p:graphicFrame>
        <p:nvGraphicFramePr>
          <p:cNvPr id="8" name="Object 3">
            <a:extLst>
              <a:ext uri="{FF2B5EF4-FFF2-40B4-BE49-F238E27FC236}">
                <a16:creationId xmlns:a16="http://schemas.microsoft.com/office/drawing/2014/main" id="{21DE6674-3C0A-4EA3-9812-CCD0F6C419F9}"/>
              </a:ext>
            </a:extLst>
          </p:cNvPr>
          <p:cNvGraphicFramePr>
            <a:graphicFrameLocks noChangeAspect="1"/>
          </p:cNvGraphicFramePr>
          <p:nvPr>
            <p:extLst>
              <p:ext uri="{D42A27DB-BD31-4B8C-83A1-F6EECF244321}">
                <p14:modId xmlns:p14="http://schemas.microsoft.com/office/powerpoint/2010/main" val="2531999981"/>
              </p:ext>
            </p:extLst>
          </p:nvPr>
        </p:nvGraphicFramePr>
        <p:xfrm>
          <a:off x="5814427" y="1525638"/>
          <a:ext cx="4856162" cy="938213"/>
        </p:xfrm>
        <a:graphic>
          <a:graphicData uri="http://schemas.openxmlformats.org/presentationml/2006/ole">
            <mc:AlternateContent xmlns:mc="http://schemas.openxmlformats.org/markup-compatibility/2006">
              <mc:Choice xmlns:v="urn:schemas-microsoft-com:vml" Requires="v">
                <p:oleObj spid="_x0000_s157183" name="Equation" r:id="rId7" imgW="2158920" imgH="419040" progId="Equation.DSMT4">
                  <p:embed/>
                </p:oleObj>
              </mc:Choice>
              <mc:Fallback>
                <p:oleObj name="Equation" r:id="rId7" imgW="2158920" imgH="419040" progId="Equation.DSMT4">
                  <p:embed/>
                  <p:pic>
                    <p:nvPicPr>
                      <p:cNvPr id="5" name="Object 3">
                        <a:extLst>
                          <a:ext uri="{FF2B5EF4-FFF2-40B4-BE49-F238E27FC236}">
                            <a16:creationId xmlns:a16="http://schemas.microsoft.com/office/drawing/2014/main" id="{FF6D78E4-B1C9-4EC8-A8E4-C92F80A6E280}"/>
                          </a:ext>
                        </a:extLst>
                      </p:cNvPr>
                      <p:cNvPicPr>
                        <a:picLocks noChangeAspect="1" noChangeArrowheads="1"/>
                      </p:cNvPicPr>
                      <p:nvPr/>
                    </p:nvPicPr>
                    <p:blipFill>
                      <a:blip r:embed="rId8"/>
                      <a:srcRect/>
                      <a:stretch>
                        <a:fillRect/>
                      </a:stretch>
                    </p:blipFill>
                    <p:spPr bwMode="auto">
                      <a:xfrm>
                        <a:off x="5814427" y="1525638"/>
                        <a:ext cx="4856162" cy="938213"/>
                      </a:xfrm>
                      <a:prstGeom prst="rect">
                        <a:avLst/>
                      </a:prstGeom>
                      <a:noFill/>
                      <a:ln>
                        <a:noFill/>
                      </a:ln>
                    </p:spPr>
                  </p:pic>
                </p:oleObj>
              </mc:Fallback>
            </mc:AlternateContent>
          </a:graphicData>
        </a:graphic>
      </p:graphicFrame>
      <p:sp>
        <p:nvSpPr>
          <p:cNvPr id="9" name="矩形 8">
            <a:extLst>
              <a:ext uri="{FF2B5EF4-FFF2-40B4-BE49-F238E27FC236}">
                <a16:creationId xmlns:a16="http://schemas.microsoft.com/office/drawing/2014/main" id="{A999837E-FF09-46B4-BCB1-FDEB0986693D}"/>
              </a:ext>
            </a:extLst>
          </p:cNvPr>
          <p:cNvSpPr/>
          <p:nvPr/>
        </p:nvSpPr>
        <p:spPr>
          <a:xfrm>
            <a:off x="1225051" y="3366131"/>
            <a:ext cx="1988045" cy="523220"/>
          </a:xfrm>
          <a:prstGeom prst="rect">
            <a:avLst/>
          </a:prstGeom>
        </p:spPr>
        <p:txBody>
          <a:bodyPr wrap="none">
            <a:spAutoFit/>
          </a:bodyPr>
          <a:lstStyle/>
          <a:p>
            <a:r>
              <a:rPr lang="zh-CN" altLang="zh-CN" sz="2800" b="1" kern="100" dirty="0">
                <a:solidFill>
                  <a:srgbClr val="009900"/>
                </a:solidFill>
                <a:latin typeface="Times New Roman" panose="02020603050405020304" pitchFamily="18" charset="0"/>
                <a:cs typeface="Times New Roman" panose="02020603050405020304" pitchFamily="18" charset="0"/>
              </a:rPr>
              <a:t>归一化条件</a:t>
            </a:r>
            <a:endParaRPr lang="zh-CN" altLang="en-US" sz="2800" b="1" dirty="0">
              <a:solidFill>
                <a:srgbClr val="009900"/>
              </a:solidFill>
            </a:endParaRPr>
          </a:p>
        </p:txBody>
      </p:sp>
      <p:graphicFrame>
        <p:nvGraphicFramePr>
          <p:cNvPr id="10" name="Object 3">
            <a:extLst>
              <a:ext uri="{FF2B5EF4-FFF2-40B4-BE49-F238E27FC236}">
                <a16:creationId xmlns:a16="http://schemas.microsoft.com/office/drawing/2014/main" id="{469633BE-6049-41EF-AF1C-1E3C1C339E65}"/>
              </a:ext>
            </a:extLst>
          </p:cNvPr>
          <p:cNvGraphicFramePr>
            <a:graphicFrameLocks noChangeAspect="1"/>
          </p:cNvGraphicFramePr>
          <p:nvPr>
            <p:extLst>
              <p:ext uri="{D42A27DB-BD31-4B8C-83A1-F6EECF244321}">
                <p14:modId xmlns:p14="http://schemas.microsoft.com/office/powerpoint/2010/main" val="3032469128"/>
              </p:ext>
            </p:extLst>
          </p:nvPr>
        </p:nvGraphicFramePr>
        <p:xfrm>
          <a:off x="4007171" y="3190556"/>
          <a:ext cx="2347912" cy="777875"/>
        </p:xfrm>
        <a:graphic>
          <a:graphicData uri="http://schemas.openxmlformats.org/presentationml/2006/ole">
            <mc:AlternateContent xmlns:mc="http://schemas.openxmlformats.org/markup-compatibility/2006">
              <mc:Choice xmlns:v="urn:schemas-microsoft-com:vml" Requires="v">
                <p:oleObj spid="_x0000_s157184" name="公式" r:id="rId9" imgW="990360" imgH="330120" progId="Equation.3">
                  <p:embed/>
                </p:oleObj>
              </mc:Choice>
              <mc:Fallback>
                <p:oleObj name="公式" r:id="rId9" imgW="990360" imgH="330120" progId="Equation.3">
                  <p:embed/>
                  <p:pic>
                    <p:nvPicPr>
                      <p:cNvPr id="22" name="Object 3">
                        <a:extLst>
                          <a:ext uri="{FF2B5EF4-FFF2-40B4-BE49-F238E27FC236}">
                            <a16:creationId xmlns:a16="http://schemas.microsoft.com/office/drawing/2014/main" id="{F1B0999F-B3AF-400B-9D35-EE68505216FC}"/>
                          </a:ext>
                        </a:extLst>
                      </p:cNvPr>
                      <p:cNvPicPr>
                        <a:picLocks noChangeAspect="1" noChangeArrowheads="1"/>
                      </p:cNvPicPr>
                      <p:nvPr/>
                    </p:nvPicPr>
                    <p:blipFill>
                      <a:blip r:embed="rId10"/>
                      <a:srcRect/>
                      <a:stretch>
                        <a:fillRect/>
                      </a:stretch>
                    </p:blipFill>
                    <p:spPr bwMode="auto">
                      <a:xfrm>
                        <a:off x="4007171" y="3190556"/>
                        <a:ext cx="2347912" cy="777875"/>
                      </a:xfrm>
                      <a:prstGeom prst="rect">
                        <a:avLst/>
                      </a:prstGeom>
                      <a:solidFill>
                        <a:srgbClr val="FFFF00"/>
                      </a:solidFill>
                      <a:ln>
                        <a:noFill/>
                      </a:ln>
                      <a:effectLst/>
                      <a:extLst/>
                    </p:spPr>
                  </p:pic>
                </p:oleObj>
              </mc:Fallback>
            </mc:AlternateContent>
          </a:graphicData>
        </a:graphic>
      </p:graphicFrame>
      <p:graphicFrame>
        <p:nvGraphicFramePr>
          <p:cNvPr id="11" name="Object 3">
            <a:extLst>
              <a:ext uri="{FF2B5EF4-FFF2-40B4-BE49-F238E27FC236}">
                <a16:creationId xmlns:a16="http://schemas.microsoft.com/office/drawing/2014/main" id="{6A068E5D-8A96-4EC4-8DED-87DC2627DB13}"/>
              </a:ext>
            </a:extLst>
          </p:cNvPr>
          <p:cNvGraphicFramePr>
            <a:graphicFrameLocks noChangeAspect="1"/>
          </p:cNvGraphicFramePr>
          <p:nvPr>
            <p:extLst>
              <p:ext uri="{D42A27DB-BD31-4B8C-83A1-F6EECF244321}">
                <p14:modId xmlns:p14="http://schemas.microsoft.com/office/powerpoint/2010/main" val="1140248223"/>
              </p:ext>
            </p:extLst>
          </p:nvPr>
        </p:nvGraphicFramePr>
        <p:xfrm>
          <a:off x="601163" y="3907089"/>
          <a:ext cx="4856162" cy="881063"/>
        </p:xfrm>
        <a:graphic>
          <a:graphicData uri="http://schemas.openxmlformats.org/presentationml/2006/ole">
            <mc:AlternateContent xmlns:mc="http://schemas.openxmlformats.org/markup-compatibility/2006">
              <mc:Choice xmlns:v="urn:schemas-microsoft-com:vml" Requires="v">
                <p:oleObj spid="_x0000_s157185" name="Equation" r:id="rId11" imgW="2158920" imgH="393480" progId="Equation.DSMT4">
                  <p:embed/>
                </p:oleObj>
              </mc:Choice>
              <mc:Fallback>
                <p:oleObj name="Equation" r:id="rId11" imgW="2158920" imgH="393480" progId="Equation.DSMT4">
                  <p:embed/>
                  <p:pic>
                    <p:nvPicPr>
                      <p:cNvPr id="8" name="Object 3">
                        <a:extLst>
                          <a:ext uri="{FF2B5EF4-FFF2-40B4-BE49-F238E27FC236}">
                            <a16:creationId xmlns:a16="http://schemas.microsoft.com/office/drawing/2014/main" id="{21DE6674-3C0A-4EA3-9812-CCD0F6C419F9}"/>
                          </a:ext>
                        </a:extLst>
                      </p:cNvPr>
                      <p:cNvPicPr>
                        <a:picLocks noChangeAspect="1" noChangeArrowheads="1"/>
                      </p:cNvPicPr>
                      <p:nvPr/>
                    </p:nvPicPr>
                    <p:blipFill>
                      <a:blip r:embed="rId12"/>
                      <a:srcRect/>
                      <a:stretch>
                        <a:fillRect/>
                      </a:stretch>
                    </p:blipFill>
                    <p:spPr bwMode="auto">
                      <a:xfrm>
                        <a:off x="601163" y="3907089"/>
                        <a:ext cx="4856162" cy="881063"/>
                      </a:xfrm>
                      <a:prstGeom prst="rect">
                        <a:avLst/>
                      </a:prstGeom>
                      <a:noFill/>
                      <a:ln>
                        <a:noFill/>
                      </a:ln>
                    </p:spPr>
                  </p:pic>
                </p:oleObj>
              </mc:Fallback>
            </mc:AlternateContent>
          </a:graphicData>
        </a:graphic>
      </p:graphicFrame>
      <p:sp>
        <p:nvSpPr>
          <p:cNvPr id="13" name="AutoShape 2059">
            <a:extLst>
              <a:ext uri="{FF2B5EF4-FFF2-40B4-BE49-F238E27FC236}">
                <a16:creationId xmlns:a16="http://schemas.microsoft.com/office/drawing/2014/main" id="{ACF4E799-B948-41EC-8156-EDF847E8E2AB}"/>
              </a:ext>
            </a:extLst>
          </p:cNvPr>
          <p:cNvSpPr>
            <a:spLocks noChangeArrowheads="1"/>
          </p:cNvSpPr>
          <p:nvPr/>
        </p:nvSpPr>
        <p:spPr bwMode="auto">
          <a:xfrm>
            <a:off x="5688422" y="4074315"/>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4" name="Object 3">
            <a:extLst>
              <a:ext uri="{FF2B5EF4-FFF2-40B4-BE49-F238E27FC236}">
                <a16:creationId xmlns:a16="http://schemas.microsoft.com/office/drawing/2014/main" id="{DBCF9C7B-DEF7-45A9-B0B1-AB57F77AEEAA}"/>
              </a:ext>
            </a:extLst>
          </p:cNvPr>
          <p:cNvGraphicFramePr>
            <a:graphicFrameLocks noChangeAspect="1"/>
          </p:cNvGraphicFramePr>
          <p:nvPr>
            <p:extLst>
              <p:ext uri="{D42A27DB-BD31-4B8C-83A1-F6EECF244321}">
                <p14:modId xmlns:p14="http://schemas.microsoft.com/office/powerpoint/2010/main" val="1888235926"/>
              </p:ext>
            </p:extLst>
          </p:nvPr>
        </p:nvGraphicFramePr>
        <p:xfrm>
          <a:off x="7078662" y="3631167"/>
          <a:ext cx="5113338" cy="995362"/>
        </p:xfrm>
        <a:graphic>
          <a:graphicData uri="http://schemas.openxmlformats.org/presentationml/2006/ole">
            <mc:AlternateContent xmlns:mc="http://schemas.openxmlformats.org/markup-compatibility/2006">
              <mc:Choice xmlns:v="urn:schemas-microsoft-com:vml" Requires="v">
                <p:oleObj spid="_x0000_s157186" name="Equation" r:id="rId13" imgW="2273040" imgH="444240" progId="Equation.DSMT4">
                  <p:embed/>
                </p:oleObj>
              </mc:Choice>
              <mc:Fallback>
                <p:oleObj name="Equation" r:id="rId13" imgW="2273040" imgH="444240" progId="Equation.DSMT4">
                  <p:embed/>
                  <p:pic>
                    <p:nvPicPr>
                      <p:cNvPr id="12" name="Object 3">
                        <a:extLst>
                          <a:ext uri="{FF2B5EF4-FFF2-40B4-BE49-F238E27FC236}">
                            <a16:creationId xmlns:a16="http://schemas.microsoft.com/office/drawing/2014/main" id="{59CBD289-8BC3-421A-B055-4082533189D4}"/>
                          </a:ext>
                        </a:extLst>
                      </p:cNvPr>
                      <p:cNvPicPr>
                        <a:picLocks noChangeAspect="1" noChangeArrowheads="1"/>
                      </p:cNvPicPr>
                      <p:nvPr/>
                    </p:nvPicPr>
                    <p:blipFill>
                      <a:blip r:embed="rId14"/>
                      <a:srcRect/>
                      <a:stretch>
                        <a:fillRect/>
                      </a:stretch>
                    </p:blipFill>
                    <p:spPr bwMode="auto">
                      <a:xfrm>
                        <a:off x="7078662" y="3631167"/>
                        <a:ext cx="5113338" cy="995362"/>
                      </a:xfrm>
                      <a:prstGeom prst="rect">
                        <a:avLst/>
                      </a:prstGeom>
                      <a:noFill/>
                      <a:ln>
                        <a:noFill/>
                      </a:ln>
                    </p:spPr>
                  </p:pic>
                </p:oleObj>
              </mc:Fallback>
            </mc:AlternateContent>
          </a:graphicData>
        </a:graphic>
      </p:graphicFrame>
      <p:sp>
        <p:nvSpPr>
          <p:cNvPr id="16" name="AutoShape 2059">
            <a:extLst>
              <a:ext uri="{FF2B5EF4-FFF2-40B4-BE49-F238E27FC236}">
                <a16:creationId xmlns:a16="http://schemas.microsoft.com/office/drawing/2014/main" id="{8CA37A7B-5BD7-4826-BB38-DCFC866F9FA9}"/>
              </a:ext>
            </a:extLst>
          </p:cNvPr>
          <p:cNvSpPr>
            <a:spLocks noChangeArrowheads="1"/>
          </p:cNvSpPr>
          <p:nvPr/>
        </p:nvSpPr>
        <p:spPr bwMode="auto">
          <a:xfrm>
            <a:off x="317729" y="5070852"/>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9" name="Object 3">
            <a:extLst>
              <a:ext uri="{FF2B5EF4-FFF2-40B4-BE49-F238E27FC236}">
                <a16:creationId xmlns:a16="http://schemas.microsoft.com/office/drawing/2014/main" id="{FF5A2EC8-6BED-4EF8-BA01-5D95716638C7}"/>
              </a:ext>
            </a:extLst>
          </p:cNvPr>
          <p:cNvGraphicFramePr>
            <a:graphicFrameLocks noChangeAspect="1"/>
          </p:cNvGraphicFramePr>
          <p:nvPr>
            <p:extLst>
              <p:ext uri="{D42A27DB-BD31-4B8C-83A1-F6EECF244321}">
                <p14:modId xmlns:p14="http://schemas.microsoft.com/office/powerpoint/2010/main" val="3489800031"/>
              </p:ext>
            </p:extLst>
          </p:nvPr>
        </p:nvGraphicFramePr>
        <p:xfrm>
          <a:off x="1785937" y="4486595"/>
          <a:ext cx="8620125" cy="1096962"/>
        </p:xfrm>
        <a:graphic>
          <a:graphicData uri="http://schemas.openxmlformats.org/presentationml/2006/ole">
            <mc:AlternateContent xmlns:mc="http://schemas.openxmlformats.org/markup-compatibility/2006">
              <mc:Choice xmlns:v="urn:schemas-microsoft-com:vml" Requires="v">
                <p:oleObj spid="_x0000_s157187" name="Equation" r:id="rId15" imgW="3263760" imgH="419040" progId="Equation.DSMT4">
                  <p:embed/>
                </p:oleObj>
              </mc:Choice>
              <mc:Fallback>
                <p:oleObj name="Equation" r:id="rId15" imgW="3263760" imgH="419040" progId="Equation.DSMT4">
                  <p:embed/>
                  <p:pic>
                    <p:nvPicPr>
                      <p:cNvPr id="17" name="Object 3">
                        <a:extLst>
                          <a:ext uri="{FF2B5EF4-FFF2-40B4-BE49-F238E27FC236}">
                            <a16:creationId xmlns:a16="http://schemas.microsoft.com/office/drawing/2014/main" id="{A8764EB3-57B4-4028-8B1F-A0954FE6EEA1}"/>
                          </a:ext>
                        </a:extLst>
                      </p:cNvPr>
                      <p:cNvPicPr>
                        <a:picLocks noChangeAspect="1" noChangeArrowheads="1"/>
                      </p:cNvPicPr>
                      <p:nvPr/>
                    </p:nvPicPr>
                    <p:blipFill>
                      <a:blip r:embed="rId16"/>
                      <a:srcRect/>
                      <a:stretch>
                        <a:fillRect/>
                      </a:stretch>
                    </p:blipFill>
                    <p:spPr bwMode="auto">
                      <a:xfrm>
                        <a:off x="1785937" y="4486595"/>
                        <a:ext cx="8620125"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
            <a:extLst>
              <a:ext uri="{FF2B5EF4-FFF2-40B4-BE49-F238E27FC236}">
                <a16:creationId xmlns:a16="http://schemas.microsoft.com/office/drawing/2014/main" id="{007BDE31-E156-4FE0-827E-A023B7B1BF56}"/>
              </a:ext>
            </a:extLst>
          </p:cNvPr>
          <p:cNvGraphicFramePr>
            <a:graphicFrameLocks noChangeAspect="1"/>
          </p:cNvGraphicFramePr>
          <p:nvPr>
            <p:extLst>
              <p:ext uri="{D42A27DB-BD31-4B8C-83A1-F6EECF244321}">
                <p14:modId xmlns:p14="http://schemas.microsoft.com/office/powerpoint/2010/main" val="553830558"/>
              </p:ext>
            </p:extLst>
          </p:nvPr>
        </p:nvGraphicFramePr>
        <p:xfrm>
          <a:off x="1530431" y="5578895"/>
          <a:ext cx="6910388" cy="1163637"/>
        </p:xfrm>
        <a:graphic>
          <a:graphicData uri="http://schemas.openxmlformats.org/presentationml/2006/ole">
            <mc:AlternateContent xmlns:mc="http://schemas.openxmlformats.org/markup-compatibility/2006">
              <mc:Choice xmlns:v="urn:schemas-microsoft-com:vml" Requires="v">
                <p:oleObj spid="_x0000_s157188" name="Equation" r:id="rId17" imgW="2616120" imgH="444240" progId="Equation.DSMT4">
                  <p:embed/>
                </p:oleObj>
              </mc:Choice>
              <mc:Fallback>
                <p:oleObj name="Equation" r:id="rId17" imgW="2616120" imgH="444240" progId="Equation.DSMT4">
                  <p:embed/>
                  <p:pic>
                    <p:nvPicPr>
                      <p:cNvPr id="19" name="Object 3">
                        <a:extLst>
                          <a:ext uri="{FF2B5EF4-FFF2-40B4-BE49-F238E27FC236}">
                            <a16:creationId xmlns:a16="http://schemas.microsoft.com/office/drawing/2014/main" id="{FF5A2EC8-6BED-4EF8-BA01-5D95716638C7}"/>
                          </a:ext>
                        </a:extLst>
                      </p:cNvPr>
                      <p:cNvPicPr>
                        <a:picLocks noChangeAspect="1" noChangeArrowheads="1"/>
                      </p:cNvPicPr>
                      <p:nvPr/>
                    </p:nvPicPr>
                    <p:blipFill>
                      <a:blip r:embed="rId18"/>
                      <a:srcRect/>
                      <a:stretch>
                        <a:fillRect/>
                      </a:stretch>
                    </p:blipFill>
                    <p:spPr bwMode="auto">
                      <a:xfrm>
                        <a:off x="1530431" y="5578895"/>
                        <a:ext cx="6910388"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3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heel(1)">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heel(1)">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7EDC969-9D3B-43FA-A897-92A1ECAA71FA}"/>
              </a:ext>
            </a:extLst>
          </p:cNvPr>
          <p:cNvGraphicFramePr>
            <a:graphicFrameLocks noChangeAspect="1"/>
          </p:cNvGraphicFramePr>
          <p:nvPr>
            <p:extLst>
              <p:ext uri="{D42A27DB-BD31-4B8C-83A1-F6EECF244321}">
                <p14:modId xmlns:p14="http://schemas.microsoft.com/office/powerpoint/2010/main" val="955623390"/>
              </p:ext>
            </p:extLst>
          </p:nvPr>
        </p:nvGraphicFramePr>
        <p:xfrm>
          <a:off x="576263" y="1743075"/>
          <a:ext cx="8285162" cy="1263650"/>
        </p:xfrm>
        <a:graphic>
          <a:graphicData uri="http://schemas.openxmlformats.org/presentationml/2006/ole">
            <mc:AlternateContent xmlns:mc="http://schemas.openxmlformats.org/markup-compatibility/2006">
              <mc:Choice xmlns:v="urn:schemas-microsoft-com:vml" Requires="v">
                <p:oleObj spid="_x0000_s158966" name="Equation" r:id="rId3" imgW="3136680" imgH="482400" progId="Equation.DSMT4">
                  <p:embed/>
                </p:oleObj>
              </mc:Choice>
              <mc:Fallback>
                <p:oleObj name="Equation" r:id="rId3" imgW="3136680" imgH="482400" progId="Equation.DSMT4">
                  <p:embed/>
                  <p:pic>
                    <p:nvPicPr>
                      <p:cNvPr id="21" name="Object 3">
                        <a:extLst>
                          <a:ext uri="{FF2B5EF4-FFF2-40B4-BE49-F238E27FC236}">
                            <a16:creationId xmlns:a16="http://schemas.microsoft.com/office/drawing/2014/main" id="{06F3DFC9-FB02-4458-9577-5DDE128629C4}"/>
                          </a:ext>
                        </a:extLst>
                      </p:cNvPr>
                      <p:cNvPicPr>
                        <a:picLocks noChangeAspect="1" noChangeArrowheads="1"/>
                      </p:cNvPicPr>
                      <p:nvPr/>
                    </p:nvPicPr>
                    <p:blipFill>
                      <a:blip r:embed="rId4"/>
                      <a:srcRect/>
                      <a:stretch>
                        <a:fillRect/>
                      </a:stretch>
                    </p:blipFill>
                    <p:spPr bwMode="auto">
                      <a:xfrm>
                        <a:off x="576263" y="1743075"/>
                        <a:ext cx="8285162"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a:extLst>
              <a:ext uri="{FF2B5EF4-FFF2-40B4-BE49-F238E27FC236}">
                <a16:creationId xmlns:a16="http://schemas.microsoft.com/office/drawing/2014/main" id="{D0A77010-E9F1-42CB-9C10-13203AC3BF1F}"/>
              </a:ext>
            </a:extLst>
          </p:cNvPr>
          <p:cNvGraphicFramePr>
            <a:graphicFrameLocks noChangeAspect="1"/>
          </p:cNvGraphicFramePr>
          <p:nvPr>
            <p:extLst>
              <p:ext uri="{D42A27DB-BD31-4B8C-83A1-F6EECF244321}">
                <p14:modId xmlns:p14="http://schemas.microsoft.com/office/powerpoint/2010/main" val="2780132858"/>
              </p:ext>
            </p:extLst>
          </p:nvPr>
        </p:nvGraphicFramePr>
        <p:xfrm>
          <a:off x="1340517" y="484395"/>
          <a:ext cx="6910388" cy="1163637"/>
        </p:xfrm>
        <a:graphic>
          <a:graphicData uri="http://schemas.openxmlformats.org/presentationml/2006/ole">
            <mc:AlternateContent xmlns:mc="http://schemas.openxmlformats.org/markup-compatibility/2006">
              <mc:Choice xmlns:v="urn:schemas-microsoft-com:vml" Requires="v">
                <p:oleObj spid="_x0000_s158967" name="Equation" r:id="rId5" imgW="2616120" imgH="444240" progId="Equation.DSMT4">
                  <p:embed/>
                </p:oleObj>
              </mc:Choice>
              <mc:Fallback>
                <p:oleObj name="Equation" r:id="rId5" imgW="2616120" imgH="444240" progId="Equation.DSMT4">
                  <p:embed/>
                  <p:pic>
                    <p:nvPicPr>
                      <p:cNvPr id="20" name="Object 3">
                        <a:extLst>
                          <a:ext uri="{FF2B5EF4-FFF2-40B4-BE49-F238E27FC236}">
                            <a16:creationId xmlns:a16="http://schemas.microsoft.com/office/drawing/2014/main" id="{007BDE31-E156-4FE0-827E-A023B7B1BF56}"/>
                          </a:ext>
                        </a:extLst>
                      </p:cNvPr>
                      <p:cNvPicPr>
                        <a:picLocks noChangeAspect="1" noChangeArrowheads="1"/>
                      </p:cNvPicPr>
                      <p:nvPr/>
                    </p:nvPicPr>
                    <p:blipFill>
                      <a:blip r:embed="rId6"/>
                      <a:srcRect/>
                      <a:stretch>
                        <a:fillRect/>
                      </a:stretch>
                    </p:blipFill>
                    <p:spPr bwMode="auto">
                      <a:xfrm>
                        <a:off x="1340517" y="484395"/>
                        <a:ext cx="6910388"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a:extLst>
              <a:ext uri="{FF2B5EF4-FFF2-40B4-BE49-F238E27FC236}">
                <a16:creationId xmlns:a16="http://schemas.microsoft.com/office/drawing/2014/main" id="{CB6EABB8-314B-48D4-BF71-5915568F0E89}"/>
              </a:ext>
            </a:extLst>
          </p:cNvPr>
          <p:cNvGraphicFramePr>
            <a:graphicFrameLocks noChangeAspect="1"/>
          </p:cNvGraphicFramePr>
          <p:nvPr>
            <p:extLst>
              <p:ext uri="{D42A27DB-BD31-4B8C-83A1-F6EECF244321}">
                <p14:modId xmlns:p14="http://schemas.microsoft.com/office/powerpoint/2010/main" val="1235556986"/>
              </p:ext>
            </p:extLst>
          </p:nvPr>
        </p:nvGraphicFramePr>
        <p:xfrm>
          <a:off x="1150010" y="3006725"/>
          <a:ext cx="7513637" cy="1263650"/>
        </p:xfrm>
        <a:graphic>
          <a:graphicData uri="http://schemas.openxmlformats.org/presentationml/2006/ole">
            <mc:AlternateContent xmlns:mc="http://schemas.openxmlformats.org/markup-compatibility/2006">
              <mc:Choice xmlns:v="urn:schemas-microsoft-com:vml" Requires="v">
                <p:oleObj spid="_x0000_s158968" name="Equation" r:id="rId7" imgW="2844720" imgH="482400" progId="Equation.DSMT4">
                  <p:embed/>
                </p:oleObj>
              </mc:Choice>
              <mc:Fallback>
                <p:oleObj name="Equation" r:id="rId7" imgW="2844720" imgH="482400" progId="Equation.DSMT4">
                  <p:embed/>
                  <p:pic>
                    <p:nvPicPr>
                      <p:cNvPr id="4" name="Object 3">
                        <a:extLst>
                          <a:ext uri="{FF2B5EF4-FFF2-40B4-BE49-F238E27FC236}">
                            <a16:creationId xmlns:a16="http://schemas.microsoft.com/office/drawing/2014/main" id="{C7EDC969-9D3B-43FA-A897-92A1ECAA71FA}"/>
                          </a:ext>
                        </a:extLst>
                      </p:cNvPr>
                      <p:cNvPicPr>
                        <a:picLocks noChangeAspect="1" noChangeArrowheads="1"/>
                      </p:cNvPicPr>
                      <p:nvPr/>
                    </p:nvPicPr>
                    <p:blipFill>
                      <a:blip r:embed="rId8"/>
                      <a:srcRect/>
                      <a:stretch>
                        <a:fillRect/>
                      </a:stretch>
                    </p:blipFill>
                    <p:spPr bwMode="auto">
                      <a:xfrm>
                        <a:off x="1150010" y="3006725"/>
                        <a:ext cx="7513637"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a:extLst>
              <a:ext uri="{FF2B5EF4-FFF2-40B4-BE49-F238E27FC236}">
                <a16:creationId xmlns:a16="http://schemas.microsoft.com/office/drawing/2014/main" id="{7C078436-9421-4D49-AE3F-90C0C76C61D6}"/>
              </a:ext>
            </a:extLst>
          </p:cNvPr>
          <p:cNvGraphicFramePr>
            <a:graphicFrameLocks noChangeAspect="1"/>
          </p:cNvGraphicFramePr>
          <p:nvPr>
            <p:extLst>
              <p:ext uri="{D42A27DB-BD31-4B8C-83A1-F6EECF244321}">
                <p14:modId xmlns:p14="http://schemas.microsoft.com/office/powerpoint/2010/main" val="310750047"/>
              </p:ext>
            </p:extLst>
          </p:nvPr>
        </p:nvGraphicFramePr>
        <p:xfrm>
          <a:off x="652463" y="4352925"/>
          <a:ext cx="11039475" cy="2362200"/>
        </p:xfrm>
        <a:graphic>
          <a:graphicData uri="http://schemas.openxmlformats.org/presentationml/2006/ole">
            <mc:AlternateContent xmlns:mc="http://schemas.openxmlformats.org/markup-compatibility/2006">
              <mc:Choice xmlns:v="urn:schemas-microsoft-com:vml" Requires="v">
                <p:oleObj spid="_x0000_s158969" name="Equation" r:id="rId9" imgW="4711680" imgH="1015920" progId="Equation.DSMT4">
                  <p:embed/>
                </p:oleObj>
              </mc:Choice>
              <mc:Fallback>
                <p:oleObj name="Equation" r:id="rId9" imgW="4711680" imgH="1015920" progId="Equation.DSMT4">
                  <p:embed/>
                  <p:pic>
                    <p:nvPicPr>
                      <p:cNvPr id="6" name="Object 3">
                        <a:extLst>
                          <a:ext uri="{FF2B5EF4-FFF2-40B4-BE49-F238E27FC236}">
                            <a16:creationId xmlns:a16="http://schemas.microsoft.com/office/drawing/2014/main" id="{CB6EABB8-314B-48D4-BF71-5915568F0E89}"/>
                          </a:ext>
                        </a:extLst>
                      </p:cNvPr>
                      <p:cNvPicPr>
                        <a:picLocks noChangeAspect="1" noChangeArrowheads="1"/>
                      </p:cNvPicPr>
                      <p:nvPr/>
                    </p:nvPicPr>
                    <p:blipFill>
                      <a:blip r:embed="rId10"/>
                      <a:srcRect/>
                      <a:stretch>
                        <a:fillRect/>
                      </a:stretch>
                    </p:blipFill>
                    <p:spPr bwMode="auto">
                      <a:xfrm>
                        <a:off x="652463" y="4352925"/>
                        <a:ext cx="11039475" cy="2362200"/>
                      </a:xfrm>
                      <a:prstGeom prst="rect">
                        <a:avLst/>
                      </a:prstGeom>
                      <a:noFill/>
                      <a:extLst/>
                    </p:spPr>
                  </p:pic>
                </p:oleObj>
              </mc:Fallback>
            </mc:AlternateContent>
          </a:graphicData>
        </a:graphic>
      </p:graphicFrame>
    </p:spTree>
    <p:extLst>
      <p:ext uri="{BB962C8B-B14F-4D97-AF65-F5344CB8AC3E}">
        <p14:creationId xmlns:p14="http://schemas.microsoft.com/office/powerpoint/2010/main" val="87352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536782-3601-47AF-975D-30B62612F29F}"/>
              </a:ext>
            </a:extLst>
          </p:cNvPr>
          <p:cNvSpPr/>
          <p:nvPr/>
        </p:nvSpPr>
        <p:spPr>
          <a:xfrm>
            <a:off x="834450" y="930445"/>
            <a:ext cx="4713150" cy="729367"/>
          </a:xfrm>
          <a:prstGeom prst="rect">
            <a:avLst/>
          </a:prstGeom>
        </p:spPr>
        <p:txBody>
          <a:bodyPr wrap="none">
            <a:spAutoFit/>
          </a:bodyPr>
          <a:lstStyle/>
          <a:p>
            <a:pPr algn="just">
              <a:lnSpc>
                <a:spcPct val="173000"/>
              </a:lnSpc>
              <a:spcBef>
                <a:spcPts val="1300"/>
              </a:spcBef>
              <a:spcAft>
                <a:spcPts val="1300"/>
              </a:spcAft>
            </a:pPr>
            <a:r>
              <a:rPr lang="zh-CN" altLang="en-US" sz="2800" b="1" kern="100" dirty="0">
                <a:solidFill>
                  <a:srgbClr val="FF00FF"/>
                </a:solidFill>
                <a:latin typeface="Arial" panose="020B0604020202020204" pitchFamily="34" charset="0"/>
                <a:ea typeface="黑体" panose="02010609060101010101" pitchFamily="49" charset="-122"/>
                <a:cs typeface="Times New Roman" panose="02020603050405020304" pitchFamily="18" charset="0"/>
              </a:rPr>
              <a:t>一、</a:t>
            </a:r>
            <a:r>
              <a:rPr lang="zh-CN" altLang="zh-CN" sz="2800" b="1" kern="100" dirty="0">
                <a:solidFill>
                  <a:srgbClr val="FF00FF"/>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FF"/>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FF"/>
                </a:solidFill>
                <a:latin typeface="Arial" panose="020B0604020202020204" pitchFamily="34" charset="0"/>
                <a:ea typeface="黑体" panose="02010609060101010101" pitchFamily="49" charset="-122"/>
                <a:cs typeface="Times New Roman" panose="02020603050405020304" pitchFamily="18" charset="0"/>
              </a:rPr>
              <a:t>1</a:t>
            </a:r>
            <a:r>
              <a:rPr lang="zh-CN" altLang="zh-CN" sz="2800" b="1" kern="100" dirty="0">
                <a:solidFill>
                  <a:srgbClr val="FF00FF"/>
                </a:solidFill>
                <a:latin typeface="Arial" panose="020B0604020202020204" pitchFamily="34" charset="0"/>
                <a:ea typeface="黑体" panose="02010609060101010101" pitchFamily="49" charset="-122"/>
                <a:cs typeface="Times New Roman" panose="02020603050405020304" pitchFamily="18" charset="0"/>
              </a:rPr>
              <a:t>：波函数</a:t>
            </a:r>
            <a:r>
              <a:rPr lang="zh-CN" altLang="en-US" sz="2800" b="1" kern="100" dirty="0">
                <a:solidFill>
                  <a:srgbClr val="FF00FF"/>
                </a:solidFill>
                <a:latin typeface="Arial" panose="020B0604020202020204" pitchFamily="34" charset="0"/>
                <a:ea typeface="黑体" panose="02010609060101010101" pitchFamily="49" charset="-122"/>
                <a:cs typeface="Times New Roman" panose="02020603050405020304" pitchFamily="18" charset="0"/>
              </a:rPr>
              <a:t>假设</a:t>
            </a:r>
            <a:endParaRPr lang="zh-CN" altLang="zh-CN" sz="2800" b="1" kern="100" dirty="0">
              <a:solidFill>
                <a:srgbClr val="FF00FF"/>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F77C0C3D-F5CF-4626-BC33-79EB249F8C10}"/>
              </a:ext>
            </a:extLst>
          </p:cNvPr>
          <p:cNvSpPr/>
          <p:nvPr/>
        </p:nvSpPr>
        <p:spPr>
          <a:xfrm>
            <a:off x="1029285" y="1738046"/>
            <a:ext cx="8782929" cy="1384995"/>
          </a:xfrm>
          <a:prstGeom prst="rect">
            <a:avLst/>
          </a:prstGeom>
        </p:spPr>
        <p:txBody>
          <a:bodyPr wrap="square">
            <a:spAutoFit/>
          </a:bodyPr>
          <a:lstStyle/>
          <a:p>
            <a:r>
              <a:rPr lang="zh-CN" altLang="en-US" sz="2800" b="1" dirty="0">
                <a:solidFill>
                  <a:srgbClr val="3333FF"/>
                </a:solidFill>
              </a:rPr>
              <a:t>微观粒子的状态可以被一个波函数完全描述，从这个波函数可以得出体系的所有性质。波函数一般满足连续性、有限性和单值性三个条件。</a:t>
            </a:r>
          </a:p>
        </p:txBody>
      </p:sp>
      <p:sp>
        <p:nvSpPr>
          <p:cNvPr id="4" name="Text Box 5">
            <a:extLst>
              <a:ext uri="{FF2B5EF4-FFF2-40B4-BE49-F238E27FC236}">
                <a16:creationId xmlns:a16="http://schemas.microsoft.com/office/drawing/2014/main" id="{96F14DE4-FB48-427F-B6FC-0A6C46177806}"/>
              </a:ext>
            </a:extLst>
          </p:cNvPr>
          <p:cNvSpPr txBox="1">
            <a:spLocks noChangeArrowheads="1"/>
          </p:cNvSpPr>
          <p:nvPr/>
        </p:nvSpPr>
        <p:spPr bwMode="auto">
          <a:xfrm>
            <a:off x="800977" y="3169079"/>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009900"/>
                </a:solidFill>
                <a:latin typeface="Century Schoolbook" panose="02040604050505020304" pitchFamily="18" charset="0"/>
              </a:rPr>
              <a:t>       </a:t>
            </a:r>
            <a:r>
              <a:rPr lang="en-US" altLang="zh-CN" sz="2800" b="1" dirty="0">
                <a:solidFill>
                  <a:srgbClr val="FF00FF"/>
                </a:solidFill>
                <a:latin typeface="Century Schoolbook" panose="02040604050505020304" pitchFamily="18" charset="0"/>
              </a:rPr>
              <a:t>1. </a:t>
            </a:r>
            <a:r>
              <a:rPr lang="zh-CN" altLang="zh-CN" sz="2800" b="1" dirty="0">
                <a:solidFill>
                  <a:srgbClr val="009900"/>
                </a:solidFill>
                <a:latin typeface="Century Schoolbook" panose="02040604050505020304" pitchFamily="18" charset="0"/>
              </a:rPr>
              <a:t>物质波可以用一个随时间和空间变化的函数来描述，这个函数称为</a:t>
            </a:r>
            <a:r>
              <a:rPr lang="zh-CN" altLang="zh-CN" sz="2800" b="1" dirty="0">
                <a:solidFill>
                  <a:srgbClr val="FF0000"/>
                </a:solidFill>
                <a:latin typeface="Century Schoolbook" panose="02040604050505020304" pitchFamily="18" charset="0"/>
              </a:rPr>
              <a:t>波函数</a:t>
            </a:r>
            <a:r>
              <a:rPr lang="zh-CN" altLang="zh-CN" sz="2800" b="1" dirty="0">
                <a:solidFill>
                  <a:srgbClr val="009900"/>
                </a:solidFill>
                <a:latin typeface="Century Schoolbook" panose="02040604050505020304" pitchFamily="18" charset="0"/>
              </a:rPr>
              <a:t>，通常用</a:t>
            </a:r>
            <a:r>
              <a:rPr lang="zh-CN" altLang="zh-CN" sz="2800" b="1" dirty="0">
                <a:solidFill>
                  <a:srgbClr val="FF00FF"/>
                </a:solidFill>
                <a:latin typeface="Century Schoolbook" panose="02040604050505020304" pitchFamily="18" charset="0"/>
                <a:sym typeface="Symbol" panose="05050102010706020507" pitchFamily="18" charset="2"/>
              </a:rPr>
              <a:t></a:t>
            </a:r>
            <a:r>
              <a:rPr lang="zh-CN" altLang="zh-CN" sz="2800" b="1" dirty="0">
                <a:solidFill>
                  <a:srgbClr val="009900"/>
                </a:solidFill>
                <a:latin typeface="Century Schoolbook" panose="02040604050505020304" pitchFamily="18" charset="0"/>
                <a:sym typeface="Symbol" panose="05050102010706020507" pitchFamily="18" charset="2"/>
              </a:rPr>
              <a:t>来表示。</a:t>
            </a:r>
            <a:endParaRPr lang="zh-CN" altLang="zh-CN" sz="2800" b="1" dirty="0">
              <a:solidFill>
                <a:srgbClr val="009900"/>
              </a:solidFill>
              <a:latin typeface="Century Schoolbook" panose="02040604050505020304" pitchFamily="18" charset="0"/>
            </a:endParaRPr>
          </a:p>
        </p:txBody>
      </p:sp>
      <p:sp>
        <p:nvSpPr>
          <p:cNvPr id="5" name="Text Box 2">
            <a:extLst>
              <a:ext uri="{FF2B5EF4-FFF2-40B4-BE49-F238E27FC236}">
                <a16:creationId xmlns:a16="http://schemas.microsoft.com/office/drawing/2014/main" id="{832262B6-4F3B-41FB-AD07-5572B757BAE9}"/>
              </a:ext>
            </a:extLst>
          </p:cNvPr>
          <p:cNvSpPr txBox="1">
            <a:spLocks noChangeArrowheads="1"/>
          </p:cNvSpPr>
          <p:nvPr/>
        </p:nvSpPr>
        <p:spPr bwMode="auto">
          <a:xfrm>
            <a:off x="1264038" y="4279899"/>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FF3300"/>
                </a:solidFill>
                <a:latin typeface="Century Schoolbook" panose="02040604050505020304" pitchFamily="18" charset="0"/>
              </a:rPr>
              <a:t>2. </a:t>
            </a:r>
            <a:r>
              <a:rPr lang="zh-CN" altLang="zh-CN" sz="2800" b="1" dirty="0">
                <a:solidFill>
                  <a:srgbClr val="9900CC"/>
                </a:solidFill>
                <a:latin typeface="Century Schoolbook" panose="02040604050505020304" pitchFamily="18" charset="0"/>
              </a:rPr>
              <a:t>自由粒子的物质波是单色平面波。</a:t>
            </a:r>
          </a:p>
        </p:txBody>
      </p:sp>
      <p:graphicFrame>
        <p:nvGraphicFramePr>
          <p:cNvPr id="6" name="Object 7">
            <a:extLst>
              <a:ext uri="{FF2B5EF4-FFF2-40B4-BE49-F238E27FC236}">
                <a16:creationId xmlns:a16="http://schemas.microsoft.com/office/drawing/2014/main" id="{765ECC4B-D019-4B4B-AE02-7BC6FE9B26E0}"/>
              </a:ext>
            </a:extLst>
          </p:cNvPr>
          <p:cNvGraphicFramePr>
            <a:graphicFrameLocks noChangeAspect="1"/>
          </p:cNvGraphicFramePr>
          <p:nvPr>
            <p:extLst>
              <p:ext uri="{D42A27DB-BD31-4B8C-83A1-F6EECF244321}">
                <p14:modId xmlns:p14="http://schemas.microsoft.com/office/powerpoint/2010/main" val="2467612044"/>
              </p:ext>
            </p:extLst>
          </p:nvPr>
        </p:nvGraphicFramePr>
        <p:xfrm>
          <a:off x="1886704" y="5035133"/>
          <a:ext cx="3849688" cy="992188"/>
        </p:xfrm>
        <a:graphic>
          <a:graphicData uri="http://schemas.openxmlformats.org/presentationml/2006/ole">
            <mc:AlternateContent xmlns:mc="http://schemas.openxmlformats.org/markup-compatibility/2006">
              <mc:Choice xmlns:v="urn:schemas-microsoft-com:vml" Requires="v">
                <p:oleObj spid="_x0000_s109684" name="Equation" r:id="rId3" imgW="1333440" imgH="342720" progId="Equation.DSMT4">
                  <p:embed/>
                </p:oleObj>
              </mc:Choice>
              <mc:Fallback>
                <p:oleObj name="Equation" r:id="rId3" imgW="1333440" imgH="342720" progId="Equation.DSMT4">
                  <p:embed/>
                  <p:pic>
                    <p:nvPicPr>
                      <p:cNvPr id="15" name="Object 7">
                        <a:extLst>
                          <a:ext uri="{FF2B5EF4-FFF2-40B4-BE49-F238E27FC236}">
                            <a16:creationId xmlns:a16="http://schemas.microsoft.com/office/drawing/2014/main" id="{D88F7C4D-6302-46F9-86F6-156B0E3AB4EB}"/>
                          </a:ext>
                        </a:extLst>
                      </p:cNvPr>
                      <p:cNvPicPr>
                        <a:picLocks noChangeAspect="1" noChangeArrowheads="1"/>
                      </p:cNvPicPr>
                      <p:nvPr/>
                    </p:nvPicPr>
                    <p:blipFill>
                      <a:blip r:embed="rId4"/>
                      <a:srcRect/>
                      <a:stretch>
                        <a:fillRect/>
                      </a:stretch>
                    </p:blipFill>
                    <p:spPr bwMode="auto">
                      <a:xfrm>
                        <a:off x="1886704" y="5035133"/>
                        <a:ext cx="3849688"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a:extLst>
              <a:ext uri="{FF2B5EF4-FFF2-40B4-BE49-F238E27FC236}">
                <a16:creationId xmlns:a16="http://schemas.microsoft.com/office/drawing/2014/main" id="{2ED83D12-BD76-4FF9-BAE7-542D181D53E7}"/>
              </a:ext>
            </a:extLst>
          </p:cNvPr>
          <p:cNvSpPr/>
          <p:nvPr/>
        </p:nvSpPr>
        <p:spPr>
          <a:xfrm>
            <a:off x="1567091" y="81636"/>
            <a:ext cx="3430747" cy="729367"/>
          </a:xfrm>
          <a:prstGeom prst="rect">
            <a:avLst/>
          </a:prstGeom>
        </p:spPr>
        <p:txBody>
          <a:bodyPr wrap="none">
            <a:spAutoFit/>
          </a:bodyPr>
          <a:lstStyle/>
          <a:p>
            <a:pPr algn="just">
              <a:lnSpc>
                <a:spcPct val="173000"/>
              </a:lnSpc>
              <a:spcBef>
                <a:spcPts val="1300"/>
              </a:spcBef>
              <a:spcAft>
                <a:spcPts val="1300"/>
              </a:spcAft>
            </a:pP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量子力学的基本假设</a:t>
            </a:r>
            <a:endPar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8536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ircle(in)">
                                      <p:cBhvr>
                                        <p:cTn id="3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629D6D-E9E9-48ED-BF5B-4F8FCD15F053}"/>
              </a:ext>
            </a:extLst>
          </p:cNvPr>
          <p:cNvSpPr/>
          <p:nvPr/>
        </p:nvSpPr>
        <p:spPr>
          <a:xfrm>
            <a:off x="536917" y="383738"/>
            <a:ext cx="7854462" cy="523220"/>
          </a:xfrm>
          <a:prstGeom prst="rect">
            <a:avLst/>
          </a:prstGeom>
        </p:spPr>
        <p:txBody>
          <a:bodyPr wrap="square">
            <a:spAutoFit/>
          </a:bodyPr>
          <a:lstStyle/>
          <a:p>
            <a:r>
              <a:rPr lang="zh-CN" altLang="en-US"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练习：</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的</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正交归一的</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完全集</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为</a:t>
            </a:r>
            <a:endParaRPr lang="zh-CN" altLang="en-US" sz="2800" b="1" dirty="0">
              <a:solidFill>
                <a:srgbClr val="3333FF"/>
              </a:solidFill>
            </a:endParaRPr>
          </a:p>
        </p:txBody>
      </p:sp>
      <p:graphicFrame>
        <p:nvGraphicFramePr>
          <p:cNvPr id="3" name="Object 8">
            <a:extLst>
              <a:ext uri="{FF2B5EF4-FFF2-40B4-BE49-F238E27FC236}">
                <a16:creationId xmlns:a16="http://schemas.microsoft.com/office/drawing/2014/main" id="{8591B474-49C6-4B11-9B94-CE6BC76B67D4}"/>
              </a:ext>
            </a:extLst>
          </p:cNvPr>
          <p:cNvGraphicFramePr>
            <a:graphicFrameLocks noChangeAspect="1"/>
          </p:cNvGraphicFramePr>
          <p:nvPr>
            <p:extLst>
              <p:ext uri="{D42A27DB-BD31-4B8C-83A1-F6EECF244321}">
                <p14:modId xmlns:p14="http://schemas.microsoft.com/office/powerpoint/2010/main" val="1078677709"/>
              </p:ext>
            </p:extLst>
          </p:nvPr>
        </p:nvGraphicFramePr>
        <p:xfrm>
          <a:off x="527050" y="817563"/>
          <a:ext cx="7254875" cy="1089025"/>
        </p:xfrm>
        <a:graphic>
          <a:graphicData uri="http://schemas.openxmlformats.org/presentationml/2006/ole">
            <mc:AlternateContent xmlns:mc="http://schemas.openxmlformats.org/markup-compatibility/2006">
              <mc:Choice xmlns:v="urn:schemas-microsoft-com:vml" Requires="v">
                <p:oleObj spid="_x0000_s156250" name="Equation" r:id="rId3" imgW="2793960" imgH="444240" progId="Equation.DSMT4">
                  <p:embed/>
                </p:oleObj>
              </mc:Choice>
              <mc:Fallback>
                <p:oleObj name="Equation" r:id="rId3" imgW="2793960" imgH="444240" progId="Equation.DSMT4">
                  <p:embed/>
                  <p:pic>
                    <p:nvPicPr>
                      <p:cNvPr id="2" name="Object 8">
                        <a:extLst>
                          <a:ext uri="{FF2B5EF4-FFF2-40B4-BE49-F238E27FC236}">
                            <a16:creationId xmlns:a16="http://schemas.microsoft.com/office/drawing/2014/main" id="{34091BBD-E617-4EBA-87C3-3226067012D1}"/>
                          </a:ext>
                        </a:extLst>
                      </p:cNvPr>
                      <p:cNvPicPr>
                        <a:picLocks noChangeAspect="1" noChangeArrowheads="1"/>
                      </p:cNvPicPr>
                      <p:nvPr/>
                    </p:nvPicPr>
                    <p:blipFill>
                      <a:blip r:embed="rId4"/>
                      <a:srcRect/>
                      <a:stretch>
                        <a:fillRect/>
                      </a:stretch>
                    </p:blipFill>
                    <p:spPr bwMode="auto">
                      <a:xfrm>
                        <a:off x="527050" y="817563"/>
                        <a:ext cx="7254875" cy="1089025"/>
                      </a:xfrm>
                      <a:prstGeom prst="rect">
                        <a:avLst/>
                      </a:prstGeom>
                      <a:noFill/>
                      <a:ln>
                        <a:noFill/>
                      </a:ln>
                      <a:effectLst/>
                      <a:extLst/>
                    </p:spPr>
                  </p:pic>
                </p:oleObj>
              </mc:Fallback>
            </mc:AlternateContent>
          </a:graphicData>
        </a:graphic>
      </p:graphicFrame>
      <p:sp>
        <p:nvSpPr>
          <p:cNvPr id="4" name="矩形 3">
            <a:extLst>
              <a:ext uri="{FF2B5EF4-FFF2-40B4-BE49-F238E27FC236}">
                <a16:creationId xmlns:a16="http://schemas.microsoft.com/office/drawing/2014/main" id="{5B5D0861-291C-4586-B30F-F066A0311478}"/>
              </a:ext>
            </a:extLst>
          </p:cNvPr>
          <p:cNvSpPr/>
          <p:nvPr/>
        </p:nvSpPr>
        <p:spPr>
          <a:xfrm>
            <a:off x="1225051" y="1953424"/>
            <a:ext cx="4334841" cy="523220"/>
          </a:xfrm>
          <a:prstGeom prst="rect">
            <a:avLst/>
          </a:prstGeom>
        </p:spPr>
        <p:txBody>
          <a:bodyPr wrap="none">
            <a:spAutoFit/>
          </a:bodyPr>
          <a:lstStyle/>
          <a:p>
            <a:r>
              <a:rPr lang="zh-CN" altLang="en-US"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已知不为</a:t>
            </a:r>
            <a:r>
              <a:rPr lang="en-US"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0</a:t>
            </a:r>
            <a:r>
              <a:rPr lang="zh-CN" altLang="en-US"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的另一波函数为</a:t>
            </a:r>
            <a:endParaRPr lang="zh-CN" altLang="en-US" sz="2800" dirty="0">
              <a:solidFill>
                <a:srgbClr val="009900"/>
              </a:solidFill>
            </a:endParaRPr>
          </a:p>
        </p:txBody>
      </p:sp>
      <p:graphicFrame>
        <p:nvGraphicFramePr>
          <p:cNvPr id="5" name="Object 3">
            <a:extLst>
              <a:ext uri="{FF2B5EF4-FFF2-40B4-BE49-F238E27FC236}">
                <a16:creationId xmlns:a16="http://schemas.microsoft.com/office/drawing/2014/main" id="{CDB1A07C-C184-46BD-9F89-79E4A5E2D5CD}"/>
              </a:ext>
            </a:extLst>
          </p:cNvPr>
          <p:cNvGraphicFramePr>
            <a:graphicFrameLocks noChangeAspect="1"/>
          </p:cNvGraphicFramePr>
          <p:nvPr>
            <p:extLst>
              <p:ext uri="{D42A27DB-BD31-4B8C-83A1-F6EECF244321}">
                <p14:modId xmlns:p14="http://schemas.microsoft.com/office/powerpoint/2010/main" val="1197481967"/>
              </p:ext>
            </p:extLst>
          </p:nvPr>
        </p:nvGraphicFramePr>
        <p:xfrm>
          <a:off x="5649913" y="1823643"/>
          <a:ext cx="4994275" cy="641350"/>
        </p:xfrm>
        <a:graphic>
          <a:graphicData uri="http://schemas.openxmlformats.org/presentationml/2006/ole">
            <mc:AlternateContent xmlns:mc="http://schemas.openxmlformats.org/markup-compatibility/2006">
              <mc:Choice xmlns:v="urn:schemas-microsoft-com:vml" Requires="v">
                <p:oleObj spid="_x0000_s156251" name="Equation" r:id="rId5" imgW="2260440" imgH="291960" progId="Equation.DSMT4">
                  <p:embed/>
                </p:oleObj>
              </mc:Choice>
              <mc:Fallback>
                <p:oleObj name="Equation" r:id="rId5" imgW="2260440" imgH="291960" progId="Equation.DSMT4">
                  <p:embed/>
                  <p:pic>
                    <p:nvPicPr>
                      <p:cNvPr id="6" name="Object 3">
                        <a:extLst>
                          <a:ext uri="{FF2B5EF4-FFF2-40B4-BE49-F238E27FC236}">
                            <a16:creationId xmlns:a16="http://schemas.microsoft.com/office/drawing/2014/main" id="{B2EDDDB9-251C-45BA-9642-06BAB04F23E7}"/>
                          </a:ext>
                        </a:extLst>
                      </p:cNvPr>
                      <p:cNvPicPr>
                        <a:picLocks noChangeAspect="1" noChangeArrowheads="1"/>
                      </p:cNvPicPr>
                      <p:nvPr/>
                    </p:nvPicPr>
                    <p:blipFill>
                      <a:blip r:embed="rId6"/>
                      <a:srcRect/>
                      <a:stretch>
                        <a:fillRect/>
                      </a:stretch>
                    </p:blipFill>
                    <p:spPr bwMode="auto">
                      <a:xfrm>
                        <a:off x="5649913" y="1823643"/>
                        <a:ext cx="4994275" cy="641350"/>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id="{19511A6A-6EFE-48B2-A348-53074918E717}"/>
              </a:ext>
            </a:extLst>
          </p:cNvPr>
          <p:cNvSpPr/>
          <p:nvPr/>
        </p:nvSpPr>
        <p:spPr>
          <a:xfrm>
            <a:off x="254424" y="2571990"/>
            <a:ext cx="8136955" cy="523220"/>
          </a:xfrm>
          <a:prstGeom prst="rect">
            <a:avLst/>
          </a:prstGeom>
        </p:spPr>
        <p:txBody>
          <a:bodyPr wrap="square">
            <a:spAutoFit/>
          </a:bodyPr>
          <a:lstStyle/>
          <a:p>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把该</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波函数用这个正交归一的完全集展开</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3333FF"/>
              </a:solidFill>
            </a:endParaRPr>
          </a:p>
        </p:txBody>
      </p:sp>
      <p:graphicFrame>
        <p:nvGraphicFramePr>
          <p:cNvPr id="7" name="对象 6">
            <a:extLst>
              <a:ext uri="{FF2B5EF4-FFF2-40B4-BE49-F238E27FC236}">
                <a16:creationId xmlns:a16="http://schemas.microsoft.com/office/drawing/2014/main" id="{8B8F8C3A-5F1E-4BC4-84FA-DF1FFE4CAC88}"/>
              </a:ext>
            </a:extLst>
          </p:cNvPr>
          <p:cNvGraphicFramePr>
            <a:graphicFrameLocks noChangeAspect="1"/>
          </p:cNvGraphicFramePr>
          <p:nvPr>
            <p:extLst>
              <p:ext uri="{D42A27DB-BD31-4B8C-83A1-F6EECF244321}">
                <p14:modId xmlns:p14="http://schemas.microsoft.com/office/powerpoint/2010/main" val="733008950"/>
              </p:ext>
            </p:extLst>
          </p:nvPr>
        </p:nvGraphicFramePr>
        <p:xfrm>
          <a:off x="7905750" y="2333625"/>
          <a:ext cx="4360863" cy="1095375"/>
        </p:xfrm>
        <a:graphic>
          <a:graphicData uri="http://schemas.openxmlformats.org/presentationml/2006/ole">
            <mc:AlternateContent xmlns:mc="http://schemas.openxmlformats.org/markup-compatibility/2006">
              <mc:Choice xmlns:v="urn:schemas-microsoft-com:vml" Requires="v">
                <p:oleObj spid="_x0000_s156252" name="Equation" r:id="rId7" imgW="1117440" imgH="279360" progId="Equation.DSMT4">
                  <p:embed/>
                </p:oleObj>
              </mc:Choice>
              <mc:Fallback>
                <p:oleObj name="Equation" r:id="rId7" imgW="1117440" imgH="279360" progId="Equation.DSMT4">
                  <p:embed/>
                  <p:pic>
                    <p:nvPicPr>
                      <p:cNvPr id="8" name="对象 7">
                        <a:extLst>
                          <a:ext uri="{FF2B5EF4-FFF2-40B4-BE49-F238E27FC236}">
                            <a16:creationId xmlns:a16="http://schemas.microsoft.com/office/drawing/2014/main" id="{FD42D48F-2431-413E-B180-38647ACB9168}"/>
                          </a:ext>
                        </a:extLst>
                      </p:cNvPr>
                      <p:cNvPicPr>
                        <a:picLocks noChangeAspect="1" noChangeArrowheads="1"/>
                      </p:cNvPicPr>
                      <p:nvPr/>
                    </p:nvPicPr>
                    <p:blipFill>
                      <a:blip r:embed="rId8"/>
                      <a:srcRect/>
                      <a:stretch>
                        <a:fillRect/>
                      </a:stretch>
                    </p:blipFill>
                    <p:spPr bwMode="auto">
                      <a:xfrm>
                        <a:off x="7905750" y="2333625"/>
                        <a:ext cx="4360863" cy="1095375"/>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12EAAAA9-2033-4AD8-92FA-8FB3E482483A}"/>
              </a:ext>
            </a:extLst>
          </p:cNvPr>
          <p:cNvSpPr>
            <a:spLocks noChangeArrowheads="1"/>
          </p:cNvSpPr>
          <p:nvPr/>
        </p:nvSpPr>
        <p:spPr bwMode="auto">
          <a:xfrm>
            <a:off x="1824969" y="3732879"/>
            <a:ext cx="6104682" cy="954107"/>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zh-CN" sz="2800" b="1" kern="0" dirty="0">
                <a:solidFill>
                  <a:srgbClr val="3333CC"/>
                </a:solidFill>
                <a:latin typeface="Century Schoolbook" pitchFamily="18" charset="0"/>
                <a:ea typeface="+mn-ea"/>
              </a:rPr>
              <a:t>     </a:t>
            </a:r>
            <a:r>
              <a:rPr lang="zh-CN" altLang="en-US" sz="2800" b="1" kern="0" dirty="0">
                <a:solidFill>
                  <a:srgbClr val="0000FF"/>
                </a:solidFill>
                <a:latin typeface="Century Schoolbook" pitchFamily="18" charset="0"/>
                <a:ea typeface="+mn-ea"/>
              </a:rPr>
              <a:t>波函数必须满足“</a:t>
            </a:r>
            <a:r>
              <a:rPr lang="zh-CN" altLang="en-US" sz="2800" b="1" kern="0" dirty="0">
                <a:solidFill>
                  <a:srgbClr val="FF00FF"/>
                </a:solidFill>
                <a:latin typeface="Century Schoolbook" pitchFamily="18" charset="0"/>
                <a:ea typeface="+mn-ea"/>
              </a:rPr>
              <a:t>单值、有限、连续</a:t>
            </a:r>
            <a:r>
              <a:rPr lang="zh-CN" altLang="en-US" sz="2800" b="1" kern="0" dirty="0">
                <a:solidFill>
                  <a:srgbClr val="0000FF"/>
                </a:solidFill>
                <a:latin typeface="Century Schoolbook" pitchFamily="18" charset="0"/>
                <a:ea typeface="+mn-ea"/>
              </a:rPr>
              <a:t>”的条件，称为波函数的</a:t>
            </a:r>
            <a:r>
              <a:rPr lang="zh-CN" altLang="en-US" sz="2800" b="1" kern="0" dirty="0">
                <a:solidFill>
                  <a:srgbClr val="FF3300"/>
                </a:solidFill>
                <a:latin typeface="Century Schoolbook" pitchFamily="18" charset="0"/>
                <a:ea typeface="+mn-ea"/>
              </a:rPr>
              <a:t>标准条件</a:t>
            </a:r>
            <a:r>
              <a:rPr lang="zh-CN" altLang="en-US" sz="2800" b="1" kern="0" dirty="0">
                <a:solidFill>
                  <a:srgbClr val="3333CC"/>
                </a:solidFill>
                <a:latin typeface="Century Schoolbook" pitchFamily="18" charset="0"/>
                <a:ea typeface="+mn-ea"/>
              </a:rPr>
              <a:t>。</a:t>
            </a:r>
            <a:endParaRPr lang="zh-CN" altLang="en-US" sz="2800" b="1" kern="0" dirty="0">
              <a:solidFill>
                <a:srgbClr val="3333CC"/>
              </a:solidFill>
              <a:latin typeface="+mn-lt"/>
              <a:ea typeface="+mn-ea"/>
            </a:endParaRPr>
          </a:p>
        </p:txBody>
      </p:sp>
      <p:graphicFrame>
        <p:nvGraphicFramePr>
          <p:cNvPr id="9" name="对象 8">
            <a:extLst>
              <a:ext uri="{FF2B5EF4-FFF2-40B4-BE49-F238E27FC236}">
                <a16:creationId xmlns:a16="http://schemas.microsoft.com/office/drawing/2014/main" id="{48C3D318-E390-4862-B2F5-3EAC39195FB4}"/>
              </a:ext>
            </a:extLst>
          </p:cNvPr>
          <p:cNvGraphicFramePr>
            <a:graphicFrameLocks noChangeAspect="1"/>
          </p:cNvGraphicFramePr>
          <p:nvPr>
            <p:extLst>
              <p:ext uri="{D42A27DB-BD31-4B8C-83A1-F6EECF244321}">
                <p14:modId xmlns:p14="http://schemas.microsoft.com/office/powerpoint/2010/main" val="1851843619"/>
              </p:ext>
            </p:extLst>
          </p:nvPr>
        </p:nvGraphicFramePr>
        <p:xfrm>
          <a:off x="280112" y="4692367"/>
          <a:ext cx="3932238" cy="647700"/>
        </p:xfrm>
        <a:graphic>
          <a:graphicData uri="http://schemas.openxmlformats.org/presentationml/2006/ole">
            <mc:AlternateContent xmlns:mc="http://schemas.openxmlformats.org/markup-compatibility/2006">
              <mc:Choice xmlns:v="urn:schemas-microsoft-com:vml" Requires="v">
                <p:oleObj spid="_x0000_s156253" name="Equation" r:id="rId9" imgW="1549080" imgH="253800" progId="Equation.DSMT4">
                  <p:embed/>
                </p:oleObj>
              </mc:Choice>
              <mc:Fallback>
                <p:oleObj name="Equation" r:id="rId9" imgW="1549080" imgH="253800" progId="Equation.DSMT4">
                  <p:embed/>
                  <p:pic>
                    <p:nvPicPr>
                      <p:cNvPr id="11" name="对象 10">
                        <a:extLst>
                          <a:ext uri="{FF2B5EF4-FFF2-40B4-BE49-F238E27FC236}">
                            <a16:creationId xmlns:a16="http://schemas.microsoft.com/office/drawing/2014/main" id="{C3D10D61-7713-4292-ABD2-BFECFCCE0553}"/>
                          </a:ext>
                        </a:extLst>
                      </p:cNvPr>
                      <p:cNvPicPr>
                        <a:picLocks noChangeAspect="1" noChangeArrowheads="1"/>
                      </p:cNvPicPr>
                      <p:nvPr/>
                    </p:nvPicPr>
                    <p:blipFill>
                      <a:blip r:embed="rId10"/>
                      <a:srcRect/>
                      <a:stretch>
                        <a:fillRect/>
                      </a:stretch>
                    </p:blipFill>
                    <p:spPr bwMode="auto">
                      <a:xfrm>
                        <a:off x="280112" y="4692367"/>
                        <a:ext cx="3932238" cy="647700"/>
                      </a:xfrm>
                      <a:prstGeom prst="rect">
                        <a:avLst/>
                      </a:prstGeom>
                      <a:noFill/>
                    </p:spPr>
                  </p:pic>
                </p:oleObj>
              </mc:Fallback>
            </mc:AlternateContent>
          </a:graphicData>
        </a:graphic>
      </p:graphicFrame>
      <p:sp>
        <p:nvSpPr>
          <p:cNvPr id="10" name="AutoShape 97">
            <a:extLst>
              <a:ext uri="{FF2B5EF4-FFF2-40B4-BE49-F238E27FC236}">
                <a16:creationId xmlns:a16="http://schemas.microsoft.com/office/drawing/2014/main" id="{11F3C205-C77C-473F-9251-7E35D1FB4688}"/>
              </a:ext>
            </a:extLst>
          </p:cNvPr>
          <p:cNvSpPr>
            <a:spLocks noChangeArrowheads="1"/>
          </p:cNvSpPr>
          <p:nvPr/>
        </p:nvSpPr>
        <p:spPr bwMode="auto">
          <a:xfrm>
            <a:off x="4391757" y="4828482"/>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11" name="对象 10">
            <a:extLst>
              <a:ext uri="{FF2B5EF4-FFF2-40B4-BE49-F238E27FC236}">
                <a16:creationId xmlns:a16="http://schemas.microsoft.com/office/drawing/2014/main" id="{DB7B5849-C786-4BA3-8AB7-22093DE35557}"/>
              </a:ext>
            </a:extLst>
          </p:cNvPr>
          <p:cNvGraphicFramePr>
            <a:graphicFrameLocks noChangeAspect="1"/>
          </p:cNvGraphicFramePr>
          <p:nvPr>
            <p:extLst>
              <p:ext uri="{D42A27DB-BD31-4B8C-83A1-F6EECF244321}">
                <p14:modId xmlns:p14="http://schemas.microsoft.com/office/powerpoint/2010/main" val="33180746"/>
              </p:ext>
            </p:extLst>
          </p:nvPr>
        </p:nvGraphicFramePr>
        <p:xfrm>
          <a:off x="5291138" y="4670908"/>
          <a:ext cx="2127250" cy="519112"/>
        </p:xfrm>
        <a:graphic>
          <a:graphicData uri="http://schemas.openxmlformats.org/presentationml/2006/ole">
            <mc:AlternateContent xmlns:mc="http://schemas.openxmlformats.org/markup-compatibility/2006">
              <mc:Choice xmlns:v="urn:schemas-microsoft-com:vml" Requires="v">
                <p:oleObj spid="_x0000_s156254" name="Equation" r:id="rId11" imgW="838080" imgH="203040" progId="Equation.DSMT4">
                  <p:embed/>
                </p:oleObj>
              </mc:Choice>
              <mc:Fallback>
                <p:oleObj name="Equation" r:id="rId11" imgW="838080" imgH="203040" progId="Equation.DSMT4">
                  <p:embed/>
                  <p:pic>
                    <p:nvPicPr>
                      <p:cNvPr id="13" name="对象 12">
                        <a:extLst>
                          <a:ext uri="{FF2B5EF4-FFF2-40B4-BE49-F238E27FC236}">
                            <a16:creationId xmlns:a16="http://schemas.microsoft.com/office/drawing/2014/main" id="{2FE52ED2-82C0-485E-B56F-A5E51AAB7939}"/>
                          </a:ext>
                        </a:extLst>
                      </p:cNvPr>
                      <p:cNvPicPr>
                        <a:picLocks noChangeAspect="1" noChangeArrowheads="1"/>
                      </p:cNvPicPr>
                      <p:nvPr/>
                    </p:nvPicPr>
                    <p:blipFill>
                      <a:blip r:embed="rId12"/>
                      <a:srcRect/>
                      <a:stretch>
                        <a:fillRect/>
                      </a:stretch>
                    </p:blipFill>
                    <p:spPr bwMode="auto">
                      <a:xfrm>
                        <a:off x="5291138" y="4670908"/>
                        <a:ext cx="2127250" cy="519112"/>
                      </a:xfrm>
                      <a:prstGeom prst="rect">
                        <a:avLst/>
                      </a:prstGeom>
                      <a:noFill/>
                    </p:spPr>
                  </p:pic>
                </p:oleObj>
              </mc:Fallback>
            </mc:AlternateContent>
          </a:graphicData>
        </a:graphic>
      </p:graphicFrame>
      <p:graphicFrame>
        <p:nvGraphicFramePr>
          <p:cNvPr id="12" name="Object 4">
            <a:extLst>
              <a:ext uri="{FF2B5EF4-FFF2-40B4-BE49-F238E27FC236}">
                <a16:creationId xmlns:a16="http://schemas.microsoft.com/office/drawing/2014/main" id="{2733FD5B-A7AB-48F8-B6CC-CC73C4F2012D}"/>
              </a:ext>
            </a:extLst>
          </p:cNvPr>
          <p:cNvGraphicFramePr>
            <a:graphicFrameLocks noChangeAspect="1"/>
          </p:cNvGraphicFramePr>
          <p:nvPr>
            <p:extLst>
              <p:ext uri="{D42A27DB-BD31-4B8C-83A1-F6EECF244321}">
                <p14:modId xmlns:p14="http://schemas.microsoft.com/office/powerpoint/2010/main" val="4072060936"/>
              </p:ext>
            </p:extLst>
          </p:nvPr>
        </p:nvGraphicFramePr>
        <p:xfrm>
          <a:off x="8487487" y="4544729"/>
          <a:ext cx="3597275" cy="850900"/>
        </p:xfrm>
        <a:graphic>
          <a:graphicData uri="http://schemas.openxmlformats.org/presentationml/2006/ole">
            <mc:AlternateContent xmlns:mc="http://schemas.openxmlformats.org/markup-compatibility/2006">
              <mc:Choice xmlns:v="urn:schemas-microsoft-com:vml" Requires="v">
                <p:oleObj spid="_x0000_s156255" name="Equation" r:id="rId13" imgW="1841400" imgH="393480" progId="Equation.DSMT4">
                  <p:embed/>
                </p:oleObj>
              </mc:Choice>
              <mc:Fallback>
                <p:oleObj name="Equation" r:id="rId13" imgW="1841400" imgH="393480" progId="Equation.DSMT4">
                  <p:embed/>
                  <p:pic>
                    <p:nvPicPr>
                      <p:cNvPr id="14" name="Object 4">
                        <a:extLst>
                          <a:ext uri="{FF2B5EF4-FFF2-40B4-BE49-F238E27FC236}">
                            <a16:creationId xmlns:a16="http://schemas.microsoft.com/office/drawing/2014/main" id="{E0F8C31A-DC8B-4906-8F66-B71CCC015615}"/>
                          </a:ext>
                        </a:extLst>
                      </p:cNvPr>
                      <p:cNvPicPr>
                        <a:picLocks noChangeAspect="1" noChangeArrowheads="1"/>
                      </p:cNvPicPr>
                      <p:nvPr/>
                    </p:nvPicPr>
                    <p:blipFill>
                      <a:blip r:embed="rId14"/>
                      <a:srcRect/>
                      <a:stretch>
                        <a:fillRect/>
                      </a:stretch>
                    </p:blipFill>
                    <p:spPr bwMode="auto">
                      <a:xfrm>
                        <a:off x="8487487" y="4544729"/>
                        <a:ext cx="35972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AutoShape 97">
            <a:extLst>
              <a:ext uri="{FF2B5EF4-FFF2-40B4-BE49-F238E27FC236}">
                <a16:creationId xmlns:a16="http://schemas.microsoft.com/office/drawing/2014/main" id="{C2FD3EC1-0196-4705-840D-4BE278BABD28}"/>
              </a:ext>
            </a:extLst>
          </p:cNvPr>
          <p:cNvSpPr>
            <a:spLocks noChangeArrowheads="1"/>
          </p:cNvSpPr>
          <p:nvPr/>
        </p:nvSpPr>
        <p:spPr bwMode="auto">
          <a:xfrm>
            <a:off x="7444075" y="4794906"/>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sp>
        <p:nvSpPr>
          <p:cNvPr id="21" name="矩形 20">
            <a:extLst>
              <a:ext uri="{FF2B5EF4-FFF2-40B4-BE49-F238E27FC236}">
                <a16:creationId xmlns:a16="http://schemas.microsoft.com/office/drawing/2014/main" id="{3B58C4CD-BEC5-402D-BAB5-345E85E9C3A1}"/>
              </a:ext>
            </a:extLst>
          </p:cNvPr>
          <p:cNvSpPr/>
          <p:nvPr/>
        </p:nvSpPr>
        <p:spPr>
          <a:xfrm>
            <a:off x="1576258" y="3108958"/>
            <a:ext cx="1988045" cy="523220"/>
          </a:xfrm>
          <a:prstGeom prst="rect">
            <a:avLst/>
          </a:prstGeom>
        </p:spPr>
        <p:txBody>
          <a:bodyPr wrap="none">
            <a:spAutoFit/>
          </a:bodyPr>
          <a:lstStyle/>
          <a:p>
            <a:r>
              <a:rPr lang="zh-CN" altLang="zh-CN" sz="2800" b="1" kern="100" dirty="0">
                <a:solidFill>
                  <a:srgbClr val="009900"/>
                </a:solidFill>
                <a:latin typeface="Times New Roman" panose="02020603050405020304" pitchFamily="18" charset="0"/>
                <a:cs typeface="Times New Roman" panose="02020603050405020304" pitchFamily="18" charset="0"/>
              </a:rPr>
              <a:t>归一化条件</a:t>
            </a:r>
            <a:endParaRPr lang="zh-CN" altLang="en-US" sz="2800" b="1" dirty="0">
              <a:solidFill>
                <a:srgbClr val="009900"/>
              </a:solidFill>
            </a:endParaRPr>
          </a:p>
        </p:txBody>
      </p:sp>
      <p:graphicFrame>
        <p:nvGraphicFramePr>
          <p:cNvPr id="22" name="Object 3">
            <a:extLst>
              <a:ext uri="{FF2B5EF4-FFF2-40B4-BE49-F238E27FC236}">
                <a16:creationId xmlns:a16="http://schemas.microsoft.com/office/drawing/2014/main" id="{F1B0999F-B3AF-400B-9D35-EE68505216FC}"/>
              </a:ext>
            </a:extLst>
          </p:cNvPr>
          <p:cNvGraphicFramePr>
            <a:graphicFrameLocks noChangeAspect="1"/>
          </p:cNvGraphicFramePr>
          <p:nvPr>
            <p:extLst>
              <p:ext uri="{D42A27DB-BD31-4B8C-83A1-F6EECF244321}">
                <p14:modId xmlns:p14="http://schemas.microsoft.com/office/powerpoint/2010/main" val="3124878810"/>
              </p:ext>
            </p:extLst>
          </p:nvPr>
        </p:nvGraphicFramePr>
        <p:xfrm>
          <a:off x="4475957" y="3009207"/>
          <a:ext cx="2347912" cy="777875"/>
        </p:xfrm>
        <a:graphic>
          <a:graphicData uri="http://schemas.openxmlformats.org/presentationml/2006/ole">
            <mc:AlternateContent xmlns:mc="http://schemas.openxmlformats.org/markup-compatibility/2006">
              <mc:Choice xmlns:v="urn:schemas-microsoft-com:vml" Requires="v">
                <p:oleObj spid="_x0000_s156256" name="公式" r:id="rId15" imgW="990360" imgH="330120" progId="Equation.3">
                  <p:embed/>
                </p:oleObj>
              </mc:Choice>
              <mc:Fallback>
                <p:oleObj name="公式" r:id="rId15" imgW="990360" imgH="330120" progId="Equation.3">
                  <p:embed/>
                  <p:pic>
                    <p:nvPicPr>
                      <p:cNvPr id="3" name="Object 3">
                        <a:extLst>
                          <a:ext uri="{FF2B5EF4-FFF2-40B4-BE49-F238E27FC236}">
                            <a16:creationId xmlns:a16="http://schemas.microsoft.com/office/drawing/2014/main" id="{8B72E1F3-854E-4835-B83D-D393E55E1875}"/>
                          </a:ext>
                        </a:extLst>
                      </p:cNvPr>
                      <p:cNvPicPr>
                        <a:picLocks noChangeAspect="1" noChangeArrowheads="1"/>
                      </p:cNvPicPr>
                      <p:nvPr/>
                    </p:nvPicPr>
                    <p:blipFill>
                      <a:blip r:embed="rId16"/>
                      <a:srcRect/>
                      <a:stretch>
                        <a:fillRect/>
                      </a:stretch>
                    </p:blipFill>
                    <p:spPr bwMode="auto">
                      <a:xfrm>
                        <a:off x="4475957" y="3009207"/>
                        <a:ext cx="2347912" cy="777875"/>
                      </a:xfrm>
                      <a:prstGeom prst="rect">
                        <a:avLst/>
                      </a:prstGeom>
                      <a:solidFill>
                        <a:srgbClr val="FFFF00"/>
                      </a:solidFill>
                      <a:ln>
                        <a:noFill/>
                      </a:ln>
                      <a:effectLst/>
                      <a:extLst/>
                    </p:spPr>
                  </p:pic>
                </p:oleObj>
              </mc:Fallback>
            </mc:AlternateContent>
          </a:graphicData>
        </a:graphic>
      </p:graphicFrame>
      <p:graphicFrame>
        <p:nvGraphicFramePr>
          <p:cNvPr id="23" name="对象 22">
            <a:extLst>
              <a:ext uri="{FF2B5EF4-FFF2-40B4-BE49-F238E27FC236}">
                <a16:creationId xmlns:a16="http://schemas.microsoft.com/office/drawing/2014/main" id="{56C3F4FF-F096-40D0-8690-CCC05E97516C}"/>
              </a:ext>
            </a:extLst>
          </p:cNvPr>
          <p:cNvGraphicFramePr>
            <a:graphicFrameLocks noChangeAspect="1"/>
          </p:cNvGraphicFramePr>
          <p:nvPr>
            <p:extLst>
              <p:ext uri="{D42A27DB-BD31-4B8C-83A1-F6EECF244321}">
                <p14:modId xmlns:p14="http://schemas.microsoft.com/office/powerpoint/2010/main" val="4206678442"/>
              </p:ext>
            </p:extLst>
          </p:nvPr>
        </p:nvGraphicFramePr>
        <p:xfrm>
          <a:off x="1393825" y="5624513"/>
          <a:ext cx="4630738" cy="1100137"/>
        </p:xfrm>
        <a:graphic>
          <a:graphicData uri="http://schemas.openxmlformats.org/presentationml/2006/ole">
            <mc:AlternateContent xmlns:mc="http://schemas.openxmlformats.org/markup-compatibility/2006">
              <mc:Choice xmlns:v="urn:schemas-microsoft-com:vml" Requires="v">
                <p:oleObj spid="_x0000_s156257" name="Equation" r:id="rId17" imgW="2082600" imgH="495000" progId="Equation.DSMT4">
                  <p:embed/>
                </p:oleObj>
              </mc:Choice>
              <mc:Fallback>
                <p:oleObj name="Equation" r:id="rId17" imgW="2082600" imgH="495000" progId="Equation.DSMT4">
                  <p:embed/>
                  <p:pic>
                    <p:nvPicPr>
                      <p:cNvPr id="4" name="对象 3">
                        <a:extLst>
                          <a:ext uri="{FF2B5EF4-FFF2-40B4-BE49-F238E27FC236}">
                            <a16:creationId xmlns:a16="http://schemas.microsoft.com/office/drawing/2014/main" id="{AB341083-E3B4-4BB9-B68E-CA0841069E84}"/>
                          </a:ext>
                        </a:extLst>
                      </p:cNvPr>
                      <p:cNvPicPr>
                        <a:picLocks noChangeAspect="1" noChangeArrowheads="1"/>
                      </p:cNvPicPr>
                      <p:nvPr/>
                    </p:nvPicPr>
                    <p:blipFill>
                      <a:blip r:embed="rId18"/>
                      <a:srcRect/>
                      <a:stretch>
                        <a:fillRect/>
                      </a:stretch>
                    </p:blipFill>
                    <p:spPr bwMode="auto">
                      <a:xfrm>
                        <a:off x="1393825" y="5624513"/>
                        <a:ext cx="4630738" cy="1100137"/>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7AC44F65-7F0C-49FC-B7C4-4F86BE10797B}"/>
              </a:ext>
            </a:extLst>
          </p:cNvPr>
          <p:cNvGraphicFramePr>
            <a:graphicFrameLocks noChangeAspect="1"/>
          </p:cNvGraphicFramePr>
          <p:nvPr>
            <p:extLst>
              <p:ext uri="{D42A27DB-BD31-4B8C-83A1-F6EECF244321}">
                <p14:modId xmlns:p14="http://schemas.microsoft.com/office/powerpoint/2010/main" val="2388988848"/>
              </p:ext>
            </p:extLst>
          </p:nvPr>
        </p:nvGraphicFramePr>
        <p:xfrm>
          <a:off x="6354763" y="5511800"/>
          <a:ext cx="5364162" cy="1128713"/>
        </p:xfrm>
        <a:graphic>
          <a:graphicData uri="http://schemas.openxmlformats.org/presentationml/2006/ole">
            <mc:AlternateContent xmlns:mc="http://schemas.openxmlformats.org/markup-compatibility/2006">
              <mc:Choice xmlns:v="urn:schemas-microsoft-com:vml" Requires="v">
                <p:oleObj spid="_x0000_s156258" name="Equation" r:id="rId19" imgW="2412720" imgH="507960" progId="Equation.DSMT4">
                  <p:embed/>
                </p:oleObj>
              </mc:Choice>
              <mc:Fallback>
                <p:oleObj name="Equation" r:id="rId19" imgW="2412720" imgH="507960" progId="Equation.DSMT4">
                  <p:embed/>
                  <p:pic>
                    <p:nvPicPr>
                      <p:cNvPr id="5" name="对象 4">
                        <a:extLst>
                          <a:ext uri="{FF2B5EF4-FFF2-40B4-BE49-F238E27FC236}">
                            <a16:creationId xmlns:a16="http://schemas.microsoft.com/office/drawing/2014/main" id="{DFB85A25-06A4-457F-A4F3-599BCD79E92F}"/>
                          </a:ext>
                        </a:extLst>
                      </p:cNvPr>
                      <p:cNvPicPr>
                        <a:picLocks noChangeAspect="1" noChangeArrowheads="1"/>
                      </p:cNvPicPr>
                      <p:nvPr/>
                    </p:nvPicPr>
                    <p:blipFill>
                      <a:blip r:embed="rId20"/>
                      <a:srcRect/>
                      <a:stretch>
                        <a:fillRect/>
                      </a:stretch>
                    </p:blipFill>
                    <p:spPr bwMode="auto">
                      <a:xfrm>
                        <a:off x="6354763" y="5511800"/>
                        <a:ext cx="5364162" cy="1128713"/>
                      </a:xfrm>
                      <a:prstGeom prst="rect">
                        <a:avLst/>
                      </a:prstGeom>
                      <a:noFill/>
                    </p:spPr>
                  </p:pic>
                </p:oleObj>
              </mc:Fallback>
            </mc:AlternateContent>
          </a:graphicData>
        </a:graphic>
      </p:graphicFrame>
    </p:spTree>
    <p:extLst>
      <p:ext uri="{BB962C8B-B14F-4D97-AF65-F5344CB8AC3E}">
        <p14:creationId xmlns:p14="http://schemas.microsoft.com/office/powerpoint/2010/main" val="409193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fltVal val="0"/>
                                          </p:val>
                                        </p:tav>
                                        <p:tav tm="100000">
                                          <p:val>
                                            <p:strVal val="#ppt_w"/>
                                          </p:val>
                                        </p:tav>
                                      </p:tavLst>
                                    </p:anim>
                                    <p:anim calcmode="lin" valueType="num">
                                      <p:cBhvr>
                                        <p:cTn id="35" dur="1000" fill="hold"/>
                                        <p:tgtEl>
                                          <p:spTgt spid="12"/>
                                        </p:tgtEl>
                                        <p:attrNameLst>
                                          <p:attrName>ppt_h</p:attrName>
                                        </p:attrNameLst>
                                      </p:cBhvr>
                                      <p:tavLst>
                                        <p:tav tm="0">
                                          <p:val>
                                            <p:fltVal val="0"/>
                                          </p:val>
                                        </p:tav>
                                        <p:tav tm="100000">
                                          <p:val>
                                            <p:strVal val="#ppt_h"/>
                                          </p:val>
                                        </p:tav>
                                      </p:tavLst>
                                    </p:anim>
                                    <p:anim calcmode="lin" valueType="num">
                                      <p:cBhvr>
                                        <p:cTn id="36" dur="1000" fill="hold"/>
                                        <p:tgtEl>
                                          <p:spTgt spid="12"/>
                                        </p:tgtEl>
                                        <p:attrNameLst>
                                          <p:attrName>style.rotation</p:attrName>
                                        </p:attrNameLst>
                                      </p:cBhvr>
                                      <p:tavLst>
                                        <p:tav tm="0">
                                          <p:val>
                                            <p:fltVal val="90"/>
                                          </p:val>
                                        </p:tav>
                                        <p:tav tm="100000">
                                          <p:val>
                                            <p:fltVal val="0"/>
                                          </p:val>
                                        </p:tav>
                                      </p:tavLst>
                                    </p:anim>
                                    <p:animEffect transition="in" filter="fade">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ircle(in)">
                                      <p:cBhvr>
                                        <p:cTn id="42" dur="2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ircle(in)">
                                      <p:cBhvr>
                                        <p:cTn id="4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3680E5B-F4BC-457F-B795-101F10F28936}"/>
              </a:ext>
            </a:extLst>
          </p:cNvPr>
          <p:cNvSpPr/>
          <p:nvPr/>
        </p:nvSpPr>
        <p:spPr>
          <a:xfrm>
            <a:off x="1104990" y="265337"/>
            <a:ext cx="1988045" cy="523220"/>
          </a:xfrm>
          <a:prstGeom prst="rect">
            <a:avLst/>
          </a:prstGeom>
        </p:spPr>
        <p:txBody>
          <a:bodyPr wrap="none">
            <a:spAutoFit/>
          </a:bodyPr>
          <a:lstStyle/>
          <a:p>
            <a:r>
              <a:rPr lang="zh-CN" altLang="zh-CN" sz="2800" b="1" kern="100" dirty="0">
                <a:solidFill>
                  <a:srgbClr val="009900"/>
                </a:solidFill>
                <a:latin typeface="Times New Roman" panose="02020603050405020304" pitchFamily="18" charset="0"/>
                <a:cs typeface="Times New Roman" panose="02020603050405020304" pitchFamily="18" charset="0"/>
              </a:rPr>
              <a:t>归一化条件</a:t>
            </a:r>
            <a:endParaRPr lang="zh-CN" altLang="en-US" sz="2800" b="1" dirty="0">
              <a:solidFill>
                <a:srgbClr val="009900"/>
              </a:solidFill>
            </a:endParaRPr>
          </a:p>
        </p:txBody>
      </p:sp>
      <p:graphicFrame>
        <p:nvGraphicFramePr>
          <p:cNvPr id="10" name="Object 3">
            <a:extLst>
              <a:ext uri="{FF2B5EF4-FFF2-40B4-BE49-F238E27FC236}">
                <a16:creationId xmlns:a16="http://schemas.microsoft.com/office/drawing/2014/main" id="{DC5B2299-6B31-48D9-9BA8-9DF6DF6C1BDE}"/>
              </a:ext>
            </a:extLst>
          </p:cNvPr>
          <p:cNvGraphicFramePr>
            <a:graphicFrameLocks noChangeAspect="1"/>
          </p:cNvGraphicFramePr>
          <p:nvPr>
            <p:extLst>
              <p:ext uri="{D42A27DB-BD31-4B8C-83A1-F6EECF244321}">
                <p14:modId xmlns:p14="http://schemas.microsoft.com/office/powerpoint/2010/main" val="3867597776"/>
              </p:ext>
            </p:extLst>
          </p:nvPr>
        </p:nvGraphicFramePr>
        <p:xfrm>
          <a:off x="3887110" y="89762"/>
          <a:ext cx="2347912" cy="777875"/>
        </p:xfrm>
        <a:graphic>
          <a:graphicData uri="http://schemas.openxmlformats.org/presentationml/2006/ole">
            <mc:AlternateContent xmlns:mc="http://schemas.openxmlformats.org/markup-compatibility/2006">
              <mc:Choice xmlns:v="urn:schemas-microsoft-com:vml" Requires="v">
                <p:oleObj spid="_x0000_s158265" name="公式" r:id="rId3" imgW="990360" imgH="330120" progId="Equation.3">
                  <p:embed/>
                </p:oleObj>
              </mc:Choice>
              <mc:Fallback>
                <p:oleObj name="公式" r:id="rId3" imgW="990360" imgH="330120" progId="Equation.3">
                  <p:embed/>
                  <p:pic>
                    <p:nvPicPr>
                      <p:cNvPr id="22" name="Object 3">
                        <a:extLst>
                          <a:ext uri="{FF2B5EF4-FFF2-40B4-BE49-F238E27FC236}">
                            <a16:creationId xmlns:a16="http://schemas.microsoft.com/office/drawing/2014/main" id="{F1B0999F-B3AF-400B-9D35-EE68505216FC}"/>
                          </a:ext>
                        </a:extLst>
                      </p:cNvPr>
                      <p:cNvPicPr>
                        <a:picLocks noChangeAspect="1" noChangeArrowheads="1"/>
                      </p:cNvPicPr>
                      <p:nvPr/>
                    </p:nvPicPr>
                    <p:blipFill>
                      <a:blip r:embed="rId4"/>
                      <a:srcRect/>
                      <a:stretch>
                        <a:fillRect/>
                      </a:stretch>
                    </p:blipFill>
                    <p:spPr bwMode="auto">
                      <a:xfrm>
                        <a:off x="3887110" y="89762"/>
                        <a:ext cx="2347912" cy="777875"/>
                      </a:xfrm>
                      <a:prstGeom prst="rect">
                        <a:avLst/>
                      </a:prstGeom>
                      <a:solidFill>
                        <a:srgbClr val="FFFF00"/>
                      </a:solidFill>
                      <a:ln>
                        <a:noFill/>
                      </a:ln>
                      <a:effectLst/>
                      <a:extLst/>
                    </p:spPr>
                  </p:pic>
                </p:oleObj>
              </mc:Fallback>
            </mc:AlternateContent>
          </a:graphicData>
        </a:graphic>
      </p:graphicFrame>
      <p:graphicFrame>
        <p:nvGraphicFramePr>
          <p:cNvPr id="14" name="对象 13">
            <a:extLst>
              <a:ext uri="{FF2B5EF4-FFF2-40B4-BE49-F238E27FC236}">
                <a16:creationId xmlns:a16="http://schemas.microsoft.com/office/drawing/2014/main" id="{B3DA269F-5952-4635-BEFB-F7F13C7CF3C8}"/>
              </a:ext>
            </a:extLst>
          </p:cNvPr>
          <p:cNvGraphicFramePr>
            <a:graphicFrameLocks noChangeAspect="1"/>
          </p:cNvGraphicFramePr>
          <p:nvPr>
            <p:extLst>
              <p:ext uri="{D42A27DB-BD31-4B8C-83A1-F6EECF244321}">
                <p14:modId xmlns:p14="http://schemas.microsoft.com/office/powerpoint/2010/main" val="3309086451"/>
              </p:ext>
            </p:extLst>
          </p:nvPr>
        </p:nvGraphicFramePr>
        <p:xfrm>
          <a:off x="978828" y="991937"/>
          <a:ext cx="4630738" cy="1100137"/>
        </p:xfrm>
        <a:graphic>
          <a:graphicData uri="http://schemas.openxmlformats.org/presentationml/2006/ole">
            <mc:AlternateContent xmlns:mc="http://schemas.openxmlformats.org/markup-compatibility/2006">
              <mc:Choice xmlns:v="urn:schemas-microsoft-com:vml" Requires="v">
                <p:oleObj spid="_x0000_s158266" name="Equation" r:id="rId5" imgW="2082600" imgH="495000" progId="Equation.DSMT4">
                  <p:embed/>
                </p:oleObj>
              </mc:Choice>
              <mc:Fallback>
                <p:oleObj name="Equation" r:id="rId5" imgW="2082600" imgH="495000" progId="Equation.DSMT4">
                  <p:embed/>
                  <p:pic>
                    <p:nvPicPr>
                      <p:cNvPr id="23" name="对象 22">
                        <a:extLst>
                          <a:ext uri="{FF2B5EF4-FFF2-40B4-BE49-F238E27FC236}">
                            <a16:creationId xmlns:a16="http://schemas.microsoft.com/office/drawing/2014/main" id="{56C3F4FF-F096-40D0-8690-CCC05E97516C}"/>
                          </a:ext>
                        </a:extLst>
                      </p:cNvPr>
                      <p:cNvPicPr>
                        <a:picLocks noChangeAspect="1" noChangeArrowheads="1"/>
                      </p:cNvPicPr>
                      <p:nvPr/>
                    </p:nvPicPr>
                    <p:blipFill>
                      <a:blip r:embed="rId6"/>
                      <a:srcRect/>
                      <a:stretch>
                        <a:fillRect/>
                      </a:stretch>
                    </p:blipFill>
                    <p:spPr bwMode="auto">
                      <a:xfrm>
                        <a:off x="978828" y="991937"/>
                        <a:ext cx="4630738" cy="1100137"/>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8387CE55-2386-4B91-A2C8-6CB2AABC940E}"/>
              </a:ext>
            </a:extLst>
          </p:cNvPr>
          <p:cNvGraphicFramePr>
            <a:graphicFrameLocks noChangeAspect="1"/>
          </p:cNvGraphicFramePr>
          <p:nvPr>
            <p:extLst>
              <p:ext uri="{D42A27DB-BD31-4B8C-83A1-F6EECF244321}">
                <p14:modId xmlns:p14="http://schemas.microsoft.com/office/powerpoint/2010/main" val="3725184823"/>
              </p:ext>
            </p:extLst>
          </p:nvPr>
        </p:nvGraphicFramePr>
        <p:xfrm>
          <a:off x="5939766" y="879224"/>
          <a:ext cx="5364162" cy="1128713"/>
        </p:xfrm>
        <a:graphic>
          <a:graphicData uri="http://schemas.openxmlformats.org/presentationml/2006/ole">
            <mc:AlternateContent xmlns:mc="http://schemas.openxmlformats.org/markup-compatibility/2006">
              <mc:Choice xmlns:v="urn:schemas-microsoft-com:vml" Requires="v">
                <p:oleObj spid="_x0000_s158267" name="Equation" r:id="rId7" imgW="2412720" imgH="507960" progId="Equation.DSMT4">
                  <p:embed/>
                </p:oleObj>
              </mc:Choice>
              <mc:Fallback>
                <p:oleObj name="Equation" r:id="rId7" imgW="2412720" imgH="507960" progId="Equation.DSMT4">
                  <p:embed/>
                  <p:pic>
                    <p:nvPicPr>
                      <p:cNvPr id="24" name="对象 23">
                        <a:extLst>
                          <a:ext uri="{FF2B5EF4-FFF2-40B4-BE49-F238E27FC236}">
                            <a16:creationId xmlns:a16="http://schemas.microsoft.com/office/drawing/2014/main" id="{7AC44F65-7F0C-49FC-B7C4-4F86BE10797B}"/>
                          </a:ext>
                        </a:extLst>
                      </p:cNvPr>
                      <p:cNvPicPr>
                        <a:picLocks noChangeAspect="1" noChangeArrowheads="1"/>
                      </p:cNvPicPr>
                      <p:nvPr/>
                    </p:nvPicPr>
                    <p:blipFill>
                      <a:blip r:embed="rId8"/>
                      <a:srcRect/>
                      <a:stretch>
                        <a:fillRect/>
                      </a:stretch>
                    </p:blipFill>
                    <p:spPr bwMode="auto">
                      <a:xfrm>
                        <a:off x="5939766" y="879224"/>
                        <a:ext cx="5364162" cy="1128713"/>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65555F8F-D81F-4BEE-A493-9D1877239764}"/>
              </a:ext>
            </a:extLst>
          </p:cNvPr>
          <p:cNvGraphicFramePr>
            <a:graphicFrameLocks noChangeAspect="1"/>
          </p:cNvGraphicFramePr>
          <p:nvPr>
            <p:extLst>
              <p:ext uri="{D42A27DB-BD31-4B8C-83A1-F6EECF244321}">
                <p14:modId xmlns:p14="http://schemas.microsoft.com/office/powerpoint/2010/main" val="2508463712"/>
              </p:ext>
            </p:extLst>
          </p:nvPr>
        </p:nvGraphicFramePr>
        <p:xfrm>
          <a:off x="531813" y="1927225"/>
          <a:ext cx="8188325" cy="1524000"/>
        </p:xfrm>
        <a:graphic>
          <a:graphicData uri="http://schemas.openxmlformats.org/presentationml/2006/ole">
            <mc:AlternateContent xmlns:mc="http://schemas.openxmlformats.org/markup-compatibility/2006">
              <mc:Choice xmlns:v="urn:schemas-microsoft-com:vml" Requires="v">
                <p:oleObj spid="_x0000_s158268" name="Equation" r:id="rId9" imgW="3682800" imgH="685800" progId="Equation.DSMT4">
                  <p:embed/>
                </p:oleObj>
              </mc:Choice>
              <mc:Fallback>
                <p:oleObj name="Equation" r:id="rId9" imgW="3682800" imgH="685800" progId="Equation.DSMT4">
                  <p:embed/>
                  <p:pic>
                    <p:nvPicPr>
                      <p:cNvPr id="6" name="对象 5">
                        <a:extLst>
                          <a:ext uri="{FF2B5EF4-FFF2-40B4-BE49-F238E27FC236}">
                            <a16:creationId xmlns:a16="http://schemas.microsoft.com/office/drawing/2014/main" id="{916DA6FD-D01A-4C89-8B35-309495F2B635}"/>
                          </a:ext>
                        </a:extLst>
                      </p:cNvPr>
                      <p:cNvPicPr>
                        <a:picLocks noChangeAspect="1" noChangeArrowheads="1"/>
                      </p:cNvPicPr>
                      <p:nvPr/>
                    </p:nvPicPr>
                    <p:blipFill>
                      <a:blip r:embed="rId10"/>
                      <a:srcRect/>
                      <a:stretch>
                        <a:fillRect/>
                      </a:stretch>
                    </p:blipFill>
                    <p:spPr bwMode="auto">
                      <a:xfrm>
                        <a:off x="531813" y="1927225"/>
                        <a:ext cx="8188325" cy="1524000"/>
                      </a:xfrm>
                      <a:prstGeom prst="rect">
                        <a:avLst/>
                      </a:prstGeom>
                      <a:noFill/>
                    </p:spPr>
                  </p:pic>
                </p:oleObj>
              </mc:Fallback>
            </mc:AlternateContent>
          </a:graphicData>
        </a:graphic>
      </p:graphicFrame>
      <p:sp>
        <p:nvSpPr>
          <p:cNvPr id="20" name="AutoShape 97">
            <a:extLst>
              <a:ext uri="{FF2B5EF4-FFF2-40B4-BE49-F238E27FC236}">
                <a16:creationId xmlns:a16="http://schemas.microsoft.com/office/drawing/2014/main" id="{5954DF99-ABFB-4BE0-8B29-D6AADFD8AFFB}"/>
              </a:ext>
            </a:extLst>
          </p:cNvPr>
          <p:cNvSpPr>
            <a:spLocks noChangeArrowheads="1"/>
          </p:cNvSpPr>
          <p:nvPr/>
        </p:nvSpPr>
        <p:spPr bwMode="auto">
          <a:xfrm>
            <a:off x="9056286" y="2678171"/>
            <a:ext cx="1008112" cy="350353"/>
          </a:xfrm>
          <a:prstGeom prst="rightArrow">
            <a:avLst>
              <a:gd name="adj1" fmla="val 50000"/>
              <a:gd name="adj2" fmla="val 162078"/>
            </a:avLst>
          </a:prstGeom>
          <a:solidFill>
            <a:srgbClr val="FFFF00"/>
          </a:solidFill>
          <a:ln w="12700">
            <a:solidFill>
              <a:srgbClr val="FF0000"/>
            </a:solidFill>
            <a:miter lim="800000"/>
            <a:headEnd/>
            <a:tailEnd/>
          </a:ln>
        </p:spPr>
        <p:txBody>
          <a:bodyPr wrap="none" anchor="ctr"/>
          <a:lstStyle/>
          <a:p>
            <a:endParaRPr lang="zh-CN" altLang="en-US" b="1" i="0"/>
          </a:p>
        </p:txBody>
      </p:sp>
      <p:graphicFrame>
        <p:nvGraphicFramePr>
          <p:cNvPr id="21" name="对象 20">
            <a:extLst>
              <a:ext uri="{FF2B5EF4-FFF2-40B4-BE49-F238E27FC236}">
                <a16:creationId xmlns:a16="http://schemas.microsoft.com/office/drawing/2014/main" id="{15639F08-867C-4112-ADD3-8B84CB2C6F52}"/>
              </a:ext>
            </a:extLst>
          </p:cNvPr>
          <p:cNvGraphicFramePr>
            <a:graphicFrameLocks noChangeAspect="1"/>
          </p:cNvGraphicFramePr>
          <p:nvPr>
            <p:extLst>
              <p:ext uri="{D42A27DB-BD31-4B8C-83A1-F6EECF244321}">
                <p14:modId xmlns:p14="http://schemas.microsoft.com/office/powerpoint/2010/main" val="4284428956"/>
              </p:ext>
            </p:extLst>
          </p:nvPr>
        </p:nvGraphicFramePr>
        <p:xfrm>
          <a:off x="10429065" y="2262953"/>
          <a:ext cx="1300163" cy="987425"/>
        </p:xfrm>
        <a:graphic>
          <a:graphicData uri="http://schemas.openxmlformats.org/presentationml/2006/ole">
            <mc:AlternateContent xmlns:mc="http://schemas.openxmlformats.org/markup-compatibility/2006">
              <mc:Choice xmlns:v="urn:schemas-microsoft-com:vml" Requires="v">
                <p:oleObj spid="_x0000_s158269" name="Equation" r:id="rId11" imgW="583920" imgH="444240" progId="Equation.DSMT4">
                  <p:embed/>
                </p:oleObj>
              </mc:Choice>
              <mc:Fallback>
                <p:oleObj name="Equation" r:id="rId11" imgW="583920" imgH="444240" progId="Equation.DSMT4">
                  <p:embed/>
                  <p:pic>
                    <p:nvPicPr>
                      <p:cNvPr id="8" name="对象 7">
                        <a:extLst>
                          <a:ext uri="{FF2B5EF4-FFF2-40B4-BE49-F238E27FC236}">
                            <a16:creationId xmlns:a16="http://schemas.microsoft.com/office/drawing/2014/main" id="{B658AEB7-66BA-4812-A284-89CE5F956291}"/>
                          </a:ext>
                        </a:extLst>
                      </p:cNvPr>
                      <p:cNvPicPr>
                        <a:picLocks noChangeAspect="1" noChangeArrowheads="1"/>
                      </p:cNvPicPr>
                      <p:nvPr/>
                    </p:nvPicPr>
                    <p:blipFill>
                      <a:blip r:embed="rId12"/>
                      <a:srcRect/>
                      <a:stretch>
                        <a:fillRect/>
                      </a:stretch>
                    </p:blipFill>
                    <p:spPr bwMode="auto">
                      <a:xfrm>
                        <a:off x="10429065" y="2262953"/>
                        <a:ext cx="1300163" cy="987425"/>
                      </a:xfrm>
                      <a:prstGeom prst="rect">
                        <a:avLst/>
                      </a:prstGeom>
                      <a:noFill/>
                    </p:spPr>
                  </p:pic>
                </p:oleObj>
              </mc:Fallback>
            </mc:AlternateContent>
          </a:graphicData>
        </a:graphic>
      </p:graphicFrame>
      <p:graphicFrame>
        <p:nvGraphicFramePr>
          <p:cNvPr id="22" name="Object 3">
            <a:extLst>
              <a:ext uri="{FF2B5EF4-FFF2-40B4-BE49-F238E27FC236}">
                <a16:creationId xmlns:a16="http://schemas.microsoft.com/office/drawing/2014/main" id="{1C3DACCB-B8B1-4375-A636-87DD0152A9EE}"/>
              </a:ext>
            </a:extLst>
          </p:cNvPr>
          <p:cNvGraphicFramePr>
            <a:graphicFrameLocks noChangeAspect="1"/>
          </p:cNvGraphicFramePr>
          <p:nvPr>
            <p:extLst>
              <p:ext uri="{D42A27DB-BD31-4B8C-83A1-F6EECF244321}">
                <p14:modId xmlns:p14="http://schemas.microsoft.com/office/powerpoint/2010/main" val="1866838267"/>
              </p:ext>
            </p:extLst>
          </p:nvPr>
        </p:nvGraphicFramePr>
        <p:xfrm>
          <a:off x="2882900" y="3786505"/>
          <a:ext cx="3213100" cy="868363"/>
        </p:xfrm>
        <a:graphic>
          <a:graphicData uri="http://schemas.openxmlformats.org/presentationml/2006/ole">
            <mc:AlternateContent xmlns:mc="http://schemas.openxmlformats.org/markup-compatibility/2006">
              <mc:Choice xmlns:v="urn:schemas-microsoft-com:vml" Requires="v">
                <p:oleObj spid="_x0000_s158270" name="Equation" r:id="rId13" imgW="1638000" imgH="444240" progId="Equation.DSMT4">
                  <p:embed/>
                </p:oleObj>
              </mc:Choice>
              <mc:Fallback>
                <p:oleObj name="Equation" r:id="rId13" imgW="1638000" imgH="444240" progId="Equation.DSMT4">
                  <p:embed/>
                  <p:pic>
                    <p:nvPicPr>
                      <p:cNvPr id="13" name="Object 3">
                        <a:extLst>
                          <a:ext uri="{FF2B5EF4-FFF2-40B4-BE49-F238E27FC236}">
                            <a16:creationId xmlns:a16="http://schemas.microsoft.com/office/drawing/2014/main" id="{EF3DB2D0-54B0-4C81-8224-B48EDFD83DC8}"/>
                          </a:ext>
                        </a:extLst>
                      </p:cNvPr>
                      <p:cNvPicPr>
                        <a:picLocks noChangeAspect="1" noChangeArrowheads="1"/>
                      </p:cNvPicPr>
                      <p:nvPr/>
                    </p:nvPicPr>
                    <p:blipFill>
                      <a:blip r:embed="rId14"/>
                      <a:srcRect/>
                      <a:stretch>
                        <a:fillRect/>
                      </a:stretch>
                    </p:blipFill>
                    <p:spPr bwMode="auto">
                      <a:xfrm>
                        <a:off x="2882900" y="3786505"/>
                        <a:ext cx="32131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2">
            <a:extLst>
              <a:ext uri="{FF2B5EF4-FFF2-40B4-BE49-F238E27FC236}">
                <a16:creationId xmlns:a16="http://schemas.microsoft.com/office/drawing/2014/main" id="{DE47376C-5BA3-4D17-8DC5-137E4C8123C9}"/>
              </a:ext>
            </a:extLst>
          </p:cNvPr>
          <p:cNvGraphicFramePr>
            <a:graphicFrameLocks noChangeAspect="1"/>
          </p:cNvGraphicFramePr>
          <p:nvPr>
            <p:extLst>
              <p:ext uri="{D42A27DB-BD31-4B8C-83A1-F6EECF244321}">
                <p14:modId xmlns:p14="http://schemas.microsoft.com/office/powerpoint/2010/main" val="3598247978"/>
              </p:ext>
            </p:extLst>
          </p:nvPr>
        </p:nvGraphicFramePr>
        <p:xfrm>
          <a:off x="7199313" y="3698758"/>
          <a:ext cx="3041650" cy="1190625"/>
        </p:xfrm>
        <a:graphic>
          <a:graphicData uri="http://schemas.openxmlformats.org/presentationml/2006/ole">
            <mc:AlternateContent xmlns:mc="http://schemas.openxmlformats.org/markup-compatibility/2006">
              <mc:Choice xmlns:v="urn:schemas-microsoft-com:vml" Requires="v">
                <p:oleObj spid="_x0000_s158271" name="Equation" r:id="rId15" imgW="1041120" imgH="431640" progId="Equation.3">
                  <p:embed/>
                </p:oleObj>
              </mc:Choice>
              <mc:Fallback>
                <p:oleObj name="Equation" r:id="rId15" imgW="1041120" imgH="431640" progId="Equation.3">
                  <p:embed/>
                  <p:pic>
                    <p:nvPicPr>
                      <p:cNvPr id="16" name="Object 12">
                        <a:extLst>
                          <a:ext uri="{FF2B5EF4-FFF2-40B4-BE49-F238E27FC236}">
                            <a16:creationId xmlns:a16="http://schemas.microsoft.com/office/drawing/2014/main" id="{694AE7EC-24C9-4207-90D6-A78F5FC722B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99313" y="3698758"/>
                        <a:ext cx="3041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3">
            <a:extLst>
              <a:ext uri="{FF2B5EF4-FFF2-40B4-BE49-F238E27FC236}">
                <a16:creationId xmlns:a16="http://schemas.microsoft.com/office/drawing/2014/main" id="{E0408EE9-215A-4E84-BDDD-4206F2DAE09F}"/>
              </a:ext>
            </a:extLst>
          </p:cNvPr>
          <p:cNvGraphicFramePr>
            <a:graphicFrameLocks noChangeAspect="1"/>
          </p:cNvGraphicFramePr>
          <p:nvPr>
            <p:extLst>
              <p:ext uri="{D42A27DB-BD31-4B8C-83A1-F6EECF244321}">
                <p14:modId xmlns:p14="http://schemas.microsoft.com/office/powerpoint/2010/main" val="2137522316"/>
              </p:ext>
            </p:extLst>
          </p:nvPr>
        </p:nvGraphicFramePr>
        <p:xfrm>
          <a:off x="147471" y="5224663"/>
          <a:ext cx="9021763" cy="1163638"/>
        </p:xfrm>
        <a:graphic>
          <a:graphicData uri="http://schemas.openxmlformats.org/presentationml/2006/ole">
            <mc:AlternateContent xmlns:mc="http://schemas.openxmlformats.org/markup-compatibility/2006">
              <mc:Choice xmlns:v="urn:schemas-microsoft-com:vml" Requires="v">
                <p:oleObj spid="_x0000_s158272" name="Equation" r:id="rId17" imgW="3416040" imgH="444240" progId="Equation.DSMT4">
                  <p:embed/>
                </p:oleObj>
              </mc:Choice>
              <mc:Fallback>
                <p:oleObj name="Equation" r:id="rId17" imgW="3416040" imgH="444240" progId="Equation.DSMT4">
                  <p:embed/>
                  <p:pic>
                    <p:nvPicPr>
                      <p:cNvPr id="17" name="Object 3">
                        <a:extLst>
                          <a:ext uri="{FF2B5EF4-FFF2-40B4-BE49-F238E27FC236}">
                            <a16:creationId xmlns:a16="http://schemas.microsoft.com/office/drawing/2014/main" id="{A8764EB3-57B4-4028-8B1F-A0954FE6EEA1}"/>
                          </a:ext>
                        </a:extLst>
                      </p:cNvPr>
                      <p:cNvPicPr>
                        <a:picLocks noChangeAspect="1" noChangeArrowheads="1"/>
                      </p:cNvPicPr>
                      <p:nvPr/>
                    </p:nvPicPr>
                    <p:blipFill>
                      <a:blip r:embed="rId18"/>
                      <a:srcRect/>
                      <a:stretch>
                        <a:fillRect/>
                      </a:stretch>
                    </p:blipFill>
                    <p:spPr bwMode="auto">
                      <a:xfrm>
                        <a:off x="147471" y="5224663"/>
                        <a:ext cx="9021763"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5">
            <a:extLst>
              <a:ext uri="{FF2B5EF4-FFF2-40B4-BE49-F238E27FC236}">
                <a16:creationId xmlns:a16="http://schemas.microsoft.com/office/drawing/2014/main" id="{D614A388-66CD-48A2-964E-BD396486E8AA}"/>
              </a:ext>
            </a:extLst>
          </p:cNvPr>
          <p:cNvGraphicFramePr>
            <a:graphicFrameLocks noChangeAspect="1"/>
          </p:cNvGraphicFramePr>
          <p:nvPr>
            <p:extLst>
              <p:ext uri="{D42A27DB-BD31-4B8C-83A1-F6EECF244321}">
                <p14:modId xmlns:p14="http://schemas.microsoft.com/office/powerpoint/2010/main" val="4102803679"/>
              </p:ext>
            </p:extLst>
          </p:nvPr>
        </p:nvGraphicFramePr>
        <p:xfrm>
          <a:off x="9169234" y="5360653"/>
          <a:ext cx="2976563" cy="1131888"/>
        </p:xfrm>
        <a:graphic>
          <a:graphicData uri="http://schemas.openxmlformats.org/presentationml/2006/ole">
            <mc:AlternateContent xmlns:mc="http://schemas.openxmlformats.org/markup-compatibility/2006">
              <mc:Choice xmlns:v="urn:schemas-microsoft-com:vml" Requires="v">
                <p:oleObj spid="_x0000_s158273" name="Equation" r:id="rId19" imgW="1130040" imgH="431640" progId="Equation.3">
                  <p:embed/>
                </p:oleObj>
              </mc:Choice>
              <mc:Fallback>
                <p:oleObj name="Equation" r:id="rId19" imgW="1130040" imgH="431640" progId="Equation.3">
                  <p:embed/>
                  <p:pic>
                    <p:nvPicPr>
                      <p:cNvPr id="18" name="Object 15">
                        <a:extLst>
                          <a:ext uri="{FF2B5EF4-FFF2-40B4-BE49-F238E27FC236}">
                            <a16:creationId xmlns:a16="http://schemas.microsoft.com/office/drawing/2014/main" id="{0D91ADDB-C8F1-4F5C-8020-C7B15A83610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69234" y="5360653"/>
                        <a:ext cx="2976563"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96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circle(in)">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circle(in)">
                                      <p:cBhvr>
                                        <p:cTn id="27" dur="2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ircle(in)">
                                      <p:cBhvr>
                                        <p:cTn id="42" dur="20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heel(1)">
                                      <p:cBhvr>
                                        <p:cTn id="4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6116DC49-888E-4A7A-9E7D-1C1C1F2ED0CB}"/>
              </a:ext>
            </a:extLst>
          </p:cNvPr>
          <p:cNvSpPr>
            <a:spLocks noChangeArrowheads="1"/>
          </p:cNvSpPr>
          <p:nvPr/>
        </p:nvSpPr>
        <p:spPr bwMode="auto">
          <a:xfrm>
            <a:off x="1094593" y="2210830"/>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F39D6169-24C9-4DD1-A7EC-43E1635CD0C1}"/>
              </a:ext>
            </a:extLst>
          </p:cNvPr>
          <p:cNvGraphicFramePr>
            <a:graphicFrameLocks noChangeAspect="1"/>
          </p:cNvGraphicFramePr>
          <p:nvPr>
            <p:extLst>
              <p:ext uri="{D42A27DB-BD31-4B8C-83A1-F6EECF244321}">
                <p14:modId xmlns:p14="http://schemas.microsoft.com/office/powerpoint/2010/main" val="38897678"/>
              </p:ext>
            </p:extLst>
          </p:nvPr>
        </p:nvGraphicFramePr>
        <p:xfrm>
          <a:off x="6159500" y="131763"/>
          <a:ext cx="3641725" cy="527050"/>
        </p:xfrm>
        <a:graphic>
          <a:graphicData uri="http://schemas.openxmlformats.org/presentationml/2006/ole">
            <mc:AlternateContent xmlns:mc="http://schemas.openxmlformats.org/markup-compatibility/2006">
              <mc:Choice xmlns:v="urn:schemas-microsoft-com:vml" Requires="v">
                <p:oleObj spid="_x0000_s174565" name="Equation" r:id="rId3" imgW="1422360" imgH="203040" progId="Equation.DSMT4">
                  <p:embed/>
                </p:oleObj>
              </mc:Choice>
              <mc:Fallback>
                <p:oleObj name="Equation" r:id="rId3" imgW="1422360" imgH="203040" progId="Equation.DSMT4">
                  <p:embed/>
                  <p:pic>
                    <p:nvPicPr>
                      <p:cNvPr id="5" name="Object 16">
                        <a:extLst>
                          <a:ext uri="{FF2B5EF4-FFF2-40B4-BE49-F238E27FC236}">
                            <a16:creationId xmlns:a16="http://schemas.microsoft.com/office/drawing/2014/main" id="{7AF1865A-A81B-4BE2-A279-7FDDAA89AF7C}"/>
                          </a:ext>
                        </a:extLst>
                      </p:cNvPr>
                      <p:cNvPicPr>
                        <a:picLocks noChangeAspect="1" noChangeArrowheads="1"/>
                      </p:cNvPicPr>
                      <p:nvPr/>
                    </p:nvPicPr>
                    <p:blipFill>
                      <a:blip r:embed="rId4"/>
                      <a:srcRect/>
                      <a:stretch>
                        <a:fillRect/>
                      </a:stretch>
                    </p:blipFill>
                    <p:spPr bwMode="auto">
                      <a:xfrm>
                        <a:off x="6159500" y="131763"/>
                        <a:ext cx="36417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1E3B5EE9-0F1C-4150-82C3-65EFC6E16902}"/>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9900"/>
                </a:solidFill>
                <a:latin typeface="Times New Roman" panose="02020603050405020304" pitchFamily="18" charset="0"/>
                <a:cs typeface="Times New Roman" panose="02020603050405020304" pitchFamily="18" charset="0"/>
              </a:rPr>
              <a:t>设粒子的状态为           </a:t>
            </a:r>
            <a:endParaRPr lang="zh-CN" altLang="en-US" sz="2800" b="1" dirty="0">
              <a:solidFill>
                <a:srgbClr val="009900"/>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14AD5C4A-A68C-4695-AE59-EAD65BEB9715}"/>
              </a:ext>
            </a:extLst>
          </p:cNvPr>
          <p:cNvGraphicFramePr>
            <a:graphicFrameLocks noChangeAspect="1"/>
          </p:cNvGraphicFramePr>
          <p:nvPr>
            <p:extLst>
              <p:ext uri="{D42A27DB-BD31-4B8C-83A1-F6EECF244321}">
                <p14:modId xmlns:p14="http://schemas.microsoft.com/office/powerpoint/2010/main" val="2976349220"/>
              </p:ext>
            </p:extLst>
          </p:nvPr>
        </p:nvGraphicFramePr>
        <p:xfrm>
          <a:off x="3132052" y="790560"/>
          <a:ext cx="1218639" cy="636587"/>
        </p:xfrm>
        <a:graphic>
          <a:graphicData uri="http://schemas.openxmlformats.org/presentationml/2006/ole">
            <mc:AlternateContent xmlns:mc="http://schemas.openxmlformats.org/markup-compatibility/2006">
              <mc:Choice xmlns:v="urn:schemas-microsoft-com:vml" Requires="v">
                <p:oleObj spid="_x0000_s174566" name="Equation" r:id="rId5" imgW="558720" imgH="203040" progId="Equation.DSMT4">
                  <p:embed/>
                </p:oleObj>
              </mc:Choice>
              <mc:Fallback>
                <p:oleObj name="Equation" r:id="rId5" imgW="558720" imgH="203040" progId="Equation.DSMT4">
                  <p:embed/>
                  <p:pic>
                    <p:nvPicPr>
                      <p:cNvPr id="8" name="Object 2">
                        <a:extLst>
                          <a:ext uri="{FF2B5EF4-FFF2-40B4-BE49-F238E27FC236}">
                            <a16:creationId xmlns:a16="http://schemas.microsoft.com/office/drawing/2014/main" id="{32EE11B7-7C5A-4EA8-8837-E2C68CDB379C}"/>
                          </a:ext>
                        </a:extLst>
                      </p:cNvPr>
                      <p:cNvPicPr>
                        <a:picLocks noChangeAspect="1" noChangeArrowheads="1"/>
                      </p:cNvPicPr>
                      <p:nvPr/>
                    </p:nvPicPr>
                    <p:blipFill>
                      <a:blip r:embed="rId6"/>
                      <a:srcRect/>
                      <a:stretch>
                        <a:fillRect/>
                      </a:stretch>
                    </p:blipFill>
                    <p:spPr bwMode="auto">
                      <a:xfrm>
                        <a:off x="3132052" y="790560"/>
                        <a:ext cx="1218639" cy="636587"/>
                      </a:xfrm>
                      <a:prstGeom prst="rect">
                        <a:avLst/>
                      </a:prstGeom>
                      <a:noFill/>
                      <a:ln>
                        <a:noFill/>
                      </a:ln>
                      <a:effectLst/>
                      <a:extLst/>
                    </p:spPr>
                  </p:pic>
                </p:oleObj>
              </mc:Fallback>
            </mc:AlternateContent>
          </a:graphicData>
        </a:graphic>
      </p:graphicFrame>
      <p:sp>
        <p:nvSpPr>
          <p:cNvPr id="14" name="矩形 13">
            <a:extLst>
              <a:ext uri="{FF2B5EF4-FFF2-40B4-BE49-F238E27FC236}">
                <a16:creationId xmlns:a16="http://schemas.microsoft.com/office/drawing/2014/main" id="{CA672B25-E41E-493D-934B-55359BC032D9}"/>
              </a:ext>
            </a:extLst>
          </p:cNvPr>
          <p:cNvSpPr/>
          <p:nvPr/>
        </p:nvSpPr>
        <p:spPr>
          <a:xfrm>
            <a:off x="4968341" y="754150"/>
            <a:ext cx="6024042" cy="523220"/>
          </a:xfrm>
          <a:prstGeom prst="rect">
            <a:avLst/>
          </a:prstGeom>
        </p:spPr>
        <p:txBody>
          <a:bodyPr wrap="square">
            <a:spAutoFit/>
          </a:bodyPr>
          <a:lstStyle/>
          <a:p>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把该</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波函数用</a:t>
            </a:r>
            <a:r>
              <a:rPr lang="zh-CN" altLang="en-US" sz="2800" b="1" dirty="0">
                <a:solidFill>
                  <a:srgbClr val="FF6600"/>
                </a:solidFill>
                <a:ea typeface=""/>
                <a:cs typeface=""/>
              </a:rPr>
              <a:t>动量本征波函数</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展开</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3333FF"/>
              </a:solidFill>
            </a:endParaRPr>
          </a:p>
        </p:txBody>
      </p:sp>
      <p:graphicFrame>
        <p:nvGraphicFramePr>
          <p:cNvPr id="15" name="对象 14">
            <a:extLst>
              <a:ext uri="{FF2B5EF4-FFF2-40B4-BE49-F238E27FC236}">
                <a16:creationId xmlns:a16="http://schemas.microsoft.com/office/drawing/2014/main" id="{51418D6B-B972-4F7D-817A-E55D10A42E29}"/>
              </a:ext>
            </a:extLst>
          </p:cNvPr>
          <p:cNvGraphicFramePr>
            <a:graphicFrameLocks noChangeAspect="1"/>
          </p:cNvGraphicFramePr>
          <p:nvPr>
            <p:extLst>
              <p:ext uri="{D42A27DB-BD31-4B8C-83A1-F6EECF244321}">
                <p14:modId xmlns:p14="http://schemas.microsoft.com/office/powerpoint/2010/main" val="702324059"/>
              </p:ext>
            </p:extLst>
          </p:nvPr>
        </p:nvGraphicFramePr>
        <p:xfrm>
          <a:off x="7564369" y="1205681"/>
          <a:ext cx="4460875" cy="1095375"/>
        </p:xfrm>
        <a:graphic>
          <a:graphicData uri="http://schemas.openxmlformats.org/presentationml/2006/ole">
            <mc:AlternateContent xmlns:mc="http://schemas.openxmlformats.org/markup-compatibility/2006">
              <mc:Choice xmlns:v="urn:schemas-microsoft-com:vml" Requires="v">
                <p:oleObj spid="_x0000_s174567" name="Equation" r:id="rId7" imgW="1143000" imgH="279360" progId="Equation.DSMT4">
                  <p:embed/>
                </p:oleObj>
              </mc:Choice>
              <mc:Fallback>
                <p:oleObj name="Equation" r:id="rId7" imgW="1143000" imgH="279360" progId="Equation.DSMT4">
                  <p:embed/>
                  <p:pic>
                    <p:nvPicPr>
                      <p:cNvPr id="7" name="对象 6">
                        <a:extLst>
                          <a:ext uri="{FF2B5EF4-FFF2-40B4-BE49-F238E27FC236}">
                            <a16:creationId xmlns:a16="http://schemas.microsoft.com/office/drawing/2014/main" id="{4652D37B-1143-476F-B383-05352CEAEBB7}"/>
                          </a:ext>
                        </a:extLst>
                      </p:cNvPr>
                      <p:cNvPicPr>
                        <a:picLocks noChangeAspect="1" noChangeArrowheads="1"/>
                      </p:cNvPicPr>
                      <p:nvPr/>
                    </p:nvPicPr>
                    <p:blipFill>
                      <a:blip r:embed="rId8"/>
                      <a:srcRect/>
                      <a:stretch>
                        <a:fillRect/>
                      </a:stretch>
                    </p:blipFill>
                    <p:spPr bwMode="auto">
                      <a:xfrm>
                        <a:off x="7564369" y="1205681"/>
                        <a:ext cx="4460875" cy="1095375"/>
                      </a:xfrm>
                      <a:prstGeom prst="rect">
                        <a:avLst/>
                      </a:prstGeom>
                      <a:noFill/>
                    </p:spPr>
                  </p:pic>
                </p:oleObj>
              </mc:Fallback>
            </mc:AlternateContent>
          </a:graphicData>
        </a:graphic>
      </p:graphicFrame>
      <p:sp>
        <p:nvSpPr>
          <p:cNvPr id="17" name="矩形 16">
            <a:extLst>
              <a:ext uri="{FF2B5EF4-FFF2-40B4-BE49-F238E27FC236}">
                <a16:creationId xmlns:a16="http://schemas.microsoft.com/office/drawing/2014/main" id="{52AAAC18-F145-40D0-83FC-89FD27E91BD0}"/>
              </a:ext>
            </a:extLst>
          </p:cNvPr>
          <p:cNvSpPr/>
          <p:nvPr/>
        </p:nvSpPr>
        <p:spPr>
          <a:xfrm>
            <a:off x="2610074" y="2686993"/>
            <a:ext cx="237873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不能</a:t>
            </a:r>
            <a:r>
              <a:rPr lang="zh-CN" altLang="zh-CN" sz="2800" b="1" kern="100" dirty="0">
                <a:solidFill>
                  <a:srgbClr val="FF0000"/>
                </a:solidFill>
                <a:latin typeface="Times New Roman" panose="02020603050405020304" pitchFamily="18" charset="0"/>
                <a:cs typeface="Times New Roman" panose="02020603050405020304" pitchFamily="18" charset="0"/>
              </a:rPr>
              <a:t>归一化</a:t>
            </a:r>
            <a:r>
              <a:rPr lang="zh-CN" altLang="en-US" sz="2800" b="1" kern="100" dirty="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endParaRPr>
          </a:p>
        </p:txBody>
      </p:sp>
      <p:sp>
        <p:nvSpPr>
          <p:cNvPr id="18" name="矩形 17">
            <a:extLst>
              <a:ext uri="{FF2B5EF4-FFF2-40B4-BE49-F238E27FC236}">
                <a16:creationId xmlns:a16="http://schemas.microsoft.com/office/drawing/2014/main" id="{C6EA0DBB-781E-4EA1-B6E4-172A78F87AD5}"/>
              </a:ext>
            </a:extLst>
          </p:cNvPr>
          <p:cNvSpPr/>
          <p:nvPr/>
        </p:nvSpPr>
        <p:spPr>
          <a:xfrm>
            <a:off x="5969140" y="2565748"/>
            <a:ext cx="502324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原因：</a:t>
            </a:r>
            <a:r>
              <a:rPr lang="zh-CN" altLang="en-US" sz="2800" b="1" kern="100" dirty="0">
                <a:latin typeface="Times New Roman" panose="02020603050405020304" pitchFamily="18" charset="0"/>
                <a:cs typeface="Times New Roman" panose="02020603050405020304" pitchFamily="18" charset="0"/>
              </a:rPr>
              <a:t>自由粒子，</a:t>
            </a:r>
            <a:r>
              <a:rPr lang="zh-CN" altLang="en-US" sz="2800" b="1" kern="100" dirty="0">
                <a:solidFill>
                  <a:srgbClr val="FF00FF"/>
                </a:solidFill>
                <a:latin typeface="Times New Roman" panose="02020603050405020304" pitchFamily="18" charset="0"/>
                <a:cs typeface="Times New Roman" panose="02020603050405020304" pitchFamily="18" charset="0"/>
              </a:rPr>
              <a:t>不是束缚态</a:t>
            </a:r>
            <a:endParaRPr lang="zh-CN" altLang="en-US" sz="2800" b="1" dirty="0">
              <a:solidFill>
                <a:srgbClr val="FF00FF"/>
              </a:solidFill>
            </a:endParaRPr>
          </a:p>
        </p:txBody>
      </p:sp>
      <p:graphicFrame>
        <p:nvGraphicFramePr>
          <p:cNvPr id="19" name="对象 18">
            <a:extLst>
              <a:ext uri="{FF2B5EF4-FFF2-40B4-BE49-F238E27FC236}">
                <a16:creationId xmlns:a16="http://schemas.microsoft.com/office/drawing/2014/main" id="{DE6FFBFB-D4AC-4566-9F81-E855ED5D5B98}"/>
              </a:ext>
            </a:extLst>
          </p:cNvPr>
          <p:cNvGraphicFramePr>
            <a:graphicFrameLocks noChangeAspect="1"/>
          </p:cNvGraphicFramePr>
          <p:nvPr>
            <p:extLst>
              <p:ext uri="{D42A27DB-BD31-4B8C-83A1-F6EECF244321}">
                <p14:modId xmlns:p14="http://schemas.microsoft.com/office/powerpoint/2010/main" val="222083663"/>
              </p:ext>
            </p:extLst>
          </p:nvPr>
        </p:nvGraphicFramePr>
        <p:xfrm>
          <a:off x="1208088" y="1281113"/>
          <a:ext cx="5815012" cy="1001712"/>
        </p:xfrm>
        <a:graphic>
          <a:graphicData uri="http://schemas.openxmlformats.org/presentationml/2006/ole">
            <mc:AlternateContent xmlns:mc="http://schemas.openxmlformats.org/markup-compatibility/2006">
              <mc:Choice xmlns:v="urn:schemas-microsoft-com:vml" Requires="v">
                <p:oleObj spid="_x0000_s174568" name="Equation" r:id="rId9" imgW="2793960" imgH="482400" progId="Equation.DSMT4">
                  <p:embed/>
                </p:oleObj>
              </mc:Choice>
              <mc:Fallback>
                <p:oleObj name="Equation" r:id="rId9" imgW="2793960" imgH="482400" progId="Equation.DSMT4">
                  <p:embed/>
                  <p:pic>
                    <p:nvPicPr>
                      <p:cNvPr id="16" name="对象 15">
                        <a:extLst>
                          <a:ext uri="{FF2B5EF4-FFF2-40B4-BE49-F238E27FC236}">
                            <a16:creationId xmlns:a16="http://schemas.microsoft.com/office/drawing/2014/main" id="{5604E869-2BF4-4027-8ADA-26F4B2A24C20}"/>
                          </a:ext>
                        </a:extLst>
                      </p:cNvPr>
                      <p:cNvPicPr>
                        <a:picLocks noChangeAspect="1" noChangeArrowheads="1"/>
                      </p:cNvPicPr>
                      <p:nvPr/>
                    </p:nvPicPr>
                    <p:blipFill>
                      <a:blip r:embed="rId10"/>
                      <a:srcRect/>
                      <a:stretch>
                        <a:fillRect/>
                      </a:stretch>
                    </p:blipFill>
                    <p:spPr bwMode="auto">
                      <a:xfrm>
                        <a:off x="1208088" y="1281113"/>
                        <a:ext cx="5815012" cy="1001712"/>
                      </a:xfrm>
                      <a:prstGeom prst="rect">
                        <a:avLst/>
                      </a:prstGeom>
                      <a:noFill/>
                    </p:spPr>
                  </p:pic>
                </p:oleObj>
              </mc:Fallback>
            </mc:AlternateContent>
          </a:graphicData>
        </a:graphic>
      </p:graphicFrame>
      <p:graphicFrame>
        <p:nvGraphicFramePr>
          <p:cNvPr id="23" name="Object 16">
            <a:extLst>
              <a:ext uri="{FF2B5EF4-FFF2-40B4-BE49-F238E27FC236}">
                <a16:creationId xmlns:a16="http://schemas.microsoft.com/office/drawing/2014/main" id="{409A8DB9-DC9C-4CCC-8FC2-C850E46C9794}"/>
              </a:ext>
            </a:extLst>
          </p:cNvPr>
          <p:cNvGraphicFramePr>
            <a:graphicFrameLocks noChangeAspect="1"/>
          </p:cNvGraphicFramePr>
          <p:nvPr>
            <p:extLst>
              <p:ext uri="{D42A27DB-BD31-4B8C-83A1-F6EECF244321}">
                <p14:modId xmlns:p14="http://schemas.microsoft.com/office/powerpoint/2010/main" val="2827061936"/>
              </p:ext>
            </p:extLst>
          </p:nvPr>
        </p:nvGraphicFramePr>
        <p:xfrm>
          <a:off x="1116013" y="3271838"/>
          <a:ext cx="5006975" cy="1250950"/>
        </p:xfrm>
        <a:graphic>
          <a:graphicData uri="http://schemas.openxmlformats.org/presentationml/2006/ole">
            <mc:AlternateContent xmlns:mc="http://schemas.openxmlformats.org/markup-compatibility/2006">
              <mc:Choice xmlns:v="urn:schemas-microsoft-com:vml" Requires="v">
                <p:oleObj spid="_x0000_s174569" name="Equation" r:id="rId11" imgW="1955520" imgH="482400" progId="Equation.DSMT4">
                  <p:embed/>
                </p:oleObj>
              </mc:Choice>
              <mc:Fallback>
                <p:oleObj name="Equation" r:id="rId11" imgW="1955520" imgH="482400" progId="Equation.DSMT4">
                  <p:embed/>
                  <p:pic>
                    <p:nvPicPr>
                      <p:cNvPr id="9" name="Object 16">
                        <a:extLst>
                          <a:ext uri="{FF2B5EF4-FFF2-40B4-BE49-F238E27FC236}">
                            <a16:creationId xmlns:a16="http://schemas.microsoft.com/office/drawing/2014/main" id="{416C54D1-C88C-416A-B037-1EC23B237291}"/>
                          </a:ext>
                        </a:extLst>
                      </p:cNvPr>
                      <p:cNvPicPr>
                        <a:picLocks noChangeAspect="1" noChangeArrowheads="1"/>
                      </p:cNvPicPr>
                      <p:nvPr/>
                    </p:nvPicPr>
                    <p:blipFill>
                      <a:blip r:embed="rId12"/>
                      <a:srcRect/>
                      <a:stretch>
                        <a:fillRect/>
                      </a:stretch>
                    </p:blipFill>
                    <p:spPr bwMode="auto">
                      <a:xfrm>
                        <a:off x="1116013" y="3271838"/>
                        <a:ext cx="5006975"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6">
            <a:extLst>
              <a:ext uri="{FF2B5EF4-FFF2-40B4-BE49-F238E27FC236}">
                <a16:creationId xmlns:a16="http://schemas.microsoft.com/office/drawing/2014/main" id="{A3D905B4-56AA-46B3-8388-D54426411EC9}"/>
              </a:ext>
            </a:extLst>
          </p:cNvPr>
          <p:cNvGraphicFramePr>
            <a:graphicFrameLocks noChangeAspect="1"/>
          </p:cNvGraphicFramePr>
          <p:nvPr>
            <p:extLst>
              <p:ext uri="{D42A27DB-BD31-4B8C-83A1-F6EECF244321}">
                <p14:modId xmlns:p14="http://schemas.microsoft.com/office/powerpoint/2010/main" val="1365808141"/>
              </p:ext>
            </p:extLst>
          </p:nvPr>
        </p:nvGraphicFramePr>
        <p:xfrm>
          <a:off x="6351588" y="3371850"/>
          <a:ext cx="4389437" cy="1020763"/>
        </p:xfrm>
        <a:graphic>
          <a:graphicData uri="http://schemas.openxmlformats.org/presentationml/2006/ole">
            <mc:AlternateContent xmlns:mc="http://schemas.openxmlformats.org/markup-compatibility/2006">
              <mc:Choice xmlns:v="urn:schemas-microsoft-com:vml" Requires="v">
                <p:oleObj spid="_x0000_s174570" name="Equation" r:id="rId13" imgW="1714320" imgH="393480" progId="Equation.DSMT4">
                  <p:embed/>
                </p:oleObj>
              </mc:Choice>
              <mc:Fallback>
                <p:oleObj name="Equation" r:id="rId13" imgW="1714320" imgH="393480" progId="Equation.DSMT4">
                  <p:embed/>
                  <p:pic>
                    <p:nvPicPr>
                      <p:cNvPr id="10" name="Object 16">
                        <a:extLst>
                          <a:ext uri="{FF2B5EF4-FFF2-40B4-BE49-F238E27FC236}">
                            <a16:creationId xmlns:a16="http://schemas.microsoft.com/office/drawing/2014/main" id="{CBF34A45-DE99-4BE6-B7A8-B94962C4708D}"/>
                          </a:ext>
                        </a:extLst>
                      </p:cNvPr>
                      <p:cNvPicPr>
                        <a:picLocks noChangeAspect="1" noChangeArrowheads="1"/>
                      </p:cNvPicPr>
                      <p:nvPr/>
                    </p:nvPicPr>
                    <p:blipFill>
                      <a:blip r:embed="rId14"/>
                      <a:srcRect/>
                      <a:stretch>
                        <a:fillRect/>
                      </a:stretch>
                    </p:blipFill>
                    <p:spPr bwMode="auto">
                      <a:xfrm>
                        <a:off x="6351588" y="3371850"/>
                        <a:ext cx="4389437"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6">
            <a:extLst>
              <a:ext uri="{FF2B5EF4-FFF2-40B4-BE49-F238E27FC236}">
                <a16:creationId xmlns:a16="http://schemas.microsoft.com/office/drawing/2014/main" id="{7650F017-E7DC-4423-B23E-B04BFE287CBC}"/>
              </a:ext>
            </a:extLst>
          </p:cNvPr>
          <p:cNvGraphicFramePr>
            <a:graphicFrameLocks noChangeAspect="1"/>
          </p:cNvGraphicFramePr>
          <p:nvPr>
            <p:extLst>
              <p:ext uri="{D42A27DB-BD31-4B8C-83A1-F6EECF244321}">
                <p14:modId xmlns:p14="http://schemas.microsoft.com/office/powerpoint/2010/main" val="3932362693"/>
              </p:ext>
            </p:extLst>
          </p:nvPr>
        </p:nvGraphicFramePr>
        <p:xfrm>
          <a:off x="1736813" y="4515864"/>
          <a:ext cx="6503988" cy="1020763"/>
        </p:xfrm>
        <a:graphic>
          <a:graphicData uri="http://schemas.openxmlformats.org/presentationml/2006/ole">
            <mc:AlternateContent xmlns:mc="http://schemas.openxmlformats.org/markup-compatibility/2006">
              <mc:Choice xmlns:v="urn:schemas-microsoft-com:vml" Requires="v">
                <p:oleObj spid="_x0000_s174571" name="Equation" r:id="rId15" imgW="2539800" imgH="393480" progId="Equation.DSMT4">
                  <p:embed/>
                </p:oleObj>
              </mc:Choice>
              <mc:Fallback>
                <p:oleObj name="Equation" r:id="rId15" imgW="2539800" imgH="393480" progId="Equation.DSMT4">
                  <p:embed/>
                  <p:pic>
                    <p:nvPicPr>
                      <p:cNvPr id="20" name="Object 16">
                        <a:extLst>
                          <a:ext uri="{FF2B5EF4-FFF2-40B4-BE49-F238E27FC236}">
                            <a16:creationId xmlns:a16="http://schemas.microsoft.com/office/drawing/2014/main" id="{2448B60B-D67C-4151-8904-B6F14CF0F988}"/>
                          </a:ext>
                        </a:extLst>
                      </p:cNvPr>
                      <p:cNvPicPr>
                        <a:picLocks noChangeAspect="1" noChangeArrowheads="1"/>
                      </p:cNvPicPr>
                      <p:nvPr/>
                    </p:nvPicPr>
                    <p:blipFill>
                      <a:blip r:embed="rId16"/>
                      <a:srcRect/>
                      <a:stretch>
                        <a:fillRect/>
                      </a:stretch>
                    </p:blipFill>
                    <p:spPr bwMode="auto">
                      <a:xfrm>
                        <a:off x="1736813" y="4515864"/>
                        <a:ext cx="6503988"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1672D2F4-CBE3-42DC-BEE4-42959F6138A9}"/>
              </a:ext>
            </a:extLst>
          </p:cNvPr>
          <p:cNvGraphicFramePr>
            <a:graphicFrameLocks noChangeAspect="1"/>
          </p:cNvGraphicFramePr>
          <p:nvPr>
            <p:extLst>
              <p:ext uri="{D42A27DB-BD31-4B8C-83A1-F6EECF244321}">
                <p14:modId xmlns:p14="http://schemas.microsoft.com/office/powerpoint/2010/main" val="1108603141"/>
              </p:ext>
            </p:extLst>
          </p:nvPr>
        </p:nvGraphicFramePr>
        <p:xfrm>
          <a:off x="1564147" y="5315971"/>
          <a:ext cx="3341687" cy="1283335"/>
        </p:xfrm>
        <a:graphic>
          <a:graphicData uri="http://schemas.openxmlformats.org/presentationml/2006/ole">
            <mc:AlternateContent xmlns:mc="http://schemas.openxmlformats.org/markup-compatibility/2006">
              <mc:Choice xmlns:v="urn:schemas-microsoft-com:vml" Requires="v">
                <p:oleObj spid="_x0000_s174572" name="Equation" r:id="rId17" imgW="1028520" imgH="393480" progId="Equation.DSMT4">
                  <p:embed/>
                </p:oleObj>
              </mc:Choice>
              <mc:Fallback>
                <p:oleObj name="Equation" r:id="rId17" imgW="1028520" imgH="393480" progId="Equation.DSMT4">
                  <p:embed/>
                  <p:pic>
                    <p:nvPicPr>
                      <p:cNvPr id="21" name="对象 20">
                        <a:extLst>
                          <a:ext uri="{FF2B5EF4-FFF2-40B4-BE49-F238E27FC236}">
                            <a16:creationId xmlns:a16="http://schemas.microsoft.com/office/drawing/2014/main" id="{69BB0CCA-9C16-40EF-A712-1379D82FEB19}"/>
                          </a:ext>
                        </a:extLst>
                      </p:cNvPr>
                      <p:cNvPicPr>
                        <a:picLocks noChangeAspect="1" noChangeArrowheads="1"/>
                      </p:cNvPicPr>
                      <p:nvPr/>
                    </p:nvPicPr>
                    <p:blipFill>
                      <a:blip r:embed="rId18"/>
                      <a:srcRect/>
                      <a:stretch>
                        <a:fillRect/>
                      </a:stretch>
                    </p:blipFill>
                    <p:spPr bwMode="auto">
                      <a:xfrm>
                        <a:off x="1564147" y="5315971"/>
                        <a:ext cx="3341687" cy="1283335"/>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2C509009-2A61-4D52-8FB6-47325589D95A}"/>
              </a:ext>
            </a:extLst>
          </p:cNvPr>
          <p:cNvGraphicFramePr>
            <a:graphicFrameLocks noChangeAspect="1"/>
          </p:cNvGraphicFramePr>
          <p:nvPr>
            <p:extLst>
              <p:ext uri="{D42A27DB-BD31-4B8C-83A1-F6EECF244321}">
                <p14:modId xmlns:p14="http://schemas.microsoft.com/office/powerpoint/2010/main" val="4088419702"/>
              </p:ext>
            </p:extLst>
          </p:nvPr>
        </p:nvGraphicFramePr>
        <p:xfrm>
          <a:off x="5349293" y="5176820"/>
          <a:ext cx="3512308" cy="1285378"/>
        </p:xfrm>
        <a:graphic>
          <a:graphicData uri="http://schemas.openxmlformats.org/presentationml/2006/ole">
            <mc:AlternateContent xmlns:mc="http://schemas.openxmlformats.org/markup-compatibility/2006">
              <mc:Choice xmlns:v="urn:schemas-microsoft-com:vml" Requires="v">
                <p:oleObj spid="_x0000_s174573" name="Equation" r:id="rId19" imgW="1079280" imgH="393480" progId="Equation.DSMT4">
                  <p:embed/>
                </p:oleObj>
              </mc:Choice>
              <mc:Fallback>
                <p:oleObj name="Equation" r:id="rId19" imgW="1079280" imgH="393480" progId="Equation.DSMT4">
                  <p:embed/>
                  <p:pic>
                    <p:nvPicPr>
                      <p:cNvPr id="22" name="对象 21">
                        <a:extLst>
                          <a:ext uri="{FF2B5EF4-FFF2-40B4-BE49-F238E27FC236}">
                            <a16:creationId xmlns:a16="http://schemas.microsoft.com/office/drawing/2014/main" id="{B5E82143-34F9-4CC6-B180-FB2819806500}"/>
                          </a:ext>
                        </a:extLst>
                      </p:cNvPr>
                      <p:cNvPicPr>
                        <a:picLocks noChangeAspect="1" noChangeArrowheads="1"/>
                      </p:cNvPicPr>
                      <p:nvPr/>
                    </p:nvPicPr>
                    <p:blipFill>
                      <a:blip r:embed="rId20"/>
                      <a:srcRect/>
                      <a:stretch>
                        <a:fillRect/>
                      </a:stretch>
                    </p:blipFill>
                    <p:spPr bwMode="auto">
                      <a:xfrm>
                        <a:off x="5349293" y="5176820"/>
                        <a:ext cx="3512308" cy="1285378"/>
                      </a:xfrm>
                      <a:prstGeom prst="rect">
                        <a:avLst/>
                      </a:prstGeom>
                      <a:noFill/>
                    </p:spPr>
                  </p:pic>
                </p:oleObj>
              </mc:Fallback>
            </mc:AlternateContent>
          </a:graphicData>
        </a:graphic>
      </p:graphicFrame>
      <p:sp>
        <p:nvSpPr>
          <p:cNvPr id="16" name="AutoShape 12">
            <a:extLst>
              <a:ext uri="{FF2B5EF4-FFF2-40B4-BE49-F238E27FC236}">
                <a16:creationId xmlns:a16="http://schemas.microsoft.com/office/drawing/2014/main" id="{F65B7160-823D-47CE-8511-16A8D074449C}"/>
              </a:ext>
            </a:extLst>
          </p:cNvPr>
          <p:cNvSpPr>
            <a:spLocks noChangeArrowheads="1"/>
          </p:cNvSpPr>
          <p:nvPr/>
        </p:nvSpPr>
        <p:spPr bwMode="auto">
          <a:xfrm>
            <a:off x="9007387" y="5176820"/>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20" name="Object 2">
            <a:extLst>
              <a:ext uri="{FF2B5EF4-FFF2-40B4-BE49-F238E27FC236}">
                <a16:creationId xmlns:a16="http://schemas.microsoft.com/office/drawing/2014/main" id="{F4FF39C7-009D-48F9-9AC7-37998EFF353F}"/>
              </a:ext>
            </a:extLst>
          </p:cNvPr>
          <p:cNvGraphicFramePr>
            <a:graphicFrameLocks noChangeAspect="1"/>
          </p:cNvGraphicFramePr>
          <p:nvPr>
            <p:extLst>
              <p:ext uri="{D42A27DB-BD31-4B8C-83A1-F6EECF244321}">
                <p14:modId xmlns:p14="http://schemas.microsoft.com/office/powerpoint/2010/main" val="3694336200"/>
              </p:ext>
            </p:extLst>
          </p:nvPr>
        </p:nvGraphicFramePr>
        <p:xfrm>
          <a:off x="9129644" y="5881956"/>
          <a:ext cx="2895600" cy="636588"/>
        </p:xfrm>
        <a:graphic>
          <a:graphicData uri="http://schemas.openxmlformats.org/presentationml/2006/ole">
            <mc:AlternateContent xmlns:mc="http://schemas.openxmlformats.org/markup-compatibility/2006">
              <mc:Choice xmlns:v="urn:schemas-microsoft-com:vml" Requires="v">
                <p:oleObj spid="_x0000_s174574" name="Equation" r:id="rId21" imgW="1155600" imgH="203040" progId="Equation.DSMT4">
                  <p:embed/>
                </p:oleObj>
              </mc:Choice>
              <mc:Fallback>
                <p:oleObj name="Equation" r:id="rId21" imgW="1155600" imgH="203040" progId="Equation.DSMT4">
                  <p:embed/>
                  <p:pic>
                    <p:nvPicPr>
                      <p:cNvPr id="25" name="Object 2">
                        <a:extLst>
                          <a:ext uri="{FF2B5EF4-FFF2-40B4-BE49-F238E27FC236}">
                            <a16:creationId xmlns:a16="http://schemas.microsoft.com/office/drawing/2014/main" id="{B833D290-9524-4CA2-9B5A-1DE27135D6BB}"/>
                          </a:ext>
                        </a:extLst>
                      </p:cNvPr>
                      <p:cNvPicPr>
                        <a:picLocks noChangeAspect="1" noChangeArrowheads="1"/>
                      </p:cNvPicPr>
                      <p:nvPr/>
                    </p:nvPicPr>
                    <p:blipFill>
                      <a:blip r:embed="rId22"/>
                      <a:srcRect/>
                      <a:stretch>
                        <a:fillRect/>
                      </a:stretch>
                    </p:blipFill>
                    <p:spPr bwMode="auto">
                      <a:xfrm>
                        <a:off x="9129644" y="5881956"/>
                        <a:ext cx="2895600" cy="636588"/>
                      </a:xfrm>
                      <a:prstGeom prst="rect">
                        <a:avLst/>
                      </a:prstGeom>
                      <a:solidFill>
                        <a:srgbClr val="00FF00"/>
                      </a:solidFill>
                      <a:ln>
                        <a:noFill/>
                      </a:ln>
                      <a:effectLst/>
                      <a:extLst/>
                    </p:spPr>
                  </p:pic>
                </p:oleObj>
              </mc:Fallback>
            </mc:AlternateContent>
          </a:graphicData>
        </a:graphic>
      </p:graphicFrame>
    </p:spTree>
    <p:extLst>
      <p:ext uri="{BB962C8B-B14F-4D97-AF65-F5344CB8AC3E}">
        <p14:creationId xmlns:p14="http://schemas.microsoft.com/office/powerpoint/2010/main" val="95238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B7889E5F-0BE3-43C2-9F3C-6A343AF8A631}"/>
              </a:ext>
            </a:extLst>
          </p:cNvPr>
          <p:cNvSpPr>
            <a:spLocks noChangeArrowheads="1"/>
          </p:cNvSpPr>
          <p:nvPr/>
        </p:nvSpPr>
        <p:spPr bwMode="auto">
          <a:xfrm>
            <a:off x="1094593" y="2210830"/>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sp>
        <p:nvSpPr>
          <p:cNvPr id="4" name="Rectangle 17">
            <a:extLst>
              <a:ext uri="{FF2B5EF4-FFF2-40B4-BE49-F238E27FC236}">
                <a16:creationId xmlns:a16="http://schemas.microsoft.com/office/drawing/2014/main" id="{D61E2B80-EFC8-4625-BF58-08BFA73D5EE0}"/>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9900"/>
                </a:solidFill>
                <a:latin typeface="Times New Roman" panose="02020603050405020304" pitchFamily="18" charset="0"/>
                <a:cs typeface="Times New Roman" panose="02020603050405020304" pitchFamily="18" charset="0"/>
              </a:rPr>
              <a:t>设粒子的状态为           </a:t>
            </a:r>
            <a:endParaRPr lang="zh-CN" altLang="en-US" sz="2800" b="1" dirty="0">
              <a:solidFill>
                <a:srgbClr val="009900"/>
              </a:solidFill>
              <a:latin typeface="Calibri" panose="020F0502020204030204" pitchFamily="34" charset="0"/>
            </a:endParaRPr>
          </a:p>
        </p:txBody>
      </p:sp>
      <p:graphicFrame>
        <p:nvGraphicFramePr>
          <p:cNvPr id="5" name="Object 2">
            <a:extLst>
              <a:ext uri="{FF2B5EF4-FFF2-40B4-BE49-F238E27FC236}">
                <a16:creationId xmlns:a16="http://schemas.microsoft.com/office/drawing/2014/main" id="{E6FEEFED-A6CF-431D-8F5F-263B8FC3D63B}"/>
              </a:ext>
            </a:extLst>
          </p:cNvPr>
          <p:cNvGraphicFramePr>
            <a:graphicFrameLocks noChangeAspect="1"/>
          </p:cNvGraphicFramePr>
          <p:nvPr>
            <p:extLst>
              <p:ext uri="{D42A27DB-BD31-4B8C-83A1-F6EECF244321}">
                <p14:modId xmlns:p14="http://schemas.microsoft.com/office/powerpoint/2010/main" val="2427174709"/>
              </p:ext>
            </p:extLst>
          </p:nvPr>
        </p:nvGraphicFramePr>
        <p:xfrm>
          <a:off x="3132052" y="790560"/>
          <a:ext cx="1218639" cy="636587"/>
        </p:xfrm>
        <a:graphic>
          <a:graphicData uri="http://schemas.openxmlformats.org/presentationml/2006/ole">
            <mc:AlternateContent xmlns:mc="http://schemas.openxmlformats.org/markup-compatibility/2006">
              <mc:Choice xmlns:v="urn:schemas-microsoft-com:vml" Requires="v">
                <p:oleObj spid="_x0000_s175582" name="Equation" r:id="rId3" imgW="558720" imgH="203040" progId="Equation.DSMT4">
                  <p:embed/>
                </p:oleObj>
              </mc:Choice>
              <mc:Fallback>
                <p:oleObj name="Equation" r:id="rId3" imgW="558720" imgH="203040" progId="Equation.DSMT4">
                  <p:embed/>
                  <p:pic>
                    <p:nvPicPr>
                      <p:cNvPr id="8" name="Object 2">
                        <a:extLst>
                          <a:ext uri="{FF2B5EF4-FFF2-40B4-BE49-F238E27FC236}">
                            <a16:creationId xmlns:a16="http://schemas.microsoft.com/office/drawing/2014/main" id="{14AD5C4A-A68C-4695-AE59-EAD65BEB9715}"/>
                          </a:ext>
                        </a:extLst>
                      </p:cNvPr>
                      <p:cNvPicPr>
                        <a:picLocks noChangeAspect="1" noChangeArrowheads="1"/>
                      </p:cNvPicPr>
                      <p:nvPr/>
                    </p:nvPicPr>
                    <p:blipFill>
                      <a:blip r:embed="rId4"/>
                      <a:srcRect/>
                      <a:stretch>
                        <a:fillRect/>
                      </a:stretch>
                    </p:blipFill>
                    <p:spPr bwMode="auto">
                      <a:xfrm>
                        <a:off x="3132052" y="790560"/>
                        <a:ext cx="1218639" cy="636587"/>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id="{1E7F4964-1A12-4119-BD10-0FA723AC421C}"/>
              </a:ext>
            </a:extLst>
          </p:cNvPr>
          <p:cNvSpPr/>
          <p:nvPr/>
        </p:nvSpPr>
        <p:spPr>
          <a:xfrm>
            <a:off x="4968341" y="754150"/>
            <a:ext cx="6024042" cy="523220"/>
          </a:xfrm>
          <a:prstGeom prst="rect">
            <a:avLst/>
          </a:prstGeom>
        </p:spPr>
        <p:txBody>
          <a:bodyPr wrap="square">
            <a:spAutoFit/>
          </a:bodyPr>
          <a:lstStyle/>
          <a:p>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把该</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波函数用</a:t>
            </a:r>
            <a:r>
              <a:rPr lang="zh-CN" altLang="en-US" sz="2800" b="1" dirty="0">
                <a:solidFill>
                  <a:srgbClr val="FF6600"/>
                </a:solidFill>
                <a:ea typeface=""/>
                <a:cs typeface=""/>
              </a:rPr>
              <a:t>动量本征波函数</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展开</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3333FF"/>
              </a:solidFill>
            </a:endParaRPr>
          </a:p>
        </p:txBody>
      </p:sp>
      <p:graphicFrame>
        <p:nvGraphicFramePr>
          <p:cNvPr id="7" name="对象 6">
            <a:extLst>
              <a:ext uri="{FF2B5EF4-FFF2-40B4-BE49-F238E27FC236}">
                <a16:creationId xmlns:a16="http://schemas.microsoft.com/office/drawing/2014/main" id="{3241848F-B04A-4D66-92C1-119C71A24FF2}"/>
              </a:ext>
            </a:extLst>
          </p:cNvPr>
          <p:cNvGraphicFramePr>
            <a:graphicFrameLocks noChangeAspect="1"/>
          </p:cNvGraphicFramePr>
          <p:nvPr>
            <p:extLst>
              <p:ext uri="{D42A27DB-BD31-4B8C-83A1-F6EECF244321}">
                <p14:modId xmlns:p14="http://schemas.microsoft.com/office/powerpoint/2010/main" val="3427494754"/>
              </p:ext>
            </p:extLst>
          </p:nvPr>
        </p:nvGraphicFramePr>
        <p:xfrm>
          <a:off x="7564369" y="1205681"/>
          <a:ext cx="4460875" cy="1095375"/>
        </p:xfrm>
        <a:graphic>
          <a:graphicData uri="http://schemas.openxmlformats.org/presentationml/2006/ole">
            <mc:AlternateContent xmlns:mc="http://schemas.openxmlformats.org/markup-compatibility/2006">
              <mc:Choice xmlns:v="urn:schemas-microsoft-com:vml" Requires="v">
                <p:oleObj spid="_x0000_s175583" name="Equation" r:id="rId5" imgW="1143000" imgH="279360" progId="Equation.DSMT4">
                  <p:embed/>
                </p:oleObj>
              </mc:Choice>
              <mc:Fallback>
                <p:oleObj name="Equation" r:id="rId5" imgW="1143000" imgH="279360" progId="Equation.DSMT4">
                  <p:embed/>
                  <p:pic>
                    <p:nvPicPr>
                      <p:cNvPr id="15" name="对象 14">
                        <a:extLst>
                          <a:ext uri="{FF2B5EF4-FFF2-40B4-BE49-F238E27FC236}">
                            <a16:creationId xmlns:a16="http://schemas.microsoft.com/office/drawing/2014/main" id="{51418D6B-B972-4F7D-817A-E55D10A42E29}"/>
                          </a:ext>
                        </a:extLst>
                      </p:cNvPr>
                      <p:cNvPicPr>
                        <a:picLocks noChangeAspect="1" noChangeArrowheads="1"/>
                      </p:cNvPicPr>
                      <p:nvPr/>
                    </p:nvPicPr>
                    <p:blipFill>
                      <a:blip r:embed="rId6"/>
                      <a:srcRect/>
                      <a:stretch>
                        <a:fillRect/>
                      </a:stretch>
                    </p:blipFill>
                    <p:spPr bwMode="auto">
                      <a:xfrm>
                        <a:off x="7564369" y="1205681"/>
                        <a:ext cx="4460875" cy="1095375"/>
                      </a:xfrm>
                      <a:prstGeom prst="rect">
                        <a:avLst/>
                      </a:prstGeom>
                      <a:noFill/>
                    </p:spPr>
                  </p:pic>
                </p:oleObj>
              </mc:Fallback>
            </mc:AlternateContent>
          </a:graphicData>
        </a:graphic>
      </p:graphicFrame>
      <p:sp>
        <p:nvSpPr>
          <p:cNvPr id="8" name="矩形 7">
            <a:extLst>
              <a:ext uri="{FF2B5EF4-FFF2-40B4-BE49-F238E27FC236}">
                <a16:creationId xmlns:a16="http://schemas.microsoft.com/office/drawing/2014/main" id="{0A0B3F82-14E2-4D4C-AEDB-31C8C2AA82B2}"/>
              </a:ext>
            </a:extLst>
          </p:cNvPr>
          <p:cNvSpPr/>
          <p:nvPr/>
        </p:nvSpPr>
        <p:spPr>
          <a:xfrm>
            <a:off x="2610074" y="2465162"/>
            <a:ext cx="237873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不能</a:t>
            </a:r>
            <a:r>
              <a:rPr lang="zh-CN" altLang="zh-CN" sz="2800" b="1" kern="100" dirty="0">
                <a:solidFill>
                  <a:srgbClr val="FF0000"/>
                </a:solidFill>
                <a:latin typeface="Times New Roman" panose="02020603050405020304" pitchFamily="18" charset="0"/>
                <a:cs typeface="Times New Roman" panose="02020603050405020304" pitchFamily="18" charset="0"/>
              </a:rPr>
              <a:t>归一化</a:t>
            </a:r>
            <a:r>
              <a:rPr lang="zh-CN" altLang="en-US" sz="2800" b="1" kern="100" dirty="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endParaRPr>
          </a:p>
        </p:txBody>
      </p:sp>
      <p:sp>
        <p:nvSpPr>
          <p:cNvPr id="9" name="矩形 8">
            <a:extLst>
              <a:ext uri="{FF2B5EF4-FFF2-40B4-BE49-F238E27FC236}">
                <a16:creationId xmlns:a16="http://schemas.microsoft.com/office/drawing/2014/main" id="{39746368-C95B-4BF8-B15B-E8FBD34F9101}"/>
              </a:ext>
            </a:extLst>
          </p:cNvPr>
          <p:cNvSpPr/>
          <p:nvPr/>
        </p:nvSpPr>
        <p:spPr>
          <a:xfrm>
            <a:off x="5969140" y="2565748"/>
            <a:ext cx="502324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原因：</a:t>
            </a:r>
            <a:r>
              <a:rPr lang="zh-CN" altLang="en-US" sz="2800" b="1" kern="100" dirty="0">
                <a:latin typeface="Times New Roman" panose="02020603050405020304" pitchFamily="18" charset="0"/>
                <a:cs typeface="Times New Roman" panose="02020603050405020304" pitchFamily="18" charset="0"/>
              </a:rPr>
              <a:t>自由粒子，</a:t>
            </a:r>
            <a:r>
              <a:rPr lang="zh-CN" altLang="en-US" sz="2800" b="1" kern="100" dirty="0">
                <a:solidFill>
                  <a:srgbClr val="FF00FF"/>
                </a:solidFill>
                <a:latin typeface="Times New Roman" panose="02020603050405020304" pitchFamily="18" charset="0"/>
                <a:cs typeface="Times New Roman" panose="02020603050405020304" pitchFamily="18" charset="0"/>
              </a:rPr>
              <a:t>不是束缚态</a:t>
            </a:r>
            <a:endParaRPr lang="zh-CN" altLang="en-US" sz="2800" b="1" dirty="0">
              <a:solidFill>
                <a:srgbClr val="FF00FF"/>
              </a:solidFill>
            </a:endParaRPr>
          </a:p>
        </p:txBody>
      </p:sp>
      <p:graphicFrame>
        <p:nvGraphicFramePr>
          <p:cNvPr id="10" name="对象 9">
            <a:extLst>
              <a:ext uri="{FF2B5EF4-FFF2-40B4-BE49-F238E27FC236}">
                <a16:creationId xmlns:a16="http://schemas.microsoft.com/office/drawing/2014/main" id="{DC5C125F-389A-473F-8E77-F8BA5D851CA6}"/>
              </a:ext>
            </a:extLst>
          </p:cNvPr>
          <p:cNvGraphicFramePr>
            <a:graphicFrameLocks noChangeAspect="1"/>
          </p:cNvGraphicFramePr>
          <p:nvPr>
            <p:extLst>
              <p:ext uri="{D42A27DB-BD31-4B8C-83A1-F6EECF244321}">
                <p14:modId xmlns:p14="http://schemas.microsoft.com/office/powerpoint/2010/main" val="2375166206"/>
              </p:ext>
            </p:extLst>
          </p:nvPr>
        </p:nvGraphicFramePr>
        <p:xfrm>
          <a:off x="1208088" y="1281113"/>
          <a:ext cx="5815012" cy="1001712"/>
        </p:xfrm>
        <a:graphic>
          <a:graphicData uri="http://schemas.openxmlformats.org/presentationml/2006/ole">
            <mc:AlternateContent xmlns:mc="http://schemas.openxmlformats.org/markup-compatibility/2006">
              <mc:Choice xmlns:v="urn:schemas-microsoft-com:vml" Requires="v">
                <p:oleObj spid="_x0000_s175584" name="Equation" r:id="rId7" imgW="2793960" imgH="482400" progId="Equation.DSMT4">
                  <p:embed/>
                </p:oleObj>
              </mc:Choice>
              <mc:Fallback>
                <p:oleObj name="Equation" r:id="rId7" imgW="2793960" imgH="482400" progId="Equation.DSMT4">
                  <p:embed/>
                  <p:pic>
                    <p:nvPicPr>
                      <p:cNvPr id="19" name="对象 18">
                        <a:extLst>
                          <a:ext uri="{FF2B5EF4-FFF2-40B4-BE49-F238E27FC236}">
                            <a16:creationId xmlns:a16="http://schemas.microsoft.com/office/drawing/2014/main" id="{DE6FFBFB-D4AC-4566-9F81-E855ED5D5B98}"/>
                          </a:ext>
                        </a:extLst>
                      </p:cNvPr>
                      <p:cNvPicPr>
                        <a:picLocks noChangeAspect="1" noChangeArrowheads="1"/>
                      </p:cNvPicPr>
                      <p:nvPr/>
                    </p:nvPicPr>
                    <p:blipFill>
                      <a:blip r:embed="rId8"/>
                      <a:srcRect/>
                      <a:stretch>
                        <a:fillRect/>
                      </a:stretch>
                    </p:blipFill>
                    <p:spPr bwMode="auto">
                      <a:xfrm>
                        <a:off x="1208088" y="1281113"/>
                        <a:ext cx="5815012" cy="1001712"/>
                      </a:xfrm>
                      <a:prstGeom prst="rect">
                        <a:avLst/>
                      </a:prstGeom>
                      <a:noFill/>
                    </p:spPr>
                  </p:pic>
                </p:oleObj>
              </mc:Fallback>
            </mc:AlternateContent>
          </a:graphicData>
        </a:graphic>
      </p:graphicFrame>
      <p:graphicFrame>
        <p:nvGraphicFramePr>
          <p:cNvPr id="16" name="Object 16">
            <a:extLst>
              <a:ext uri="{FF2B5EF4-FFF2-40B4-BE49-F238E27FC236}">
                <a16:creationId xmlns:a16="http://schemas.microsoft.com/office/drawing/2014/main" id="{670EB22B-7A7D-4680-9CEF-55F9B9326590}"/>
              </a:ext>
            </a:extLst>
          </p:cNvPr>
          <p:cNvGraphicFramePr>
            <a:graphicFrameLocks noChangeAspect="1"/>
          </p:cNvGraphicFramePr>
          <p:nvPr>
            <p:extLst>
              <p:ext uri="{D42A27DB-BD31-4B8C-83A1-F6EECF244321}">
                <p14:modId xmlns:p14="http://schemas.microsoft.com/office/powerpoint/2010/main" val="2660171915"/>
              </p:ext>
            </p:extLst>
          </p:nvPr>
        </p:nvGraphicFramePr>
        <p:xfrm>
          <a:off x="5964238" y="131763"/>
          <a:ext cx="4033837" cy="527050"/>
        </p:xfrm>
        <a:graphic>
          <a:graphicData uri="http://schemas.openxmlformats.org/presentationml/2006/ole">
            <mc:AlternateContent xmlns:mc="http://schemas.openxmlformats.org/markup-compatibility/2006">
              <mc:Choice xmlns:v="urn:schemas-microsoft-com:vml" Requires="v">
                <p:oleObj spid="_x0000_s175585" name="Equation" r:id="rId9" imgW="1574640" imgH="203040" progId="Equation.DSMT4">
                  <p:embed/>
                </p:oleObj>
              </mc:Choice>
              <mc:Fallback>
                <p:oleObj name="Equation" r:id="rId9" imgW="1574640" imgH="203040" progId="Equation.DSMT4">
                  <p:embed/>
                  <p:pic>
                    <p:nvPicPr>
                      <p:cNvPr id="5" name="Object 16">
                        <a:extLst>
                          <a:ext uri="{FF2B5EF4-FFF2-40B4-BE49-F238E27FC236}">
                            <a16:creationId xmlns:a16="http://schemas.microsoft.com/office/drawing/2014/main" id="{17A8BD6D-06A0-449D-92BB-4EB0D9604980}"/>
                          </a:ext>
                        </a:extLst>
                      </p:cNvPr>
                      <p:cNvPicPr>
                        <a:picLocks noChangeAspect="1" noChangeArrowheads="1"/>
                      </p:cNvPicPr>
                      <p:nvPr/>
                    </p:nvPicPr>
                    <p:blipFill>
                      <a:blip r:embed="rId10"/>
                      <a:srcRect/>
                      <a:stretch>
                        <a:fillRect/>
                      </a:stretch>
                    </p:blipFill>
                    <p:spPr bwMode="auto">
                      <a:xfrm>
                        <a:off x="5964238" y="131763"/>
                        <a:ext cx="403383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a:extLst>
              <a:ext uri="{FF2B5EF4-FFF2-40B4-BE49-F238E27FC236}">
                <a16:creationId xmlns:a16="http://schemas.microsoft.com/office/drawing/2014/main" id="{C5ACE56C-EDAB-4C01-AFB8-1E58C5BFD490}"/>
              </a:ext>
            </a:extLst>
          </p:cNvPr>
          <p:cNvGraphicFramePr>
            <a:graphicFrameLocks noChangeAspect="1"/>
          </p:cNvGraphicFramePr>
          <p:nvPr>
            <p:extLst>
              <p:ext uri="{D42A27DB-BD31-4B8C-83A1-F6EECF244321}">
                <p14:modId xmlns:p14="http://schemas.microsoft.com/office/powerpoint/2010/main" val="4065493602"/>
              </p:ext>
            </p:extLst>
          </p:nvPr>
        </p:nvGraphicFramePr>
        <p:xfrm>
          <a:off x="511175" y="3143250"/>
          <a:ext cx="5753100" cy="1250950"/>
        </p:xfrm>
        <a:graphic>
          <a:graphicData uri="http://schemas.openxmlformats.org/presentationml/2006/ole">
            <mc:AlternateContent xmlns:mc="http://schemas.openxmlformats.org/markup-compatibility/2006">
              <mc:Choice xmlns:v="urn:schemas-microsoft-com:vml" Requires="v">
                <p:oleObj spid="_x0000_s175586" name="Equation" r:id="rId11" imgW="2247840" imgH="482400" progId="Equation.DSMT4">
                  <p:embed/>
                </p:oleObj>
              </mc:Choice>
              <mc:Fallback>
                <p:oleObj name="Equation" r:id="rId11" imgW="2247840" imgH="482400" progId="Equation.DSMT4">
                  <p:embed/>
                  <p:pic>
                    <p:nvPicPr>
                      <p:cNvPr id="11" name="Object 16">
                        <a:extLst>
                          <a:ext uri="{FF2B5EF4-FFF2-40B4-BE49-F238E27FC236}">
                            <a16:creationId xmlns:a16="http://schemas.microsoft.com/office/drawing/2014/main" id="{48ECB732-FD8B-4ACC-A719-811F608B6EEC}"/>
                          </a:ext>
                        </a:extLst>
                      </p:cNvPr>
                      <p:cNvPicPr>
                        <a:picLocks noChangeAspect="1" noChangeArrowheads="1"/>
                      </p:cNvPicPr>
                      <p:nvPr/>
                    </p:nvPicPr>
                    <p:blipFill>
                      <a:blip r:embed="rId12"/>
                      <a:srcRect/>
                      <a:stretch>
                        <a:fillRect/>
                      </a:stretch>
                    </p:blipFill>
                    <p:spPr bwMode="auto">
                      <a:xfrm>
                        <a:off x="511175" y="3143250"/>
                        <a:ext cx="5753100"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6">
            <a:extLst>
              <a:ext uri="{FF2B5EF4-FFF2-40B4-BE49-F238E27FC236}">
                <a16:creationId xmlns:a16="http://schemas.microsoft.com/office/drawing/2014/main" id="{1B7AA2BD-697C-4B5B-BB08-6C7726A6DED8}"/>
              </a:ext>
            </a:extLst>
          </p:cNvPr>
          <p:cNvGraphicFramePr>
            <a:graphicFrameLocks noChangeAspect="1"/>
          </p:cNvGraphicFramePr>
          <p:nvPr>
            <p:extLst>
              <p:ext uri="{D42A27DB-BD31-4B8C-83A1-F6EECF244321}">
                <p14:modId xmlns:p14="http://schemas.microsoft.com/office/powerpoint/2010/main" val="3670210303"/>
              </p:ext>
            </p:extLst>
          </p:nvPr>
        </p:nvGraphicFramePr>
        <p:xfrm>
          <a:off x="6411986" y="3270502"/>
          <a:ext cx="5430838" cy="1020762"/>
        </p:xfrm>
        <a:graphic>
          <a:graphicData uri="http://schemas.openxmlformats.org/presentationml/2006/ole">
            <mc:AlternateContent xmlns:mc="http://schemas.openxmlformats.org/markup-compatibility/2006">
              <mc:Choice xmlns:v="urn:schemas-microsoft-com:vml" Requires="v">
                <p:oleObj spid="_x0000_s175587" name="Equation" r:id="rId13" imgW="2120760" imgH="393480" progId="Equation.DSMT4">
                  <p:embed/>
                </p:oleObj>
              </mc:Choice>
              <mc:Fallback>
                <p:oleObj name="Equation" r:id="rId13" imgW="2120760" imgH="393480" progId="Equation.DSMT4">
                  <p:embed/>
                  <p:pic>
                    <p:nvPicPr>
                      <p:cNvPr id="12" name="Object 16">
                        <a:extLst>
                          <a:ext uri="{FF2B5EF4-FFF2-40B4-BE49-F238E27FC236}">
                            <a16:creationId xmlns:a16="http://schemas.microsoft.com/office/drawing/2014/main" id="{148841AE-3EC9-4447-8070-C1BBDA520019}"/>
                          </a:ext>
                        </a:extLst>
                      </p:cNvPr>
                      <p:cNvPicPr>
                        <a:picLocks noChangeAspect="1" noChangeArrowheads="1"/>
                      </p:cNvPicPr>
                      <p:nvPr/>
                    </p:nvPicPr>
                    <p:blipFill>
                      <a:blip r:embed="rId14"/>
                      <a:srcRect/>
                      <a:stretch>
                        <a:fillRect/>
                      </a:stretch>
                    </p:blipFill>
                    <p:spPr bwMode="auto">
                      <a:xfrm>
                        <a:off x="6411986" y="3270502"/>
                        <a:ext cx="5430838"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6">
            <a:extLst>
              <a:ext uri="{FF2B5EF4-FFF2-40B4-BE49-F238E27FC236}">
                <a16:creationId xmlns:a16="http://schemas.microsoft.com/office/drawing/2014/main" id="{32D93442-ED49-43A4-86F5-2BA65AC5EE8B}"/>
              </a:ext>
            </a:extLst>
          </p:cNvPr>
          <p:cNvGraphicFramePr>
            <a:graphicFrameLocks noChangeAspect="1"/>
          </p:cNvGraphicFramePr>
          <p:nvPr>
            <p:extLst>
              <p:ext uri="{D42A27DB-BD31-4B8C-83A1-F6EECF244321}">
                <p14:modId xmlns:p14="http://schemas.microsoft.com/office/powerpoint/2010/main" val="3444251743"/>
              </p:ext>
            </p:extLst>
          </p:nvPr>
        </p:nvGraphicFramePr>
        <p:xfrm>
          <a:off x="821946" y="4377346"/>
          <a:ext cx="9009063" cy="1020762"/>
        </p:xfrm>
        <a:graphic>
          <a:graphicData uri="http://schemas.openxmlformats.org/presentationml/2006/ole">
            <mc:AlternateContent xmlns:mc="http://schemas.openxmlformats.org/markup-compatibility/2006">
              <mc:Choice xmlns:v="urn:schemas-microsoft-com:vml" Requires="v">
                <p:oleObj spid="_x0000_s175588" name="Equation" r:id="rId15" imgW="3517560" imgH="393480" progId="Equation.DSMT4">
                  <p:embed/>
                </p:oleObj>
              </mc:Choice>
              <mc:Fallback>
                <p:oleObj name="Equation" r:id="rId15" imgW="3517560" imgH="393480" progId="Equation.DSMT4">
                  <p:embed/>
                  <p:pic>
                    <p:nvPicPr>
                      <p:cNvPr id="18" name="Object 16">
                        <a:extLst>
                          <a:ext uri="{FF2B5EF4-FFF2-40B4-BE49-F238E27FC236}">
                            <a16:creationId xmlns:a16="http://schemas.microsoft.com/office/drawing/2014/main" id="{1B7AA2BD-697C-4B5B-BB08-6C7726A6DED8}"/>
                          </a:ext>
                        </a:extLst>
                      </p:cNvPr>
                      <p:cNvPicPr>
                        <a:picLocks noChangeAspect="1" noChangeArrowheads="1"/>
                      </p:cNvPicPr>
                      <p:nvPr/>
                    </p:nvPicPr>
                    <p:blipFill>
                      <a:blip r:embed="rId16"/>
                      <a:srcRect/>
                      <a:stretch>
                        <a:fillRect/>
                      </a:stretch>
                    </p:blipFill>
                    <p:spPr bwMode="auto">
                      <a:xfrm>
                        <a:off x="821946" y="4377346"/>
                        <a:ext cx="9009063"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AutoShape 12">
            <a:extLst>
              <a:ext uri="{FF2B5EF4-FFF2-40B4-BE49-F238E27FC236}">
                <a16:creationId xmlns:a16="http://schemas.microsoft.com/office/drawing/2014/main" id="{DDC618E0-FEB3-4326-9C61-85B2A260B502}"/>
              </a:ext>
            </a:extLst>
          </p:cNvPr>
          <p:cNvSpPr>
            <a:spLocks noChangeArrowheads="1"/>
          </p:cNvSpPr>
          <p:nvPr/>
        </p:nvSpPr>
        <p:spPr bwMode="auto">
          <a:xfrm>
            <a:off x="9007387" y="5176820"/>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22" name="Object 2">
            <a:extLst>
              <a:ext uri="{FF2B5EF4-FFF2-40B4-BE49-F238E27FC236}">
                <a16:creationId xmlns:a16="http://schemas.microsoft.com/office/drawing/2014/main" id="{6FFEF683-0234-4DFA-9C09-535C5BC124AE}"/>
              </a:ext>
            </a:extLst>
          </p:cNvPr>
          <p:cNvGraphicFramePr>
            <a:graphicFrameLocks noChangeAspect="1"/>
          </p:cNvGraphicFramePr>
          <p:nvPr>
            <p:extLst>
              <p:ext uri="{D42A27DB-BD31-4B8C-83A1-F6EECF244321}">
                <p14:modId xmlns:p14="http://schemas.microsoft.com/office/powerpoint/2010/main" val="4293060485"/>
              </p:ext>
            </p:extLst>
          </p:nvPr>
        </p:nvGraphicFramePr>
        <p:xfrm>
          <a:off x="9129644" y="5881956"/>
          <a:ext cx="2895600" cy="636588"/>
        </p:xfrm>
        <a:graphic>
          <a:graphicData uri="http://schemas.openxmlformats.org/presentationml/2006/ole">
            <mc:AlternateContent xmlns:mc="http://schemas.openxmlformats.org/markup-compatibility/2006">
              <mc:Choice xmlns:v="urn:schemas-microsoft-com:vml" Requires="v">
                <p:oleObj spid="_x0000_s175589" name="Equation" r:id="rId17" imgW="1155600" imgH="203040" progId="Equation.DSMT4">
                  <p:embed/>
                </p:oleObj>
              </mc:Choice>
              <mc:Fallback>
                <p:oleObj name="Equation" r:id="rId17" imgW="1155600" imgH="203040" progId="Equation.DSMT4">
                  <p:embed/>
                  <p:pic>
                    <p:nvPicPr>
                      <p:cNvPr id="20" name="Object 2">
                        <a:extLst>
                          <a:ext uri="{FF2B5EF4-FFF2-40B4-BE49-F238E27FC236}">
                            <a16:creationId xmlns:a16="http://schemas.microsoft.com/office/drawing/2014/main" id="{F4FF39C7-009D-48F9-9AC7-37998EFF353F}"/>
                          </a:ext>
                        </a:extLst>
                      </p:cNvPr>
                      <p:cNvPicPr>
                        <a:picLocks noChangeAspect="1" noChangeArrowheads="1"/>
                      </p:cNvPicPr>
                      <p:nvPr/>
                    </p:nvPicPr>
                    <p:blipFill>
                      <a:blip r:embed="rId18"/>
                      <a:srcRect/>
                      <a:stretch>
                        <a:fillRect/>
                      </a:stretch>
                    </p:blipFill>
                    <p:spPr bwMode="auto">
                      <a:xfrm>
                        <a:off x="9129644" y="5881956"/>
                        <a:ext cx="2895600" cy="636588"/>
                      </a:xfrm>
                      <a:prstGeom prst="rect">
                        <a:avLst/>
                      </a:prstGeom>
                      <a:solidFill>
                        <a:srgbClr val="00FF00"/>
                      </a:solidFill>
                      <a:ln>
                        <a:noFill/>
                      </a:ln>
                      <a:effectLst/>
                      <a:extLst/>
                    </p:spPr>
                  </p:pic>
                </p:oleObj>
              </mc:Fallback>
            </mc:AlternateContent>
          </a:graphicData>
        </a:graphic>
      </p:graphicFrame>
      <p:graphicFrame>
        <p:nvGraphicFramePr>
          <p:cNvPr id="23" name="对象 22">
            <a:extLst>
              <a:ext uri="{FF2B5EF4-FFF2-40B4-BE49-F238E27FC236}">
                <a16:creationId xmlns:a16="http://schemas.microsoft.com/office/drawing/2014/main" id="{86157A1E-ADBF-481B-A0E7-255E82A72DC0}"/>
              </a:ext>
            </a:extLst>
          </p:cNvPr>
          <p:cNvGraphicFramePr>
            <a:graphicFrameLocks noChangeAspect="1"/>
          </p:cNvGraphicFramePr>
          <p:nvPr>
            <p:extLst>
              <p:ext uri="{D42A27DB-BD31-4B8C-83A1-F6EECF244321}">
                <p14:modId xmlns:p14="http://schemas.microsoft.com/office/powerpoint/2010/main" val="4012059242"/>
              </p:ext>
            </p:extLst>
          </p:nvPr>
        </p:nvGraphicFramePr>
        <p:xfrm>
          <a:off x="661254" y="5576887"/>
          <a:ext cx="3546476" cy="828675"/>
        </p:xfrm>
        <a:graphic>
          <a:graphicData uri="http://schemas.openxmlformats.org/presentationml/2006/ole">
            <mc:AlternateContent xmlns:mc="http://schemas.openxmlformats.org/markup-compatibility/2006">
              <mc:Choice xmlns:v="urn:schemas-microsoft-com:vml" Requires="v">
                <p:oleObj spid="_x0000_s175590" name="Equation" r:id="rId19" imgW="1091880" imgH="253800" progId="Equation.DSMT4">
                  <p:embed/>
                </p:oleObj>
              </mc:Choice>
              <mc:Fallback>
                <p:oleObj name="Equation" r:id="rId19" imgW="1091880" imgH="253800" progId="Equation.DSMT4">
                  <p:embed/>
                  <p:pic>
                    <p:nvPicPr>
                      <p:cNvPr id="14" name="对象 13">
                        <a:extLst>
                          <a:ext uri="{FF2B5EF4-FFF2-40B4-BE49-F238E27FC236}">
                            <a16:creationId xmlns:a16="http://schemas.microsoft.com/office/drawing/2014/main" id="{B7721F30-F3D2-40A8-8FF5-BF8B82A5AC21}"/>
                          </a:ext>
                        </a:extLst>
                      </p:cNvPr>
                      <p:cNvPicPr>
                        <a:picLocks noChangeAspect="1" noChangeArrowheads="1"/>
                      </p:cNvPicPr>
                      <p:nvPr/>
                    </p:nvPicPr>
                    <p:blipFill>
                      <a:blip r:embed="rId20"/>
                      <a:srcRect/>
                      <a:stretch>
                        <a:fillRect/>
                      </a:stretch>
                    </p:blipFill>
                    <p:spPr bwMode="auto">
                      <a:xfrm>
                        <a:off x="661254" y="5576887"/>
                        <a:ext cx="3546476" cy="828675"/>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1C43C8BC-A84F-4F21-B57A-38383EE81E46}"/>
              </a:ext>
            </a:extLst>
          </p:cNvPr>
          <p:cNvGraphicFramePr>
            <a:graphicFrameLocks noChangeAspect="1"/>
          </p:cNvGraphicFramePr>
          <p:nvPr>
            <p:extLst>
              <p:ext uri="{D42A27DB-BD31-4B8C-83A1-F6EECF244321}">
                <p14:modId xmlns:p14="http://schemas.microsoft.com/office/powerpoint/2010/main" val="1633384217"/>
              </p:ext>
            </p:extLst>
          </p:nvPr>
        </p:nvGraphicFramePr>
        <p:xfrm>
          <a:off x="4812249" y="5254625"/>
          <a:ext cx="3506788" cy="1284288"/>
        </p:xfrm>
        <a:graphic>
          <a:graphicData uri="http://schemas.openxmlformats.org/presentationml/2006/ole">
            <mc:AlternateContent xmlns:mc="http://schemas.openxmlformats.org/markup-compatibility/2006">
              <mc:Choice xmlns:v="urn:schemas-microsoft-com:vml" Requires="v">
                <p:oleObj spid="_x0000_s175591" name="Equation" r:id="rId21" imgW="1079280" imgH="393480" progId="Equation.DSMT4">
                  <p:embed/>
                </p:oleObj>
              </mc:Choice>
              <mc:Fallback>
                <p:oleObj name="Equation" r:id="rId21" imgW="1079280" imgH="393480" progId="Equation.DSMT4">
                  <p:embed/>
                  <p:pic>
                    <p:nvPicPr>
                      <p:cNvPr id="21" name="对象 20">
                        <a:extLst>
                          <a:ext uri="{FF2B5EF4-FFF2-40B4-BE49-F238E27FC236}">
                            <a16:creationId xmlns:a16="http://schemas.microsoft.com/office/drawing/2014/main" id="{743C98A6-5C3B-4C8A-B1E5-C120E6D3D835}"/>
                          </a:ext>
                        </a:extLst>
                      </p:cNvPr>
                      <p:cNvPicPr>
                        <a:picLocks noChangeAspect="1" noChangeArrowheads="1"/>
                      </p:cNvPicPr>
                      <p:nvPr/>
                    </p:nvPicPr>
                    <p:blipFill>
                      <a:blip r:embed="rId22"/>
                      <a:srcRect/>
                      <a:stretch>
                        <a:fillRect/>
                      </a:stretch>
                    </p:blipFill>
                    <p:spPr bwMode="auto">
                      <a:xfrm>
                        <a:off x="4812249" y="5254625"/>
                        <a:ext cx="3506788" cy="1284288"/>
                      </a:xfrm>
                      <a:prstGeom prst="rect">
                        <a:avLst/>
                      </a:prstGeom>
                      <a:noFill/>
                    </p:spPr>
                  </p:pic>
                </p:oleObj>
              </mc:Fallback>
            </mc:AlternateContent>
          </a:graphicData>
        </a:graphic>
      </p:graphicFrame>
    </p:spTree>
    <p:extLst>
      <p:ext uri="{BB962C8B-B14F-4D97-AF65-F5344CB8AC3E}">
        <p14:creationId xmlns:p14="http://schemas.microsoft.com/office/powerpoint/2010/main" val="38245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9F2893EE-C613-443F-ACA1-B91BD72678C0}"/>
              </a:ext>
            </a:extLst>
          </p:cNvPr>
          <p:cNvGraphicFramePr>
            <a:graphicFrameLocks noChangeAspect="1"/>
          </p:cNvGraphicFramePr>
          <p:nvPr>
            <p:extLst>
              <p:ext uri="{D42A27DB-BD31-4B8C-83A1-F6EECF244321}">
                <p14:modId xmlns:p14="http://schemas.microsoft.com/office/powerpoint/2010/main" val="3609600574"/>
              </p:ext>
            </p:extLst>
          </p:nvPr>
        </p:nvGraphicFramePr>
        <p:xfrm>
          <a:off x="5364163" y="98425"/>
          <a:ext cx="5237162" cy="593725"/>
        </p:xfrm>
        <a:graphic>
          <a:graphicData uri="http://schemas.openxmlformats.org/presentationml/2006/ole">
            <mc:AlternateContent xmlns:mc="http://schemas.openxmlformats.org/markup-compatibility/2006">
              <mc:Choice xmlns:v="urn:schemas-microsoft-com:vml" Requires="v">
                <p:oleObj spid="_x0000_s176604" name="Equation" r:id="rId3" imgW="2044440" imgH="228600" progId="Equation.DSMT4">
                  <p:embed/>
                </p:oleObj>
              </mc:Choice>
              <mc:Fallback>
                <p:oleObj name="Equation" r:id="rId3" imgW="2044440" imgH="228600" progId="Equation.DSMT4">
                  <p:embed/>
                  <p:pic>
                    <p:nvPicPr>
                      <p:cNvPr id="5" name="Object 16">
                        <a:extLst>
                          <a:ext uri="{FF2B5EF4-FFF2-40B4-BE49-F238E27FC236}">
                            <a16:creationId xmlns:a16="http://schemas.microsoft.com/office/drawing/2014/main" id="{7E42FF98-7060-448C-BE9D-A80291C43229}"/>
                          </a:ext>
                        </a:extLst>
                      </p:cNvPr>
                      <p:cNvPicPr>
                        <a:picLocks noChangeAspect="1" noChangeArrowheads="1"/>
                      </p:cNvPicPr>
                      <p:nvPr/>
                    </p:nvPicPr>
                    <p:blipFill>
                      <a:blip r:embed="rId4"/>
                      <a:srcRect/>
                      <a:stretch>
                        <a:fillRect/>
                      </a:stretch>
                    </p:blipFill>
                    <p:spPr bwMode="auto">
                      <a:xfrm>
                        <a:off x="5364163" y="98425"/>
                        <a:ext cx="523716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19">
            <a:extLst>
              <a:ext uri="{FF2B5EF4-FFF2-40B4-BE49-F238E27FC236}">
                <a16:creationId xmlns:a16="http://schemas.microsoft.com/office/drawing/2014/main" id="{110F7C93-FDC6-4F55-B155-C5628E6D0450}"/>
              </a:ext>
            </a:extLst>
          </p:cNvPr>
          <p:cNvSpPr>
            <a:spLocks noChangeArrowheads="1"/>
          </p:cNvSpPr>
          <p:nvPr/>
        </p:nvSpPr>
        <p:spPr bwMode="auto">
          <a:xfrm>
            <a:off x="1094593" y="2210830"/>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sp>
        <p:nvSpPr>
          <p:cNvPr id="4" name="Rectangle 17">
            <a:extLst>
              <a:ext uri="{FF2B5EF4-FFF2-40B4-BE49-F238E27FC236}">
                <a16:creationId xmlns:a16="http://schemas.microsoft.com/office/drawing/2014/main" id="{A86EAC94-E3C9-4E2E-BF3A-E9278847D42A}"/>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9900"/>
                </a:solidFill>
                <a:latin typeface="Times New Roman" panose="02020603050405020304" pitchFamily="18" charset="0"/>
                <a:cs typeface="Times New Roman" panose="02020603050405020304" pitchFamily="18" charset="0"/>
              </a:rPr>
              <a:t>设粒子的状态为           </a:t>
            </a:r>
            <a:endParaRPr lang="zh-CN" altLang="en-US" sz="2800" b="1" dirty="0">
              <a:solidFill>
                <a:srgbClr val="009900"/>
              </a:solidFill>
              <a:latin typeface="Calibri" panose="020F0502020204030204" pitchFamily="34" charset="0"/>
            </a:endParaRPr>
          </a:p>
        </p:txBody>
      </p:sp>
      <p:graphicFrame>
        <p:nvGraphicFramePr>
          <p:cNvPr id="5" name="Object 2">
            <a:extLst>
              <a:ext uri="{FF2B5EF4-FFF2-40B4-BE49-F238E27FC236}">
                <a16:creationId xmlns:a16="http://schemas.microsoft.com/office/drawing/2014/main" id="{1C09DA88-14A7-4A6C-A557-F69B0BBDC54C}"/>
              </a:ext>
            </a:extLst>
          </p:cNvPr>
          <p:cNvGraphicFramePr>
            <a:graphicFrameLocks noChangeAspect="1"/>
          </p:cNvGraphicFramePr>
          <p:nvPr>
            <p:extLst>
              <p:ext uri="{D42A27DB-BD31-4B8C-83A1-F6EECF244321}">
                <p14:modId xmlns:p14="http://schemas.microsoft.com/office/powerpoint/2010/main" val="1051638222"/>
              </p:ext>
            </p:extLst>
          </p:nvPr>
        </p:nvGraphicFramePr>
        <p:xfrm>
          <a:off x="3132052" y="790560"/>
          <a:ext cx="1218639" cy="636587"/>
        </p:xfrm>
        <a:graphic>
          <a:graphicData uri="http://schemas.openxmlformats.org/presentationml/2006/ole">
            <mc:AlternateContent xmlns:mc="http://schemas.openxmlformats.org/markup-compatibility/2006">
              <mc:Choice xmlns:v="urn:schemas-microsoft-com:vml" Requires="v">
                <p:oleObj spid="_x0000_s176605" name="Equation" r:id="rId5" imgW="558720" imgH="203040" progId="Equation.DSMT4">
                  <p:embed/>
                </p:oleObj>
              </mc:Choice>
              <mc:Fallback>
                <p:oleObj name="Equation" r:id="rId5" imgW="558720" imgH="203040" progId="Equation.DSMT4">
                  <p:embed/>
                  <p:pic>
                    <p:nvPicPr>
                      <p:cNvPr id="5" name="Object 2">
                        <a:extLst>
                          <a:ext uri="{FF2B5EF4-FFF2-40B4-BE49-F238E27FC236}">
                            <a16:creationId xmlns:a16="http://schemas.microsoft.com/office/drawing/2014/main" id="{E6FEEFED-A6CF-431D-8F5F-263B8FC3D63B}"/>
                          </a:ext>
                        </a:extLst>
                      </p:cNvPr>
                      <p:cNvPicPr>
                        <a:picLocks noChangeAspect="1" noChangeArrowheads="1"/>
                      </p:cNvPicPr>
                      <p:nvPr/>
                    </p:nvPicPr>
                    <p:blipFill>
                      <a:blip r:embed="rId6"/>
                      <a:srcRect/>
                      <a:stretch>
                        <a:fillRect/>
                      </a:stretch>
                    </p:blipFill>
                    <p:spPr bwMode="auto">
                      <a:xfrm>
                        <a:off x="3132052" y="790560"/>
                        <a:ext cx="1218639" cy="636587"/>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id="{F7213FD3-0AC2-4FDD-83D0-239C6640DC36}"/>
              </a:ext>
            </a:extLst>
          </p:cNvPr>
          <p:cNvSpPr/>
          <p:nvPr/>
        </p:nvSpPr>
        <p:spPr>
          <a:xfrm>
            <a:off x="4968341" y="754150"/>
            <a:ext cx="6024042" cy="523220"/>
          </a:xfrm>
          <a:prstGeom prst="rect">
            <a:avLst/>
          </a:prstGeom>
        </p:spPr>
        <p:txBody>
          <a:bodyPr wrap="square">
            <a:spAutoFit/>
          </a:bodyPr>
          <a:lstStyle/>
          <a:p>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把该</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波函数用</a:t>
            </a:r>
            <a:r>
              <a:rPr lang="zh-CN" altLang="en-US" sz="2800" b="1" dirty="0">
                <a:solidFill>
                  <a:srgbClr val="FF6600"/>
                </a:solidFill>
                <a:ea typeface=""/>
                <a:cs typeface=""/>
              </a:rPr>
              <a:t>动量本征波函数</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展开</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3333FF"/>
              </a:solidFill>
            </a:endParaRPr>
          </a:p>
        </p:txBody>
      </p:sp>
      <p:graphicFrame>
        <p:nvGraphicFramePr>
          <p:cNvPr id="7" name="对象 6">
            <a:extLst>
              <a:ext uri="{FF2B5EF4-FFF2-40B4-BE49-F238E27FC236}">
                <a16:creationId xmlns:a16="http://schemas.microsoft.com/office/drawing/2014/main" id="{6713AF15-203C-4732-84DF-23C35DD170D6}"/>
              </a:ext>
            </a:extLst>
          </p:cNvPr>
          <p:cNvGraphicFramePr>
            <a:graphicFrameLocks noChangeAspect="1"/>
          </p:cNvGraphicFramePr>
          <p:nvPr>
            <p:extLst>
              <p:ext uri="{D42A27DB-BD31-4B8C-83A1-F6EECF244321}">
                <p14:modId xmlns:p14="http://schemas.microsoft.com/office/powerpoint/2010/main" val="2284033766"/>
              </p:ext>
            </p:extLst>
          </p:nvPr>
        </p:nvGraphicFramePr>
        <p:xfrm>
          <a:off x="7564369" y="1205681"/>
          <a:ext cx="4460875" cy="1095375"/>
        </p:xfrm>
        <a:graphic>
          <a:graphicData uri="http://schemas.openxmlformats.org/presentationml/2006/ole">
            <mc:AlternateContent xmlns:mc="http://schemas.openxmlformats.org/markup-compatibility/2006">
              <mc:Choice xmlns:v="urn:schemas-microsoft-com:vml" Requires="v">
                <p:oleObj spid="_x0000_s176606" name="Equation" r:id="rId7" imgW="1143000" imgH="279360" progId="Equation.DSMT4">
                  <p:embed/>
                </p:oleObj>
              </mc:Choice>
              <mc:Fallback>
                <p:oleObj name="Equation" r:id="rId7" imgW="1143000" imgH="279360" progId="Equation.DSMT4">
                  <p:embed/>
                  <p:pic>
                    <p:nvPicPr>
                      <p:cNvPr id="7" name="对象 6">
                        <a:extLst>
                          <a:ext uri="{FF2B5EF4-FFF2-40B4-BE49-F238E27FC236}">
                            <a16:creationId xmlns:a16="http://schemas.microsoft.com/office/drawing/2014/main" id="{3241848F-B04A-4D66-92C1-119C71A24FF2}"/>
                          </a:ext>
                        </a:extLst>
                      </p:cNvPr>
                      <p:cNvPicPr>
                        <a:picLocks noChangeAspect="1" noChangeArrowheads="1"/>
                      </p:cNvPicPr>
                      <p:nvPr/>
                    </p:nvPicPr>
                    <p:blipFill>
                      <a:blip r:embed="rId8"/>
                      <a:srcRect/>
                      <a:stretch>
                        <a:fillRect/>
                      </a:stretch>
                    </p:blipFill>
                    <p:spPr bwMode="auto">
                      <a:xfrm>
                        <a:off x="7564369" y="1205681"/>
                        <a:ext cx="4460875" cy="1095375"/>
                      </a:xfrm>
                      <a:prstGeom prst="rect">
                        <a:avLst/>
                      </a:prstGeom>
                      <a:noFill/>
                    </p:spPr>
                  </p:pic>
                </p:oleObj>
              </mc:Fallback>
            </mc:AlternateContent>
          </a:graphicData>
        </a:graphic>
      </p:graphicFrame>
      <p:sp>
        <p:nvSpPr>
          <p:cNvPr id="8" name="矩形 7">
            <a:extLst>
              <a:ext uri="{FF2B5EF4-FFF2-40B4-BE49-F238E27FC236}">
                <a16:creationId xmlns:a16="http://schemas.microsoft.com/office/drawing/2014/main" id="{5B46EA73-34FC-4FB2-B3E2-63CEE38F53DD}"/>
              </a:ext>
            </a:extLst>
          </p:cNvPr>
          <p:cNvSpPr/>
          <p:nvPr/>
        </p:nvSpPr>
        <p:spPr>
          <a:xfrm>
            <a:off x="2610074" y="2465162"/>
            <a:ext cx="237873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不能</a:t>
            </a:r>
            <a:r>
              <a:rPr lang="zh-CN" altLang="zh-CN" sz="2800" b="1" kern="100" dirty="0">
                <a:solidFill>
                  <a:srgbClr val="FF0000"/>
                </a:solidFill>
                <a:latin typeface="Times New Roman" panose="02020603050405020304" pitchFamily="18" charset="0"/>
                <a:cs typeface="Times New Roman" panose="02020603050405020304" pitchFamily="18" charset="0"/>
              </a:rPr>
              <a:t>归一化</a:t>
            </a:r>
            <a:r>
              <a:rPr lang="zh-CN" altLang="en-US" sz="2800" b="1" kern="100" dirty="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endParaRPr>
          </a:p>
        </p:txBody>
      </p:sp>
      <p:sp>
        <p:nvSpPr>
          <p:cNvPr id="9" name="矩形 8">
            <a:extLst>
              <a:ext uri="{FF2B5EF4-FFF2-40B4-BE49-F238E27FC236}">
                <a16:creationId xmlns:a16="http://schemas.microsoft.com/office/drawing/2014/main" id="{212A8984-5AAC-4428-93D2-2EA060413490}"/>
              </a:ext>
            </a:extLst>
          </p:cNvPr>
          <p:cNvSpPr/>
          <p:nvPr/>
        </p:nvSpPr>
        <p:spPr>
          <a:xfrm>
            <a:off x="5969140" y="2565748"/>
            <a:ext cx="5023243" cy="523220"/>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原因：</a:t>
            </a:r>
            <a:r>
              <a:rPr lang="zh-CN" altLang="en-US" sz="2800" b="1" kern="100" dirty="0">
                <a:latin typeface="Times New Roman" panose="02020603050405020304" pitchFamily="18" charset="0"/>
                <a:cs typeface="Times New Roman" panose="02020603050405020304" pitchFamily="18" charset="0"/>
              </a:rPr>
              <a:t>自由粒子，</a:t>
            </a:r>
            <a:r>
              <a:rPr lang="zh-CN" altLang="en-US" sz="2800" b="1" kern="100" dirty="0">
                <a:solidFill>
                  <a:srgbClr val="FF00FF"/>
                </a:solidFill>
                <a:latin typeface="Times New Roman" panose="02020603050405020304" pitchFamily="18" charset="0"/>
                <a:cs typeface="Times New Roman" panose="02020603050405020304" pitchFamily="18" charset="0"/>
              </a:rPr>
              <a:t>不是束缚态</a:t>
            </a:r>
            <a:endParaRPr lang="zh-CN" altLang="en-US" sz="2800" b="1" dirty="0">
              <a:solidFill>
                <a:srgbClr val="FF00FF"/>
              </a:solidFill>
            </a:endParaRPr>
          </a:p>
        </p:txBody>
      </p:sp>
      <p:graphicFrame>
        <p:nvGraphicFramePr>
          <p:cNvPr id="10" name="对象 9">
            <a:extLst>
              <a:ext uri="{FF2B5EF4-FFF2-40B4-BE49-F238E27FC236}">
                <a16:creationId xmlns:a16="http://schemas.microsoft.com/office/drawing/2014/main" id="{CA3ABD90-8F45-4AC7-BCBC-F5C28159A161}"/>
              </a:ext>
            </a:extLst>
          </p:cNvPr>
          <p:cNvGraphicFramePr>
            <a:graphicFrameLocks noChangeAspect="1"/>
          </p:cNvGraphicFramePr>
          <p:nvPr>
            <p:extLst>
              <p:ext uri="{D42A27DB-BD31-4B8C-83A1-F6EECF244321}">
                <p14:modId xmlns:p14="http://schemas.microsoft.com/office/powerpoint/2010/main" val="870635122"/>
              </p:ext>
            </p:extLst>
          </p:nvPr>
        </p:nvGraphicFramePr>
        <p:xfrm>
          <a:off x="1208088" y="1281113"/>
          <a:ext cx="5815012" cy="1001712"/>
        </p:xfrm>
        <a:graphic>
          <a:graphicData uri="http://schemas.openxmlformats.org/presentationml/2006/ole">
            <mc:AlternateContent xmlns:mc="http://schemas.openxmlformats.org/markup-compatibility/2006">
              <mc:Choice xmlns:v="urn:schemas-microsoft-com:vml" Requires="v">
                <p:oleObj spid="_x0000_s176607" name="Equation" r:id="rId9" imgW="2793960" imgH="482400" progId="Equation.DSMT4">
                  <p:embed/>
                </p:oleObj>
              </mc:Choice>
              <mc:Fallback>
                <p:oleObj name="Equation" r:id="rId9" imgW="2793960" imgH="482400" progId="Equation.DSMT4">
                  <p:embed/>
                  <p:pic>
                    <p:nvPicPr>
                      <p:cNvPr id="10" name="对象 9">
                        <a:extLst>
                          <a:ext uri="{FF2B5EF4-FFF2-40B4-BE49-F238E27FC236}">
                            <a16:creationId xmlns:a16="http://schemas.microsoft.com/office/drawing/2014/main" id="{DC5C125F-389A-473F-8E77-F8BA5D851CA6}"/>
                          </a:ext>
                        </a:extLst>
                      </p:cNvPr>
                      <p:cNvPicPr>
                        <a:picLocks noChangeAspect="1" noChangeArrowheads="1"/>
                      </p:cNvPicPr>
                      <p:nvPr/>
                    </p:nvPicPr>
                    <p:blipFill>
                      <a:blip r:embed="rId10"/>
                      <a:srcRect/>
                      <a:stretch>
                        <a:fillRect/>
                      </a:stretch>
                    </p:blipFill>
                    <p:spPr bwMode="auto">
                      <a:xfrm>
                        <a:off x="1208088" y="1281113"/>
                        <a:ext cx="5815012" cy="1001712"/>
                      </a:xfrm>
                      <a:prstGeom prst="rect">
                        <a:avLst/>
                      </a:prstGeom>
                      <a:noFill/>
                    </p:spPr>
                  </p:pic>
                </p:oleObj>
              </mc:Fallback>
            </mc:AlternateContent>
          </a:graphicData>
        </a:graphic>
      </p:graphicFrame>
      <p:graphicFrame>
        <p:nvGraphicFramePr>
          <p:cNvPr id="12" name="Object 16">
            <a:extLst>
              <a:ext uri="{FF2B5EF4-FFF2-40B4-BE49-F238E27FC236}">
                <a16:creationId xmlns:a16="http://schemas.microsoft.com/office/drawing/2014/main" id="{5566A60B-4A92-4EF5-B90E-A5595CE46350}"/>
              </a:ext>
            </a:extLst>
          </p:cNvPr>
          <p:cNvGraphicFramePr>
            <a:graphicFrameLocks noChangeAspect="1"/>
          </p:cNvGraphicFramePr>
          <p:nvPr>
            <p:extLst>
              <p:ext uri="{D42A27DB-BD31-4B8C-83A1-F6EECF244321}">
                <p14:modId xmlns:p14="http://schemas.microsoft.com/office/powerpoint/2010/main" val="3809842312"/>
              </p:ext>
            </p:extLst>
          </p:nvPr>
        </p:nvGraphicFramePr>
        <p:xfrm>
          <a:off x="541338" y="3429000"/>
          <a:ext cx="6692900" cy="1250950"/>
        </p:xfrm>
        <a:graphic>
          <a:graphicData uri="http://schemas.openxmlformats.org/presentationml/2006/ole">
            <mc:AlternateContent xmlns:mc="http://schemas.openxmlformats.org/markup-compatibility/2006">
              <mc:Choice xmlns:v="urn:schemas-microsoft-com:vml" Requires="v">
                <p:oleObj spid="_x0000_s176608" name="Equation" r:id="rId11" imgW="2616120" imgH="482400" progId="Equation.DSMT4">
                  <p:embed/>
                </p:oleObj>
              </mc:Choice>
              <mc:Fallback>
                <p:oleObj name="Equation" r:id="rId11" imgW="2616120" imgH="482400" progId="Equation.DSMT4">
                  <p:embed/>
                  <p:pic>
                    <p:nvPicPr>
                      <p:cNvPr id="11" name="Object 16">
                        <a:extLst>
                          <a:ext uri="{FF2B5EF4-FFF2-40B4-BE49-F238E27FC236}">
                            <a16:creationId xmlns:a16="http://schemas.microsoft.com/office/drawing/2014/main" id="{D806DD7D-16DF-45ED-AF6B-F801AF418EAF}"/>
                          </a:ext>
                        </a:extLst>
                      </p:cNvPr>
                      <p:cNvPicPr>
                        <a:picLocks noChangeAspect="1" noChangeArrowheads="1"/>
                      </p:cNvPicPr>
                      <p:nvPr/>
                    </p:nvPicPr>
                    <p:blipFill>
                      <a:blip r:embed="rId12"/>
                      <a:srcRect/>
                      <a:stretch>
                        <a:fillRect/>
                      </a:stretch>
                    </p:blipFill>
                    <p:spPr bwMode="auto">
                      <a:xfrm>
                        <a:off x="541338" y="3429000"/>
                        <a:ext cx="6692900"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6">
            <a:extLst>
              <a:ext uri="{FF2B5EF4-FFF2-40B4-BE49-F238E27FC236}">
                <a16:creationId xmlns:a16="http://schemas.microsoft.com/office/drawing/2014/main" id="{99BC3956-3C81-454E-B576-6034A457B1B4}"/>
              </a:ext>
            </a:extLst>
          </p:cNvPr>
          <p:cNvGraphicFramePr>
            <a:graphicFrameLocks noChangeAspect="1"/>
          </p:cNvGraphicFramePr>
          <p:nvPr>
            <p:extLst>
              <p:ext uri="{D42A27DB-BD31-4B8C-83A1-F6EECF244321}">
                <p14:modId xmlns:p14="http://schemas.microsoft.com/office/powerpoint/2010/main" val="2024613909"/>
              </p:ext>
            </p:extLst>
          </p:nvPr>
        </p:nvGraphicFramePr>
        <p:xfrm>
          <a:off x="7499350" y="3530600"/>
          <a:ext cx="4294188" cy="1020763"/>
        </p:xfrm>
        <a:graphic>
          <a:graphicData uri="http://schemas.openxmlformats.org/presentationml/2006/ole">
            <mc:AlternateContent xmlns:mc="http://schemas.openxmlformats.org/markup-compatibility/2006">
              <mc:Choice xmlns:v="urn:schemas-microsoft-com:vml" Requires="v">
                <p:oleObj spid="_x0000_s176609" name="Equation" r:id="rId13" imgW="1676160" imgH="393480" progId="Equation.DSMT4">
                  <p:embed/>
                </p:oleObj>
              </mc:Choice>
              <mc:Fallback>
                <p:oleObj name="Equation" r:id="rId13" imgW="1676160" imgH="393480" progId="Equation.DSMT4">
                  <p:embed/>
                  <p:pic>
                    <p:nvPicPr>
                      <p:cNvPr id="12" name="Object 16">
                        <a:extLst>
                          <a:ext uri="{FF2B5EF4-FFF2-40B4-BE49-F238E27FC236}">
                            <a16:creationId xmlns:a16="http://schemas.microsoft.com/office/drawing/2014/main" id="{252745DA-2C7F-4A8B-970E-95BA15FED5D2}"/>
                          </a:ext>
                        </a:extLst>
                      </p:cNvPr>
                      <p:cNvPicPr>
                        <a:picLocks noChangeAspect="1" noChangeArrowheads="1"/>
                      </p:cNvPicPr>
                      <p:nvPr/>
                    </p:nvPicPr>
                    <p:blipFill>
                      <a:blip r:embed="rId14"/>
                      <a:srcRect/>
                      <a:stretch>
                        <a:fillRect/>
                      </a:stretch>
                    </p:blipFill>
                    <p:spPr bwMode="auto">
                      <a:xfrm>
                        <a:off x="7499350" y="3530600"/>
                        <a:ext cx="4294188"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a:extLst>
              <a:ext uri="{FF2B5EF4-FFF2-40B4-BE49-F238E27FC236}">
                <a16:creationId xmlns:a16="http://schemas.microsoft.com/office/drawing/2014/main" id="{5F07814E-DD89-43F1-B519-61D94982367E}"/>
              </a:ext>
            </a:extLst>
          </p:cNvPr>
          <p:cNvGraphicFramePr>
            <a:graphicFrameLocks noChangeAspect="1"/>
          </p:cNvGraphicFramePr>
          <p:nvPr>
            <p:extLst>
              <p:ext uri="{D42A27DB-BD31-4B8C-83A1-F6EECF244321}">
                <p14:modId xmlns:p14="http://schemas.microsoft.com/office/powerpoint/2010/main" val="626776798"/>
              </p:ext>
            </p:extLst>
          </p:nvPr>
        </p:nvGraphicFramePr>
        <p:xfrm>
          <a:off x="1962150" y="4679950"/>
          <a:ext cx="7121525" cy="1020763"/>
        </p:xfrm>
        <a:graphic>
          <a:graphicData uri="http://schemas.openxmlformats.org/presentationml/2006/ole">
            <mc:AlternateContent xmlns:mc="http://schemas.openxmlformats.org/markup-compatibility/2006">
              <mc:Choice xmlns:v="urn:schemas-microsoft-com:vml" Requires="v">
                <p:oleObj spid="_x0000_s176610" name="Equation" r:id="rId15" imgW="2781000" imgH="393480" progId="Equation.DSMT4">
                  <p:embed/>
                </p:oleObj>
              </mc:Choice>
              <mc:Fallback>
                <p:oleObj name="Equation" r:id="rId15" imgW="2781000" imgH="393480" progId="Equation.DSMT4">
                  <p:embed/>
                  <p:pic>
                    <p:nvPicPr>
                      <p:cNvPr id="19" name="Object 16">
                        <a:extLst>
                          <a:ext uri="{FF2B5EF4-FFF2-40B4-BE49-F238E27FC236}">
                            <a16:creationId xmlns:a16="http://schemas.microsoft.com/office/drawing/2014/main" id="{32D93442-ED49-43A4-86F5-2BA65AC5EE8B}"/>
                          </a:ext>
                        </a:extLst>
                      </p:cNvPr>
                      <p:cNvPicPr>
                        <a:picLocks noChangeAspect="1" noChangeArrowheads="1"/>
                      </p:cNvPicPr>
                      <p:nvPr/>
                    </p:nvPicPr>
                    <p:blipFill>
                      <a:blip r:embed="rId16"/>
                      <a:srcRect/>
                      <a:stretch>
                        <a:fillRect/>
                      </a:stretch>
                    </p:blipFill>
                    <p:spPr bwMode="auto">
                      <a:xfrm>
                        <a:off x="1962150" y="4679950"/>
                        <a:ext cx="7121525"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43C2AA3C-9495-467D-9AA2-1361D6854568}"/>
              </a:ext>
            </a:extLst>
          </p:cNvPr>
          <p:cNvGraphicFramePr>
            <a:graphicFrameLocks noChangeAspect="1"/>
          </p:cNvGraphicFramePr>
          <p:nvPr>
            <p:extLst>
              <p:ext uri="{D42A27DB-BD31-4B8C-83A1-F6EECF244321}">
                <p14:modId xmlns:p14="http://schemas.microsoft.com/office/powerpoint/2010/main" val="2112002530"/>
              </p:ext>
            </p:extLst>
          </p:nvPr>
        </p:nvGraphicFramePr>
        <p:xfrm>
          <a:off x="935038" y="5586413"/>
          <a:ext cx="3998912" cy="1284287"/>
        </p:xfrm>
        <a:graphic>
          <a:graphicData uri="http://schemas.openxmlformats.org/presentationml/2006/ole">
            <mc:AlternateContent xmlns:mc="http://schemas.openxmlformats.org/markup-compatibility/2006">
              <mc:Choice xmlns:v="urn:schemas-microsoft-com:vml" Requires="v">
                <p:oleObj spid="_x0000_s176611" name="Equation" r:id="rId17" imgW="1231560" imgH="393480" progId="Equation.DSMT4">
                  <p:embed/>
                </p:oleObj>
              </mc:Choice>
              <mc:Fallback>
                <p:oleObj name="Equation" r:id="rId17" imgW="1231560" imgH="393480" progId="Equation.DSMT4">
                  <p:embed/>
                  <p:pic>
                    <p:nvPicPr>
                      <p:cNvPr id="14" name="对象 13">
                        <a:extLst>
                          <a:ext uri="{FF2B5EF4-FFF2-40B4-BE49-F238E27FC236}">
                            <a16:creationId xmlns:a16="http://schemas.microsoft.com/office/drawing/2014/main" id="{B7721F30-F3D2-40A8-8FF5-BF8B82A5AC21}"/>
                          </a:ext>
                        </a:extLst>
                      </p:cNvPr>
                      <p:cNvPicPr>
                        <a:picLocks noChangeAspect="1" noChangeArrowheads="1"/>
                      </p:cNvPicPr>
                      <p:nvPr/>
                    </p:nvPicPr>
                    <p:blipFill>
                      <a:blip r:embed="rId18"/>
                      <a:srcRect/>
                      <a:stretch>
                        <a:fillRect/>
                      </a:stretch>
                    </p:blipFill>
                    <p:spPr bwMode="auto">
                      <a:xfrm>
                        <a:off x="935038" y="5586413"/>
                        <a:ext cx="3998912" cy="1284287"/>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3530F905-19C1-4FCA-B67B-DACFD1627795}"/>
              </a:ext>
            </a:extLst>
          </p:cNvPr>
          <p:cNvGraphicFramePr>
            <a:graphicFrameLocks noChangeAspect="1"/>
          </p:cNvGraphicFramePr>
          <p:nvPr>
            <p:extLst>
              <p:ext uri="{D42A27DB-BD31-4B8C-83A1-F6EECF244321}">
                <p14:modId xmlns:p14="http://schemas.microsoft.com/office/powerpoint/2010/main" val="3831766927"/>
              </p:ext>
            </p:extLst>
          </p:nvPr>
        </p:nvGraphicFramePr>
        <p:xfrm>
          <a:off x="6838950" y="5688013"/>
          <a:ext cx="2020888" cy="828675"/>
        </p:xfrm>
        <a:graphic>
          <a:graphicData uri="http://schemas.openxmlformats.org/presentationml/2006/ole">
            <mc:AlternateContent xmlns:mc="http://schemas.openxmlformats.org/markup-compatibility/2006">
              <mc:Choice xmlns:v="urn:schemas-microsoft-com:vml" Requires="v">
                <p:oleObj spid="_x0000_s176612" name="Equation" r:id="rId19" imgW="622080" imgH="253800" progId="Equation.DSMT4">
                  <p:embed/>
                </p:oleObj>
              </mc:Choice>
              <mc:Fallback>
                <p:oleObj name="Equation" r:id="rId19" imgW="622080" imgH="253800" progId="Equation.DSMT4">
                  <p:embed/>
                  <p:pic>
                    <p:nvPicPr>
                      <p:cNvPr id="21" name="对象 20">
                        <a:extLst>
                          <a:ext uri="{FF2B5EF4-FFF2-40B4-BE49-F238E27FC236}">
                            <a16:creationId xmlns:a16="http://schemas.microsoft.com/office/drawing/2014/main" id="{743C98A6-5C3B-4C8A-B1E5-C120E6D3D835}"/>
                          </a:ext>
                        </a:extLst>
                      </p:cNvPr>
                      <p:cNvPicPr>
                        <a:picLocks noChangeAspect="1" noChangeArrowheads="1"/>
                      </p:cNvPicPr>
                      <p:nvPr/>
                    </p:nvPicPr>
                    <p:blipFill>
                      <a:blip r:embed="rId20"/>
                      <a:srcRect/>
                      <a:stretch>
                        <a:fillRect/>
                      </a:stretch>
                    </p:blipFill>
                    <p:spPr bwMode="auto">
                      <a:xfrm>
                        <a:off x="6838950" y="5688013"/>
                        <a:ext cx="2020888" cy="828675"/>
                      </a:xfrm>
                      <a:prstGeom prst="rect">
                        <a:avLst/>
                      </a:prstGeom>
                      <a:noFill/>
                    </p:spPr>
                  </p:pic>
                </p:oleObj>
              </mc:Fallback>
            </mc:AlternateContent>
          </a:graphicData>
        </a:graphic>
      </p:graphicFrame>
      <p:sp>
        <p:nvSpPr>
          <p:cNvPr id="16" name="AutoShape 12">
            <a:extLst>
              <a:ext uri="{FF2B5EF4-FFF2-40B4-BE49-F238E27FC236}">
                <a16:creationId xmlns:a16="http://schemas.microsoft.com/office/drawing/2014/main" id="{9C59B93A-E89C-43C4-8F64-8AA18CC17723}"/>
              </a:ext>
            </a:extLst>
          </p:cNvPr>
          <p:cNvSpPr>
            <a:spLocks noChangeArrowheads="1"/>
          </p:cNvSpPr>
          <p:nvPr/>
        </p:nvSpPr>
        <p:spPr bwMode="auto">
          <a:xfrm>
            <a:off x="9007387" y="5176820"/>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20" name="Object 2">
            <a:extLst>
              <a:ext uri="{FF2B5EF4-FFF2-40B4-BE49-F238E27FC236}">
                <a16:creationId xmlns:a16="http://schemas.microsoft.com/office/drawing/2014/main" id="{7181BE95-B5AA-4ACB-B1D4-8E274DA2491C}"/>
              </a:ext>
            </a:extLst>
          </p:cNvPr>
          <p:cNvGraphicFramePr>
            <a:graphicFrameLocks noChangeAspect="1"/>
          </p:cNvGraphicFramePr>
          <p:nvPr>
            <p:extLst>
              <p:ext uri="{D42A27DB-BD31-4B8C-83A1-F6EECF244321}">
                <p14:modId xmlns:p14="http://schemas.microsoft.com/office/powerpoint/2010/main" val="4293060485"/>
              </p:ext>
            </p:extLst>
          </p:nvPr>
        </p:nvGraphicFramePr>
        <p:xfrm>
          <a:off x="9129644" y="5881956"/>
          <a:ext cx="2895600" cy="636588"/>
        </p:xfrm>
        <a:graphic>
          <a:graphicData uri="http://schemas.openxmlformats.org/presentationml/2006/ole">
            <mc:AlternateContent xmlns:mc="http://schemas.openxmlformats.org/markup-compatibility/2006">
              <mc:Choice xmlns:v="urn:schemas-microsoft-com:vml" Requires="v">
                <p:oleObj spid="_x0000_s176613" name="Equation" r:id="rId21" imgW="1155600" imgH="203040" progId="Equation.DSMT4">
                  <p:embed/>
                </p:oleObj>
              </mc:Choice>
              <mc:Fallback>
                <p:oleObj name="Equation" r:id="rId21" imgW="1155600" imgH="203040" progId="Equation.DSMT4">
                  <p:embed/>
                  <p:pic>
                    <p:nvPicPr>
                      <p:cNvPr id="20" name="Object 2">
                        <a:extLst>
                          <a:ext uri="{FF2B5EF4-FFF2-40B4-BE49-F238E27FC236}">
                            <a16:creationId xmlns:a16="http://schemas.microsoft.com/office/drawing/2014/main" id="{F4FF39C7-009D-48F9-9AC7-37998EFF353F}"/>
                          </a:ext>
                        </a:extLst>
                      </p:cNvPr>
                      <p:cNvPicPr>
                        <a:picLocks noChangeAspect="1" noChangeArrowheads="1"/>
                      </p:cNvPicPr>
                      <p:nvPr/>
                    </p:nvPicPr>
                    <p:blipFill>
                      <a:blip r:embed="rId22"/>
                      <a:srcRect/>
                      <a:stretch>
                        <a:fillRect/>
                      </a:stretch>
                    </p:blipFill>
                    <p:spPr bwMode="auto">
                      <a:xfrm>
                        <a:off x="9129644" y="5881956"/>
                        <a:ext cx="2895600" cy="636588"/>
                      </a:xfrm>
                      <a:prstGeom prst="rect">
                        <a:avLst/>
                      </a:prstGeom>
                      <a:solidFill>
                        <a:srgbClr val="00FF00"/>
                      </a:solidFill>
                      <a:ln>
                        <a:noFill/>
                      </a:ln>
                      <a:effectLst/>
                      <a:extLst/>
                    </p:spPr>
                  </p:pic>
                </p:oleObj>
              </mc:Fallback>
            </mc:AlternateContent>
          </a:graphicData>
        </a:graphic>
      </p:graphicFrame>
    </p:spTree>
    <p:extLst>
      <p:ext uri="{BB962C8B-B14F-4D97-AF65-F5344CB8AC3E}">
        <p14:creationId xmlns:p14="http://schemas.microsoft.com/office/powerpoint/2010/main" val="222679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1000"/>
                                        <p:tgtEl>
                                          <p:spTgt spid="18"/>
                                        </p:tgtEl>
                                      </p:cBhvr>
                                    </p:animEffect>
                                    <p:anim calcmode="lin" valueType="num">
                                      <p:cBhvr>
                                        <p:cTn id="41" dur="1000" fill="hold"/>
                                        <p:tgtEl>
                                          <p:spTgt spid="18"/>
                                        </p:tgtEl>
                                        <p:attrNameLst>
                                          <p:attrName>ppt_x</p:attrName>
                                        </p:attrNameLst>
                                      </p:cBhvr>
                                      <p:tavLst>
                                        <p:tav tm="0">
                                          <p:val>
                                            <p:strVal val="#ppt_x"/>
                                          </p:val>
                                        </p:tav>
                                        <p:tav tm="100000">
                                          <p:val>
                                            <p:strVal val="#ppt_x"/>
                                          </p:val>
                                        </p:tav>
                                      </p:tavLst>
                                    </p:anim>
                                    <p:anim calcmode="lin" valueType="num">
                                      <p:cBhvr>
                                        <p:cTn id="4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5E64E3-B98E-4419-B1B4-6BCA9888D546}"/>
              </a:ext>
            </a:extLst>
          </p:cNvPr>
          <p:cNvSpPr/>
          <p:nvPr/>
        </p:nvSpPr>
        <p:spPr>
          <a:xfrm>
            <a:off x="741128" y="247915"/>
            <a:ext cx="8480207"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练习：</a:t>
            </a:r>
            <a:r>
              <a:rPr lang="zh-CN" altLang="zh-CN" sz="2800" b="1" kern="1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指出下列算符哪个是厄米算符，说明其理由。</a:t>
            </a:r>
            <a:endParaRPr lang="zh-CN" altLang="en-US" sz="2800" b="1" dirty="0">
              <a:solidFill>
                <a:srgbClr val="3333FF"/>
              </a:solidFill>
            </a:endParaRPr>
          </a:p>
        </p:txBody>
      </p:sp>
      <p:graphicFrame>
        <p:nvGraphicFramePr>
          <p:cNvPr id="4" name="对象 3">
            <a:extLst>
              <a:ext uri="{FF2B5EF4-FFF2-40B4-BE49-F238E27FC236}">
                <a16:creationId xmlns:a16="http://schemas.microsoft.com/office/drawing/2014/main" id="{8357E840-5AA4-48F0-BF0F-BBA8E08ADA49}"/>
              </a:ext>
            </a:extLst>
          </p:cNvPr>
          <p:cNvGraphicFramePr>
            <a:graphicFrameLocks noChangeAspect="1"/>
          </p:cNvGraphicFramePr>
          <p:nvPr>
            <p:extLst>
              <p:ext uri="{D42A27DB-BD31-4B8C-83A1-F6EECF244321}">
                <p14:modId xmlns:p14="http://schemas.microsoft.com/office/powerpoint/2010/main" val="1300778292"/>
              </p:ext>
            </p:extLst>
          </p:nvPr>
        </p:nvGraphicFramePr>
        <p:xfrm>
          <a:off x="9221334" y="167644"/>
          <a:ext cx="2876704" cy="746755"/>
        </p:xfrm>
        <a:graphic>
          <a:graphicData uri="http://schemas.openxmlformats.org/presentationml/2006/ole">
            <mc:AlternateContent xmlns:mc="http://schemas.openxmlformats.org/markup-compatibility/2006">
              <mc:Choice xmlns:v="urn:schemas-microsoft-com:vml" Requires="v">
                <p:oleObj spid="_x0000_s231608" name="Equation" r:id="rId3" imgW="1612900" imgH="419100" progId="Equation.DSMT4">
                  <p:embed/>
                </p:oleObj>
              </mc:Choice>
              <mc:Fallback>
                <p:oleObj name="Equation" r:id="rId3" imgW="16129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1334" y="167644"/>
                        <a:ext cx="2876704" cy="74675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1D853113-0D5A-4B03-A356-C04570FD2BBC}"/>
              </a:ext>
            </a:extLst>
          </p:cNvPr>
          <p:cNvGraphicFramePr>
            <a:graphicFrameLocks noChangeAspect="1"/>
          </p:cNvGraphicFramePr>
          <p:nvPr>
            <p:extLst>
              <p:ext uri="{D42A27DB-BD31-4B8C-83A1-F6EECF244321}">
                <p14:modId xmlns:p14="http://schemas.microsoft.com/office/powerpoint/2010/main" val="2799464026"/>
              </p:ext>
            </p:extLst>
          </p:nvPr>
        </p:nvGraphicFramePr>
        <p:xfrm>
          <a:off x="2107874" y="727818"/>
          <a:ext cx="5521325" cy="825500"/>
        </p:xfrm>
        <a:graphic>
          <a:graphicData uri="http://schemas.openxmlformats.org/presentationml/2006/ole">
            <mc:AlternateContent xmlns:mc="http://schemas.openxmlformats.org/markup-compatibility/2006">
              <mc:Choice xmlns:v="urn:schemas-microsoft-com:vml" Requires="v">
                <p:oleObj spid="_x0000_s231609" name="Equation" r:id="rId5" imgW="2628720" imgH="393480" progId="Equation.DSMT4">
                  <p:embed/>
                </p:oleObj>
              </mc:Choice>
              <mc:Fallback>
                <p:oleObj name="Equation" r:id="rId5" imgW="2628720" imgH="393480" progId="Equation.DSMT4">
                  <p:embed/>
                  <p:pic>
                    <p:nvPicPr>
                      <p:cNvPr id="0" name="Object 3"/>
                      <p:cNvPicPr>
                        <a:picLocks noChangeAspect="1" noChangeArrowheads="1"/>
                      </p:cNvPicPr>
                      <p:nvPr/>
                    </p:nvPicPr>
                    <p:blipFill>
                      <a:blip r:embed="rId6"/>
                      <a:srcRect/>
                      <a:stretch>
                        <a:fillRect/>
                      </a:stretch>
                    </p:blipFill>
                    <p:spPr bwMode="auto">
                      <a:xfrm>
                        <a:off x="2107874" y="727818"/>
                        <a:ext cx="5521325" cy="825500"/>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3E8541E3-12AC-4D8A-80B5-B7ED17E5EC0D}"/>
              </a:ext>
            </a:extLst>
          </p:cNvPr>
          <p:cNvGraphicFramePr>
            <a:graphicFrameLocks noChangeAspect="1"/>
          </p:cNvGraphicFramePr>
          <p:nvPr>
            <p:extLst>
              <p:ext uri="{D42A27DB-BD31-4B8C-83A1-F6EECF244321}">
                <p14:modId xmlns:p14="http://schemas.microsoft.com/office/powerpoint/2010/main" val="1687081854"/>
              </p:ext>
            </p:extLst>
          </p:nvPr>
        </p:nvGraphicFramePr>
        <p:xfrm>
          <a:off x="2256139" y="2227481"/>
          <a:ext cx="452438" cy="827087"/>
        </p:xfrm>
        <a:graphic>
          <a:graphicData uri="http://schemas.openxmlformats.org/presentationml/2006/ole">
            <mc:AlternateContent xmlns:mc="http://schemas.openxmlformats.org/markup-compatibility/2006">
              <mc:Choice xmlns:v="urn:schemas-microsoft-com:vml" Requires="v">
                <p:oleObj spid="_x0000_s231610" name="Equation" r:id="rId7" imgW="215640" imgH="393480" progId="Equation.DSMT4">
                  <p:embed/>
                </p:oleObj>
              </mc:Choice>
              <mc:Fallback>
                <p:oleObj name="Equation" r:id="rId7" imgW="215640" imgH="393480" progId="Equation.DSMT4">
                  <p:embed/>
                  <p:pic>
                    <p:nvPicPr>
                      <p:cNvPr id="6" name="对象 5">
                        <a:extLst>
                          <a:ext uri="{FF2B5EF4-FFF2-40B4-BE49-F238E27FC236}">
                            <a16:creationId xmlns:a16="http://schemas.microsoft.com/office/drawing/2014/main" id="{1D853113-0D5A-4B03-A356-C04570FD2BBC}"/>
                          </a:ext>
                        </a:extLst>
                      </p:cNvPr>
                      <p:cNvPicPr>
                        <a:picLocks noChangeAspect="1" noChangeArrowheads="1"/>
                      </p:cNvPicPr>
                      <p:nvPr/>
                    </p:nvPicPr>
                    <p:blipFill>
                      <a:blip r:embed="rId8"/>
                      <a:srcRect/>
                      <a:stretch>
                        <a:fillRect/>
                      </a:stretch>
                    </p:blipFill>
                    <p:spPr bwMode="auto">
                      <a:xfrm>
                        <a:off x="2256139" y="2227481"/>
                        <a:ext cx="452438" cy="827087"/>
                      </a:xfrm>
                      <a:prstGeom prst="rect">
                        <a:avLst/>
                      </a:prstGeom>
                      <a:noFill/>
                    </p:spPr>
                  </p:pic>
                </p:oleObj>
              </mc:Fallback>
            </mc:AlternateContent>
          </a:graphicData>
        </a:graphic>
      </p:graphicFrame>
      <p:sp>
        <p:nvSpPr>
          <p:cNvPr id="8" name="矩形 7">
            <a:extLst>
              <a:ext uri="{FF2B5EF4-FFF2-40B4-BE49-F238E27FC236}">
                <a16:creationId xmlns:a16="http://schemas.microsoft.com/office/drawing/2014/main" id="{BB70B352-E61F-4CF0-9C14-5B736C5F2194}"/>
              </a:ext>
            </a:extLst>
          </p:cNvPr>
          <p:cNvSpPr/>
          <p:nvPr/>
        </p:nvSpPr>
        <p:spPr>
          <a:xfrm>
            <a:off x="1037452" y="851406"/>
            <a:ext cx="906017" cy="523220"/>
          </a:xfrm>
          <a:prstGeom prst="rect">
            <a:avLst/>
          </a:prstGeom>
        </p:spPr>
        <p:txBody>
          <a:bodyPr wrap="none">
            <a:spAutoFit/>
          </a:bodyPr>
          <a:lstStyle/>
          <a:p>
            <a:r>
              <a:rPr lang="zh-CN" altLang="en-US" sz="2800" b="1" dirty="0">
                <a:solidFill>
                  <a:srgbClr val="FF0000"/>
                </a:solidFill>
                <a:latin typeface="黑体" panose="02010609060101010101" pitchFamily="49" charset="-122"/>
                <a:ea typeface="黑体" panose="02010609060101010101" pitchFamily="49" charset="-122"/>
              </a:rPr>
              <a:t>解</a:t>
            </a:r>
            <a:r>
              <a:rPr lang="zh-CN" altLang="en-US" sz="2800" b="1" dirty="0">
                <a:latin typeface="黑体" panose="02010609060101010101" pitchFamily="49" charset="-122"/>
                <a:ea typeface="黑体" panose="02010609060101010101" pitchFamily="49" charset="-122"/>
              </a:rPr>
              <a:t>：</a:t>
            </a:r>
            <a:endParaRPr lang="zh-CN" altLang="en-US" sz="2800" dirty="0"/>
          </a:p>
        </p:txBody>
      </p:sp>
      <p:graphicFrame>
        <p:nvGraphicFramePr>
          <p:cNvPr id="9" name="对象 8">
            <a:extLst>
              <a:ext uri="{FF2B5EF4-FFF2-40B4-BE49-F238E27FC236}">
                <a16:creationId xmlns:a16="http://schemas.microsoft.com/office/drawing/2014/main" id="{7B82AAA7-F94E-4624-BDDC-C2A36452537A}"/>
              </a:ext>
            </a:extLst>
          </p:cNvPr>
          <p:cNvGraphicFramePr>
            <a:graphicFrameLocks noChangeAspect="1"/>
          </p:cNvGraphicFramePr>
          <p:nvPr>
            <p:extLst>
              <p:ext uri="{D42A27DB-BD31-4B8C-83A1-F6EECF244321}">
                <p14:modId xmlns:p14="http://schemas.microsoft.com/office/powerpoint/2010/main" val="3924684157"/>
              </p:ext>
            </p:extLst>
          </p:nvPr>
        </p:nvGraphicFramePr>
        <p:xfrm>
          <a:off x="7996994" y="976538"/>
          <a:ext cx="3681413" cy="427038"/>
        </p:xfrm>
        <a:graphic>
          <a:graphicData uri="http://schemas.openxmlformats.org/presentationml/2006/ole">
            <mc:AlternateContent xmlns:mc="http://schemas.openxmlformats.org/markup-compatibility/2006">
              <mc:Choice xmlns:v="urn:schemas-microsoft-com:vml" Requires="v">
                <p:oleObj spid="_x0000_s231611" name="Equation" r:id="rId9" imgW="1752480" imgH="203040" progId="Equation.DSMT4">
                  <p:embed/>
                </p:oleObj>
              </mc:Choice>
              <mc:Fallback>
                <p:oleObj name="Equation" r:id="rId9" imgW="1752480" imgH="203040" progId="Equation.DSMT4">
                  <p:embed/>
                  <p:pic>
                    <p:nvPicPr>
                      <p:cNvPr id="7" name="对象 6">
                        <a:extLst>
                          <a:ext uri="{FF2B5EF4-FFF2-40B4-BE49-F238E27FC236}">
                            <a16:creationId xmlns:a16="http://schemas.microsoft.com/office/drawing/2014/main" id="{3E8541E3-12AC-4D8A-80B5-B7ED17E5EC0D}"/>
                          </a:ext>
                        </a:extLst>
                      </p:cNvPr>
                      <p:cNvPicPr>
                        <a:picLocks noChangeAspect="1" noChangeArrowheads="1"/>
                      </p:cNvPicPr>
                      <p:nvPr/>
                    </p:nvPicPr>
                    <p:blipFill>
                      <a:blip r:embed="rId10"/>
                      <a:srcRect/>
                      <a:stretch>
                        <a:fillRect/>
                      </a:stretch>
                    </p:blipFill>
                    <p:spPr bwMode="auto">
                      <a:xfrm>
                        <a:off x="7996994" y="976538"/>
                        <a:ext cx="3681413" cy="427038"/>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F2BEDB84-D736-473D-B495-DDE3977F40CD}"/>
              </a:ext>
            </a:extLst>
          </p:cNvPr>
          <p:cNvGraphicFramePr>
            <a:graphicFrameLocks noChangeAspect="1"/>
          </p:cNvGraphicFramePr>
          <p:nvPr>
            <p:extLst>
              <p:ext uri="{D42A27DB-BD31-4B8C-83A1-F6EECF244321}">
                <p14:modId xmlns:p14="http://schemas.microsoft.com/office/powerpoint/2010/main" val="3097822624"/>
              </p:ext>
            </p:extLst>
          </p:nvPr>
        </p:nvGraphicFramePr>
        <p:xfrm>
          <a:off x="1693863" y="1429084"/>
          <a:ext cx="4402137" cy="827088"/>
        </p:xfrm>
        <a:graphic>
          <a:graphicData uri="http://schemas.openxmlformats.org/presentationml/2006/ole">
            <mc:AlternateContent xmlns:mc="http://schemas.openxmlformats.org/markup-compatibility/2006">
              <mc:Choice xmlns:v="urn:schemas-microsoft-com:vml" Requires="v">
                <p:oleObj spid="_x0000_s231612" name="Equation" r:id="rId11" imgW="2095200" imgH="393480" progId="Equation.DSMT4">
                  <p:embed/>
                </p:oleObj>
              </mc:Choice>
              <mc:Fallback>
                <p:oleObj name="Equation" r:id="rId11" imgW="2095200" imgH="393480" progId="Equation.DSMT4">
                  <p:embed/>
                  <p:pic>
                    <p:nvPicPr>
                      <p:cNvPr id="7" name="对象 6">
                        <a:extLst>
                          <a:ext uri="{FF2B5EF4-FFF2-40B4-BE49-F238E27FC236}">
                            <a16:creationId xmlns:a16="http://schemas.microsoft.com/office/drawing/2014/main" id="{3E8541E3-12AC-4D8A-80B5-B7ED17E5EC0D}"/>
                          </a:ext>
                        </a:extLst>
                      </p:cNvPr>
                      <p:cNvPicPr>
                        <a:picLocks noChangeAspect="1" noChangeArrowheads="1"/>
                      </p:cNvPicPr>
                      <p:nvPr/>
                    </p:nvPicPr>
                    <p:blipFill>
                      <a:blip r:embed="rId12"/>
                      <a:srcRect/>
                      <a:stretch>
                        <a:fillRect/>
                      </a:stretch>
                    </p:blipFill>
                    <p:spPr bwMode="auto">
                      <a:xfrm>
                        <a:off x="1693863" y="1429084"/>
                        <a:ext cx="4402137" cy="827088"/>
                      </a:xfrm>
                      <a:prstGeom prst="rect">
                        <a:avLst/>
                      </a:prstGeom>
                      <a:noFill/>
                    </p:spPr>
                  </p:pic>
                </p:oleObj>
              </mc:Fallback>
            </mc:AlternateContent>
          </a:graphicData>
        </a:graphic>
      </p:graphicFrame>
      <p:sp>
        <p:nvSpPr>
          <p:cNvPr id="11" name="AutoShape 2059">
            <a:extLst>
              <a:ext uri="{FF2B5EF4-FFF2-40B4-BE49-F238E27FC236}">
                <a16:creationId xmlns:a16="http://schemas.microsoft.com/office/drawing/2014/main" id="{6B4E6449-E402-4371-9897-1B94F7F939F3}"/>
              </a:ext>
            </a:extLst>
          </p:cNvPr>
          <p:cNvSpPr>
            <a:spLocks noChangeArrowheads="1"/>
          </p:cNvSpPr>
          <p:nvPr/>
        </p:nvSpPr>
        <p:spPr bwMode="auto">
          <a:xfrm>
            <a:off x="510336" y="1800660"/>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2" name="AutoShape 2059">
            <a:extLst>
              <a:ext uri="{FF2B5EF4-FFF2-40B4-BE49-F238E27FC236}">
                <a16:creationId xmlns:a16="http://schemas.microsoft.com/office/drawing/2014/main" id="{6353B282-073A-48AE-B835-BB43B97F412E}"/>
              </a:ext>
            </a:extLst>
          </p:cNvPr>
          <p:cNvSpPr>
            <a:spLocks noChangeArrowheads="1"/>
          </p:cNvSpPr>
          <p:nvPr/>
        </p:nvSpPr>
        <p:spPr bwMode="auto">
          <a:xfrm>
            <a:off x="741128" y="2566177"/>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3" name="矩形 12">
            <a:extLst>
              <a:ext uri="{FF2B5EF4-FFF2-40B4-BE49-F238E27FC236}">
                <a16:creationId xmlns:a16="http://schemas.microsoft.com/office/drawing/2014/main" id="{4F5CFA5F-B14C-4458-A4DF-C6BA8F3EF861}"/>
              </a:ext>
            </a:extLst>
          </p:cNvPr>
          <p:cNvSpPr/>
          <p:nvPr/>
        </p:nvSpPr>
        <p:spPr>
          <a:xfrm>
            <a:off x="3127001" y="2443711"/>
            <a:ext cx="2348720" cy="523220"/>
          </a:xfrm>
          <a:prstGeom prst="rect">
            <a:avLst/>
          </a:prstGeom>
        </p:spPr>
        <p:txBody>
          <a:bodyPr wrap="none">
            <a:spAutoFit/>
          </a:bodyPr>
          <a:lstStyle/>
          <a:p>
            <a:r>
              <a:rPr lang="zh-CN" altLang="en-US"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不</a:t>
            </a:r>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是厄米算符</a:t>
            </a:r>
            <a:endParaRPr lang="zh-CN" altLang="en-US" sz="2800" dirty="0">
              <a:solidFill>
                <a:srgbClr val="FF00FF"/>
              </a:solidFill>
            </a:endParaRPr>
          </a:p>
        </p:txBody>
      </p:sp>
      <p:graphicFrame>
        <p:nvGraphicFramePr>
          <p:cNvPr id="14" name="对象 13">
            <a:extLst>
              <a:ext uri="{FF2B5EF4-FFF2-40B4-BE49-F238E27FC236}">
                <a16:creationId xmlns:a16="http://schemas.microsoft.com/office/drawing/2014/main" id="{0D37304A-225E-48CF-B31A-DFF4FECE310A}"/>
              </a:ext>
            </a:extLst>
          </p:cNvPr>
          <p:cNvGraphicFramePr>
            <a:graphicFrameLocks noChangeAspect="1"/>
          </p:cNvGraphicFramePr>
          <p:nvPr>
            <p:extLst>
              <p:ext uri="{D42A27DB-BD31-4B8C-83A1-F6EECF244321}">
                <p14:modId xmlns:p14="http://schemas.microsoft.com/office/powerpoint/2010/main" val="1398311884"/>
              </p:ext>
            </p:extLst>
          </p:nvPr>
        </p:nvGraphicFramePr>
        <p:xfrm>
          <a:off x="1403350" y="3013075"/>
          <a:ext cx="4667250" cy="827088"/>
        </p:xfrm>
        <a:graphic>
          <a:graphicData uri="http://schemas.openxmlformats.org/presentationml/2006/ole">
            <mc:AlternateContent xmlns:mc="http://schemas.openxmlformats.org/markup-compatibility/2006">
              <mc:Choice xmlns:v="urn:schemas-microsoft-com:vml" Requires="v">
                <p:oleObj spid="_x0000_s231613" name="Equation" r:id="rId13" imgW="2222280" imgH="393480" progId="Equation.DSMT4">
                  <p:embed/>
                </p:oleObj>
              </mc:Choice>
              <mc:Fallback>
                <p:oleObj name="Equation" r:id="rId13" imgW="2222280" imgH="393480" progId="Equation.DSMT4">
                  <p:embed/>
                  <p:pic>
                    <p:nvPicPr>
                      <p:cNvPr id="10" name="对象 9">
                        <a:extLst>
                          <a:ext uri="{FF2B5EF4-FFF2-40B4-BE49-F238E27FC236}">
                            <a16:creationId xmlns:a16="http://schemas.microsoft.com/office/drawing/2014/main" id="{F2BEDB84-D736-473D-B495-DDE3977F40CD}"/>
                          </a:ext>
                        </a:extLst>
                      </p:cNvPr>
                      <p:cNvPicPr>
                        <a:picLocks noChangeAspect="1" noChangeArrowheads="1"/>
                      </p:cNvPicPr>
                      <p:nvPr/>
                    </p:nvPicPr>
                    <p:blipFill>
                      <a:blip r:embed="rId14"/>
                      <a:srcRect/>
                      <a:stretch>
                        <a:fillRect/>
                      </a:stretch>
                    </p:blipFill>
                    <p:spPr bwMode="auto">
                      <a:xfrm>
                        <a:off x="1403350" y="3013075"/>
                        <a:ext cx="4667250" cy="827088"/>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74EFAF73-A584-4458-BABF-43855C0245C3}"/>
              </a:ext>
            </a:extLst>
          </p:cNvPr>
          <p:cNvGraphicFramePr>
            <a:graphicFrameLocks noChangeAspect="1"/>
          </p:cNvGraphicFramePr>
          <p:nvPr>
            <p:extLst>
              <p:ext uri="{D42A27DB-BD31-4B8C-83A1-F6EECF244321}">
                <p14:modId xmlns:p14="http://schemas.microsoft.com/office/powerpoint/2010/main" val="705007360"/>
              </p:ext>
            </p:extLst>
          </p:nvPr>
        </p:nvGraphicFramePr>
        <p:xfrm>
          <a:off x="9302180" y="3482495"/>
          <a:ext cx="585788" cy="827087"/>
        </p:xfrm>
        <a:graphic>
          <a:graphicData uri="http://schemas.openxmlformats.org/presentationml/2006/ole">
            <mc:AlternateContent xmlns:mc="http://schemas.openxmlformats.org/markup-compatibility/2006">
              <mc:Choice xmlns:v="urn:schemas-microsoft-com:vml" Requires="v">
                <p:oleObj spid="_x0000_s231614" name="Equation" r:id="rId15" imgW="279360" imgH="393480" progId="Equation.DSMT4">
                  <p:embed/>
                </p:oleObj>
              </mc:Choice>
              <mc:Fallback>
                <p:oleObj name="Equation" r:id="rId15" imgW="279360" imgH="393480" progId="Equation.DSMT4">
                  <p:embed/>
                  <p:pic>
                    <p:nvPicPr>
                      <p:cNvPr id="7" name="对象 6">
                        <a:extLst>
                          <a:ext uri="{FF2B5EF4-FFF2-40B4-BE49-F238E27FC236}">
                            <a16:creationId xmlns:a16="http://schemas.microsoft.com/office/drawing/2014/main" id="{3E8541E3-12AC-4D8A-80B5-B7ED17E5EC0D}"/>
                          </a:ext>
                        </a:extLst>
                      </p:cNvPr>
                      <p:cNvPicPr>
                        <a:picLocks noChangeAspect="1" noChangeArrowheads="1"/>
                      </p:cNvPicPr>
                      <p:nvPr/>
                    </p:nvPicPr>
                    <p:blipFill>
                      <a:blip r:embed="rId16"/>
                      <a:srcRect/>
                      <a:stretch>
                        <a:fillRect/>
                      </a:stretch>
                    </p:blipFill>
                    <p:spPr bwMode="auto">
                      <a:xfrm>
                        <a:off x="9302180" y="3482495"/>
                        <a:ext cx="585788" cy="827087"/>
                      </a:xfrm>
                      <a:prstGeom prst="rect">
                        <a:avLst/>
                      </a:prstGeom>
                      <a:noFill/>
                    </p:spPr>
                  </p:pic>
                </p:oleObj>
              </mc:Fallback>
            </mc:AlternateContent>
          </a:graphicData>
        </a:graphic>
      </p:graphicFrame>
      <p:sp>
        <p:nvSpPr>
          <p:cNvPr id="16" name="AutoShape 2059">
            <a:extLst>
              <a:ext uri="{FF2B5EF4-FFF2-40B4-BE49-F238E27FC236}">
                <a16:creationId xmlns:a16="http://schemas.microsoft.com/office/drawing/2014/main" id="{C660E141-F3BF-45C1-90C6-8DA623B6ABC4}"/>
              </a:ext>
            </a:extLst>
          </p:cNvPr>
          <p:cNvSpPr>
            <a:spLocks noChangeArrowheads="1"/>
          </p:cNvSpPr>
          <p:nvPr/>
        </p:nvSpPr>
        <p:spPr bwMode="auto">
          <a:xfrm>
            <a:off x="7653946" y="3751532"/>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7" name="矩形 16">
            <a:extLst>
              <a:ext uri="{FF2B5EF4-FFF2-40B4-BE49-F238E27FC236}">
                <a16:creationId xmlns:a16="http://schemas.microsoft.com/office/drawing/2014/main" id="{E02D326D-05C2-4E2C-A519-C4E1A22B9C19}"/>
              </a:ext>
            </a:extLst>
          </p:cNvPr>
          <p:cNvSpPr/>
          <p:nvPr/>
        </p:nvSpPr>
        <p:spPr>
          <a:xfrm>
            <a:off x="10202881" y="3741736"/>
            <a:ext cx="1988045" cy="523220"/>
          </a:xfrm>
          <a:prstGeom prst="rect">
            <a:avLst/>
          </a:prstGeom>
        </p:spPr>
        <p:txBody>
          <a:bodyPr wrap="none">
            <a:spAutoFit/>
          </a:bodyPr>
          <a:lstStyle/>
          <a:p>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是厄米算符</a:t>
            </a:r>
            <a:endParaRPr lang="zh-CN" altLang="en-US" sz="2800" dirty="0">
              <a:solidFill>
                <a:srgbClr val="FF00FF"/>
              </a:solidFill>
            </a:endParaRPr>
          </a:p>
        </p:txBody>
      </p:sp>
      <p:graphicFrame>
        <p:nvGraphicFramePr>
          <p:cNvPr id="19" name="对象 18">
            <a:extLst>
              <a:ext uri="{FF2B5EF4-FFF2-40B4-BE49-F238E27FC236}">
                <a16:creationId xmlns:a16="http://schemas.microsoft.com/office/drawing/2014/main" id="{FEDA199F-BC81-4E14-A9C2-1A4A351AD2E8}"/>
              </a:ext>
            </a:extLst>
          </p:cNvPr>
          <p:cNvGraphicFramePr>
            <a:graphicFrameLocks noChangeAspect="1"/>
          </p:cNvGraphicFramePr>
          <p:nvPr>
            <p:extLst>
              <p:ext uri="{D42A27DB-BD31-4B8C-83A1-F6EECF244321}">
                <p14:modId xmlns:p14="http://schemas.microsoft.com/office/powerpoint/2010/main" val="1807795299"/>
              </p:ext>
            </p:extLst>
          </p:nvPr>
        </p:nvGraphicFramePr>
        <p:xfrm>
          <a:off x="785813" y="3790950"/>
          <a:ext cx="6683375" cy="1368425"/>
        </p:xfrm>
        <a:graphic>
          <a:graphicData uri="http://schemas.openxmlformats.org/presentationml/2006/ole">
            <mc:AlternateContent xmlns:mc="http://schemas.openxmlformats.org/markup-compatibility/2006">
              <mc:Choice xmlns:v="urn:schemas-microsoft-com:vml" Requires="v">
                <p:oleObj spid="_x0000_s231615" name="Equation" r:id="rId17" imgW="3098520" imgH="634680" progId="Equation.DSMT4">
                  <p:embed/>
                </p:oleObj>
              </mc:Choice>
              <mc:Fallback>
                <p:oleObj name="Equation" r:id="rId17" imgW="3098520" imgH="634680" progId="Equation.DSMT4">
                  <p:embed/>
                  <p:pic>
                    <p:nvPicPr>
                      <p:cNvPr id="0" name="Object 12"/>
                      <p:cNvPicPr>
                        <a:picLocks noChangeAspect="1" noChangeArrowheads="1"/>
                      </p:cNvPicPr>
                      <p:nvPr/>
                    </p:nvPicPr>
                    <p:blipFill>
                      <a:blip r:embed="rId18"/>
                      <a:srcRect/>
                      <a:stretch>
                        <a:fillRect/>
                      </a:stretch>
                    </p:blipFill>
                    <p:spPr bwMode="auto">
                      <a:xfrm>
                        <a:off x="785813" y="3790950"/>
                        <a:ext cx="6683375" cy="1368425"/>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5AB4E8FA-08FC-4657-86DD-00D733FAA048}"/>
              </a:ext>
            </a:extLst>
          </p:cNvPr>
          <p:cNvGraphicFramePr>
            <a:graphicFrameLocks noChangeAspect="1"/>
          </p:cNvGraphicFramePr>
          <p:nvPr>
            <p:extLst>
              <p:ext uri="{D42A27DB-BD31-4B8C-83A1-F6EECF244321}">
                <p14:modId xmlns:p14="http://schemas.microsoft.com/office/powerpoint/2010/main" val="1734649684"/>
              </p:ext>
            </p:extLst>
          </p:nvPr>
        </p:nvGraphicFramePr>
        <p:xfrm>
          <a:off x="9147175" y="5303838"/>
          <a:ext cx="854075" cy="827087"/>
        </p:xfrm>
        <a:graphic>
          <a:graphicData uri="http://schemas.openxmlformats.org/presentationml/2006/ole">
            <mc:AlternateContent xmlns:mc="http://schemas.openxmlformats.org/markup-compatibility/2006">
              <mc:Choice xmlns:v="urn:schemas-microsoft-com:vml" Requires="v">
                <p:oleObj spid="_x0000_s231616" name="Equation" r:id="rId19" imgW="431640" imgH="419040" progId="Equation.DSMT4">
                  <p:embed/>
                </p:oleObj>
              </mc:Choice>
              <mc:Fallback>
                <p:oleObj name="Equation" r:id="rId19" imgW="431640" imgH="419040" progId="Equation.DSMT4">
                  <p:embed/>
                  <p:pic>
                    <p:nvPicPr>
                      <p:cNvPr id="0" name="Object 14"/>
                      <p:cNvPicPr>
                        <a:picLocks noChangeAspect="1" noChangeArrowheads="1"/>
                      </p:cNvPicPr>
                      <p:nvPr/>
                    </p:nvPicPr>
                    <p:blipFill>
                      <a:blip r:embed="rId20"/>
                      <a:srcRect/>
                      <a:stretch>
                        <a:fillRect/>
                      </a:stretch>
                    </p:blipFill>
                    <p:spPr bwMode="auto">
                      <a:xfrm>
                        <a:off x="9147175" y="5303838"/>
                        <a:ext cx="854075" cy="827087"/>
                      </a:xfrm>
                      <a:prstGeom prst="rect">
                        <a:avLst/>
                      </a:prstGeom>
                      <a:noFill/>
                    </p:spPr>
                  </p:pic>
                </p:oleObj>
              </mc:Fallback>
            </mc:AlternateContent>
          </a:graphicData>
        </a:graphic>
      </p:graphicFrame>
      <p:sp>
        <p:nvSpPr>
          <p:cNvPr id="22" name="矩形 21">
            <a:extLst>
              <a:ext uri="{FF2B5EF4-FFF2-40B4-BE49-F238E27FC236}">
                <a16:creationId xmlns:a16="http://schemas.microsoft.com/office/drawing/2014/main" id="{444824DB-2947-4246-8373-645B4259A8DB}"/>
              </a:ext>
            </a:extLst>
          </p:cNvPr>
          <p:cNvSpPr/>
          <p:nvPr/>
        </p:nvSpPr>
        <p:spPr>
          <a:xfrm>
            <a:off x="10203955" y="5572636"/>
            <a:ext cx="1988045" cy="523220"/>
          </a:xfrm>
          <a:prstGeom prst="rect">
            <a:avLst/>
          </a:prstGeom>
        </p:spPr>
        <p:txBody>
          <a:bodyPr wrap="none">
            <a:spAutoFit/>
          </a:bodyPr>
          <a:lstStyle/>
          <a:p>
            <a:r>
              <a:rPr lang="zh-CN" altLang="zh-CN"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是厄米算符</a:t>
            </a:r>
            <a:endParaRPr lang="zh-CN" altLang="en-US" sz="2800" dirty="0">
              <a:solidFill>
                <a:srgbClr val="FF00FF"/>
              </a:solidFill>
            </a:endParaRPr>
          </a:p>
        </p:txBody>
      </p:sp>
      <p:graphicFrame>
        <p:nvGraphicFramePr>
          <p:cNvPr id="20" name="对象 19">
            <a:extLst>
              <a:ext uri="{FF2B5EF4-FFF2-40B4-BE49-F238E27FC236}">
                <a16:creationId xmlns:a16="http://schemas.microsoft.com/office/drawing/2014/main" id="{56C3F1A6-2CFE-48A9-9532-ED683201EC19}"/>
              </a:ext>
            </a:extLst>
          </p:cNvPr>
          <p:cNvGraphicFramePr>
            <a:graphicFrameLocks noChangeAspect="1"/>
          </p:cNvGraphicFramePr>
          <p:nvPr>
            <p:extLst>
              <p:ext uri="{D42A27DB-BD31-4B8C-83A1-F6EECF244321}">
                <p14:modId xmlns:p14="http://schemas.microsoft.com/office/powerpoint/2010/main" val="2516895003"/>
              </p:ext>
            </p:extLst>
          </p:nvPr>
        </p:nvGraphicFramePr>
        <p:xfrm>
          <a:off x="5995896" y="1412643"/>
          <a:ext cx="2933700" cy="827088"/>
        </p:xfrm>
        <a:graphic>
          <a:graphicData uri="http://schemas.openxmlformats.org/presentationml/2006/ole">
            <mc:AlternateContent xmlns:mc="http://schemas.openxmlformats.org/markup-compatibility/2006">
              <mc:Choice xmlns:v="urn:schemas-microsoft-com:vml" Requires="v">
                <p:oleObj spid="_x0000_s231617" name="Equation" r:id="rId21" imgW="1396800" imgH="393480" progId="Equation.DSMT4">
                  <p:embed/>
                </p:oleObj>
              </mc:Choice>
              <mc:Fallback>
                <p:oleObj name="Equation" r:id="rId21" imgW="1396800" imgH="393480" progId="Equation.DSMT4">
                  <p:embed/>
                  <p:pic>
                    <p:nvPicPr>
                      <p:cNvPr id="10" name="对象 9">
                        <a:extLst>
                          <a:ext uri="{FF2B5EF4-FFF2-40B4-BE49-F238E27FC236}">
                            <a16:creationId xmlns:a16="http://schemas.microsoft.com/office/drawing/2014/main" id="{F2BEDB84-D736-473D-B495-DDE3977F40CD}"/>
                          </a:ext>
                        </a:extLst>
                      </p:cNvPr>
                      <p:cNvPicPr>
                        <a:picLocks noChangeAspect="1" noChangeArrowheads="1"/>
                      </p:cNvPicPr>
                      <p:nvPr/>
                    </p:nvPicPr>
                    <p:blipFill>
                      <a:blip r:embed="rId22"/>
                      <a:srcRect/>
                      <a:stretch>
                        <a:fillRect/>
                      </a:stretch>
                    </p:blipFill>
                    <p:spPr bwMode="auto">
                      <a:xfrm>
                        <a:off x="5995896" y="1412643"/>
                        <a:ext cx="2933700" cy="827088"/>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FD326960-E1C4-4441-A9C4-E09D36C10590}"/>
              </a:ext>
            </a:extLst>
          </p:cNvPr>
          <p:cNvGraphicFramePr>
            <a:graphicFrameLocks noChangeAspect="1"/>
          </p:cNvGraphicFramePr>
          <p:nvPr>
            <p:extLst>
              <p:ext uri="{D42A27DB-BD31-4B8C-83A1-F6EECF244321}">
                <p14:modId xmlns:p14="http://schemas.microsoft.com/office/powerpoint/2010/main" val="3192330081"/>
              </p:ext>
            </p:extLst>
          </p:nvPr>
        </p:nvGraphicFramePr>
        <p:xfrm>
          <a:off x="8874257" y="1416497"/>
          <a:ext cx="2747963" cy="827088"/>
        </p:xfrm>
        <a:graphic>
          <a:graphicData uri="http://schemas.openxmlformats.org/presentationml/2006/ole">
            <mc:AlternateContent xmlns:mc="http://schemas.openxmlformats.org/markup-compatibility/2006">
              <mc:Choice xmlns:v="urn:schemas-microsoft-com:vml" Requires="v">
                <p:oleObj spid="_x0000_s231618" name="Equation" r:id="rId23" imgW="1307880" imgH="393480" progId="Equation.DSMT4">
                  <p:embed/>
                </p:oleObj>
              </mc:Choice>
              <mc:Fallback>
                <p:oleObj name="Equation" r:id="rId23" imgW="1307880" imgH="393480" progId="Equation.DSMT4">
                  <p:embed/>
                  <p:pic>
                    <p:nvPicPr>
                      <p:cNvPr id="20" name="对象 19">
                        <a:extLst>
                          <a:ext uri="{FF2B5EF4-FFF2-40B4-BE49-F238E27FC236}">
                            <a16:creationId xmlns:a16="http://schemas.microsoft.com/office/drawing/2014/main" id="{56C3F1A6-2CFE-48A9-9532-ED683201EC19}"/>
                          </a:ext>
                        </a:extLst>
                      </p:cNvPr>
                      <p:cNvPicPr>
                        <a:picLocks noChangeAspect="1" noChangeArrowheads="1"/>
                      </p:cNvPicPr>
                      <p:nvPr/>
                    </p:nvPicPr>
                    <p:blipFill>
                      <a:blip r:embed="rId24"/>
                      <a:srcRect/>
                      <a:stretch>
                        <a:fillRect/>
                      </a:stretch>
                    </p:blipFill>
                    <p:spPr bwMode="auto">
                      <a:xfrm>
                        <a:off x="8874257" y="1416497"/>
                        <a:ext cx="2747963" cy="827088"/>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66DA21BC-9CEB-44AE-BBBE-71386FA5BB40}"/>
              </a:ext>
            </a:extLst>
          </p:cNvPr>
          <p:cNvGraphicFramePr>
            <a:graphicFrameLocks noChangeAspect="1"/>
          </p:cNvGraphicFramePr>
          <p:nvPr>
            <p:extLst>
              <p:ext uri="{D42A27DB-BD31-4B8C-83A1-F6EECF244321}">
                <p14:modId xmlns:p14="http://schemas.microsoft.com/office/powerpoint/2010/main" val="459732116"/>
              </p:ext>
            </p:extLst>
          </p:nvPr>
        </p:nvGraphicFramePr>
        <p:xfrm>
          <a:off x="5814005" y="2971324"/>
          <a:ext cx="2881313" cy="827088"/>
        </p:xfrm>
        <a:graphic>
          <a:graphicData uri="http://schemas.openxmlformats.org/presentationml/2006/ole">
            <mc:AlternateContent xmlns:mc="http://schemas.openxmlformats.org/markup-compatibility/2006">
              <mc:Choice xmlns:v="urn:schemas-microsoft-com:vml" Requires="v">
                <p:oleObj spid="_x0000_s231619" name="Equation" r:id="rId25" imgW="1371600" imgH="393480" progId="Equation.DSMT4">
                  <p:embed/>
                </p:oleObj>
              </mc:Choice>
              <mc:Fallback>
                <p:oleObj name="Equation" r:id="rId25" imgW="1371600" imgH="393480" progId="Equation.DSMT4">
                  <p:embed/>
                  <p:pic>
                    <p:nvPicPr>
                      <p:cNvPr id="14" name="对象 13">
                        <a:extLst>
                          <a:ext uri="{FF2B5EF4-FFF2-40B4-BE49-F238E27FC236}">
                            <a16:creationId xmlns:a16="http://schemas.microsoft.com/office/drawing/2014/main" id="{0D37304A-225E-48CF-B31A-DFF4FECE310A}"/>
                          </a:ext>
                        </a:extLst>
                      </p:cNvPr>
                      <p:cNvPicPr>
                        <a:picLocks noChangeAspect="1" noChangeArrowheads="1"/>
                      </p:cNvPicPr>
                      <p:nvPr/>
                    </p:nvPicPr>
                    <p:blipFill>
                      <a:blip r:embed="rId26"/>
                      <a:srcRect/>
                      <a:stretch>
                        <a:fillRect/>
                      </a:stretch>
                    </p:blipFill>
                    <p:spPr bwMode="auto">
                      <a:xfrm>
                        <a:off x="5814005" y="2971324"/>
                        <a:ext cx="2881313" cy="827088"/>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1EBB96B7-B4CE-4445-9CA4-EB3693DA90A9}"/>
              </a:ext>
            </a:extLst>
          </p:cNvPr>
          <p:cNvGraphicFramePr>
            <a:graphicFrameLocks noChangeAspect="1"/>
          </p:cNvGraphicFramePr>
          <p:nvPr>
            <p:extLst>
              <p:ext uri="{D42A27DB-BD31-4B8C-83A1-F6EECF244321}">
                <p14:modId xmlns:p14="http://schemas.microsoft.com/office/powerpoint/2010/main" val="3951076785"/>
              </p:ext>
            </p:extLst>
          </p:nvPr>
        </p:nvGraphicFramePr>
        <p:xfrm>
          <a:off x="1176996" y="4835803"/>
          <a:ext cx="6683375" cy="1370012"/>
        </p:xfrm>
        <a:graphic>
          <a:graphicData uri="http://schemas.openxmlformats.org/presentationml/2006/ole">
            <mc:AlternateContent xmlns:mc="http://schemas.openxmlformats.org/markup-compatibility/2006">
              <mc:Choice xmlns:v="urn:schemas-microsoft-com:vml" Requires="v">
                <p:oleObj spid="_x0000_s231620" name="Equation" r:id="rId27" imgW="3098520" imgH="634680" progId="Equation.DSMT4">
                  <p:embed/>
                </p:oleObj>
              </mc:Choice>
              <mc:Fallback>
                <p:oleObj name="Equation" r:id="rId27" imgW="3098520" imgH="634680" progId="Equation.DSMT4">
                  <p:embed/>
                  <p:pic>
                    <p:nvPicPr>
                      <p:cNvPr id="19" name="对象 18">
                        <a:extLst>
                          <a:ext uri="{FF2B5EF4-FFF2-40B4-BE49-F238E27FC236}">
                            <a16:creationId xmlns:a16="http://schemas.microsoft.com/office/drawing/2014/main" id="{FEDA199F-BC81-4E14-A9C2-1A4A351AD2E8}"/>
                          </a:ext>
                        </a:extLst>
                      </p:cNvPr>
                      <p:cNvPicPr>
                        <a:picLocks noChangeAspect="1" noChangeArrowheads="1"/>
                      </p:cNvPicPr>
                      <p:nvPr/>
                    </p:nvPicPr>
                    <p:blipFill>
                      <a:blip r:embed="rId28"/>
                      <a:srcRect/>
                      <a:stretch>
                        <a:fillRect/>
                      </a:stretch>
                    </p:blipFill>
                    <p:spPr bwMode="auto">
                      <a:xfrm>
                        <a:off x="1176996" y="4835803"/>
                        <a:ext cx="6683375" cy="1370012"/>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5008B1A9-E7B2-46F0-8432-DFF184AAF3DC}"/>
              </a:ext>
            </a:extLst>
          </p:cNvPr>
          <p:cNvGraphicFramePr>
            <a:graphicFrameLocks noChangeAspect="1"/>
          </p:cNvGraphicFramePr>
          <p:nvPr>
            <p:extLst>
              <p:ext uri="{D42A27DB-BD31-4B8C-83A1-F6EECF244321}">
                <p14:modId xmlns:p14="http://schemas.microsoft.com/office/powerpoint/2010/main" val="1582975338"/>
              </p:ext>
            </p:extLst>
          </p:nvPr>
        </p:nvGraphicFramePr>
        <p:xfrm>
          <a:off x="1612900" y="5835650"/>
          <a:ext cx="5395913" cy="903288"/>
        </p:xfrm>
        <a:graphic>
          <a:graphicData uri="http://schemas.openxmlformats.org/presentationml/2006/ole">
            <mc:AlternateContent xmlns:mc="http://schemas.openxmlformats.org/markup-compatibility/2006">
              <mc:Choice xmlns:v="urn:schemas-microsoft-com:vml" Requires="v">
                <p:oleObj spid="_x0000_s231621" name="Equation" r:id="rId29" imgW="2501640" imgH="419040" progId="Equation.DSMT4">
                  <p:embed/>
                </p:oleObj>
              </mc:Choice>
              <mc:Fallback>
                <p:oleObj name="Equation" r:id="rId29" imgW="2501640" imgH="419040" progId="Equation.DSMT4">
                  <p:embed/>
                  <p:pic>
                    <p:nvPicPr>
                      <p:cNvPr id="25" name="对象 24">
                        <a:extLst>
                          <a:ext uri="{FF2B5EF4-FFF2-40B4-BE49-F238E27FC236}">
                            <a16:creationId xmlns:a16="http://schemas.microsoft.com/office/drawing/2014/main" id="{1EBB96B7-B4CE-4445-9CA4-EB3693DA90A9}"/>
                          </a:ext>
                        </a:extLst>
                      </p:cNvPr>
                      <p:cNvPicPr>
                        <a:picLocks noChangeAspect="1" noChangeArrowheads="1"/>
                      </p:cNvPicPr>
                      <p:nvPr/>
                    </p:nvPicPr>
                    <p:blipFill>
                      <a:blip r:embed="rId30"/>
                      <a:srcRect/>
                      <a:stretch>
                        <a:fillRect/>
                      </a:stretch>
                    </p:blipFill>
                    <p:spPr bwMode="auto">
                      <a:xfrm>
                        <a:off x="1612900" y="5835650"/>
                        <a:ext cx="5395913" cy="903288"/>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F295B7FE-0C64-49FF-B9DA-25D68E06E676}"/>
              </a:ext>
            </a:extLst>
          </p:cNvPr>
          <p:cNvGraphicFramePr>
            <a:graphicFrameLocks noChangeAspect="1"/>
          </p:cNvGraphicFramePr>
          <p:nvPr>
            <p:extLst>
              <p:ext uri="{D42A27DB-BD31-4B8C-83A1-F6EECF244321}">
                <p14:modId xmlns:p14="http://schemas.microsoft.com/office/powerpoint/2010/main" val="1297273520"/>
              </p:ext>
            </p:extLst>
          </p:nvPr>
        </p:nvGraphicFramePr>
        <p:xfrm>
          <a:off x="8236301" y="2391620"/>
          <a:ext cx="3529898" cy="698185"/>
        </p:xfrm>
        <a:graphic>
          <a:graphicData uri="http://schemas.openxmlformats.org/presentationml/2006/ole">
            <mc:AlternateContent xmlns:mc="http://schemas.openxmlformats.org/markup-compatibility/2006">
              <mc:Choice xmlns:v="urn:schemas-microsoft-com:vml" Requires="v">
                <p:oleObj spid="_x0000_s231622" name="Equation" r:id="rId31" imgW="1422360" imgH="279360" progId="Equation.DSMT4">
                  <p:embed/>
                </p:oleObj>
              </mc:Choice>
              <mc:Fallback>
                <p:oleObj name="Equation" r:id="rId31" imgW="1422360" imgH="279360" progId="Equation.DSMT4">
                  <p:embed/>
                  <p:pic>
                    <p:nvPicPr>
                      <p:cNvPr id="24" name="对象 23">
                        <a:extLst>
                          <a:ext uri="{FF2B5EF4-FFF2-40B4-BE49-F238E27FC236}">
                            <a16:creationId xmlns:a16="http://schemas.microsoft.com/office/drawing/2014/main" id="{E096B5E1-E08B-4141-B91B-7FA993350648}"/>
                          </a:ext>
                        </a:extLst>
                      </p:cNvPr>
                      <p:cNvPicPr>
                        <a:picLocks noChangeAspect="1" noChangeArrowheads="1"/>
                      </p:cNvPicPr>
                      <p:nvPr/>
                    </p:nvPicPr>
                    <p:blipFill>
                      <a:blip r:embed="rId32"/>
                      <a:srcRect/>
                      <a:stretch>
                        <a:fillRect/>
                      </a:stretch>
                    </p:blipFill>
                    <p:spPr bwMode="auto">
                      <a:xfrm>
                        <a:off x="8236301" y="2391620"/>
                        <a:ext cx="3529898" cy="698185"/>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229860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in)">
                                      <p:cBhvr>
                                        <p:cTn id="30" dur="2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heel(1)">
                                      <p:cBhvr>
                                        <p:cTn id="41" dur="2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circle(in)">
                                      <p:cBhvr>
                                        <p:cTn id="51" dur="2000"/>
                                        <p:tgtEl>
                                          <p:spTgt spid="7"/>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circle(in)">
                                      <p:cBhvr>
                                        <p:cTn id="54" dur="2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circle(in)">
                                      <p:cBhvr>
                                        <p:cTn id="65" dur="20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down)">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circle(in)">
                                      <p:cBhvr>
                                        <p:cTn id="75" dur="2000"/>
                                        <p:tgtEl>
                                          <p:spTgt spid="15"/>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circle(in)">
                                      <p:cBhvr>
                                        <p:cTn id="78" dur="20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500" fill="hold"/>
                                        <p:tgtEl>
                                          <p:spTgt spid="19"/>
                                        </p:tgtEl>
                                        <p:attrNameLst>
                                          <p:attrName>ppt_x</p:attrName>
                                        </p:attrNameLst>
                                      </p:cBhvr>
                                      <p:tavLst>
                                        <p:tav tm="0">
                                          <p:val>
                                            <p:strVal val="#ppt_x"/>
                                          </p:val>
                                        </p:tav>
                                        <p:tav tm="100000">
                                          <p:val>
                                            <p:strVal val="#ppt_x"/>
                                          </p:val>
                                        </p:tav>
                                      </p:tavLst>
                                    </p:anim>
                                    <p:anim calcmode="lin" valueType="num">
                                      <p:cBhvr additive="base">
                                        <p:cTn id="8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circle(in)">
                                      <p:cBhvr>
                                        <p:cTn id="89" dur="20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1000"/>
                                        <p:tgtEl>
                                          <p:spTgt spid="26"/>
                                        </p:tgtEl>
                                      </p:cBhvr>
                                    </p:animEffect>
                                    <p:anim calcmode="lin" valueType="num">
                                      <p:cBhvr>
                                        <p:cTn id="95" dur="1000" fill="hold"/>
                                        <p:tgtEl>
                                          <p:spTgt spid="26"/>
                                        </p:tgtEl>
                                        <p:attrNameLst>
                                          <p:attrName>ppt_x</p:attrName>
                                        </p:attrNameLst>
                                      </p:cBhvr>
                                      <p:tavLst>
                                        <p:tav tm="0">
                                          <p:val>
                                            <p:strVal val="#ppt_x"/>
                                          </p:val>
                                        </p:tav>
                                        <p:tav tm="100000">
                                          <p:val>
                                            <p:strVal val="#ppt_x"/>
                                          </p:val>
                                        </p:tav>
                                      </p:tavLst>
                                    </p:anim>
                                    <p:anim calcmode="lin" valueType="num">
                                      <p:cBhvr>
                                        <p:cTn id="9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6" presetClass="entr" presetSubtype="16"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circle(in)">
                                      <p:cBhvr>
                                        <p:cTn id="101" dur="2000"/>
                                        <p:tgtEl>
                                          <p:spTgt spid="21"/>
                                        </p:tgtEl>
                                      </p:cBhvr>
                                    </p:animEffect>
                                  </p:childTnLst>
                                </p:cTn>
                              </p:par>
                              <p:par>
                                <p:cTn id="102" presetID="6" presetClass="entr" presetSubtype="16" fill="hold" grpId="0"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circle(in)">
                                      <p:cBhvr>
                                        <p:cTn id="104"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p:bldP spid="16" grpId="0" animBg="1"/>
      <p:bldP spid="17"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D753AA4-8B01-4446-A581-52D7C9EF13F6}"/>
              </a:ext>
            </a:extLst>
          </p:cNvPr>
          <p:cNvSpPr/>
          <p:nvPr/>
        </p:nvSpPr>
        <p:spPr>
          <a:xfrm>
            <a:off x="391756" y="311219"/>
            <a:ext cx="12050094" cy="523220"/>
          </a:xfrm>
          <a:prstGeom prst="rect">
            <a:avLst/>
          </a:prstGeom>
        </p:spPr>
        <p:txBody>
          <a:bodyPr wrap="none">
            <a:spAutoFit/>
          </a:bodyPr>
          <a:lstStyle/>
          <a:p>
            <a:r>
              <a:rPr lang="zh-CN" altLang="en-US" sz="2800" b="1" dirty="0">
                <a:solidFill>
                  <a:srgbClr val="FF00FF"/>
                </a:solidFill>
              </a:rPr>
              <a:t>练习：</a:t>
            </a:r>
            <a:r>
              <a:rPr lang="zh-CN" altLang="en-US" sz="2800" b="1" dirty="0">
                <a:solidFill>
                  <a:srgbClr val="3333FF"/>
                </a:solidFill>
              </a:rPr>
              <a:t>下列函数哪些是算符           的本征函数，</a:t>
            </a:r>
            <a:r>
              <a:rPr lang="zh-CN" altLang="en-US" sz="2800" b="1" dirty="0">
                <a:solidFill>
                  <a:srgbClr val="009900"/>
                </a:solidFill>
              </a:rPr>
              <a:t>如果是，其本征值是什么？</a:t>
            </a:r>
          </a:p>
        </p:txBody>
      </p:sp>
      <p:graphicFrame>
        <p:nvGraphicFramePr>
          <p:cNvPr id="7" name="对象 6">
            <a:extLst>
              <a:ext uri="{FF2B5EF4-FFF2-40B4-BE49-F238E27FC236}">
                <a16:creationId xmlns:a16="http://schemas.microsoft.com/office/drawing/2014/main" id="{B518F947-A02C-4A8B-B72A-6C371979B370}"/>
              </a:ext>
            </a:extLst>
          </p:cNvPr>
          <p:cNvGraphicFramePr>
            <a:graphicFrameLocks noChangeAspect="1"/>
          </p:cNvGraphicFramePr>
          <p:nvPr>
            <p:extLst>
              <p:ext uri="{D42A27DB-BD31-4B8C-83A1-F6EECF244321}">
                <p14:modId xmlns:p14="http://schemas.microsoft.com/office/powerpoint/2010/main" val="1834422614"/>
              </p:ext>
            </p:extLst>
          </p:nvPr>
        </p:nvGraphicFramePr>
        <p:xfrm>
          <a:off x="4958863" y="60237"/>
          <a:ext cx="745588" cy="1025184"/>
        </p:xfrm>
        <a:graphic>
          <a:graphicData uri="http://schemas.openxmlformats.org/presentationml/2006/ole">
            <mc:AlternateContent xmlns:mc="http://schemas.openxmlformats.org/markup-compatibility/2006">
              <mc:Choice xmlns:v="urn:schemas-microsoft-com:vml" Requires="v">
                <p:oleObj spid="_x0000_s134091" name="Equation" r:id="rId3" imgW="304668" imgH="418918" progId="Equation.DSMT4">
                  <p:embed/>
                </p:oleObj>
              </mc:Choice>
              <mc:Fallback>
                <p:oleObj name="Equation" r:id="rId3" imgW="304668" imgH="41891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8863" y="60237"/>
                        <a:ext cx="745588" cy="102518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050AB34E-CF9E-47FE-90BC-B2744A48CD7C}"/>
              </a:ext>
            </a:extLst>
          </p:cNvPr>
          <p:cNvGraphicFramePr>
            <a:graphicFrameLocks noChangeAspect="1"/>
          </p:cNvGraphicFramePr>
          <p:nvPr>
            <p:extLst>
              <p:ext uri="{D42A27DB-BD31-4B8C-83A1-F6EECF244321}">
                <p14:modId xmlns:p14="http://schemas.microsoft.com/office/powerpoint/2010/main" val="2814416879"/>
              </p:ext>
            </p:extLst>
          </p:nvPr>
        </p:nvGraphicFramePr>
        <p:xfrm>
          <a:off x="1890480" y="984687"/>
          <a:ext cx="523220" cy="523220"/>
        </p:xfrm>
        <a:graphic>
          <a:graphicData uri="http://schemas.openxmlformats.org/presentationml/2006/ole">
            <mc:AlternateContent xmlns:mc="http://schemas.openxmlformats.org/markup-compatibility/2006">
              <mc:Choice xmlns:v="urn:schemas-microsoft-com:vml" Requires="v">
                <p:oleObj spid="_x0000_s134092" name="Equation" r:id="rId5" imgW="203024" imgH="203024" progId="Equation.DSMT4">
                  <p:embed/>
                </p:oleObj>
              </mc:Choice>
              <mc:Fallback>
                <p:oleObj name="Equation" r:id="rId5" imgW="203024" imgH="203024"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0480" y="984687"/>
                        <a:ext cx="523220" cy="52322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E5996B42-C248-4C92-8D46-D9ED67388B0B}"/>
              </a:ext>
            </a:extLst>
          </p:cNvPr>
          <p:cNvGraphicFramePr>
            <a:graphicFrameLocks noChangeAspect="1"/>
          </p:cNvGraphicFramePr>
          <p:nvPr>
            <p:extLst>
              <p:ext uri="{D42A27DB-BD31-4B8C-83A1-F6EECF244321}">
                <p14:modId xmlns:p14="http://schemas.microsoft.com/office/powerpoint/2010/main" val="2264401083"/>
              </p:ext>
            </p:extLst>
          </p:nvPr>
        </p:nvGraphicFramePr>
        <p:xfrm>
          <a:off x="3052689" y="1085421"/>
          <a:ext cx="471268" cy="506614"/>
        </p:xfrm>
        <a:graphic>
          <a:graphicData uri="http://schemas.openxmlformats.org/presentationml/2006/ole">
            <mc:AlternateContent xmlns:mc="http://schemas.openxmlformats.org/markup-compatibility/2006">
              <mc:Choice xmlns:v="urn:schemas-microsoft-com:vml" Requires="v">
                <p:oleObj spid="_x0000_s134093" name="Equation" r:id="rId7" imgW="190417" imgH="203112" progId="Equation.DSMT4">
                  <p:embed/>
                </p:oleObj>
              </mc:Choice>
              <mc:Fallback>
                <p:oleObj name="Equation" r:id="rId7" imgW="190417"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2689" y="1085421"/>
                        <a:ext cx="471268" cy="506614"/>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54B8AD2C-88CE-46D8-91CF-32BAEC92E3F4}"/>
              </a:ext>
            </a:extLst>
          </p:cNvPr>
          <p:cNvGraphicFramePr>
            <a:graphicFrameLocks noChangeAspect="1"/>
          </p:cNvGraphicFramePr>
          <p:nvPr>
            <p:extLst>
              <p:ext uri="{D42A27DB-BD31-4B8C-83A1-F6EECF244321}">
                <p14:modId xmlns:p14="http://schemas.microsoft.com/office/powerpoint/2010/main" val="26777884"/>
              </p:ext>
            </p:extLst>
          </p:nvPr>
        </p:nvGraphicFramePr>
        <p:xfrm>
          <a:off x="4353950" y="1124757"/>
          <a:ext cx="745587" cy="383150"/>
        </p:xfrm>
        <a:graphic>
          <a:graphicData uri="http://schemas.openxmlformats.org/presentationml/2006/ole">
            <mc:AlternateContent xmlns:mc="http://schemas.openxmlformats.org/markup-compatibility/2006">
              <mc:Choice xmlns:v="urn:schemas-microsoft-com:vml" Requires="v">
                <p:oleObj spid="_x0000_s134094" name="Equation" r:id="rId9" imgW="342603" imgH="177646" progId="Equation.DSMT4">
                  <p:embed/>
                </p:oleObj>
              </mc:Choice>
              <mc:Fallback>
                <p:oleObj name="Equation" r:id="rId9" imgW="342603" imgH="17764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3950" y="1124757"/>
                        <a:ext cx="745587" cy="383150"/>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3F25AD87-7FE3-4671-A2E4-7698A3FFC5E5}"/>
              </a:ext>
            </a:extLst>
          </p:cNvPr>
          <p:cNvGraphicFramePr>
            <a:graphicFrameLocks noChangeAspect="1"/>
          </p:cNvGraphicFramePr>
          <p:nvPr>
            <p:extLst>
              <p:ext uri="{D42A27DB-BD31-4B8C-83A1-F6EECF244321}">
                <p14:modId xmlns:p14="http://schemas.microsoft.com/office/powerpoint/2010/main" val="3181913988"/>
              </p:ext>
            </p:extLst>
          </p:nvPr>
        </p:nvGraphicFramePr>
        <p:xfrm>
          <a:off x="5638800" y="1080669"/>
          <a:ext cx="1120726" cy="431948"/>
        </p:xfrm>
        <a:graphic>
          <a:graphicData uri="http://schemas.openxmlformats.org/presentationml/2006/ole">
            <mc:AlternateContent xmlns:mc="http://schemas.openxmlformats.org/markup-compatibility/2006">
              <mc:Choice xmlns:v="urn:schemas-microsoft-com:vml" Requires="v">
                <p:oleObj spid="_x0000_s134095" name="Equation" r:id="rId11" imgW="457002" imgH="177723" progId="Equation.DSMT4">
                  <p:embed/>
                </p:oleObj>
              </mc:Choice>
              <mc:Fallback>
                <p:oleObj name="Equation" r:id="rId11" imgW="457002" imgH="17772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1080669"/>
                        <a:ext cx="1120726" cy="431948"/>
                      </a:xfrm>
                      <a:prstGeom prst="rect">
                        <a:avLst/>
                      </a:prstGeom>
                      <a:noFill/>
                    </p:spPr>
                  </p:pic>
                </p:oleObj>
              </mc:Fallback>
            </mc:AlternateContent>
          </a:graphicData>
        </a:graphic>
      </p:graphicFrame>
      <p:sp>
        <p:nvSpPr>
          <p:cNvPr id="16" name="Rectangle 15">
            <a:extLst>
              <a:ext uri="{FF2B5EF4-FFF2-40B4-BE49-F238E27FC236}">
                <a16:creationId xmlns:a16="http://schemas.microsoft.com/office/drawing/2014/main" id="{BAAFB86E-1C3F-4C4B-AB98-39E7B0F61C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00C4B38B-FDB1-4138-A8DB-7148FCA4678C}"/>
              </a:ext>
            </a:extLst>
          </p:cNvPr>
          <p:cNvGraphicFramePr>
            <a:graphicFrameLocks noChangeAspect="1"/>
          </p:cNvGraphicFramePr>
          <p:nvPr>
            <p:extLst>
              <p:ext uri="{D42A27DB-BD31-4B8C-83A1-F6EECF244321}">
                <p14:modId xmlns:p14="http://schemas.microsoft.com/office/powerpoint/2010/main" val="3916646924"/>
              </p:ext>
            </p:extLst>
          </p:nvPr>
        </p:nvGraphicFramePr>
        <p:xfrm>
          <a:off x="8059981" y="1008328"/>
          <a:ext cx="2341368" cy="506613"/>
        </p:xfrm>
        <a:graphic>
          <a:graphicData uri="http://schemas.openxmlformats.org/presentationml/2006/ole">
            <mc:AlternateContent xmlns:mc="http://schemas.openxmlformats.org/markup-compatibility/2006">
              <mc:Choice xmlns:v="urn:schemas-microsoft-com:vml" Requires="v">
                <p:oleObj spid="_x0000_s134096" name="Equation" r:id="rId13" imgW="812447" imgH="177723" progId="Equation.DSMT4">
                  <p:embed/>
                </p:oleObj>
              </mc:Choice>
              <mc:Fallback>
                <p:oleObj name="Equation" r:id="rId13" imgW="812447" imgH="177723"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59981" y="1008328"/>
                        <a:ext cx="2341368" cy="506613"/>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0DC30873-E6AE-49D3-AF61-0E8C96B6A46B}"/>
              </a:ext>
            </a:extLst>
          </p:cNvPr>
          <p:cNvGraphicFramePr>
            <a:graphicFrameLocks noChangeAspect="1"/>
          </p:cNvGraphicFramePr>
          <p:nvPr>
            <p:extLst>
              <p:ext uri="{D42A27DB-BD31-4B8C-83A1-F6EECF244321}">
                <p14:modId xmlns:p14="http://schemas.microsoft.com/office/powerpoint/2010/main" val="3210022606"/>
              </p:ext>
            </p:extLst>
          </p:nvPr>
        </p:nvGraphicFramePr>
        <p:xfrm>
          <a:off x="996261" y="1932948"/>
          <a:ext cx="1788437" cy="879231"/>
        </p:xfrm>
        <a:graphic>
          <a:graphicData uri="http://schemas.openxmlformats.org/presentationml/2006/ole">
            <mc:AlternateContent xmlns:mc="http://schemas.openxmlformats.org/markup-compatibility/2006">
              <mc:Choice xmlns:v="urn:schemas-microsoft-com:vml" Requires="v">
                <p:oleObj spid="_x0000_s134097" name="Equation" r:id="rId15" imgW="850531" imgH="418918" progId="Equation.DSMT4">
                  <p:embed/>
                </p:oleObj>
              </mc:Choice>
              <mc:Fallback>
                <p:oleObj name="Equation" r:id="rId15" imgW="850531" imgH="418918"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6261" y="1932948"/>
                        <a:ext cx="1788437" cy="879231"/>
                      </a:xfrm>
                      <a:prstGeom prst="rect">
                        <a:avLst/>
                      </a:prstGeom>
                      <a:noFill/>
                    </p:spPr>
                  </p:pic>
                </p:oleObj>
              </mc:Fallback>
            </mc:AlternateContent>
          </a:graphicData>
        </a:graphic>
      </p:graphicFrame>
      <p:sp>
        <p:nvSpPr>
          <p:cNvPr id="20" name="矩形 19">
            <a:extLst>
              <a:ext uri="{FF2B5EF4-FFF2-40B4-BE49-F238E27FC236}">
                <a16:creationId xmlns:a16="http://schemas.microsoft.com/office/drawing/2014/main" id="{1B82A48E-B052-4DB3-9DA2-8CB14D81DFDA}"/>
              </a:ext>
            </a:extLst>
          </p:cNvPr>
          <p:cNvSpPr/>
          <p:nvPr/>
        </p:nvSpPr>
        <p:spPr>
          <a:xfrm>
            <a:off x="3052689" y="2161548"/>
            <a:ext cx="2339102" cy="523220"/>
          </a:xfrm>
          <a:prstGeom prst="rect">
            <a:avLst/>
          </a:prstGeom>
        </p:spPr>
        <p:txBody>
          <a:bodyPr wrap="none">
            <a:spAutoFit/>
          </a:bodyPr>
          <a:lstStyle/>
          <a:p>
            <a:r>
              <a:rPr lang="zh-CN" altLang="en-US" sz="2800" b="1" dirty="0">
                <a:solidFill>
                  <a:srgbClr val="C00000"/>
                </a:solidFill>
              </a:rPr>
              <a:t>不是本征函数</a:t>
            </a:r>
            <a:endParaRPr lang="zh-CN" altLang="en-US" sz="2800" dirty="0">
              <a:solidFill>
                <a:srgbClr val="C00000"/>
              </a:solidFill>
            </a:endParaRPr>
          </a:p>
        </p:txBody>
      </p:sp>
      <p:graphicFrame>
        <p:nvGraphicFramePr>
          <p:cNvPr id="22" name="对象 21">
            <a:extLst>
              <a:ext uri="{FF2B5EF4-FFF2-40B4-BE49-F238E27FC236}">
                <a16:creationId xmlns:a16="http://schemas.microsoft.com/office/drawing/2014/main" id="{F61BBD88-F2DA-4F67-A12D-F7E12D959684}"/>
              </a:ext>
            </a:extLst>
          </p:cNvPr>
          <p:cNvGraphicFramePr>
            <a:graphicFrameLocks noChangeAspect="1"/>
          </p:cNvGraphicFramePr>
          <p:nvPr>
            <p:extLst>
              <p:ext uri="{D42A27DB-BD31-4B8C-83A1-F6EECF244321}">
                <p14:modId xmlns:p14="http://schemas.microsoft.com/office/powerpoint/2010/main" val="1895779586"/>
              </p:ext>
            </p:extLst>
          </p:nvPr>
        </p:nvGraphicFramePr>
        <p:xfrm>
          <a:off x="6096000" y="1920521"/>
          <a:ext cx="1695157" cy="904083"/>
        </p:xfrm>
        <a:graphic>
          <a:graphicData uri="http://schemas.openxmlformats.org/presentationml/2006/ole">
            <mc:AlternateContent xmlns:mc="http://schemas.openxmlformats.org/markup-compatibility/2006">
              <mc:Choice xmlns:v="urn:schemas-microsoft-com:vml" Requires="v">
                <p:oleObj spid="_x0000_s134098" name="Equation" r:id="rId17" imgW="787400" imgH="419100" progId="Equation.DSMT4">
                  <p:embed/>
                </p:oleObj>
              </mc:Choice>
              <mc:Fallback>
                <p:oleObj name="Equation" r:id="rId17" imgW="787400" imgH="4191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1920521"/>
                        <a:ext cx="1695157" cy="904083"/>
                      </a:xfrm>
                      <a:prstGeom prst="rect">
                        <a:avLst/>
                      </a:prstGeom>
                      <a:noFill/>
                    </p:spPr>
                  </p:pic>
                </p:oleObj>
              </mc:Fallback>
            </mc:AlternateContent>
          </a:graphicData>
        </a:graphic>
      </p:graphicFrame>
      <p:sp>
        <p:nvSpPr>
          <p:cNvPr id="23" name="矩形 22">
            <a:extLst>
              <a:ext uri="{FF2B5EF4-FFF2-40B4-BE49-F238E27FC236}">
                <a16:creationId xmlns:a16="http://schemas.microsoft.com/office/drawing/2014/main" id="{F3F459C8-01AF-42AA-9D15-7ADF61A33656}"/>
              </a:ext>
            </a:extLst>
          </p:cNvPr>
          <p:cNvSpPr/>
          <p:nvPr/>
        </p:nvSpPr>
        <p:spPr>
          <a:xfrm>
            <a:off x="7758213" y="2077803"/>
            <a:ext cx="4333238" cy="523220"/>
          </a:xfrm>
          <a:prstGeom prst="rect">
            <a:avLst/>
          </a:prstGeom>
        </p:spPr>
        <p:txBody>
          <a:bodyPr wrap="none">
            <a:spAutoFit/>
          </a:bodyPr>
          <a:lstStyle/>
          <a:p>
            <a:r>
              <a:rPr lang="zh-CN" altLang="en-US" sz="2800" b="1" dirty="0">
                <a:solidFill>
                  <a:srgbClr val="FF0000"/>
                </a:solidFill>
              </a:rPr>
              <a:t>是本征函数，</a:t>
            </a:r>
            <a:r>
              <a:rPr lang="zh-CN" altLang="en-US" sz="2800" b="1" dirty="0">
                <a:solidFill>
                  <a:srgbClr val="009900"/>
                </a:solidFill>
              </a:rPr>
              <a:t>其本征值为</a:t>
            </a:r>
            <a:r>
              <a:rPr lang="en-US" altLang="zh-CN" sz="2800" b="1" dirty="0">
                <a:solidFill>
                  <a:srgbClr val="009900"/>
                </a:solidFill>
              </a:rPr>
              <a:t>1</a:t>
            </a:r>
            <a:endParaRPr lang="zh-CN" altLang="en-US" sz="2800" dirty="0">
              <a:solidFill>
                <a:srgbClr val="C00000"/>
              </a:solidFill>
            </a:endParaRPr>
          </a:p>
        </p:txBody>
      </p:sp>
      <p:graphicFrame>
        <p:nvGraphicFramePr>
          <p:cNvPr id="25" name="对象 24">
            <a:extLst>
              <a:ext uri="{FF2B5EF4-FFF2-40B4-BE49-F238E27FC236}">
                <a16:creationId xmlns:a16="http://schemas.microsoft.com/office/drawing/2014/main" id="{B4086F4F-80E7-453C-8F09-B0330F1A7717}"/>
              </a:ext>
            </a:extLst>
          </p:cNvPr>
          <p:cNvGraphicFramePr>
            <a:graphicFrameLocks noChangeAspect="1"/>
          </p:cNvGraphicFramePr>
          <p:nvPr>
            <p:extLst>
              <p:ext uri="{D42A27DB-BD31-4B8C-83A1-F6EECF244321}">
                <p14:modId xmlns:p14="http://schemas.microsoft.com/office/powerpoint/2010/main" val="471776075"/>
              </p:ext>
            </p:extLst>
          </p:nvPr>
        </p:nvGraphicFramePr>
        <p:xfrm>
          <a:off x="543839" y="3035393"/>
          <a:ext cx="5017700" cy="1010429"/>
        </p:xfrm>
        <a:graphic>
          <a:graphicData uri="http://schemas.openxmlformats.org/presentationml/2006/ole">
            <mc:AlternateContent xmlns:mc="http://schemas.openxmlformats.org/markup-compatibility/2006">
              <mc:Choice xmlns:v="urn:schemas-microsoft-com:vml" Requires="v">
                <p:oleObj spid="_x0000_s134099" name="Equation" r:id="rId19" imgW="2082800" imgH="419100" progId="Equation.DSMT4">
                  <p:embed/>
                </p:oleObj>
              </mc:Choice>
              <mc:Fallback>
                <p:oleObj name="Equation" r:id="rId19" imgW="2082800" imgH="419100"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3839" y="3035393"/>
                        <a:ext cx="5017700" cy="1010429"/>
                      </a:xfrm>
                      <a:prstGeom prst="rect">
                        <a:avLst/>
                      </a:prstGeom>
                      <a:noFill/>
                    </p:spPr>
                  </p:pic>
                </p:oleObj>
              </mc:Fallback>
            </mc:AlternateContent>
          </a:graphicData>
        </a:graphic>
      </p:graphicFrame>
      <p:sp>
        <p:nvSpPr>
          <p:cNvPr id="26" name="矩形 25">
            <a:extLst>
              <a:ext uri="{FF2B5EF4-FFF2-40B4-BE49-F238E27FC236}">
                <a16:creationId xmlns:a16="http://schemas.microsoft.com/office/drawing/2014/main" id="{5312B6C6-7610-4397-8336-04687DF2CC37}"/>
              </a:ext>
            </a:extLst>
          </p:cNvPr>
          <p:cNvSpPr/>
          <p:nvPr/>
        </p:nvSpPr>
        <p:spPr>
          <a:xfrm>
            <a:off x="6416803" y="3321167"/>
            <a:ext cx="4512774" cy="523220"/>
          </a:xfrm>
          <a:prstGeom prst="rect">
            <a:avLst/>
          </a:prstGeom>
        </p:spPr>
        <p:txBody>
          <a:bodyPr wrap="none">
            <a:spAutoFit/>
          </a:bodyPr>
          <a:lstStyle/>
          <a:p>
            <a:r>
              <a:rPr lang="zh-CN" altLang="en-US" sz="2800" b="1" dirty="0">
                <a:solidFill>
                  <a:srgbClr val="FF0000"/>
                </a:solidFill>
              </a:rPr>
              <a:t>是本征函数，</a:t>
            </a:r>
            <a:r>
              <a:rPr lang="zh-CN" altLang="en-US" sz="2800" b="1" dirty="0">
                <a:solidFill>
                  <a:srgbClr val="009900"/>
                </a:solidFill>
              </a:rPr>
              <a:t>其本征值为</a:t>
            </a:r>
            <a:r>
              <a:rPr lang="en-US" altLang="zh-CN" sz="2800" b="1" dirty="0">
                <a:solidFill>
                  <a:srgbClr val="009900"/>
                </a:solidFill>
              </a:rPr>
              <a:t>-1</a:t>
            </a:r>
            <a:endParaRPr lang="zh-CN" altLang="en-US" sz="2800" dirty="0">
              <a:solidFill>
                <a:srgbClr val="C00000"/>
              </a:solidFill>
            </a:endParaRPr>
          </a:p>
        </p:txBody>
      </p:sp>
      <p:sp>
        <p:nvSpPr>
          <p:cNvPr id="27" name="Rectangle 23">
            <a:extLst>
              <a:ext uri="{FF2B5EF4-FFF2-40B4-BE49-F238E27FC236}">
                <a16:creationId xmlns:a16="http://schemas.microsoft.com/office/drawing/2014/main" id="{3F00E53F-7500-449A-B406-C8B2228BAB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a:extLst>
              <a:ext uri="{FF2B5EF4-FFF2-40B4-BE49-F238E27FC236}">
                <a16:creationId xmlns:a16="http://schemas.microsoft.com/office/drawing/2014/main" id="{AAE6AEE2-EA9D-490A-83F3-41317A70217D}"/>
              </a:ext>
            </a:extLst>
          </p:cNvPr>
          <p:cNvGraphicFramePr>
            <a:graphicFrameLocks noChangeAspect="1"/>
          </p:cNvGraphicFramePr>
          <p:nvPr>
            <p:extLst>
              <p:ext uri="{D42A27DB-BD31-4B8C-83A1-F6EECF244321}">
                <p14:modId xmlns:p14="http://schemas.microsoft.com/office/powerpoint/2010/main" val="1753035129"/>
              </p:ext>
            </p:extLst>
          </p:nvPr>
        </p:nvGraphicFramePr>
        <p:xfrm>
          <a:off x="1068387" y="3923113"/>
          <a:ext cx="6640831" cy="1197527"/>
        </p:xfrm>
        <a:graphic>
          <a:graphicData uri="http://schemas.openxmlformats.org/presentationml/2006/ole">
            <mc:AlternateContent xmlns:mc="http://schemas.openxmlformats.org/markup-compatibility/2006">
              <mc:Choice xmlns:v="urn:schemas-microsoft-com:vml" Requires="v">
                <p:oleObj spid="_x0000_s134100" name="Equation" r:id="rId21" imgW="2323800" imgH="419040" progId="Equation.DSMT4">
                  <p:embed/>
                </p:oleObj>
              </mc:Choice>
              <mc:Fallback>
                <p:oleObj name="Equation" r:id="rId21" imgW="2323800" imgH="419040" progId="Equation.DSMT4">
                  <p:embed/>
                  <p:pic>
                    <p:nvPicPr>
                      <p:cNvPr id="0" name="Object 22"/>
                      <p:cNvPicPr>
                        <a:picLocks noChangeAspect="1" noChangeArrowheads="1"/>
                      </p:cNvPicPr>
                      <p:nvPr/>
                    </p:nvPicPr>
                    <p:blipFill>
                      <a:blip r:embed="rId22"/>
                      <a:srcRect/>
                      <a:stretch>
                        <a:fillRect/>
                      </a:stretch>
                    </p:blipFill>
                    <p:spPr bwMode="auto">
                      <a:xfrm>
                        <a:off x="1068387" y="3923113"/>
                        <a:ext cx="6640831" cy="1197527"/>
                      </a:xfrm>
                      <a:prstGeom prst="rect">
                        <a:avLst/>
                      </a:prstGeom>
                      <a:noFill/>
                    </p:spPr>
                  </p:pic>
                </p:oleObj>
              </mc:Fallback>
            </mc:AlternateContent>
          </a:graphicData>
        </a:graphic>
      </p:graphicFrame>
      <p:sp>
        <p:nvSpPr>
          <p:cNvPr id="29" name="矩形 28">
            <a:extLst>
              <a:ext uri="{FF2B5EF4-FFF2-40B4-BE49-F238E27FC236}">
                <a16:creationId xmlns:a16="http://schemas.microsoft.com/office/drawing/2014/main" id="{61F783E4-9769-4105-B508-47686E1B7D24}"/>
              </a:ext>
            </a:extLst>
          </p:cNvPr>
          <p:cNvSpPr/>
          <p:nvPr/>
        </p:nvSpPr>
        <p:spPr>
          <a:xfrm>
            <a:off x="7554833" y="4260266"/>
            <a:ext cx="4512774" cy="523220"/>
          </a:xfrm>
          <a:prstGeom prst="rect">
            <a:avLst/>
          </a:prstGeom>
        </p:spPr>
        <p:txBody>
          <a:bodyPr wrap="none">
            <a:spAutoFit/>
          </a:bodyPr>
          <a:lstStyle/>
          <a:p>
            <a:r>
              <a:rPr lang="zh-CN" altLang="en-US" sz="2800" b="1" dirty="0">
                <a:solidFill>
                  <a:srgbClr val="FF0000"/>
                </a:solidFill>
              </a:rPr>
              <a:t>是本征函数，</a:t>
            </a:r>
            <a:r>
              <a:rPr lang="zh-CN" altLang="en-US" sz="2800" b="1" dirty="0">
                <a:solidFill>
                  <a:srgbClr val="009900"/>
                </a:solidFill>
              </a:rPr>
              <a:t>其本征值为</a:t>
            </a:r>
            <a:r>
              <a:rPr lang="en-US" altLang="zh-CN" sz="2800" b="1" dirty="0">
                <a:solidFill>
                  <a:srgbClr val="009900"/>
                </a:solidFill>
              </a:rPr>
              <a:t>-1</a:t>
            </a:r>
            <a:endParaRPr lang="zh-CN" altLang="en-US" sz="2800" dirty="0">
              <a:solidFill>
                <a:srgbClr val="C00000"/>
              </a:solidFill>
            </a:endParaRPr>
          </a:p>
        </p:txBody>
      </p:sp>
      <p:graphicFrame>
        <p:nvGraphicFramePr>
          <p:cNvPr id="31" name="对象 30">
            <a:extLst>
              <a:ext uri="{FF2B5EF4-FFF2-40B4-BE49-F238E27FC236}">
                <a16:creationId xmlns:a16="http://schemas.microsoft.com/office/drawing/2014/main" id="{B21F7A92-716D-465E-B217-FC3DC40B4350}"/>
              </a:ext>
            </a:extLst>
          </p:cNvPr>
          <p:cNvGraphicFramePr>
            <a:graphicFrameLocks noChangeAspect="1"/>
          </p:cNvGraphicFramePr>
          <p:nvPr>
            <p:extLst>
              <p:ext uri="{D42A27DB-BD31-4B8C-83A1-F6EECF244321}">
                <p14:modId xmlns:p14="http://schemas.microsoft.com/office/powerpoint/2010/main" val="1879212144"/>
              </p:ext>
            </p:extLst>
          </p:nvPr>
        </p:nvGraphicFramePr>
        <p:xfrm>
          <a:off x="543839" y="5323486"/>
          <a:ext cx="7103859" cy="1321648"/>
        </p:xfrm>
        <a:graphic>
          <a:graphicData uri="http://schemas.openxmlformats.org/presentationml/2006/ole">
            <mc:AlternateContent xmlns:mc="http://schemas.openxmlformats.org/markup-compatibility/2006">
              <mc:Choice xmlns:v="urn:schemas-microsoft-com:vml" Requires="v">
                <p:oleObj spid="_x0000_s134101" name="Equation" r:id="rId23" imgW="3479800" imgH="647700" progId="Equation.DSMT4">
                  <p:embed/>
                </p:oleObj>
              </mc:Choice>
              <mc:Fallback>
                <p:oleObj name="Equation" r:id="rId23" imgW="3479800" imgH="647700" progId="Equation.DSMT4">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3839" y="5323486"/>
                        <a:ext cx="7103859" cy="1321648"/>
                      </a:xfrm>
                      <a:prstGeom prst="rect">
                        <a:avLst/>
                      </a:prstGeom>
                      <a:noFill/>
                    </p:spPr>
                  </p:pic>
                </p:oleObj>
              </mc:Fallback>
            </mc:AlternateContent>
          </a:graphicData>
        </a:graphic>
      </p:graphicFrame>
      <p:sp>
        <p:nvSpPr>
          <p:cNvPr id="32" name="矩形 31">
            <a:extLst>
              <a:ext uri="{FF2B5EF4-FFF2-40B4-BE49-F238E27FC236}">
                <a16:creationId xmlns:a16="http://schemas.microsoft.com/office/drawing/2014/main" id="{1DAA702C-75E1-4C48-ACAA-8009E874EA55}"/>
              </a:ext>
            </a:extLst>
          </p:cNvPr>
          <p:cNvSpPr/>
          <p:nvPr/>
        </p:nvSpPr>
        <p:spPr>
          <a:xfrm>
            <a:off x="7637796" y="6101455"/>
            <a:ext cx="4512774" cy="523220"/>
          </a:xfrm>
          <a:prstGeom prst="rect">
            <a:avLst/>
          </a:prstGeom>
        </p:spPr>
        <p:txBody>
          <a:bodyPr wrap="none">
            <a:spAutoFit/>
          </a:bodyPr>
          <a:lstStyle/>
          <a:p>
            <a:r>
              <a:rPr lang="zh-CN" altLang="en-US" sz="2800" b="1" dirty="0">
                <a:solidFill>
                  <a:srgbClr val="FF0000"/>
                </a:solidFill>
              </a:rPr>
              <a:t>是本征函数，</a:t>
            </a:r>
            <a:r>
              <a:rPr lang="zh-CN" altLang="en-US" sz="2800" b="1" dirty="0">
                <a:solidFill>
                  <a:srgbClr val="009900"/>
                </a:solidFill>
              </a:rPr>
              <a:t>其本征值为</a:t>
            </a:r>
            <a:r>
              <a:rPr lang="en-US" altLang="zh-CN" sz="2800" b="1" dirty="0">
                <a:solidFill>
                  <a:srgbClr val="009900"/>
                </a:solidFill>
              </a:rPr>
              <a:t>-1</a:t>
            </a:r>
            <a:endParaRPr lang="zh-CN" altLang="en-US" sz="2800" dirty="0">
              <a:solidFill>
                <a:srgbClr val="C00000"/>
              </a:solidFill>
            </a:endParaRPr>
          </a:p>
        </p:txBody>
      </p:sp>
    </p:spTree>
    <p:extLst>
      <p:ext uri="{BB962C8B-B14F-4D97-AF65-F5344CB8AC3E}">
        <p14:creationId xmlns:p14="http://schemas.microsoft.com/office/powerpoint/2010/main" val="42755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circle(in)">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heel(1)">
                                      <p:cBhvr>
                                        <p:cTn id="37" dur="20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1000" fill="hold"/>
                                        <p:tgtEl>
                                          <p:spTgt spid="29"/>
                                        </p:tgtEl>
                                        <p:attrNameLst>
                                          <p:attrName>ppt_w</p:attrName>
                                        </p:attrNameLst>
                                      </p:cBhvr>
                                      <p:tavLst>
                                        <p:tav tm="0">
                                          <p:val>
                                            <p:fltVal val="0"/>
                                          </p:val>
                                        </p:tav>
                                        <p:tav tm="100000">
                                          <p:val>
                                            <p:strVal val="#ppt_w"/>
                                          </p:val>
                                        </p:tav>
                                      </p:tavLst>
                                    </p:anim>
                                    <p:anim calcmode="lin" valueType="num">
                                      <p:cBhvr>
                                        <p:cTn id="49" dur="1000" fill="hold"/>
                                        <p:tgtEl>
                                          <p:spTgt spid="29"/>
                                        </p:tgtEl>
                                        <p:attrNameLst>
                                          <p:attrName>ppt_h</p:attrName>
                                        </p:attrNameLst>
                                      </p:cBhvr>
                                      <p:tavLst>
                                        <p:tav tm="0">
                                          <p:val>
                                            <p:fltVal val="0"/>
                                          </p:val>
                                        </p:tav>
                                        <p:tav tm="100000">
                                          <p:val>
                                            <p:strVal val="#ppt_h"/>
                                          </p:val>
                                        </p:tav>
                                      </p:tavLst>
                                    </p:anim>
                                    <p:anim calcmode="lin" valueType="num">
                                      <p:cBhvr>
                                        <p:cTn id="50" dur="1000" fill="hold"/>
                                        <p:tgtEl>
                                          <p:spTgt spid="29"/>
                                        </p:tgtEl>
                                        <p:attrNameLst>
                                          <p:attrName>style.rotation</p:attrName>
                                        </p:attrNameLst>
                                      </p:cBhvr>
                                      <p:tavLst>
                                        <p:tav tm="0">
                                          <p:val>
                                            <p:fltVal val="90"/>
                                          </p:val>
                                        </p:tav>
                                        <p:tav tm="100000">
                                          <p:val>
                                            <p:fltVal val="0"/>
                                          </p:val>
                                        </p:tav>
                                      </p:tavLst>
                                    </p:anim>
                                    <p:animEffect transition="in" filter="fade">
                                      <p:cBhvr>
                                        <p:cTn id="51" dur="10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6" grpId="0"/>
      <p:bldP spid="29"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CC6CD8-2731-445C-B919-F4162CC5B0C9}"/>
              </a:ext>
            </a:extLst>
          </p:cNvPr>
          <p:cNvSpPr/>
          <p:nvPr/>
        </p:nvSpPr>
        <p:spPr>
          <a:xfrm>
            <a:off x="391756" y="311219"/>
            <a:ext cx="7039106" cy="523220"/>
          </a:xfrm>
          <a:prstGeom prst="rect">
            <a:avLst/>
          </a:prstGeom>
        </p:spPr>
        <p:txBody>
          <a:bodyPr wrap="none">
            <a:spAutoFit/>
          </a:bodyPr>
          <a:lstStyle/>
          <a:p>
            <a:r>
              <a:rPr lang="zh-CN" altLang="en-US" sz="2800" b="1" dirty="0">
                <a:solidFill>
                  <a:srgbClr val="FF00FF"/>
                </a:solidFill>
              </a:rPr>
              <a:t>练习：确定</a:t>
            </a:r>
            <a:r>
              <a:rPr lang="zh-CN" altLang="en-US" sz="2800" b="1" dirty="0">
                <a:solidFill>
                  <a:srgbClr val="3333FF"/>
                </a:solidFill>
              </a:rPr>
              <a:t>算符                      的本征函数。</a:t>
            </a:r>
            <a:endParaRPr lang="zh-CN" altLang="en-US" sz="2800" b="1" dirty="0">
              <a:solidFill>
                <a:srgbClr val="009900"/>
              </a:solidFill>
            </a:endParaRPr>
          </a:p>
        </p:txBody>
      </p:sp>
      <p:graphicFrame>
        <p:nvGraphicFramePr>
          <p:cNvPr id="4" name="对象 3">
            <a:extLst>
              <a:ext uri="{FF2B5EF4-FFF2-40B4-BE49-F238E27FC236}">
                <a16:creationId xmlns:a16="http://schemas.microsoft.com/office/drawing/2014/main" id="{E11BD480-ED61-4EC2-AA02-8095A4E3211D}"/>
              </a:ext>
            </a:extLst>
          </p:cNvPr>
          <p:cNvGraphicFramePr>
            <a:graphicFrameLocks noChangeAspect="1"/>
          </p:cNvGraphicFramePr>
          <p:nvPr>
            <p:extLst>
              <p:ext uri="{D42A27DB-BD31-4B8C-83A1-F6EECF244321}">
                <p14:modId xmlns:p14="http://schemas.microsoft.com/office/powerpoint/2010/main" val="416837317"/>
              </p:ext>
            </p:extLst>
          </p:nvPr>
        </p:nvGraphicFramePr>
        <p:xfrm>
          <a:off x="3158198" y="134788"/>
          <a:ext cx="1844922" cy="876081"/>
        </p:xfrm>
        <a:graphic>
          <a:graphicData uri="http://schemas.openxmlformats.org/presentationml/2006/ole">
            <mc:AlternateContent xmlns:mc="http://schemas.openxmlformats.org/markup-compatibility/2006">
              <mc:Choice xmlns:v="urn:schemas-microsoft-com:vml" Requires="v">
                <p:oleObj spid="_x0000_s234555" name="Equation" r:id="rId3" imgW="850531" imgH="406224" progId="Equation.DSMT4">
                  <p:embed/>
                </p:oleObj>
              </mc:Choice>
              <mc:Fallback>
                <p:oleObj name="Equation" r:id="rId3" imgW="850531" imgH="40622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198" y="134788"/>
                        <a:ext cx="1844922" cy="876081"/>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5D1C5615-E1CE-4629-BA3F-CCCD819BF0C8}"/>
              </a:ext>
            </a:extLst>
          </p:cNvPr>
          <p:cNvGraphicFramePr>
            <a:graphicFrameLocks noChangeAspect="1"/>
          </p:cNvGraphicFramePr>
          <p:nvPr>
            <p:extLst>
              <p:ext uri="{D42A27DB-BD31-4B8C-83A1-F6EECF244321}">
                <p14:modId xmlns:p14="http://schemas.microsoft.com/office/powerpoint/2010/main" val="3948026580"/>
              </p:ext>
            </p:extLst>
          </p:nvPr>
        </p:nvGraphicFramePr>
        <p:xfrm>
          <a:off x="1031875" y="1203325"/>
          <a:ext cx="2547938" cy="1012825"/>
        </p:xfrm>
        <a:graphic>
          <a:graphicData uri="http://schemas.openxmlformats.org/presentationml/2006/ole">
            <mc:AlternateContent xmlns:mc="http://schemas.openxmlformats.org/markup-compatibility/2006">
              <mc:Choice xmlns:v="urn:schemas-microsoft-com:vml" Requires="v">
                <p:oleObj spid="_x0000_s234556" name="Equation" r:id="rId5" imgW="609480" imgH="241200" progId="Equation.DSMT4">
                  <p:embed/>
                </p:oleObj>
              </mc:Choice>
              <mc:Fallback>
                <p:oleObj name="Equation" r:id="rId5" imgW="609480" imgH="241200" progId="Equation.DSMT4">
                  <p:embed/>
                  <p:pic>
                    <p:nvPicPr>
                      <p:cNvPr id="0" name="Object 3"/>
                      <p:cNvPicPr>
                        <a:picLocks noChangeAspect="1" noChangeArrowheads="1"/>
                      </p:cNvPicPr>
                      <p:nvPr/>
                    </p:nvPicPr>
                    <p:blipFill>
                      <a:blip r:embed="rId6"/>
                      <a:srcRect/>
                      <a:stretch>
                        <a:fillRect/>
                      </a:stretch>
                    </p:blipFill>
                    <p:spPr bwMode="auto">
                      <a:xfrm>
                        <a:off x="1031875" y="1203325"/>
                        <a:ext cx="2547938" cy="1012825"/>
                      </a:xfrm>
                      <a:prstGeom prst="rect">
                        <a:avLst/>
                      </a:prstGeom>
                      <a:noFill/>
                    </p:spPr>
                  </p:pic>
                </p:oleObj>
              </mc:Fallback>
            </mc:AlternateContent>
          </a:graphicData>
        </a:graphic>
      </p:graphicFrame>
      <p:sp>
        <p:nvSpPr>
          <p:cNvPr id="7" name="Rectangle 6">
            <a:extLst>
              <a:ext uri="{FF2B5EF4-FFF2-40B4-BE49-F238E27FC236}">
                <a16:creationId xmlns:a16="http://schemas.microsoft.com/office/drawing/2014/main" id="{453114EE-B6C6-4E94-BAD9-E7B986D1403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A7F6AF01-AEE6-42F7-9D0A-BD89A1E11BEB}"/>
              </a:ext>
            </a:extLst>
          </p:cNvPr>
          <p:cNvGraphicFramePr>
            <a:graphicFrameLocks noChangeAspect="1"/>
          </p:cNvGraphicFramePr>
          <p:nvPr>
            <p:extLst>
              <p:ext uri="{D42A27DB-BD31-4B8C-83A1-F6EECF244321}">
                <p14:modId xmlns:p14="http://schemas.microsoft.com/office/powerpoint/2010/main" val="2219093622"/>
              </p:ext>
            </p:extLst>
          </p:nvPr>
        </p:nvGraphicFramePr>
        <p:xfrm>
          <a:off x="5816600" y="1068388"/>
          <a:ext cx="2887663" cy="1244600"/>
        </p:xfrm>
        <a:graphic>
          <a:graphicData uri="http://schemas.openxmlformats.org/presentationml/2006/ole">
            <mc:AlternateContent xmlns:mc="http://schemas.openxmlformats.org/markup-compatibility/2006">
              <mc:Choice xmlns:v="urn:schemas-microsoft-com:vml" Requires="v">
                <p:oleObj spid="_x0000_s234557" name="Equation" r:id="rId7" imgW="914400" imgH="393480" progId="Equation.DSMT4">
                  <p:embed/>
                </p:oleObj>
              </mc:Choice>
              <mc:Fallback>
                <p:oleObj name="Equation" r:id="rId7" imgW="914400" imgH="393480" progId="Equation.DSMT4">
                  <p:embed/>
                  <p:pic>
                    <p:nvPicPr>
                      <p:cNvPr id="0" name="Object 5"/>
                      <p:cNvPicPr>
                        <a:picLocks noChangeAspect="1" noChangeArrowheads="1"/>
                      </p:cNvPicPr>
                      <p:nvPr/>
                    </p:nvPicPr>
                    <p:blipFill>
                      <a:blip r:embed="rId8"/>
                      <a:srcRect/>
                      <a:stretch>
                        <a:fillRect/>
                      </a:stretch>
                    </p:blipFill>
                    <p:spPr bwMode="auto">
                      <a:xfrm>
                        <a:off x="5816600" y="1068388"/>
                        <a:ext cx="2887663" cy="124460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E0F1DEF1-04FC-4C87-AA0C-FF762725DF7A}"/>
              </a:ext>
            </a:extLst>
          </p:cNvPr>
          <p:cNvGraphicFramePr>
            <a:graphicFrameLocks noChangeAspect="1"/>
          </p:cNvGraphicFramePr>
          <p:nvPr>
            <p:extLst>
              <p:ext uri="{D42A27DB-BD31-4B8C-83A1-F6EECF244321}">
                <p14:modId xmlns:p14="http://schemas.microsoft.com/office/powerpoint/2010/main" val="3079594053"/>
              </p:ext>
            </p:extLst>
          </p:nvPr>
        </p:nvGraphicFramePr>
        <p:xfrm>
          <a:off x="2595563" y="2759075"/>
          <a:ext cx="6562725" cy="1244600"/>
        </p:xfrm>
        <a:graphic>
          <a:graphicData uri="http://schemas.openxmlformats.org/presentationml/2006/ole">
            <mc:AlternateContent xmlns:mc="http://schemas.openxmlformats.org/markup-compatibility/2006">
              <mc:Choice xmlns:v="urn:schemas-microsoft-com:vml" Requires="v">
                <p:oleObj spid="_x0000_s234558" name="Equation" r:id="rId9" imgW="2209680" imgH="419040" progId="Equation.DSMT4">
                  <p:embed/>
                </p:oleObj>
              </mc:Choice>
              <mc:Fallback>
                <p:oleObj name="Equation" r:id="rId9" imgW="2209680" imgH="419040" progId="Equation.DSMT4">
                  <p:embed/>
                  <p:pic>
                    <p:nvPicPr>
                      <p:cNvPr id="8" name="对象 7">
                        <a:extLst>
                          <a:ext uri="{FF2B5EF4-FFF2-40B4-BE49-F238E27FC236}">
                            <a16:creationId xmlns:a16="http://schemas.microsoft.com/office/drawing/2014/main" id="{A7F6AF01-AEE6-42F7-9D0A-BD89A1E11BEB}"/>
                          </a:ext>
                        </a:extLst>
                      </p:cNvPr>
                      <p:cNvPicPr>
                        <a:picLocks noChangeAspect="1" noChangeArrowheads="1"/>
                      </p:cNvPicPr>
                      <p:nvPr/>
                    </p:nvPicPr>
                    <p:blipFill>
                      <a:blip r:embed="rId10"/>
                      <a:srcRect/>
                      <a:stretch>
                        <a:fillRect/>
                      </a:stretch>
                    </p:blipFill>
                    <p:spPr bwMode="auto">
                      <a:xfrm>
                        <a:off x="2595563" y="2759075"/>
                        <a:ext cx="6562725" cy="1244600"/>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AAC834A5-110C-47E3-8D01-959869C7EF11}"/>
              </a:ext>
            </a:extLst>
          </p:cNvPr>
          <p:cNvGraphicFramePr>
            <a:graphicFrameLocks noChangeAspect="1"/>
          </p:cNvGraphicFramePr>
          <p:nvPr>
            <p:extLst>
              <p:ext uri="{D42A27DB-BD31-4B8C-83A1-F6EECF244321}">
                <p14:modId xmlns:p14="http://schemas.microsoft.com/office/powerpoint/2010/main" val="4147164432"/>
              </p:ext>
            </p:extLst>
          </p:nvPr>
        </p:nvGraphicFramePr>
        <p:xfrm>
          <a:off x="2557463" y="4467225"/>
          <a:ext cx="3535362" cy="723900"/>
        </p:xfrm>
        <a:graphic>
          <a:graphicData uri="http://schemas.openxmlformats.org/presentationml/2006/ole">
            <mc:AlternateContent xmlns:mc="http://schemas.openxmlformats.org/markup-compatibility/2006">
              <mc:Choice xmlns:v="urn:schemas-microsoft-com:vml" Requires="v">
                <p:oleObj spid="_x0000_s234559" name="Equation" r:id="rId11" imgW="1117440" imgH="228600" progId="Equation.DSMT4">
                  <p:embed/>
                </p:oleObj>
              </mc:Choice>
              <mc:Fallback>
                <p:oleObj name="Equation" r:id="rId11" imgW="1117440" imgH="228600" progId="Equation.DSMT4">
                  <p:embed/>
                  <p:pic>
                    <p:nvPicPr>
                      <p:cNvPr id="8" name="对象 7">
                        <a:extLst>
                          <a:ext uri="{FF2B5EF4-FFF2-40B4-BE49-F238E27FC236}">
                            <a16:creationId xmlns:a16="http://schemas.microsoft.com/office/drawing/2014/main" id="{A7F6AF01-AEE6-42F7-9D0A-BD89A1E11BEB}"/>
                          </a:ext>
                        </a:extLst>
                      </p:cNvPr>
                      <p:cNvPicPr>
                        <a:picLocks noChangeAspect="1" noChangeArrowheads="1"/>
                      </p:cNvPicPr>
                      <p:nvPr/>
                    </p:nvPicPr>
                    <p:blipFill>
                      <a:blip r:embed="rId12"/>
                      <a:srcRect/>
                      <a:stretch>
                        <a:fillRect/>
                      </a:stretch>
                    </p:blipFill>
                    <p:spPr bwMode="auto">
                      <a:xfrm>
                        <a:off x="2557463" y="4467225"/>
                        <a:ext cx="3535362" cy="723900"/>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48330CB2-6E7E-45F4-8431-D6CE540391F8}"/>
              </a:ext>
            </a:extLst>
          </p:cNvPr>
          <p:cNvGraphicFramePr>
            <a:graphicFrameLocks noChangeAspect="1"/>
          </p:cNvGraphicFramePr>
          <p:nvPr>
            <p:extLst>
              <p:ext uri="{D42A27DB-BD31-4B8C-83A1-F6EECF244321}">
                <p14:modId xmlns:p14="http://schemas.microsoft.com/office/powerpoint/2010/main" val="724300167"/>
              </p:ext>
            </p:extLst>
          </p:nvPr>
        </p:nvGraphicFramePr>
        <p:xfrm>
          <a:off x="3552145" y="5312484"/>
          <a:ext cx="2901950" cy="1066800"/>
        </p:xfrm>
        <a:graphic>
          <a:graphicData uri="http://schemas.openxmlformats.org/presentationml/2006/ole">
            <mc:AlternateContent xmlns:mc="http://schemas.openxmlformats.org/markup-compatibility/2006">
              <mc:Choice xmlns:v="urn:schemas-microsoft-com:vml" Requires="v">
                <p:oleObj spid="_x0000_s234560" name="Equation" r:id="rId13" imgW="685800" imgH="253800" progId="Equation.DSMT4">
                  <p:embed/>
                </p:oleObj>
              </mc:Choice>
              <mc:Fallback>
                <p:oleObj name="Equation" r:id="rId13" imgW="685800" imgH="253800" progId="Equation.DSMT4">
                  <p:embed/>
                  <p:pic>
                    <p:nvPicPr>
                      <p:cNvPr id="0" name="Object 7"/>
                      <p:cNvPicPr>
                        <a:picLocks noChangeAspect="1" noChangeArrowheads="1"/>
                      </p:cNvPicPr>
                      <p:nvPr/>
                    </p:nvPicPr>
                    <p:blipFill>
                      <a:blip r:embed="rId14"/>
                      <a:srcRect/>
                      <a:stretch>
                        <a:fillRect/>
                      </a:stretch>
                    </p:blipFill>
                    <p:spPr bwMode="auto">
                      <a:xfrm>
                        <a:off x="3552145" y="5312484"/>
                        <a:ext cx="2901950" cy="1066800"/>
                      </a:xfrm>
                      <a:prstGeom prst="rect">
                        <a:avLst/>
                      </a:prstGeom>
                      <a:noFill/>
                    </p:spPr>
                  </p:pic>
                </p:oleObj>
              </mc:Fallback>
            </mc:AlternateContent>
          </a:graphicData>
        </a:graphic>
      </p:graphicFrame>
    </p:spTree>
    <p:extLst>
      <p:ext uri="{BB962C8B-B14F-4D97-AF65-F5344CB8AC3E}">
        <p14:creationId xmlns:p14="http://schemas.microsoft.com/office/powerpoint/2010/main" val="270269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24312F-8D1C-4187-B395-34EB82A18A6B}"/>
              </a:ext>
            </a:extLst>
          </p:cNvPr>
          <p:cNvSpPr/>
          <p:nvPr/>
        </p:nvSpPr>
        <p:spPr>
          <a:xfrm>
            <a:off x="916156" y="808961"/>
            <a:ext cx="10410092" cy="2677656"/>
          </a:xfrm>
          <a:prstGeom prst="rect">
            <a:avLst/>
          </a:prstGeom>
        </p:spPr>
        <p:txBody>
          <a:bodyPr wrap="square">
            <a:spAutoFit/>
          </a:bodyPr>
          <a:lstStyle/>
          <a:p>
            <a:r>
              <a:rPr lang="zh-CN" altLang="en-US" sz="2800" b="1" dirty="0">
                <a:solidFill>
                  <a:srgbClr val="FF0000"/>
                </a:solidFill>
              </a:rPr>
              <a:t>测量假设：</a:t>
            </a:r>
            <a:r>
              <a:rPr lang="zh-CN" altLang="en-US" sz="2800" b="1" dirty="0">
                <a:solidFill>
                  <a:srgbClr val="3333FF"/>
                </a:solidFill>
              </a:rPr>
              <a:t>当一个量子系统处于量子态      时，对力学量      的进行测量的结果一定为该力学量算符的本征值之一，测量结果为     的概率为 </a:t>
            </a:r>
            <a:endParaRPr lang="en-US" altLang="zh-CN" sz="2800" b="1" dirty="0">
              <a:solidFill>
                <a:srgbClr val="3333FF"/>
              </a:solidFill>
            </a:endParaRPr>
          </a:p>
          <a:p>
            <a:endParaRPr lang="en-US" altLang="zh-CN" sz="2800" b="1" dirty="0">
              <a:solidFill>
                <a:srgbClr val="3333FF"/>
              </a:solidFill>
            </a:endParaRPr>
          </a:p>
          <a:p>
            <a:r>
              <a:rPr lang="zh-CN" altLang="en-US" sz="2800" b="1" dirty="0">
                <a:solidFill>
                  <a:srgbClr val="009900"/>
                </a:solidFill>
              </a:rPr>
              <a:t>这里                       为力学量     的本征方程。当测量完成后，该量子系统塌缩至       。</a:t>
            </a:r>
          </a:p>
        </p:txBody>
      </p:sp>
      <p:graphicFrame>
        <p:nvGraphicFramePr>
          <p:cNvPr id="4" name="对象 3">
            <a:extLst>
              <a:ext uri="{FF2B5EF4-FFF2-40B4-BE49-F238E27FC236}">
                <a16:creationId xmlns:a16="http://schemas.microsoft.com/office/drawing/2014/main" id="{8E5A3B92-66C7-4544-98C3-BCB80AE87149}"/>
              </a:ext>
            </a:extLst>
          </p:cNvPr>
          <p:cNvGraphicFramePr>
            <a:graphicFrameLocks noChangeAspect="1"/>
          </p:cNvGraphicFramePr>
          <p:nvPr>
            <p:extLst>
              <p:ext uri="{D42A27DB-BD31-4B8C-83A1-F6EECF244321}">
                <p14:modId xmlns:p14="http://schemas.microsoft.com/office/powerpoint/2010/main" val="971159970"/>
              </p:ext>
            </p:extLst>
          </p:nvPr>
        </p:nvGraphicFramePr>
        <p:xfrm>
          <a:off x="6946617" y="808961"/>
          <a:ext cx="562708" cy="562708"/>
        </p:xfrm>
        <a:graphic>
          <a:graphicData uri="http://schemas.openxmlformats.org/presentationml/2006/ole">
            <mc:AlternateContent xmlns:mc="http://schemas.openxmlformats.org/markup-compatibility/2006">
              <mc:Choice xmlns:v="urn:schemas-microsoft-com:vml" Requires="v">
                <p:oleObj spid="_x0000_s218342" name="Equation" r:id="rId3" imgW="164885" imgH="164885" progId="Equation.DSMT4">
                  <p:embed/>
                </p:oleObj>
              </mc:Choice>
              <mc:Fallback>
                <p:oleObj name="Equation" r:id="rId3" imgW="164885" imgH="16488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617" y="808961"/>
                        <a:ext cx="562708" cy="56270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E35194D4-CD20-4F60-8A25-50A4480E779D}"/>
              </a:ext>
            </a:extLst>
          </p:cNvPr>
          <p:cNvGraphicFramePr>
            <a:graphicFrameLocks noChangeAspect="1"/>
          </p:cNvGraphicFramePr>
          <p:nvPr>
            <p:extLst>
              <p:ext uri="{D42A27DB-BD31-4B8C-83A1-F6EECF244321}">
                <p14:modId xmlns:p14="http://schemas.microsoft.com/office/powerpoint/2010/main" val="1670495944"/>
              </p:ext>
            </p:extLst>
          </p:nvPr>
        </p:nvGraphicFramePr>
        <p:xfrm>
          <a:off x="9901886" y="705668"/>
          <a:ext cx="485335" cy="596268"/>
        </p:xfrm>
        <a:graphic>
          <a:graphicData uri="http://schemas.openxmlformats.org/presentationml/2006/ole">
            <mc:AlternateContent xmlns:mc="http://schemas.openxmlformats.org/markup-compatibility/2006">
              <mc:Choice xmlns:v="urn:schemas-microsoft-com:vml" Requires="v">
                <p:oleObj spid="_x0000_s218343" name="Equation" r:id="rId5" imgW="164957" imgH="203024" progId="Equation.DSMT4">
                  <p:embed/>
                </p:oleObj>
              </mc:Choice>
              <mc:Fallback>
                <p:oleObj name="Equation" r:id="rId5" imgW="164957" imgH="203024"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1886" y="705668"/>
                        <a:ext cx="485335" cy="596268"/>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B4D75C23-B930-465D-9222-8EF9D90C5E1C}"/>
              </a:ext>
            </a:extLst>
          </p:cNvPr>
          <p:cNvGraphicFramePr>
            <a:graphicFrameLocks noChangeAspect="1"/>
          </p:cNvGraphicFramePr>
          <p:nvPr>
            <p:extLst>
              <p:ext uri="{D42A27DB-BD31-4B8C-83A1-F6EECF244321}">
                <p14:modId xmlns:p14="http://schemas.microsoft.com/office/powerpoint/2010/main" val="3913356720"/>
              </p:ext>
            </p:extLst>
          </p:nvPr>
        </p:nvGraphicFramePr>
        <p:xfrm>
          <a:off x="10575380" y="1159196"/>
          <a:ext cx="562708" cy="729997"/>
        </p:xfrm>
        <a:graphic>
          <a:graphicData uri="http://schemas.openxmlformats.org/presentationml/2006/ole">
            <mc:AlternateContent xmlns:mc="http://schemas.openxmlformats.org/markup-compatibility/2006">
              <mc:Choice xmlns:v="urn:schemas-microsoft-com:vml" Requires="v">
                <p:oleObj spid="_x0000_s218344" name="Equation" r:id="rId7" imgW="177646" imgH="228402" progId="Equation.DSMT4">
                  <p:embed/>
                </p:oleObj>
              </mc:Choice>
              <mc:Fallback>
                <p:oleObj name="Equation" r:id="rId7" imgW="177646" imgH="22840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75380" y="1159196"/>
                        <a:ext cx="562708" cy="729997"/>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74D7713B-850A-447D-8CE9-9A8F6E26A64A}"/>
              </a:ext>
            </a:extLst>
          </p:cNvPr>
          <p:cNvGraphicFramePr>
            <a:graphicFrameLocks noChangeAspect="1"/>
          </p:cNvGraphicFramePr>
          <p:nvPr>
            <p:extLst>
              <p:ext uri="{D42A27DB-BD31-4B8C-83A1-F6EECF244321}">
                <p14:modId xmlns:p14="http://schemas.microsoft.com/office/powerpoint/2010/main" val="1188661111"/>
              </p:ext>
            </p:extLst>
          </p:nvPr>
        </p:nvGraphicFramePr>
        <p:xfrm>
          <a:off x="2975676" y="1518122"/>
          <a:ext cx="3072175" cy="974434"/>
        </p:xfrm>
        <a:graphic>
          <a:graphicData uri="http://schemas.openxmlformats.org/presentationml/2006/ole">
            <mc:AlternateContent xmlns:mc="http://schemas.openxmlformats.org/markup-compatibility/2006">
              <mc:Choice xmlns:v="urn:schemas-microsoft-com:vml" Requires="v">
                <p:oleObj spid="_x0000_s218345" name="Equation" r:id="rId9" imgW="1079280" imgH="342720" progId="Equation.DSMT4">
                  <p:embed/>
                </p:oleObj>
              </mc:Choice>
              <mc:Fallback>
                <p:oleObj name="Equation" r:id="rId9" imgW="1079280" imgH="342720" progId="Equation.DSMT4">
                  <p:embed/>
                  <p:pic>
                    <p:nvPicPr>
                      <p:cNvPr id="0" name="Object 7"/>
                      <p:cNvPicPr>
                        <a:picLocks noChangeAspect="1" noChangeArrowheads="1"/>
                      </p:cNvPicPr>
                      <p:nvPr/>
                    </p:nvPicPr>
                    <p:blipFill>
                      <a:blip r:embed="rId10"/>
                      <a:srcRect/>
                      <a:stretch>
                        <a:fillRect/>
                      </a:stretch>
                    </p:blipFill>
                    <p:spPr bwMode="auto">
                      <a:xfrm>
                        <a:off x="2975676" y="1518122"/>
                        <a:ext cx="3072175" cy="974434"/>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BE34856E-D737-4B36-BD34-12B3FD7AFE09}"/>
              </a:ext>
            </a:extLst>
          </p:cNvPr>
          <p:cNvGraphicFramePr>
            <a:graphicFrameLocks noChangeAspect="1"/>
          </p:cNvGraphicFramePr>
          <p:nvPr>
            <p:extLst>
              <p:ext uri="{D42A27DB-BD31-4B8C-83A1-F6EECF244321}">
                <p14:modId xmlns:p14="http://schemas.microsoft.com/office/powerpoint/2010/main" val="5844077"/>
              </p:ext>
            </p:extLst>
          </p:nvPr>
        </p:nvGraphicFramePr>
        <p:xfrm>
          <a:off x="1985962" y="2406956"/>
          <a:ext cx="1911877" cy="689317"/>
        </p:xfrm>
        <a:graphic>
          <a:graphicData uri="http://schemas.openxmlformats.org/presentationml/2006/ole">
            <mc:AlternateContent xmlns:mc="http://schemas.openxmlformats.org/markup-compatibility/2006">
              <mc:Choice xmlns:v="urn:schemas-microsoft-com:vml" Requires="v">
                <p:oleObj spid="_x0000_s218346" name="Equation" r:id="rId11" imgW="698197" imgH="253890" progId="Equation.DSMT4">
                  <p:embed/>
                </p:oleObj>
              </mc:Choice>
              <mc:Fallback>
                <p:oleObj name="Equation" r:id="rId11" imgW="698197" imgH="25389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5962" y="2406956"/>
                        <a:ext cx="1911877" cy="689317"/>
                      </a:xfrm>
                      <a:prstGeom prst="rect">
                        <a:avLst/>
                      </a:prstGeom>
                      <a:noFill/>
                    </p:spPr>
                  </p:pic>
                </p:oleObj>
              </mc:Fallback>
            </mc:AlternateContent>
          </a:graphicData>
        </a:graphic>
      </p:graphicFrame>
      <p:sp>
        <p:nvSpPr>
          <p:cNvPr id="13" name="Rectangle 12">
            <a:extLst>
              <a:ext uri="{FF2B5EF4-FFF2-40B4-BE49-F238E27FC236}">
                <a16:creationId xmlns:a16="http://schemas.microsoft.com/office/drawing/2014/main" id="{99A14A91-7546-45D6-A313-D86C100C056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F456AFDC-5900-4BB8-AACE-408CEB9F2AD9}"/>
              </a:ext>
            </a:extLst>
          </p:cNvPr>
          <p:cNvGraphicFramePr>
            <a:graphicFrameLocks noChangeAspect="1"/>
          </p:cNvGraphicFramePr>
          <p:nvPr>
            <p:extLst>
              <p:ext uri="{D42A27DB-BD31-4B8C-83A1-F6EECF244321}">
                <p14:modId xmlns:p14="http://schemas.microsoft.com/office/powerpoint/2010/main" val="284685523"/>
              </p:ext>
            </p:extLst>
          </p:nvPr>
        </p:nvGraphicFramePr>
        <p:xfrm>
          <a:off x="3158408" y="2799456"/>
          <a:ext cx="555674" cy="720872"/>
        </p:xfrm>
        <a:graphic>
          <a:graphicData uri="http://schemas.openxmlformats.org/presentationml/2006/ole">
            <mc:AlternateContent xmlns:mc="http://schemas.openxmlformats.org/markup-compatibility/2006">
              <mc:Choice xmlns:v="urn:schemas-microsoft-com:vml" Requires="v">
                <p:oleObj spid="_x0000_s218347" name="Equation" r:id="rId13" imgW="177646" imgH="228402" progId="Equation.DSMT4">
                  <p:embed/>
                </p:oleObj>
              </mc:Choice>
              <mc:Fallback>
                <p:oleObj name="Equation" r:id="rId13" imgW="177646" imgH="228402"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8408" y="2799456"/>
                        <a:ext cx="555674" cy="720872"/>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1DC71519-E06B-4C39-AFE8-E3EFF634D496}"/>
              </a:ext>
            </a:extLst>
          </p:cNvPr>
          <p:cNvSpPr/>
          <p:nvPr/>
        </p:nvSpPr>
        <p:spPr>
          <a:xfrm>
            <a:off x="1071488" y="-13080"/>
            <a:ext cx="6096000" cy="740139"/>
          </a:xfrm>
          <a:prstGeom prst="rect">
            <a:avLst/>
          </a:prstGeom>
        </p:spPr>
        <p:txBody>
          <a:bodyPr>
            <a:spAutoFit/>
          </a:bodyPr>
          <a:lstStyle/>
          <a:p>
            <a:pPr algn="just">
              <a:lnSpc>
                <a:spcPct val="173000"/>
              </a:lnSpc>
              <a:spcBef>
                <a:spcPts val="1300"/>
              </a:spcBef>
              <a:spcAft>
                <a:spcPts val="1300"/>
              </a:spcAft>
            </a:pP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三、</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3</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dirty="0">
                <a:solidFill>
                  <a:srgbClr val="009900"/>
                </a:solidFill>
              </a:rPr>
              <a:t>测量</a:t>
            </a:r>
            <a:r>
              <a:rPr lang="zh-CN" altLang="en-US"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B03B514B-28F4-46A0-8CC4-C389FAB145BF}"/>
              </a:ext>
            </a:extLst>
          </p:cNvPr>
          <p:cNvSpPr/>
          <p:nvPr/>
        </p:nvSpPr>
        <p:spPr>
          <a:xfrm>
            <a:off x="727996" y="3354551"/>
            <a:ext cx="10410092" cy="954107"/>
          </a:xfrm>
          <a:prstGeom prst="rect">
            <a:avLst/>
          </a:prstGeom>
        </p:spPr>
        <p:txBody>
          <a:bodyPr wrap="square">
            <a:spAutoFit/>
          </a:bodyPr>
          <a:lstStyle/>
          <a:p>
            <a:r>
              <a:rPr lang="en-US" altLang="zh-CN" sz="2800" b="1" dirty="0">
                <a:solidFill>
                  <a:srgbClr val="3333FF"/>
                </a:solidFill>
              </a:rPr>
              <a:t>1. </a:t>
            </a:r>
            <a:r>
              <a:rPr lang="zh-CN" altLang="en-US" sz="2800" b="1" dirty="0">
                <a:solidFill>
                  <a:srgbClr val="3333FF"/>
                </a:solidFill>
              </a:rPr>
              <a:t>根据</a:t>
            </a:r>
            <a:r>
              <a:rPr lang="zh-CN" altLang="en-US" sz="2800" b="1" dirty="0">
                <a:solidFill>
                  <a:srgbClr val="FF0000"/>
                </a:solidFill>
              </a:rPr>
              <a:t>测量假设，</a:t>
            </a:r>
            <a:r>
              <a:rPr lang="zh-CN" altLang="en-US" sz="2800" b="1" dirty="0">
                <a:solidFill>
                  <a:srgbClr val="3333FF"/>
                </a:solidFill>
              </a:rPr>
              <a:t>当一个量子系统处于量子态      时，对力学量      进行测量的统计平均值为</a:t>
            </a:r>
          </a:p>
        </p:txBody>
      </p:sp>
      <p:graphicFrame>
        <p:nvGraphicFramePr>
          <p:cNvPr id="17" name="对象 16">
            <a:extLst>
              <a:ext uri="{FF2B5EF4-FFF2-40B4-BE49-F238E27FC236}">
                <a16:creationId xmlns:a16="http://schemas.microsoft.com/office/drawing/2014/main" id="{D9C4A3E2-33FB-4091-BDA3-6798477F6DED}"/>
              </a:ext>
            </a:extLst>
          </p:cNvPr>
          <p:cNvGraphicFramePr>
            <a:graphicFrameLocks noChangeAspect="1"/>
          </p:cNvGraphicFramePr>
          <p:nvPr>
            <p:extLst>
              <p:ext uri="{D42A27DB-BD31-4B8C-83A1-F6EECF244321}">
                <p14:modId xmlns:p14="http://schemas.microsoft.com/office/powerpoint/2010/main" val="2881046950"/>
              </p:ext>
            </p:extLst>
          </p:nvPr>
        </p:nvGraphicFramePr>
        <p:xfrm>
          <a:off x="7915212" y="3326694"/>
          <a:ext cx="562708" cy="562708"/>
        </p:xfrm>
        <a:graphic>
          <a:graphicData uri="http://schemas.openxmlformats.org/presentationml/2006/ole">
            <mc:AlternateContent xmlns:mc="http://schemas.openxmlformats.org/markup-compatibility/2006">
              <mc:Choice xmlns:v="urn:schemas-microsoft-com:vml" Requires="v">
                <p:oleObj spid="_x0000_s218348" name="Equation" r:id="rId3" imgW="164885" imgH="164885" progId="Equation.DSMT4">
                  <p:embed/>
                </p:oleObj>
              </mc:Choice>
              <mc:Fallback>
                <p:oleObj name="Equation" r:id="rId3" imgW="164885" imgH="164885" progId="Equation.DSMT4">
                  <p:embed/>
                  <p:pic>
                    <p:nvPicPr>
                      <p:cNvPr id="4" name="对象 3">
                        <a:extLst>
                          <a:ext uri="{FF2B5EF4-FFF2-40B4-BE49-F238E27FC236}">
                            <a16:creationId xmlns:a16="http://schemas.microsoft.com/office/drawing/2014/main" id="{8E5A3B92-66C7-4544-98C3-BCB80AE87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212" y="3326694"/>
                        <a:ext cx="562708" cy="562708"/>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06BFB59E-58D0-4820-AF81-2AD3A974D57F}"/>
              </a:ext>
            </a:extLst>
          </p:cNvPr>
          <p:cNvGraphicFramePr>
            <a:graphicFrameLocks noChangeAspect="1"/>
          </p:cNvGraphicFramePr>
          <p:nvPr>
            <p:extLst>
              <p:ext uri="{D42A27DB-BD31-4B8C-83A1-F6EECF244321}">
                <p14:modId xmlns:p14="http://schemas.microsoft.com/office/powerpoint/2010/main" val="3323518317"/>
              </p:ext>
            </p:extLst>
          </p:nvPr>
        </p:nvGraphicFramePr>
        <p:xfrm>
          <a:off x="10575380" y="3293134"/>
          <a:ext cx="485335" cy="596268"/>
        </p:xfrm>
        <a:graphic>
          <a:graphicData uri="http://schemas.openxmlformats.org/presentationml/2006/ole">
            <mc:AlternateContent xmlns:mc="http://schemas.openxmlformats.org/markup-compatibility/2006">
              <mc:Choice xmlns:v="urn:schemas-microsoft-com:vml" Requires="v">
                <p:oleObj spid="_x0000_s218349" name="Equation" r:id="rId5" imgW="164957" imgH="203024" progId="Equation.DSMT4">
                  <p:embed/>
                </p:oleObj>
              </mc:Choice>
              <mc:Fallback>
                <p:oleObj name="Equation" r:id="rId5" imgW="164957" imgH="203024" progId="Equation.DSMT4">
                  <p:embed/>
                  <p:pic>
                    <p:nvPicPr>
                      <p:cNvPr id="6" name="对象 5">
                        <a:extLst>
                          <a:ext uri="{FF2B5EF4-FFF2-40B4-BE49-F238E27FC236}">
                            <a16:creationId xmlns:a16="http://schemas.microsoft.com/office/drawing/2014/main" id="{E35194D4-CD20-4F60-8A25-50A4480E77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5380" y="3293134"/>
                        <a:ext cx="485335" cy="596268"/>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7F59FFC1-677A-42AB-AF6C-F67210754B59}"/>
              </a:ext>
            </a:extLst>
          </p:cNvPr>
          <p:cNvGraphicFramePr>
            <a:graphicFrameLocks noChangeAspect="1"/>
          </p:cNvGraphicFramePr>
          <p:nvPr>
            <p:extLst>
              <p:ext uri="{D42A27DB-BD31-4B8C-83A1-F6EECF244321}">
                <p14:modId xmlns:p14="http://schemas.microsoft.com/office/powerpoint/2010/main" val="1953192201"/>
              </p:ext>
            </p:extLst>
          </p:nvPr>
        </p:nvGraphicFramePr>
        <p:xfrm>
          <a:off x="3646901" y="3930842"/>
          <a:ext cx="8170862" cy="1155700"/>
        </p:xfrm>
        <a:graphic>
          <a:graphicData uri="http://schemas.openxmlformats.org/presentationml/2006/ole">
            <mc:AlternateContent xmlns:mc="http://schemas.openxmlformats.org/markup-compatibility/2006">
              <mc:Choice xmlns:v="urn:schemas-microsoft-com:vml" Requires="v">
                <p:oleObj spid="_x0000_s218350" name="Equation" r:id="rId15" imgW="2869920" imgH="406080" progId="Equation.DSMT4">
                  <p:embed/>
                </p:oleObj>
              </mc:Choice>
              <mc:Fallback>
                <p:oleObj name="Equation" r:id="rId15" imgW="2869920" imgH="406080" progId="Equation.DSMT4">
                  <p:embed/>
                  <p:pic>
                    <p:nvPicPr>
                      <p:cNvPr id="10" name="对象 9">
                        <a:extLst>
                          <a:ext uri="{FF2B5EF4-FFF2-40B4-BE49-F238E27FC236}">
                            <a16:creationId xmlns:a16="http://schemas.microsoft.com/office/drawing/2014/main" id="{74D7713B-850A-447D-8CE9-9A8F6E26A64A}"/>
                          </a:ext>
                        </a:extLst>
                      </p:cNvPr>
                      <p:cNvPicPr>
                        <a:picLocks noChangeAspect="1" noChangeArrowheads="1"/>
                      </p:cNvPicPr>
                      <p:nvPr/>
                    </p:nvPicPr>
                    <p:blipFill>
                      <a:blip r:embed="rId16"/>
                      <a:srcRect/>
                      <a:stretch>
                        <a:fillRect/>
                      </a:stretch>
                    </p:blipFill>
                    <p:spPr bwMode="auto">
                      <a:xfrm>
                        <a:off x="3646901" y="3930842"/>
                        <a:ext cx="8170862" cy="1155700"/>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9FAB0C27-67BF-40F9-BE4B-E9C253228A6A}"/>
              </a:ext>
            </a:extLst>
          </p:cNvPr>
          <p:cNvGraphicFramePr>
            <a:graphicFrameLocks noChangeAspect="1"/>
          </p:cNvGraphicFramePr>
          <p:nvPr>
            <p:extLst>
              <p:ext uri="{D42A27DB-BD31-4B8C-83A1-F6EECF244321}">
                <p14:modId xmlns:p14="http://schemas.microsoft.com/office/powerpoint/2010/main" val="124051220"/>
              </p:ext>
            </p:extLst>
          </p:nvPr>
        </p:nvGraphicFramePr>
        <p:xfrm>
          <a:off x="5341609" y="2426348"/>
          <a:ext cx="485335" cy="596268"/>
        </p:xfrm>
        <a:graphic>
          <a:graphicData uri="http://schemas.openxmlformats.org/presentationml/2006/ole">
            <mc:AlternateContent xmlns:mc="http://schemas.openxmlformats.org/markup-compatibility/2006">
              <mc:Choice xmlns:v="urn:schemas-microsoft-com:vml" Requires="v">
                <p:oleObj spid="_x0000_s218351" name="Equation" r:id="rId5" imgW="164957" imgH="203024" progId="Equation.DSMT4">
                  <p:embed/>
                </p:oleObj>
              </mc:Choice>
              <mc:Fallback>
                <p:oleObj name="Equation" r:id="rId5" imgW="164957" imgH="203024" progId="Equation.DSMT4">
                  <p:embed/>
                  <p:pic>
                    <p:nvPicPr>
                      <p:cNvPr id="6" name="对象 5">
                        <a:extLst>
                          <a:ext uri="{FF2B5EF4-FFF2-40B4-BE49-F238E27FC236}">
                            <a16:creationId xmlns:a16="http://schemas.microsoft.com/office/drawing/2014/main" id="{E35194D4-CD20-4F60-8A25-50A4480E77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1609" y="2426348"/>
                        <a:ext cx="485335" cy="596268"/>
                      </a:xfrm>
                      <a:prstGeom prst="rect">
                        <a:avLst/>
                      </a:prstGeom>
                      <a:noFill/>
                    </p:spPr>
                  </p:pic>
                </p:oleObj>
              </mc:Fallback>
            </mc:AlternateContent>
          </a:graphicData>
        </a:graphic>
      </p:graphicFrame>
      <p:sp>
        <p:nvSpPr>
          <p:cNvPr id="21" name="矩形 20">
            <a:extLst>
              <a:ext uri="{FF2B5EF4-FFF2-40B4-BE49-F238E27FC236}">
                <a16:creationId xmlns:a16="http://schemas.microsoft.com/office/drawing/2014/main" id="{F1B5F28F-18CC-4FAC-AB34-3EEC3300F222}"/>
              </a:ext>
            </a:extLst>
          </p:cNvPr>
          <p:cNvSpPr/>
          <p:nvPr/>
        </p:nvSpPr>
        <p:spPr>
          <a:xfrm>
            <a:off x="507502" y="4604858"/>
            <a:ext cx="1261884" cy="523220"/>
          </a:xfrm>
          <a:prstGeom prst="rect">
            <a:avLst/>
          </a:prstGeom>
        </p:spPr>
        <p:txBody>
          <a:bodyPr wrap="none">
            <a:spAutoFit/>
          </a:bodyPr>
          <a:lstStyle/>
          <a:p>
            <a:r>
              <a:rPr lang="zh-CN" altLang="en-US" sz="2800" b="1" dirty="0">
                <a:solidFill>
                  <a:srgbClr val="C00000"/>
                </a:solidFill>
                <a:ea typeface=""/>
                <a:cs typeface=""/>
              </a:rPr>
              <a:t>证明：</a:t>
            </a:r>
            <a:endParaRPr lang="zh-CN" altLang="en-US" sz="2800" dirty="0">
              <a:solidFill>
                <a:srgbClr val="C00000"/>
              </a:solidFill>
            </a:endParaRPr>
          </a:p>
        </p:txBody>
      </p:sp>
      <p:sp>
        <p:nvSpPr>
          <p:cNvPr id="22" name="矩形 21">
            <a:extLst>
              <a:ext uri="{FF2B5EF4-FFF2-40B4-BE49-F238E27FC236}">
                <a16:creationId xmlns:a16="http://schemas.microsoft.com/office/drawing/2014/main" id="{AEA063C1-6D37-4733-9C75-059908DF5F51}"/>
              </a:ext>
            </a:extLst>
          </p:cNvPr>
          <p:cNvSpPr/>
          <p:nvPr/>
        </p:nvSpPr>
        <p:spPr>
          <a:xfrm>
            <a:off x="1646646" y="4947224"/>
            <a:ext cx="10107571" cy="954107"/>
          </a:xfrm>
          <a:prstGeom prst="rect">
            <a:avLst/>
          </a:prstGeom>
        </p:spPr>
        <p:txBody>
          <a:bodyPr wrap="squar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厄密算符的本征函数为正交归一的完全集</a:t>
            </a:r>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任何物理上合理的波函数都可以用这个正交归一的完全集展开</a:t>
            </a:r>
            <a:endParaRPr lang="zh-CN" altLang="en-US" sz="2800" b="1" dirty="0">
              <a:solidFill>
                <a:srgbClr val="3333FF"/>
              </a:solidFill>
            </a:endParaRPr>
          </a:p>
        </p:txBody>
      </p:sp>
      <p:graphicFrame>
        <p:nvGraphicFramePr>
          <p:cNvPr id="28" name="对象 27">
            <a:extLst>
              <a:ext uri="{FF2B5EF4-FFF2-40B4-BE49-F238E27FC236}">
                <a16:creationId xmlns:a16="http://schemas.microsoft.com/office/drawing/2014/main" id="{E936421F-9A89-492D-9EFD-CC37C4D98268}"/>
              </a:ext>
            </a:extLst>
          </p:cNvPr>
          <p:cNvGraphicFramePr>
            <a:graphicFrameLocks noChangeAspect="1"/>
          </p:cNvGraphicFramePr>
          <p:nvPr>
            <p:extLst>
              <p:ext uri="{D42A27DB-BD31-4B8C-83A1-F6EECF244321}">
                <p14:modId xmlns:p14="http://schemas.microsoft.com/office/powerpoint/2010/main" val="766977761"/>
              </p:ext>
            </p:extLst>
          </p:nvPr>
        </p:nvGraphicFramePr>
        <p:xfrm>
          <a:off x="1421983" y="5805078"/>
          <a:ext cx="2475856" cy="1061081"/>
        </p:xfrm>
        <a:graphic>
          <a:graphicData uri="http://schemas.openxmlformats.org/presentationml/2006/ole">
            <mc:AlternateContent xmlns:mc="http://schemas.openxmlformats.org/markup-compatibility/2006">
              <mc:Choice xmlns:v="urn:schemas-microsoft-com:vml" Requires="v">
                <p:oleObj spid="_x0000_s218352" name="Equation" r:id="rId17" imgW="799753" imgH="342751" progId="Equation.DSMT4">
                  <p:embed/>
                </p:oleObj>
              </mc:Choice>
              <mc:Fallback>
                <p:oleObj name="Equation" r:id="rId17" imgW="799753" imgH="342751" progId="Equation.DSMT4">
                  <p:embed/>
                  <p:pic>
                    <p:nvPicPr>
                      <p:cNvPr id="25" name="对象 24">
                        <a:extLst>
                          <a:ext uri="{FF2B5EF4-FFF2-40B4-BE49-F238E27FC236}">
                            <a16:creationId xmlns:a16="http://schemas.microsoft.com/office/drawing/2014/main" id="{3129CCDF-FA14-4F8E-BA69-D1099C9FC84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21983" y="5805078"/>
                        <a:ext cx="2475856" cy="1061081"/>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788BDC26-D7E4-4ED3-A9CE-2F819C8D5C9D}"/>
              </a:ext>
            </a:extLst>
          </p:cNvPr>
          <p:cNvGraphicFramePr>
            <a:graphicFrameLocks noChangeAspect="1"/>
          </p:cNvGraphicFramePr>
          <p:nvPr>
            <p:extLst>
              <p:ext uri="{D42A27DB-BD31-4B8C-83A1-F6EECF244321}">
                <p14:modId xmlns:p14="http://schemas.microsoft.com/office/powerpoint/2010/main" val="693312634"/>
              </p:ext>
            </p:extLst>
          </p:nvPr>
        </p:nvGraphicFramePr>
        <p:xfrm>
          <a:off x="6121202" y="5868509"/>
          <a:ext cx="2872577" cy="934218"/>
        </p:xfrm>
        <a:graphic>
          <a:graphicData uri="http://schemas.openxmlformats.org/presentationml/2006/ole">
            <mc:AlternateContent xmlns:mc="http://schemas.openxmlformats.org/markup-compatibility/2006">
              <mc:Choice xmlns:v="urn:schemas-microsoft-com:vml" Requires="v">
                <p:oleObj spid="_x0000_s218353" name="Equation" r:id="rId19" imgW="863280" imgH="279360" progId="Equation.DSMT4">
                  <p:embed/>
                </p:oleObj>
              </mc:Choice>
              <mc:Fallback>
                <p:oleObj name="Equation" r:id="rId19" imgW="863280" imgH="279360" progId="Equation.DSMT4">
                  <p:embed/>
                  <p:pic>
                    <p:nvPicPr>
                      <p:cNvPr id="26" name="对象 25">
                        <a:extLst>
                          <a:ext uri="{FF2B5EF4-FFF2-40B4-BE49-F238E27FC236}">
                            <a16:creationId xmlns:a16="http://schemas.microsoft.com/office/drawing/2014/main" id="{7C72220C-AE0A-42DF-B99F-4AD61C78E712}"/>
                          </a:ext>
                        </a:extLst>
                      </p:cNvPr>
                      <p:cNvPicPr>
                        <a:picLocks noChangeAspect="1" noChangeArrowheads="1"/>
                      </p:cNvPicPr>
                      <p:nvPr/>
                    </p:nvPicPr>
                    <p:blipFill>
                      <a:blip r:embed="rId20"/>
                      <a:srcRect/>
                      <a:stretch>
                        <a:fillRect/>
                      </a:stretch>
                    </p:blipFill>
                    <p:spPr bwMode="auto">
                      <a:xfrm>
                        <a:off x="6121202" y="5868509"/>
                        <a:ext cx="2872577" cy="934218"/>
                      </a:xfrm>
                      <a:prstGeom prst="rect">
                        <a:avLst/>
                      </a:prstGeom>
                      <a:noFill/>
                    </p:spPr>
                  </p:pic>
                </p:oleObj>
              </mc:Fallback>
            </mc:AlternateContent>
          </a:graphicData>
        </a:graphic>
      </p:graphicFrame>
    </p:spTree>
    <p:extLst>
      <p:ext uri="{BB962C8B-B14F-4D97-AF65-F5344CB8AC3E}">
        <p14:creationId xmlns:p14="http://schemas.microsoft.com/office/powerpoint/2010/main" val="25330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ircle(in)">
                                      <p:cBhvr>
                                        <p:cTn id="41" dur="2000"/>
                                        <p:tgtEl>
                                          <p:spTgt spid="16"/>
                                        </p:tgtEl>
                                      </p:cBhvr>
                                    </p:animEffect>
                                  </p:childTnLst>
                                </p:cTn>
                              </p:par>
                              <p:par>
                                <p:cTn id="42" presetID="6" presetClass="entr" presetSubtype="16"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2000"/>
                                        <p:tgtEl>
                                          <p:spTgt spid="17"/>
                                        </p:tgtEl>
                                      </p:cBhvr>
                                    </p:animEffect>
                                  </p:childTnLst>
                                </p:cTn>
                              </p:par>
                              <p:par>
                                <p:cTn id="45" presetID="6" presetClass="entr" presetSubtype="16"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20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circle(in)">
                                      <p:cBhvr>
                                        <p:cTn id="69" dur="20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heel(1)">
                                      <p:cBhvr>
                                        <p:cTn id="74"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21" grpId="0"/>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06397259-C41A-499A-9865-4C2D15C70969}"/>
              </a:ext>
            </a:extLst>
          </p:cNvPr>
          <p:cNvGraphicFramePr>
            <a:graphicFrameLocks noChangeAspect="1"/>
          </p:cNvGraphicFramePr>
          <p:nvPr>
            <p:extLst>
              <p:ext uri="{D42A27DB-BD31-4B8C-83A1-F6EECF244321}">
                <p14:modId xmlns:p14="http://schemas.microsoft.com/office/powerpoint/2010/main" val="2045731329"/>
              </p:ext>
            </p:extLst>
          </p:nvPr>
        </p:nvGraphicFramePr>
        <p:xfrm>
          <a:off x="710417" y="278128"/>
          <a:ext cx="2322257" cy="995253"/>
        </p:xfrm>
        <a:graphic>
          <a:graphicData uri="http://schemas.openxmlformats.org/presentationml/2006/ole">
            <mc:AlternateContent xmlns:mc="http://schemas.openxmlformats.org/markup-compatibility/2006">
              <mc:Choice xmlns:v="urn:schemas-microsoft-com:vml" Requires="v">
                <p:oleObj spid="_x0000_s151206" name="Equation" r:id="rId3" imgW="799753" imgH="342751" progId="Equation.DSMT4">
                  <p:embed/>
                </p:oleObj>
              </mc:Choice>
              <mc:Fallback>
                <p:oleObj name="Equation" r:id="rId3" imgW="799753" imgH="342751" progId="Equation.DSMT4">
                  <p:embed/>
                  <p:pic>
                    <p:nvPicPr>
                      <p:cNvPr id="25" name="对象 24">
                        <a:extLst>
                          <a:ext uri="{FF2B5EF4-FFF2-40B4-BE49-F238E27FC236}">
                            <a16:creationId xmlns:a16="http://schemas.microsoft.com/office/drawing/2014/main" id="{3129CCDF-FA14-4F8E-BA69-D1099C9FC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17" y="278128"/>
                        <a:ext cx="2322257" cy="995253"/>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FAC2C988-758D-4F2D-ADD0-67E7A4A11222}"/>
              </a:ext>
            </a:extLst>
          </p:cNvPr>
          <p:cNvGraphicFramePr>
            <a:graphicFrameLocks noChangeAspect="1"/>
          </p:cNvGraphicFramePr>
          <p:nvPr>
            <p:extLst>
              <p:ext uri="{D42A27DB-BD31-4B8C-83A1-F6EECF244321}">
                <p14:modId xmlns:p14="http://schemas.microsoft.com/office/powerpoint/2010/main" val="3345048508"/>
              </p:ext>
            </p:extLst>
          </p:nvPr>
        </p:nvGraphicFramePr>
        <p:xfrm>
          <a:off x="3380591" y="155677"/>
          <a:ext cx="2872577" cy="934218"/>
        </p:xfrm>
        <a:graphic>
          <a:graphicData uri="http://schemas.openxmlformats.org/presentationml/2006/ole">
            <mc:AlternateContent xmlns:mc="http://schemas.openxmlformats.org/markup-compatibility/2006">
              <mc:Choice xmlns:v="urn:schemas-microsoft-com:vml" Requires="v">
                <p:oleObj spid="_x0000_s151207" name="Equation" r:id="rId5" imgW="863280" imgH="279360" progId="Equation.DSMT4">
                  <p:embed/>
                </p:oleObj>
              </mc:Choice>
              <mc:Fallback>
                <p:oleObj name="Equation" r:id="rId5" imgW="863280" imgH="279360" progId="Equation.DSMT4">
                  <p:embed/>
                  <p:pic>
                    <p:nvPicPr>
                      <p:cNvPr id="26" name="对象 25">
                        <a:extLst>
                          <a:ext uri="{FF2B5EF4-FFF2-40B4-BE49-F238E27FC236}">
                            <a16:creationId xmlns:a16="http://schemas.microsoft.com/office/drawing/2014/main" id="{7C72220C-AE0A-42DF-B99F-4AD61C78E712}"/>
                          </a:ext>
                        </a:extLst>
                      </p:cNvPr>
                      <p:cNvPicPr>
                        <a:picLocks noChangeAspect="1" noChangeArrowheads="1"/>
                      </p:cNvPicPr>
                      <p:nvPr/>
                    </p:nvPicPr>
                    <p:blipFill>
                      <a:blip r:embed="rId6"/>
                      <a:srcRect/>
                      <a:stretch>
                        <a:fillRect/>
                      </a:stretch>
                    </p:blipFill>
                    <p:spPr bwMode="auto">
                      <a:xfrm>
                        <a:off x="3380591" y="155677"/>
                        <a:ext cx="2872577" cy="934218"/>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28B16F06-A31A-4170-92D1-3DA16C1027C2}"/>
              </a:ext>
            </a:extLst>
          </p:cNvPr>
          <p:cNvGraphicFramePr>
            <a:graphicFrameLocks noChangeAspect="1"/>
          </p:cNvGraphicFramePr>
          <p:nvPr>
            <p:extLst>
              <p:ext uri="{D42A27DB-BD31-4B8C-83A1-F6EECF244321}">
                <p14:modId xmlns:p14="http://schemas.microsoft.com/office/powerpoint/2010/main" val="2133692659"/>
              </p:ext>
            </p:extLst>
          </p:nvPr>
        </p:nvGraphicFramePr>
        <p:xfrm>
          <a:off x="6939446" y="240436"/>
          <a:ext cx="1911877" cy="689317"/>
        </p:xfrm>
        <a:graphic>
          <a:graphicData uri="http://schemas.openxmlformats.org/presentationml/2006/ole">
            <mc:AlternateContent xmlns:mc="http://schemas.openxmlformats.org/markup-compatibility/2006">
              <mc:Choice xmlns:v="urn:schemas-microsoft-com:vml" Requires="v">
                <p:oleObj spid="_x0000_s151208" name="Equation" r:id="rId7" imgW="698197" imgH="253890" progId="Equation.DSMT4">
                  <p:embed/>
                </p:oleObj>
              </mc:Choice>
              <mc:Fallback>
                <p:oleObj name="Equation" r:id="rId7" imgW="698197" imgH="253890" progId="Equation.DSMT4">
                  <p:embed/>
                  <p:pic>
                    <p:nvPicPr>
                      <p:cNvPr id="21" name="对象 20">
                        <a:extLst>
                          <a:ext uri="{FF2B5EF4-FFF2-40B4-BE49-F238E27FC236}">
                            <a16:creationId xmlns:a16="http://schemas.microsoft.com/office/drawing/2014/main" id="{983871A8-3C81-4070-B6B6-9C4623C54F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9446" y="240436"/>
                        <a:ext cx="1911877" cy="689317"/>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67BA8DAC-F9E0-4020-93CE-6B395FFB9DD5}"/>
              </a:ext>
            </a:extLst>
          </p:cNvPr>
          <p:cNvGraphicFramePr>
            <a:graphicFrameLocks noChangeAspect="1"/>
          </p:cNvGraphicFramePr>
          <p:nvPr>
            <p:extLst>
              <p:ext uri="{D42A27DB-BD31-4B8C-83A1-F6EECF244321}">
                <p14:modId xmlns:p14="http://schemas.microsoft.com/office/powerpoint/2010/main" val="818424419"/>
              </p:ext>
            </p:extLst>
          </p:nvPr>
        </p:nvGraphicFramePr>
        <p:xfrm>
          <a:off x="9328150" y="155575"/>
          <a:ext cx="2722563" cy="858838"/>
        </p:xfrm>
        <a:graphic>
          <a:graphicData uri="http://schemas.openxmlformats.org/presentationml/2006/ole">
            <mc:AlternateContent xmlns:mc="http://schemas.openxmlformats.org/markup-compatibility/2006">
              <mc:Choice xmlns:v="urn:schemas-microsoft-com:vml" Requires="v">
                <p:oleObj spid="_x0000_s151209" name="Equation" r:id="rId9" imgW="888840" imgH="279360" progId="Equation.DSMT4">
                  <p:embed/>
                </p:oleObj>
              </mc:Choice>
              <mc:Fallback>
                <p:oleObj name="Equation" r:id="rId9" imgW="888840" imgH="279360" progId="Equation.DSMT4">
                  <p:embed/>
                  <p:pic>
                    <p:nvPicPr>
                      <p:cNvPr id="2" name="对象 1">
                        <a:extLst>
                          <a:ext uri="{FF2B5EF4-FFF2-40B4-BE49-F238E27FC236}">
                            <a16:creationId xmlns:a16="http://schemas.microsoft.com/office/drawing/2014/main" id="{03CDA6E1-7814-4A51-8D1B-18C1E33E193F}"/>
                          </a:ext>
                        </a:extLst>
                      </p:cNvPr>
                      <p:cNvPicPr>
                        <a:picLocks noChangeAspect="1" noChangeArrowheads="1"/>
                      </p:cNvPicPr>
                      <p:nvPr/>
                    </p:nvPicPr>
                    <p:blipFill>
                      <a:blip r:embed="rId10"/>
                      <a:srcRect/>
                      <a:stretch>
                        <a:fillRect/>
                      </a:stretch>
                    </p:blipFill>
                    <p:spPr bwMode="auto">
                      <a:xfrm>
                        <a:off x="9328150" y="155575"/>
                        <a:ext cx="2722563" cy="85883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170F54FD-1CA6-412E-A8D1-37BE1A508FA8}"/>
              </a:ext>
            </a:extLst>
          </p:cNvPr>
          <p:cNvGraphicFramePr>
            <a:graphicFrameLocks noChangeAspect="1"/>
          </p:cNvGraphicFramePr>
          <p:nvPr>
            <p:extLst>
              <p:ext uri="{D42A27DB-BD31-4B8C-83A1-F6EECF244321}">
                <p14:modId xmlns:p14="http://schemas.microsoft.com/office/powerpoint/2010/main" val="2777017335"/>
              </p:ext>
            </p:extLst>
          </p:nvPr>
        </p:nvGraphicFramePr>
        <p:xfrm>
          <a:off x="855663" y="857250"/>
          <a:ext cx="7664450" cy="1370013"/>
        </p:xfrm>
        <a:graphic>
          <a:graphicData uri="http://schemas.openxmlformats.org/presentationml/2006/ole">
            <mc:AlternateContent xmlns:mc="http://schemas.openxmlformats.org/markup-compatibility/2006">
              <mc:Choice xmlns:v="urn:schemas-microsoft-com:vml" Requires="v">
                <p:oleObj spid="_x0000_s151210" name="Equation" r:id="rId11" imgW="2692080" imgH="482400" progId="Equation.DSMT4">
                  <p:embed/>
                </p:oleObj>
              </mc:Choice>
              <mc:Fallback>
                <p:oleObj name="Equation" r:id="rId11" imgW="2692080" imgH="482400" progId="Equation.DSMT4">
                  <p:embed/>
                  <p:pic>
                    <p:nvPicPr>
                      <p:cNvPr id="4" name="对象 3">
                        <a:extLst>
                          <a:ext uri="{FF2B5EF4-FFF2-40B4-BE49-F238E27FC236}">
                            <a16:creationId xmlns:a16="http://schemas.microsoft.com/office/drawing/2014/main" id="{317FAF6D-D949-45F4-B4EE-402FCF89AEE6}"/>
                          </a:ext>
                        </a:extLst>
                      </p:cNvPr>
                      <p:cNvPicPr>
                        <a:picLocks noChangeAspect="1" noChangeArrowheads="1"/>
                      </p:cNvPicPr>
                      <p:nvPr/>
                    </p:nvPicPr>
                    <p:blipFill>
                      <a:blip r:embed="rId12"/>
                      <a:srcRect/>
                      <a:stretch>
                        <a:fillRect/>
                      </a:stretch>
                    </p:blipFill>
                    <p:spPr bwMode="auto">
                      <a:xfrm>
                        <a:off x="855663" y="857250"/>
                        <a:ext cx="7664450" cy="1370013"/>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D3E3D05D-07D6-4609-9B7A-32FB9B0258F8}"/>
              </a:ext>
            </a:extLst>
          </p:cNvPr>
          <p:cNvGraphicFramePr>
            <a:graphicFrameLocks noChangeAspect="1"/>
          </p:cNvGraphicFramePr>
          <p:nvPr>
            <p:extLst>
              <p:ext uri="{D42A27DB-BD31-4B8C-83A1-F6EECF244321}">
                <p14:modId xmlns:p14="http://schemas.microsoft.com/office/powerpoint/2010/main" val="3390049081"/>
              </p:ext>
            </p:extLst>
          </p:nvPr>
        </p:nvGraphicFramePr>
        <p:xfrm>
          <a:off x="1022521" y="2120672"/>
          <a:ext cx="5494337" cy="1298575"/>
        </p:xfrm>
        <a:graphic>
          <a:graphicData uri="http://schemas.openxmlformats.org/presentationml/2006/ole">
            <mc:AlternateContent xmlns:mc="http://schemas.openxmlformats.org/markup-compatibility/2006">
              <mc:Choice xmlns:v="urn:schemas-microsoft-com:vml" Requires="v">
                <p:oleObj spid="_x0000_s151211" name="Equation" r:id="rId13" imgW="1930320" imgH="457200" progId="Equation.DSMT4">
                  <p:embed/>
                </p:oleObj>
              </mc:Choice>
              <mc:Fallback>
                <p:oleObj name="Equation" r:id="rId13" imgW="1930320" imgH="457200" progId="Equation.DSMT4">
                  <p:embed/>
                  <p:pic>
                    <p:nvPicPr>
                      <p:cNvPr id="7" name="对象 6">
                        <a:extLst>
                          <a:ext uri="{FF2B5EF4-FFF2-40B4-BE49-F238E27FC236}">
                            <a16:creationId xmlns:a16="http://schemas.microsoft.com/office/drawing/2014/main" id="{170F54FD-1CA6-412E-A8D1-37BE1A508FA8}"/>
                          </a:ext>
                        </a:extLst>
                      </p:cNvPr>
                      <p:cNvPicPr>
                        <a:picLocks noChangeAspect="1" noChangeArrowheads="1"/>
                      </p:cNvPicPr>
                      <p:nvPr/>
                    </p:nvPicPr>
                    <p:blipFill>
                      <a:blip r:embed="rId14"/>
                      <a:srcRect/>
                      <a:stretch>
                        <a:fillRect/>
                      </a:stretch>
                    </p:blipFill>
                    <p:spPr bwMode="auto">
                      <a:xfrm>
                        <a:off x="1022521" y="2120672"/>
                        <a:ext cx="5494337" cy="129857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2EB611F9-1B3E-4AF9-886D-543BDB4290B7}"/>
              </a:ext>
            </a:extLst>
          </p:cNvPr>
          <p:cNvGraphicFramePr>
            <a:graphicFrameLocks noChangeAspect="1"/>
          </p:cNvGraphicFramePr>
          <p:nvPr>
            <p:extLst>
              <p:ext uri="{D42A27DB-BD31-4B8C-83A1-F6EECF244321}">
                <p14:modId xmlns:p14="http://schemas.microsoft.com/office/powerpoint/2010/main" val="1475885086"/>
              </p:ext>
            </p:extLst>
          </p:nvPr>
        </p:nvGraphicFramePr>
        <p:xfrm>
          <a:off x="833378" y="3398813"/>
          <a:ext cx="5602288" cy="1298575"/>
        </p:xfrm>
        <a:graphic>
          <a:graphicData uri="http://schemas.openxmlformats.org/presentationml/2006/ole">
            <mc:AlternateContent xmlns:mc="http://schemas.openxmlformats.org/markup-compatibility/2006">
              <mc:Choice xmlns:v="urn:schemas-microsoft-com:vml" Requires="v">
                <p:oleObj spid="_x0000_s151212" name="Equation" r:id="rId15" imgW="1968480" imgH="457200" progId="Equation.DSMT4">
                  <p:embed/>
                </p:oleObj>
              </mc:Choice>
              <mc:Fallback>
                <p:oleObj name="Equation" r:id="rId15" imgW="1968480" imgH="457200" progId="Equation.DSMT4">
                  <p:embed/>
                  <p:pic>
                    <p:nvPicPr>
                      <p:cNvPr id="8" name="对象 7">
                        <a:extLst>
                          <a:ext uri="{FF2B5EF4-FFF2-40B4-BE49-F238E27FC236}">
                            <a16:creationId xmlns:a16="http://schemas.microsoft.com/office/drawing/2014/main" id="{D3E3D05D-07D6-4609-9B7A-32FB9B0258F8}"/>
                          </a:ext>
                        </a:extLst>
                      </p:cNvPr>
                      <p:cNvPicPr>
                        <a:picLocks noChangeAspect="1" noChangeArrowheads="1"/>
                      </p:cNvPicPr>
                      <p:nvPr/>
                    </p:nvPicPr>
                    <p:blipFill>
                      <a:blip r:embed="rId16"/>
                      <a:srcRect/>
                      <a:stretch>
                        <a:fillRect/>
                      </a:stretch>
                    </p:blipFill>
                    <p:spPr bwMode="auto">
                      <a:xfrm>
                        <a:off x="833378" y="3398813"/>
                        <a:ext cx="5602288" cy="129857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383AE4A2-2717-434A-A1E0-94473F15BF87}"/>
              </a:ext>
            </a:extLst>
          </p:cNvPr>
          <p:cNvGraphicFramePr>
            <a:graphicFrameLocks noChangeAspect="1"/>
          </p:cNvGraphicFramePr>
          <p:nvPr>
            <p:extLst>
              <p:ext uri="{D42A27DB-BD31-4B8C-83A1-F6EECF244321}">
                <p14:modId xmlns:p14="http://schemas.microsoft.com/office/powerpoint/2010/main" val="3960864988"/>
              </p:ext>
            </p:extLst>
          </p:nvPr>
        </p:nvGraphicFramePr>
        <p:xfrm>
          <a:off x="984654" y="4762508"/>
          <a:ext cx="3832225" cy="1009650"/>
        </p:xfrm>
        <a:graphic>
          <a:graphicData uri="http://schemas.openxmlformats.org/presentationml/2006/ole">
            <mc:AlternateContent xmlns:mc="http://schemas.openxmlformats.org/markup-compatibility/2006">
              <mc:Choice xmlns:v="urn:schemas-microsoft-com:vml" Requires="v">
                <p:oleObj spid="_x0000_s151213" name="Equation" r:id="rId17" imgW="1346040" imgH="355320" progId="Equation.DSMT4">
                  <p:embed/>
                </p:oleObj>
              </mc:Choice>
              <mc:Fallback>
                <p:oleObj name="Equation" r:id="rId17" imgW="1346040" imgH="355320" progId="Equation.DSMT4">
                  <p:embed/>
                  <p:pic>
                    <p:nvPicPr>
                      <p:cNvPr id="9" name="对象 8">
                        <a:extLst>
                          <a:ext uri="{FF2B5EF4-FFF2-40B4-BE49-F238E27FC236}">
                            <a16:creationId xmlns:a16="http://schemas.microsoft.com/office/drawing/2014/main" id="{2EB611F9-1B3E-4AF9-886D-543BDB4290B7}"/>
                          </a:ext>
                        </a:extLst>
                      </p:cNvPr>
                      <p:cNvPicPr>
                        <a:picLocks noChangeAspect="1" noChangeArrowheads="1"/>
                      </p:cNvPicPr>
                      <p:nvPr/>
                    </p:nvPicPr>
                    <p:blipFill>
                      <a:blip r:embed="rId18"/>
                      <a:srcRect/>
                      <a:stretch>
                        <a:fillRect/>
                      </a:stretch>
                    </p:blipFill>
                    <p:spPr bwMode="auto">
                      <a:xfrm>
                        <a:off x="984654" y="4762508"/>
                        <a:ext cx="3832225" cy="100965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674FC4A6-97AB-46D0-BB72-1F3B050F69D4}"/>
              </a:ext>
            </a:extLst>
          </p:cNvPr>
          <p:cNvGraphicFramePr>
            <a:graphicFrameLocks noChangeAspect="1"/>
          </p:cNvGraphicFramePr>
          <p:nvPr>
            <p:extLst>
              <p:ext uri="{D42A27DB-BD31-4B8C-83A1-F6EECF244321}">
                <p14:modId xmlns:p14="http://schemas.microsoft.com/office/powerpoint/2010/main" val="1533319330"/>
              </p:ext>
            </p:extLst>
          </p:nvPr>
        </p:nvGraphicFramePr>
        <p:xfrm>
          <a:off x="1676949" y="5729185"/>
          <a:ext cx="2711450" cy="973138"/>
        </p:xfrm>
        <a:graphic>
          <a:graphicData uri="http://schemas.openxmlformats.org/presentationml/2006/ole">
            <mc:AlternateContent xmlns:mc="http://schemas.openxmlformats.org/markup-compatibility/2006">
              <mc:Choice xmlns:v="urn:schemas-microsoft-com:vml" Requires="v">
                <p:oleObj spid="_x0000_s151214" name="Equation" r:id="rId19" imgW="952200" imgH="342720" progId="Equation.DSMT4">
                  <p:embed/>
                </p:oleObj>
              </mc:Choice>
              <mc:Fallback>
                <p:oleObj name="Equation" r:id="rId19" imgW="952200" imgH="342720" progId="Equation.DSMT4">
                  <p:embed/>
                  <p:pic>
                    <p:nvPicPr>
                      <p:cNvPr id="10" name="对象 9">
                        <a:extLst>
                          <a:ext uri="{FF2B5EF4-FFF2-40B4-BE49-F238E27FC236}">
                            <a16:creationId xmlns:a16="http://schemas.microsoft.com/office/drawing/2014/main" id="{383AE4A2-2717-434A-A1E0-94473F15BF87}"/>
                          </a:ext>
                        </a:extLst>
                      </p:cNvPr>
                      <p:cNvPicPr>
                        <a:picLocks noChangeAspect="1" noChangeArrowheads="1"/>
                      </p:cNvPicPr>
                      <p:nvPr/>
                    </p:nvPicPr>
                    <p:blipFill>
                      <a:blip r:embed="rId20"/>
                      <a:srcRect/>
                      <a:stretch>
                        <a:fillRect/>
                      </a:stretch>
                    </p:blipFill>
                    <p:spPr bwMode="auto">
                      <a:xfrm>
                        <a:off x="1676949" y="5729185"/>
                        <a:ext cx="2711450" cy="973138"/>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42B1F82F-52DC-461D-B497-A99870B295DE}"/>
              </a:ext>
            </a:extLst>
          </p:cNvPr>
          <p:cNvGraphicFramePr>
            <a:graphicFrameLocks noChangeAspect="1"/>
          </p:cNvGraphicFramePr>
          <p:nvPr>
            <p:extLst>
              <p:ext uri="{D42A27DB-BD31-4B8C-83A1-F6EECF244321}">
                <p14:modId xmlns:p14="http://schemas.microsoft.com/office/powerpoint/2010/main" val="822960311"/>
              </p:ext>
            </p:extLst>
          </p:nvPr>
        </p:nvGraphicFramePr>
        <p:xfrm>
          <a:off x="4730203" y="5656161"/>
          <a:ext cx="3073400" cy="1046162"/>
        </p:xfrm>
        <a:graphic>
          <a:graphicData uri="http://schemas.openxmlformats.org/presentationml/2006/ole">
            <mc:AlternateContent xmlns:mc="http://schemas.openxmlformats.org/markup-compatibility/2006">
              <mc:Choice xmlns:v="urn:schemas-microsoft-com:vml" Requires="v">
                <p:oleObj spid="_x0000_s151215" name="Equation" r:id="rId21" imgW="1079280" imgH="368280" progId="Equation.DSMT4">
                  <p:embed/>
                </p:oleObj>
              </mc:Choice>
              <mc:Fallback>
                <p:oleObj name="Equation" r:id="rId21" imgW="1079280" imgH="368280" progId="Equation.DSMT4">
                  <p:embed/>
                  <p:pic>
                    <p:nvPicPr>
                      <p:cNvPr id="11" name="对象 10">
                        <a:extLst>
                          <a:ext uri="{FF2B5EF4-FFF2-40B4-BE49-F238E27FC236}">
                            <a16:creationId xmlns:a16="http://schemas.microsoft.com/office/drawing/2014/main" id="{674FC4A6-97AB-46D0-BB72-1F3B050F69D4}"/>
                          </a:ext>
                        </a:extLst>
                      </p:cNvPr>
                      <p:cNvPicPr>
                        <a:picLocks noChangeAspect="1" noChangeArrowheads="1"/>
                      </p:cNvPicPr>
                      <p:nvPr/>
                    </p:nvPicPr>
                    <p:blipFill>
                      <a:blip r:embed="rId22"/>
                      <a:srcRect/>
                      <a:stretch>
                        <a:fillRect/>
                      </a:stretch>
                    </p:blipFill>
                    <p:spPr bwMode="auto">
                      <a:xfrm>
                        <a:off x="4730203" y="5656161"/>
                        <a:ext cx="3073400" cy="1046162"/>
                      </a:xfrm>
                      <a:prstGeom prst="rect">
                        <a:avLst/>
                      </a:prstGeom>
                      <a:noFill/>
                    </p:spPr>
                  </p:pic>
                </p:oleObj>
              </mc:Fallback>
            </mc:AlternateContent>
          </a:graphicData>
        </a:graphic>
      </p:graphicFrame>
    </p:spTree>
    <p:extLst>
      <p:ext uri="{BB962C8B-B14F-4D97-AF65-F5344CB8AC3E}">
        <p14:creationId xmlns:p14="http://schemas.microsoft.com/office/powerpoint/2010/main" val="16170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2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circle(in)">
                                      <p:cBhvr>
                                        <p:cTn id="59" dur="20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p:cTn id="64" dur="1000" fill="hold"/>
                                        <p:tgtEl>
                                          <p:spTgt spid="12"/>
                                        </p:tgtEl>
                                        <p:attrNameLst>
                                          <p:attrName>ppt_w</p:attrName>
                                        </p:attrNameLst>
                                      </p:cBhvr>
                                      <p:tavLst>
                                        <p:tav tm="0">
                                          <p:val>
                                            <p:fltVal val="0"/>
                                          </p:val>
                                        </p:tav>
                                        <p:tav tm="100000">
                                          <p:val>
                                            <p:strVal val="#ppt_w"/>
                                          </p:val>
                                        </p:tav>
                                      </p:tavLst>
                                    </p:anim>
                                    <p:anim calcmode="lin" valueType="num">
                                      <p:cBhvr>
                                        <p:cTn id="65" dur="1000" fill="hold"/>
                                        <p:tgtEl>
                                          <p:spTgt spid="12"/>
                                        </p:tgtEl>
                                        <p:attrNameLst>
                                          <p:attrName>ppt_h</p:attrName>
                                        </p:attrNameLst>
                                      </p:cBhvr>
                                      <p:tavLst>
                                        <p:tav tm="0">
                                          <p:val>
                                            <p:fltVal val="0"/>
                                          </p:val>
                                        </p:tav>
                                        <p:tav tm="100000">
                                          <p:val>
                                            <p:strVal val="#ppt_h"/>
                                          </p:val>
                                        </p:tav>
                                      </p:tavLst>
                                    </p:anim>
                                    <p:anim calcmode="lin" valueType="num">
                                      <p:cBhvr>
                                        <p:cTn id="66" dur="1000" fill="hold"/>
                                        <p:tgtEl>
                                          <p:spTgt spid="12"/>
                                        </p:tgtEl>
                                        <p:attrNameLst>
                                          <p:attrName>style.rotation</p:attrName>
                                        </p:attrNameLst>
                                      </p:cBhvr>
                                      <p:tavLst>
                                        <p:tav tm="0">
                                          <p:val>
                                            <p:fltVal val="90"/>
                                          </p:val>
                                        </p:tav>
                                        <p:tav tm="100000">
                                          <p:val>
                                            <p:fltVal val="0"/>
                                          </p:val>
                                        </p:tav>
                                      </p:tavLst>
                                    </p:anim>
                                    <p:animEffect transition="in" filter="fade">
                                      <p:cBhvr>
                                        <p:cTn id="6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9">
            <a:extLst>
              <a:ext uri="{FF2B5EF4-FFF2-40B4-BE49-F238E27FC236}">
                <a16:creationId xmlns:a16="http://schemas.microsoft.com/office/drawing/2014/main" id="{1865797C-C41F-4122-98FE-D027C83DB964}"/>
              </a:ext>
            </a:extLst>
          </p:cNvPr>
          <p:cNvSpPr>
            <a:spLocks noChangeArrowheads="1"/>
          </p:cNvSpPr>
          <p:nvPr/>
        </p:nvSpPr>
        <p:spPr bwMode="auto">
          <a:xfrm>
            <a:off x="845342" y="304662"/>
            <a:ext cx="86725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Calibri" panose="020F0502020204030204" pitchFamily="34" charset="0"/>
                <a:ea typeface="黑体" panose="02010609060101010101" pitchFamily="49" charset="-122"/>
              </a:rPr>
              <a:t>3. </a:t>
            </a:r>
            <a:r>
              <a:rPr lang="zh-CN" altLang="en-US" sz="2800" b="1" dirty="0">
                <a:solidFill>
                  <a:srgbClr val="0000FF"/>
                </a:solidFill>
                <a:latin typeface="Calibri" panose="020F0502020204030204" pitchFamily="34" charset="0"/>
                <a:ea typeface="黑体" panose="02010609060101010101" pitchFamily="49" charset="-122"/>
              </a:rPr>
              <a:t>玻恩</a:t>
            </a:r>
            <a:r>
              <a:rPr lang="zh-CN" altLang="en-US" sz="2800" b="1" dirty="0">
                <a:solidFill>
                  <a:srgbClr val="FF0000"/>
                </a:solidFill>
                <a:latin typeface="Calibri" panose="020F0502020204030204" pitchFamily="34" charset="0"/>
                <a:ea typeface="黑体" panose="02010609060101010101" pitchFamily="49" charset="-122"/>
              </a:rPr>
              <a:t>（</a:t>
            </a:r>
            <a:r>
              <a:rPr lang="en-US" altLang="zh-CN" sz="2800" b="1" dirty="0" err="1">
                <a:solidFill>
                  <a:srgbClr val="FF0000"/>
                </a:solidFill>
                <a:latin typeface="Calibri" panose="020F0502020204030204" pitchFamily="34" charset="0"/>
                <a:ea typeface="黑体" panose="02010609060101010101" pitchFamily="49" charset="-122"/>
              </a:rPr>
              <a:t>M.Born</a:t>
            </a:r>
            <a:r>
              <a:rPr lang="zh-CN" altLang="en-US" sz="2800" b="1" dirty="0">
                <a:solidFill>
                  <a:srgbClr val="FF0000"/>
                </a:solidFill>
                <a:latin typeface="Calibri" panose="020F0502020204030204" pitchFamily="34" charset="0"/>
                <a:ea typeface="黑体" panose="02010609060101010101" pitchFamily="49" charset="-122"/>
              </a:rPr>
              <a:t>）</a:t>
            </a:r>
            <a:r>
              <a:rPr lang="zh-CN" altLang="en-US" sz="2800" b="1" dirty="0">
                <a:solidFill>
                  <a:srgbClr val="FF3300"/>
                </a:solidFill>
                <a:latin typeface="Calibri" panose="020F0502020204030204" pitchFamily="34" charset="0"/>
                <a:ea typeface="黑体" panose="02010609060101010101" pitchFamily="49" charset="-122"/>
              </a:rPr>
              <a:t>：</a:t>
            </a:r>
            <a:r>
              <a:rPr lang="zh-CN" altLang="en-US" sz="2800" b="1" dirty="0">
                <a:solidFill>
                  <a:srgbClr val="0000FF"/>
                </a:solidFill>
                <a:latin typeface="Calibri" panose="020F0502020204030204" pitchFamily="34" charset="0"/>
                <a:ea typeface="华文新魏" panose="02010800040101010101" pitchFamily="2" charset="-122"/>
              </a:rPr>
              <a:t>德布罗意波</a:t>
            </a:r>
            <a:r>
              <a:rPr lang="zh-CN" altLang="zh-CN" sz="2800" b="1" dirty="0">
                <a:solidFill>
                  <a:srgbClr val="0000FF"/>
                </a:solidFill>
                <a:latin typeface="Calibri" panose="020F0502020204030204" pitchFamily="34" charset="0"/>
                <a:ea typeface="华文新魏" panose="02010800040101010101" pitchFamily="2" charset="-122"/>
              </a:rPr>
              <a:t>并不像经典波那样是代表实在物理量的波动，</a:t>
            </a:r>
            <a:r>
              <a:rPr lang="zh-CN" altLang="zh-CN" sz="2800" b="1" dirty="0">
                <a:solidFill>
                  <a:srgbClr val="FF3300"/>
                </a:solidFill>
                <a:latin typeface="Calibri" panose="020F0502020204030204" pitchFamily="34" charset="0"/>
                <a:ea typeface="华文新魏" panose="02010800040101010101" pitchFamily="2" charset="-122"/>
              </a:rPr>
              <a:t>而是描述粒子在空间的概率分布的“概率波”。</a:t>
            </a:r>
            <a:endParaRPr lang="zh-CN" altLang="en-US" sz="2800" b="1" dirty="0">
              <a:solidFill>
                <a:srgbClr val="FF3300"/>
              </a:solidFill>
              <a:latin typeface="Calibri" panose="020F0502020204030204" pitchFamily="34" charset="0"/>
              <a:ea typeface="华文新魏" panose="02010800040101010101" pitchFamily="2" charset="-122"/>
            </a:endParaRPr>
          </a:p>
        </p:txBody>
      </p:sp>
      <p:grpSp>
        <p:nvGrpSpPr>
          <p:cNvPr id="3" name="Group 8">
            <a:extLst>
              <a:ext uri="{FF2B5EF4-FFF2-40B4-BE49-F238E27FC236}">
                <a16:creationId xmlns:a16="http://schemas.microsoft.com/office/drawing/2014/main" id="{EC299B2F-1028-4CA3-84CE-2AB927966DDE}"/>
              </a:ext>
            </a:extLst>
          </p:cNvPr>
          <p:cNvGrpSpPr>
            <a:grpSpLocks/>
          </p:cNvGrpSpPr>
          <p:nvPr/>
        </p:nvGrpSpPr>
        <p:grpSpPr bwMode="auto">
          <a:xfrm>
            <a:off x="845342" y="1835265"/>
            <a:ext cx="6585149" cy="1089025"/>
            <a:chOff x="0" y="-73"/>
            <a:chExt cx="5579" cy="686"/>
          </a:xfrm>
        </p:grpSpPr>
        <p:sp>
          <p:nvSpPr>
            <p:cNvPr id="4" name="Text Box 9">
              <a:extLst>
                <a:ext uri="{FF2B5EF4-FFF2-40B4-BE49-F238E27FC236}">
                  <a16:creationId xmlns:a16="http://schemas.microsoft.com/office/drawing/2014/main" id="{FF770F8D-2F5E-48B1-80C1-8B1FC1B81CE6}"/>
                </a:ext>
              </a:extLst>
            </p:cNvPr>
            <p:cNvSpPr txBox="1">
              <a:spLocks noChangeArrowheads="1"/>
            </p:cNvSpPr>
            <p:nvPr/>
          </p:nvSpPr>
          <p:spPr bwMode="auto">
            <a:xfrm>
              <a:off x="0" y="12"/>
              <a:ext cx="5579" cy="6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C00000"/>
                  </a:solidFill>
                  <a:latin typeface="Calibri" panose="020F0502020204030204" pitchFamily="34" charset="0"/>
                </a:rPr>
                <a:t>波函数模的平方           </a:t>
              </a:r>
              <a:r>
                <a:rPr lang="en-US" altLang="zh-CN" sz="2800" b="1" dirty="0">
                  <a:solidFill>
                    <a:srgbClr val="C00000"/>
                  </a:solidFill>
                  <a:latin typeface="Calibri" panose="020F0502020204030204" pitchFamily="34" charset="0"/>
                </a:rPr>
                <a:t>              </a:t>
              </a:r>
              <a:r>
                <a:rPr lang="zh-CN" altLang="zh-CN" sz="2800" b="1" dirty="0">
                  <a:solidFill>
                    <a:schemeClr val="accent2"/>
                  </a:solidFill>
                  <a:latin typeface="Calibri" panose="020F0502020204030204" pitchFamily="34" charset="0"/>
                </a:rPr>
                <a:t>代表</a:t>
              </a:r>
              <a:r>
                <a:rPr lang="en-US" altLang="zh-CN" sz="2800" b="1" dirty="0">
                  <a:solidFill>
                    <a:schemeClr val="accent2"/>
                  </a:solidFill>
                  <a:latin typeface="Calibri" panose="020F0502020204030204" pitchFamily="34" charset="0"/>
                </a:rPr>
                <a:t>   </a:t>
              </a:r>
              <a:r>
                <a:rPr lang="zh-CN" altLang="zh-CN" sz="2800" b="1" dirty="0">
                  <a:solidFill>
                    <a:schemeClr val="accent2"/>
                  </a:solidFill>
                  <a:latin typeface="Calibri" panose="020F0502020204030204" pitchFamily="34" charset="0"/>
                </a:rPr>
                <a:t>时刻、在    处粒子出现的</a:t>
              </a:r>
              <a:r>
                <a:rPr lang="zh-CN" altLang="en-US" sz="2800" b="1" kern="0" dirty="0">
                  <a:solidFill>
                    <a:srgbClr val="FF0000"/>
                  </a:solidFill>
                  <a:latin typeface="Times New Roman" pitchFamily="18" charset="0"/>
                  <a:ea typeface="楷体_GB2312" pitchFamily="49" charset="-122"/>
                </a:rPr>
                <a:t>概</a:t>
              </a:r>
              <a:r>
                <a:rPr lang="zh-CN" altLang="zh-CN" sz="2800" b="1" kern="0" dirty="0">
                  <a:solidFill>
                    <a:srgbClr val="FF0000"/>
                  </a:solidFill>
                  <a:latin typeface="Times New Roman" pitchFamily="18" charset="0"/>
                  <a:ea typeface="楷体_GB2312" pitchFamily="49" charset="-122"/>
                </a:rPr>
                <a:t>率</a:t>
              </a:r>
              <a:r>
                <a:rPr lang="zh-CN" altLang="zh-CN" sz="2800" b="1" dirty="0">
                  <a:solidFill>
                    <a:srgbClr val="002060"/>
                  </a:solidFill>
                  <a:latin typeface="Calibri" panose="020F0502020204030204" pitchFamily="34" charset="0"/>
                </a:rPr>
                <a:t>密度</a:t>
              </a:r>
              <a:r>
                <a:rPr lang="zh-CN" altLang="zh-CN" sz="2800" b="1" dirty="0">
                  <a:solidFill>
                    <a:schemeClr val="accent2"/>
                  </a:solidFill>
                  <a:latin typeface="Calibri" panose="020F0502020204030204" pitchFamily="34" charset="0"/>
                </a:rPr>
                <a:t>。</a:t>
              </a:r>
            </a:p>
          </p:txBody>
        </p:sp>
        <p:graphicFrame>
          <p:nvGraphicFramePr>
            <p:cNvPr id="5" name="Object 10">
              <a:extLst>
                <a:ext uri="{FF2B5EF4-FFF2-40B4-BE49-F238E27FC236}">
                  <a16:creationId xmlns:a16="http://schemas.microsoft.com/office/drawing/2014/main" id="{5F2DAC2D-FDB6-44F5-8479-B7270CF2625D}"/>
                </a:ext>
              </a:extLst>
            </p:cNvPr>
            <p:cNvGraphicFramePr>
              <a:graphicFrameLocks noChangeAspect="1"/>
            </p:cNvGraphicFramePr>
            <p:nvPr>
              <p:extLst>
                <p:ext uri="{D42A27DB-BD31-4B8C-83A1-F6EECF244321}">
                  <p14:modId xmlns:p14="http://schemas.microsoft.com/office/powerpoint/2010/main" val="281828750"/>
                </p:ext>
              </p:extLst>
            </p:nvPr>
          </p:nvGraphicFramePr>
          <p:xfrm>
            <a:off x="2242" y="-73"/>
            <a:ext cx="1635" cy="421"/>
          </p:xfrm>
          <a:graphic>
            <a:graphicData uri="http://schemas.openxmlformats.org/presentationml/2006/ole">
              <mc:AlternateContent xmlns:mc="http://schemas.openxmlformats.org/markup-compatibility/2006">
                <mc:Choice xmlns:v="urn:schemas-microsoft-com:vml" Requires="v">
                  <p:oleObj spid="_x0000_s237584" name="Equation" r:id="rId3" imgW="609480" imgH="228600" progId="Equation.DSMT4">
                    <p:embed/>
                  </p:oleObj>
                </mc:Choice>
                <mc:Fallback>
                  <p:oleObj name="Equation" r:id="rId3" imgW="609480" imgH="228600" progId="Equation.DSMT4">
                    <p:embed/>
                    <p:pic>
                      <p:nvPicPr>
                        <p:cNvPr id="43" name="Object 10"/>
                        <p:cNvPicPr>
                          <a:picLocks noChangeAspect="1" noChangeArrowheads="1"/>
                        </p:cNvPicPr>
                        <p:nvPr/>
                      </p:nvPicPr>
                      <p:blipFill>
                        <a:blip r:embed="rId4"/>
                        <a:srcRect/>
                        <a:stretch>
                          <a:fillRect/>
                        </a:stretch>
                      </p:blipFill>
                      <p:spPr bwMode="auto">
                        <a:xfrm>
                          <a:off x="2242" y="-73"/>
                          <a:ext cx="1635" cy="421"/>
                        </a:xfrm>
                        <a:prstGeom prst="rect">
                          <a:avLst/>
                        </a:prstGeom>
                        <a:noFill/>
                        <a:ln>
                          <a:noFill/>
                        </a:ln>
                        <a:effectLst/>
                        <a:extLst/>
                      </p:spPr>
                    </p:pic>
                  </p:oleObj>
                </mc:Fallback>
              </mc:AlternateContent>
            </a:graphicData>
          </a:graphic>
        </p:graphicFrame>
        <p:graphicFrame>
          <p:nvGraphicFramePr>
            <p:cNvPr id="6" name="Object 11">
              <a:extLst>
                <a:ext uri="{FF2B5EF4-FFF2-40B4-BE49-F238E27FC236}">
                  <a16:creationId xmlns:a16="http://schemas.microsoft.com/office/drawing/2014/main" id="{76141C06-CAE1-4118-A1FF-5731A3117AFF}"/>
                </a:ext>
              </a:extLst>
            </p:cNvPr>
            <p:cNvGraphicFramePr>
              <a:graphicFrameLocks noChangeAspect="1"/>
            </p:cNvGraphicFramePr>
            <p:nvPr>
              <p:extLst>
                <p:ext uri="{D42A27DB-BD31-4B8C-83A1-F6EECF244321}">
                  <p14:modId xmlns:p14="http://schemas.microsoft.com/office/powerpoint/2010/main" val="1318710823"/>
                </p:ext>
              </p:extLst>
            </p:nvPr>
          </p:nvGraphicFramePr>
          <p:xfrm>
            <a:off x="421" y="288"/>
            <a:ext cx="226" cy="300"/>
          </p:xfrm>
          <a:graphic>
            <a:graphicData uri="http://schemas.openxmlformats.org/presentationml/2006/ole">
              <mc:AlternateContent xmlns:mc="http://schemas.openxmlformats.org/markup-compatibility/2006">
                <mc:Choice xmlns:v="urn:schemas-microsoft-com:vml" Requires="v">
                  <p:oleObj spid="_x0000_s237585" name="公式" r:id="rId5" imgW="126720" imgH="164880" progId="Equation.3">
                    <p:embed/>
                  </p:oleObj>
                </mc:Choice>
                <mc:Fallback>
                  <p:oleObj name="公式" r:id="rId5" imgW="126720" imgH="164880" progId="Equation.3">
                    <p:embed/>
                    <p:pic>
                      <p:nvPicPr>
                        <p:cNvPr id="44" name="Object 11"/>
                        <p:cNvPicPr>
                          <a:picLocks noChangeAspect="1" noChangeArrowheads="1"/>
                        </p:cNvPicPr>
                        <p:nvPr/>
                      </p:nvPicPr>
                      <p:blipFill>
                        <a:blip r:embed="rId6"/>
                        <a:srcRect/>
                        <a:stretch>
                          <a:fillRect/>
                        </a:stretch>
                      </p:blipFill>
                      <p:spPr bwMode="auto">
                        <a:xfrm>
                          <a:off x="421" y="288"/>
                          <a:ext cx="226" cy="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a:extLst>
                <a:ext uri="{FF2B5EF4-FFF2-40B4-BE49-F238E27FC236}">
                  <a16:creationId xmlns:a16="http://schemas.microsoft.com/office/drawing/2014/main" id="{C4025EA6-2BE7-4F95-AD22-20EF1ED9867E}"/>
                </a:ext>
              </a:extLst>
            </p:cNvPr>
            <p:cNvGraphicFramePr>
              <a:graphicFrameLocks noChangeAspect="1"/>
            </p:cNvGraphicFramePr>
            <p:nvPr>
              <p:extLst>
                <p:ext uri="{D42A27DB-BD31-4B8C-83A1-F6EECF244321}">
                  <p14:modId xmlns:p14="http://schemas.microsoft.com/office/powerpoint/2010/main" val="663693249"/>
                </p:ext>
              </p:extLst>
            </p:nvPr>
          </p:nvGraphicFramePr>
          <p:xfrm>
            <a:off x="4494" y="18"/>
            <a:ext cx="156" cy="277"/>
          </p:xfrm>
          <a:graphic>
            <a:graphicData uri="http://schemas.openxmlformats.org/presentationml/2006/ole">
              <mc:AlternateContent xmlns:mc="http://schemas.openxmlformats.org/markup-compatibility/2006">
                <mc:Choice xmlns:v="urn:schemas-microsoft-com:vml" Requires="v">
                  <p:oleObj spid="_x0000_s237586" name="公式" r:id="rId7" imgW="88784" imgH="152202" progId="Equation.3">
                    <p:embed/>
                  </p:oleObj>
                </mc:Choice>
                <mc:Fallback>
                  <p:oleObj name="公式" r:id="rId7" imgW="88784" imgH="152202" progId="Equation.3">
                    <p:embed/>
                    <p:pic>
                      <p:nvPicPr>
                        <p:cNvPr id="45"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 y="18"/>
                          <a:ext cx="156" cy="2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 name="Object 16">
            <a:extLst>
              <a:ext uri="{FF2B5EF4-FFF2-40B4-BE49-F238E27FC236}">
                <a16:creationId xmlns:a16="http://schemas.microsoft.com/office/drawing/2014/main" id="{D7088BFB-D944-484F-8C1E-06BCD1600EEC}"/>
              </a:ext>
            </a:extLst>
          </p:cNvPr>
          <p:cNvGraphicFramePr>
            <a:graphicFrameLocks noChangeAspect="1"/>
          </p:cNvGraphicFramePr>
          <p:nvPr>
            <p:extLst>
              <p:ext uri="{D42A27DB-BD31-4B8C-83A1-F6EECF244321}">
                <p14:modId xmlns:p14="http://schemas.microsoft.com/office/powerpoint/2010/main" val="624550697"/>
              </p:ext>
            </p:extLst>
          </p:nvPr>
        </p:nvGraphicFramePr>
        <p:xfrm>
          <a:off x="7379198" y="2057773"/>
          <a:ext cx="2573546" cy="723386"/>
        </p:xfrm>
        <a:graphic>
          <a:graphicData uri="http://schemas.openxmlformats.org/presentationml/2006/ole">
            <mc:AlternateContent xmlns:mc="http://schemas.openxmlformats.org/markup-compatibility/2006">
              <mc:Choice xmlns:v="urn:schemas-microsoft-com:vml" Requires="v">
                <p:oleObj spid="_x0000_s237587" name="Equation" r:id="rId9" imgW="812520" imgH="228600" progId="Equation.DSMT4">
                  <p:embed/>
                </p:oleObj>
              </mc:Choice>
              <mc:Fallback>
                <p:oleObj name="Equation" r:id="rId9" imgW="812520" imgH="228600" progId="Equation.DSMT4">
                  <p:embed/>
                  <p:pic>
                    <p:nvPicPr>
                      <p:cNvPr id="46" name="Object 16"/>
                      <p:cNvPicPr>
                        <a:picLocks noChangeAspect="1" noChangeArrowheads="1"/>
                      </p:cNvPicPr>
                      <p:nvPr/>
                    </p:nvPicPr>
                    <p:blipFill>
                      <a:blip r:embed="rId10"/>
                      <a:srcRect/>
                      <a:stretch>
                        <a:fillRect/>
                      </a:stretch>
                    </p:blipFill>
                    <p:spPr bwMode="auto">
                      <a:xfrm>
                        <a:off x="7379198" y="2057773"/>
                        <a:ext cx="2573546" cy="723386"/>
                      </a:xfrm>
                      <a:prstGeom prst="rect">
                        <a:avLst/>
                      </a:prstGeom>
                      <a:noFill/>
                      <a:ln>
                        <a:noFill/>
                      </a:ln>
                      <a:effectLst/>
                      <a:extLst/>
                    </p:spPr>
                  </p:pic>
                </p:oleObj>
              </mc:Fallback>
            </mc:AlternateContent>
          </a:graphicData>
        </a:graphic>
      </p:graphicFrame>
      <p:sp>
        <p:nvSpPr>
          <p:cNvPr id="9" name="Text Box 12">
            <a:extLst>
              <a:ext uri="{FF2B5EF4-FFF2-40B4-BE49-F238E27FC236}">
                <a16:creationId xmlns:a16="http://schemas.microsoft.com/office/drawing/2014/main" id="{EA51DFA5-6D90-47DB-930B-23CCECCFE783}"/>
              </a:ext>
            </a:extLst>
          </p:cNvPr>
          <p:cNvSpPr txBox="1">
            <a:spLocks noChangeArrowheads="1"/>
          </p:cNvSpPr>
          <p:nvPr/>
        </p:nvSpPr>
        <p:spPr bwMode="auto">
          <a:xfrm>
            <a:off x="551386" y="3167390"/>
            <a:ext cx="7244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009900"/>
                </a:solidFill>
                <a:latin typeface="Century Schoolbook" panose="02040604050505020304" pitchFamily="18" charset="0"/>
              </a:rPr>
              <a:t>粒子在体积</a:t>
            </a:r>
            <a:r>
              <a:rPr lang="en-US" altLang="zh-CN" sz="2800" b="1" dirty="0">
                <a:solidFill>
                  <a:srgbClr val="FF0000"/>
                </a:solidFill>
                <a:latin typeface="Century Schoolbook" panose="02040604050505020304" pitchFamily="18" charset="0"/>
              </a:rPr>
              <a:t>V</a:t>
            </a:r>
            <a:r>
              <a:rPr kumimoji="1" lang="en-US" altLang="zh-CN" sz="2800" b="1" baseline="-25000" dirty="0">
                <a:solidFill>
                  <a:srgbClr val="FF0000"/>
                </a:solidFill>
                <a:latin typeface="Times New Roman" panose="02020603050405020304" pitchFamily="18" charset="0"/>
                <a:cs typeface="Times New Roman" panose="02020603050405020304" pitchFamily="18" charset="0"/>
              </a:rPr>
              <a:t>1</a:t>
            </a:r>
            <a:r>
              <a:rPr lang="zh-CN" altLang="zh-CN" sz="2800" b="1" dirty="0">
                <a:solidFill>
                  <a:srgbClr val="009900"/>
                </a:solidFill>
                <a:latin typeface="Century Schoolbook" panose="02040604050505020304" pitchFamily="18" charset="0"/>
              </a:rPr>
              <a:t>范围内该体积内出现的</a:t>
            </a:r>
            <a:r>
              <a:rPr lang="zh-CN" altLang="en-US" sz="2800" b="1" kern="0" dirty="0">
                <a:solidFill>
                  <a:srgbClr val="FF0000"/>
                </a:solidFill>
                <a:latin typeface="Times New Roman" pitchFamily="18" charset="0"/>
                <a:ea typeface="楷体_GB2312" pitchFamily="49" charset="-122"/>
              </a:rPr>
              <a:t>概</a:t>
            </a:r>
            <a:r>
              <a:rPr lang="zh-CN" altLang="zh-CN" sz="2800" b="1" kern="0" dirty="0">
                <a:solidFill>
                  <a:srgbClr val="FF0000"/>
                </a:solidFill>
                <a:latin typeface="Times New Roman" pitchFamily="18" charset="0"/>
                <a:ea typeface="楷体_GB2312" pitchFamily="49" charset="-122"/>
              </a:rPr>
              <a:t>率</a:t>
            </a:r>
            <a:r>
              <a:rPr lang="zh-CN" altLang="zh-CN" sz="2800" b="1" dirty="0">
                <a:solidFill>
                  <a:srgbClr val="009900"/>
                </a:solidFill>
                <a:latin typeface="Century Schoolbook" panose="02040604050505020304" pitchFamily="18" charset="0"/>
              </a:rPr>
              <a:t>为：</a:t>
            </a:r>
          </a:p>
        </p:txBody>
      </p:sp>
      <p:graphicFrame>
        <p:nvGraphicFramePr>
          <p:cNvPr id="10" name="Object 3">
            <a:extLst>
              <a:ext uri="{FF2B5EF4-FFF2-40B4-BE49-F238E27FC236}">
                <a16:creationId xmlns:a16="http://schemas.microsoft.com/office/drawing/2014/main" id="{F23B2DD4-2840-4C11-8E58-9E92C28DD3DE}"/>
              </a:ext>
            </a:extLst>
          </p:cNvPr>
          <p:cNvGraphicFramePr>
            <a:graphicFrameLocks noChangeAspect="1"/>
          </p:cNvGraphicFramePr>
          <p:nvPr>
            <p:extLst>
              <p:ext uri="{D42A27DB-BD31-4B8C-83A1-F6EECF244321}">
                <p14:modId xmlns:p14="http://schemas.microsoft.com/office/powerpoint/2010/main" val="1218418921"/>
              </p:ext>
            </p:extLst>
          </p:nvPr>
        </p:nvGraphicFramePr>
        <p:xfrm>
          <a:off x="8018460" y="2781159"/>
          <a:ext cx="2998787" cy="1004887"/>
        </p:xfrm>
        <a:graphic>
          <a:graphicData uri="http://schemas.openxmlformats.org/presentationml/2006/ole">
            <mc:AlternateContent xmlns:mc="http://schemas.openxmlformats.org/markup-compatibility/2006">
              <mc:Choice xmlns:v="urn:schemas-microsoft-com:vml" Requires="v">
                <p:oleObj spid="_x0000_s237588" name="Equation" r:id="rId11" imgW="1054080" imgH="355320" progId="Equation.DSMT4">
                  <p:embed/>
                </p:oleObj>
              </mc:Choice>
              <mc:Fallback>
                <p:oleObj name="Equation" r:id="rId11" imgW="1054080" imgH="355320" progId="Equation.DSMT4">
                  <p:embed/>
                  <p:pic>
                    <p:nvPicPr>
                      <p:cNvPr id="31" name="Object 3"/>
                      <p:cNvPicPr>
                        <a:picLocks noChangeAspect="1" noChangeArrowheads="1"/>
                      </p:cNvPicPr>
                      <p:nvPr/>
                    </p:nvPicPr>
                    <p:blipFill>
                      <a:blip r:embed="rId12"/>
                      <a:srcRect/>
                      <a:stretch>
                        <a:fillRect/>
                      </a:stretch>
                    </p:blipFill>
                    <p:spPr bwMode="auto">
                      <a:xfrm>
                        <a:off x="8018460" y="2781159"/>
                        <a:ext cx="2998787" cy="1004887"/>
                      </a:xfrm>
                      <a:prstGeom prst="rect">
                        <a:avLst/>
                      </a:prstGeom>
                      <a:noFill/>
                      <a:ln>
                        <a:noFill/>
                      </a:ln>
                      <a:effectLst/>
                      <a:extLst/>
                    </p:spPr>
                  </p:pic>
                </p:oleObj>
              </mc:Fallback>
            </mc:AlternateContent>
          </a:graphicData>
        </a:graphic>
      </p:graphicFrame>
      <p:sp>
        <p:nvSpPr>
          <p:cNvPr id="11" name="Rectangle 7">
            <a:extLst>
              <a:ext uri="{FF2B5EF4-FFF2-40B4-BE49-F238E27FC236}">
                <a16:creationId xmlns:a16="http://schemas.microsoft.com/office/drawing/2014/main" id="{0A6A00F1-B2D1-44F4-9993-66168853A1C7}"/>
              </a:ext>
            </a:extLst>
          </p:cNvPr>
          <p:cNvSpPr>
            <a:spLocks noChangeArrowheads="1"/>
          </p:cNvSpPr>
          <p:nvPr/>
        </p:nvSpPr>
        <p:spPr bwMode="auto">
          <a:xfrm>
            <a:off x="467245" y="3982031"/>
            <a:ext cx="9428706" cy="954107"/>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zh-CN" sz="2800" b="1" kern="0" dirty="0">
                <a:solidFill>
                  <a:srgbClr val="3333CC"/>
                </a:solidFill>
                <a:latin typeface="Century Schoolbook" pitchFamily="18" charset="0"/>
                <a:ea typeface="+mn-ea"/>
              </a:rPr>
              <a:t>    </a:t>
            </a:r>
            <a:r>
              <a:rPr lang="en-US" altLang="zh-CN" sz="2800" b="1" kern="0" dirty="0">
                <a:solidFill>
                  <a:srgbClr val="3333CC"/>
                </a:solidFill>
                <a:latin typeface="Century Schoolbook" pitchFamily="18" charset="0"/>
                <a:ea typeface="+mn-ea"/>
              </a:rPr>
              <a:t>4.</a:t>
            </a:r>
            <a:r>
              <a:rPr lang="zh-CN" altLang="zh-CN" sz="2800" b="1" kern="0" dirty="0">
                <a:solidFill>
                  <a:srgbClr val="3333CC"/>
                </a:solidFill>
                <a:latin typeface="Century Schoolbook" pitchFamily="18" charset="0"/>
                <a:ea typeface="+mn-ea"/>
              </a:rPr>
              <a:t> </a:t>
            </a:r>
            <a:r>
              <a:rPr lang="zh-CN" altLang="en-US" sz="2800" b="1" kern="0" dirty="0">
                <a:solidFill>
                  <a:srgbClr val="3333CC"/>
                </a:solidFill>
                <a:latin typeface="Century Schoolbook" pitchFamily="18" charset="0"/>
                <a:ea typeface="+mn-ea"/>
              </a:rPr>
              <a:t>波函数必须满足“</a:t>
            </a:r>
            <a:r>
              <a:rPr lang="zh-CN" altLang="en-US" sz="2800" b="1" kern="0" dirty="0">
                <a:solidFill>
                  <a:srgbClr val="FF00FF"/>
                </a:solidFill>
                <a:latin typeface="Century Schoolbook" pitchFamily="18" charset="0"/>
                <a:ea typeface="+mn-ea"/>
              </a:rPr>
              <a:t>单值、有限、连续</a:t>
            </a:r>
            <a:r>
              <a:rPr lang="zh-CN" altLang="en-US" sz="2800" b="1" kern="0" dirty="0">
                <a:solidFill>
                  <a:srgbClr val="3333CC"/>
                </a:solidFill>
                <a:latin typeface="Century Schoolbook" pitchFamily="18" charset="0"/>
                <a:ea typeface="+mn-ea"/>
              </a:rPr>
              <a:t>”的条件，称为波函数的</a:t>
            </a:r>
            <a:r>
              <a:rPr lang="zh-CN" altLang="en-US" sz="2800" b="1" kern="0" dirty="0">
                <a:solidFill>
                  <a:srgbClr val="FF3300"/>
                </a:solidFill>
                <a:latin typeface="Century Schoolbook" pitchFamily="18" charset="0"/>
                <a:ea typeface="+mn-ea"/>
              </a:rPr>
              <a:t>标准条件</a:t>
            </a:r>
            <a:r>
              <a:rPr lang="zh-CN" altLang="en-US" sz="2800" b="1" kern="0" dirty="0">
                <a:solidFill>
                  <a:srgbClr val="3333CC"/>
                </a:solidFill>
                <a:latin typeface="Century Schoolbook" pitchFamily="18" charset="0"/>
                <a:ea typeface="+mn-ea"/>
              </a:rPr>
              <a:t>。</a:t>
            </a:r>
            <a:endParaRPr lang="zh-CN" altLang="en-US" sz="2800" b="1" kern="0" dirty="0">
              <a:solidFill>
                <a:srgbClr val="3333CC"/>
              </a:solidFill>
              <a:latin typeface="+mn-lt"/>
              <a:ea typeface="+mn-ea"/>
            </a:endParaRPr>
          </a:p>
        </p:txBody>
      </p:sp>
      <p:sp>
        <p:nvSpPr>
          <p:cNvPr id="12" name="Text Box 4">
            <a:extLst>
              <a:ext uri="{FF2B5EF4-FFF2-40B4-BE49-F238E27FC236}">
                <a16:creationId xmlns:a16="http://schemas.microsoft.com/office/drawing/2014/main" id="{25997DF8-0CFB-4562-934E-58E94A010E50}"/>
              </a:ext>
            </a:extLst>
          </p:cNvPr>
          <p:cNvSpPr txBox="1">
            <a:spLocks noChangeArrowheads="1"/>
          </p:cNvSpPr>
          <p:nvPr/>
        </p:nvSpPr>
        <p:spPr bwMode="auto">
          <a:xfrm>
            <a:off x="609248" y="5079613"/>
            <a:ext cx="6338265" cy="138499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800" b="1" dirty="0">
                <a:solidFill>
                  <a:srgbClr val="FF3300"/>
                </a:solidFill>
                <a:latin typeface="Century Schoolbook" panose="02040604050505020304" pitchFamily="18" charset="0"/>
              </a:rPr>
              <a:t>5.</a:t>
            </a:r>
            <a:r>
              <a:rPr lang="zh-CN" altLang="zh-CN" sz="2800" b="1" dirty="0">
                <a:solidFill>
                  <a:srgbClr val="FF3300"/>
                </a:solidFill>
                <a:latin typeface="Century Schoolbook" panose="02040604050505020304" pitchFamily="18" charset="0"/>
              </a:rPr>
              <a:t>归一化条件</a:t>
            </a:r>
            <a:r>
              <a:rPr lang="zh-CN" altLang="en-US" sz="2800" b="1" dirty="0">
                <a:solidFill>
                  <a:srgbClr val="FF3300"/>
                </a:solidFill>
                <a:latin typeface="Century Schoolbook" panose="02040604050505020304" pitchFamily="18" charset="0"/>
              </a:rPr>
              <a:t>：</a:t>
            </a:r>
            <a:r>
              <a:rPr lang="zh-CN" altLang="en-US" sz="2800" b="1" kern="0" dirty="0">
                <a:solidFill>
                  <a:srgbClr val="008000"/>
                </a:solidFill>
                <a:latin typeface="Century Schoolbook" pitchFamily="18" charset="0"/>
                <a:ea typeface="+mn-ea"/>
              </a:rPr>
              <a:t>由于粒子必定要在空间中的某一点出现，所以任意时刻，在整个空间</a:t>
            </a:r>
            <a:r>
              <a:rPr lang="en-US" altLang="zh-CN" sz="2800" b="1" kern="0" dirty="0">
                <a:solidFill>
                  <a:srgbClr val="FF0000"/>
                </a:solidFill>
                <a:latin typeface="Century Schoolbook" pitchFamily="18" charset="0"/>
                <a:ea typeface="+mn-ea"/>
              </a:rPr>
              <a:t>V</a:t>
            </a:r>
            <a:r>
              <a:rPr lang="zh-CN" altLang="en-US" sz="2800" b="1" kern="0" dirty="0">
                <a:solidFill>
                  <a:srgbClr val="008000"/>
                </a:solidFill>
                <a:latin typeface="Century Schoolbook" pitchFamily="18" charset="0"/>
                <a:ea typeface="+mn-ea"/>
              </a:rPr>
              <a:t>发现粒子的总</a:t>
            </a:r>
            <a:r>
              <a:rPr lang="zh-CN" altLang="en-US" sz="2800" b="1" kern="0" dirty="0">
                <a:solidFill>
                  <a:srgbClr val="FF0000"/>
                </a:solidFill>
                <a:latin typeface="Times New Roman" pitchFamily="18" charset="0"/>
                <a:ea typeface="楷体_GB2312" pitchFamily="49" charset="-122"/>
              </a:rPr>
              <a:t>概</a:t>
            </a:r>
            <a:r>
              <a:rPr lang="zh-CN" altLang="zh-CN" sz="2800" b="1" kern="0" dirty="0">
                <a:solidFill>
                  <a:srgbClr val="FF0000"/>
                </a:solidFill>
                <a:latin typeface="Times New Roman" pitchFamily="18" charset="0"/>
                <a:ea typeface="楷体_GB2312" pitchFamily="49" charset="-122"/>
              </a:rPr>
              <a:t>率</a:t>
            </a:r>
            <a:r>
              <a:rPr lang="zh-CN" altLang="en-US" sz="2800" b="1" kern="0" dirty="0">
                <a:solidFill>
                  <a:srgbClr val="008000"/>
                </a:solidFill>
                <a:latin typeface="Century Schoolbook" pitchFamily="18" charset="0"/>
                <a:ea typeface="+mn-ea"/>
              </a:rPr>
              <a:t>应是</a:t>
            </a:r>
            <a:r>
              <a:rPr lang="zh-CN" altLang="zh-CN" sz="2800" b="1" kern="0" dirty="0">
                <a:solidFill>
                  <a:srgbClr val="008000"/>
                </a:solidFill>
                <a:latin typeface="Century Schoolbook" pitchFamily="18" charset="0"/>
                <a:ea typeface="+mn-ea"/>
              </a:rPr>
              <a:t>1</a:t>
            </a:r>
            <a:r>
              <a:rPr lang="zh-CN" altLang="en-US" sz="2800" b="1" kern="0" dirty="0">
                <a:solidFill>
                  <a:srgbClr val="008000"/>
                </a:solidFill>
                <a:latin typeface="Century Schoolbook" pitchFamily="18" charset="0"/>
                <a:ea typeface="+mn-ea"/>
              </a:rPr>
              <a:t>。</a:t>
            </a:r>
          </a:p>
        </p:txBody>
      </p:sp>
      <p:graphicFrame>
        <p:nvGraphicFramePr>
          <p:cNvPr id="14" name="Object 3">
            <a:extLst>
              <a:ext uri="{FF2B5EF4-FFF2-40B4-BE49-F238E27FC236}">
                <a16:creationId xmlns:a16="http://schemas.microsoft.com/office/drawing/2014/main" id="{7C16FB42-1EC2-47F6-BA1E-30A1262CE6C3}"/>
              </a:ext>
            </a:extLst>
          </p:cNvPr>
          <p:cNvGraphicFramePr>
            <a:graphicFrameLocks noChangeAspect="1"/>
          </p:cNvGraphicFramePr>
          <p:nvPr>
            <p:extLst>
              <p:ext uri="{D42A27DB-BD31-4B8C-83A1-F6EECF244321}">
                <p14:modId xmlns:p14="http://schemas.microsoft.com/office/powerpoint/2010/main" val="1180261378"/>
              </p:ext>
            </p:extLst>
          </p:nvPr>
        </p:nvGraphicFramePr>
        <p:xfrm>
          <a:off x="8771475" y="5402499"/>
          <a:ext cx="2811277" cy="931390"/>
        </p:xfrm>
        <a:graphic>
          <a:graphicData uri="http://schemas.openxmlformats.org/presentationml/2006/ole">
            <mc:AlternateContent xmlns:mc="http://schemas.openxmlformats.org/markup-compatibility/2006">
              <mc:Choice xmlns:v="urn:schemas-microsoft-com:vml" Requires="v">
                <p:oleObj spid="_x0000_s237589" name="公式" r:id="rId13" imgW="990360" imgH="330120" progId="Equation.3">
                  <p:embed/>
                </p:oleObj>
              </mc:Choice>
              <mc:Fallback>
                <p:oleObj name="公式" r:id="rId13" imgW="990360" imgH="330120" progId="Equation.3">
                  <p:embed/>
                  <p:pic>
                    <p:nvPicPr>
                      <p:cNvPr id="18" name="Object 3"/>
                      <p:cNvPicPr>
                        <a:picLocks noChangeAspect="1" noChangeArrowheads="1"/>
                      </p:cNvPicPr>
                      <p:nvPr/>
                    </p:nvPicPr>
                    <p:blipFill>
                      <a:blip r:embed="rId14"/>
                      <a:srcRect/>
                      <a:stretch>
                        <a:fillRect/>
                      </a:stretch>
                    </p:blipFill>
                    <p:spPr bwMode="auto">
                      <a:xfrm>
                        <a:off x="8771475" y="5402499"/>
                        <a:ext cx="2811277" cy="93139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2362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par>
                                <p:cTn id="16" presetID="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20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ircle(in)">
                                      <p:cBhvr>
                                        <p:cTn id="40" dur="2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B277668-857F-4E06-A423-62B1DD7409CE}"/>
              </a:ext>
            </a:extLst>
          </p:cNvPr>
          <p:cNvSpPr/>
          <p:nvPr/>
        </p:nvSpPr>
        <p:spPr>
          <a:xfrm>
            <a:off x="1535721" y="3618303"/>
            <a:ext cx="9556653" cy="2677656"/>
          </a:xfrm>
          <a:prstGeom prst="rect">
            <a:avLst/>
          </a:prstGeom>
        </p:spPr>
        <p:txBody>
          <a:bodyPr wrap="square">
            <a:spAutoFit/>
          </a:bodyPr>
          <a:lstStyle/>
          <a:p>
            <a:r>
              <a:rPr lang="zh-CN" altLang="en-US" sz="2800" b="1" dirty="0">
                <a:solidFill>
                  <a:srgbClr val="3333FF"/>
                </a:solidFill>
                <a:latin typeface="SimSun" panose="02010600030101010101" pitchFamily="2" charset="-122"/>
                <a:ea typeface="SimSun" panose="02010600030101010101" pitchFamily="2" charset="-122"/>
              </a:rPr>
              <a:t>在任意状态    下，力学量一般不取确定的值，而是一系列可能值，用力学量本征函数完备系将    展开，其展开系数的模的平方       则给出力学量在该状态下取    值概率，即</a:t>
            </a:r>
            <a:r>
              <a:rPr lang="zh-CN" altLang="en-US" sz="2800" b="1" dirty="0">
                <a:solidFill>
                  <a:srgbClr val="FF3300"/>
                </a:solidFill>
                <a:latin typeface="SimSun" panose="02010600030101010101" pitchFamily="2" charset="-122"/>
                <a:ea typeface="SimSun" panose="02010600030101010101" pitchFamily="2" charset="-122"/>
              </a:rPr>
              <a:t>力学量测量的值必是其算符的本征值之一，而测得该值的概率振幅为    </a:t>
            </a:r>
            <a:r>
              <a:rPr lang="zh-CN" altLang="en-US" sz="2800" b="1" dirty="0">
                <a:solidFill>
                  <a:srgbClr val="000000"/>
                </a:solidFill>
                <a:latin typeface="SimSun" panose="02010600030101010101" pitchFamily="2" charset="-122"/>
                <a:ea typeface="SimSun" panose="02010600030101010101" pitchFamily="2" charset="-122"/>
              </a:rPr>
              <a:t>。 </a:t>
            </a:r>
            <a:r>
              <a:rPr lang="zh-CN" altLang="en-US" sz="2800" b="1" dirty="0">
                <a:solidFill>
                  <a:srgbClr val="FF3300"/>
                </a:solidFill>
                <a:latin typeface="SimSun" panose="02010600030101010101" pitchFamily="2" charset="-122"/>
                <a:ea typeface="SimSun" panose="02010600030101010101" pitchFamily="2" charset="-122"/>
              </a:rPr>
              <a:t>这就是量子力学中有关力学量算符表示的基本原理。</a:t>
            </a:r>
            <a:r>
              <a:rPr lang="zh-CN" altLang="en-US" sz="2800" b="1" dirty="0"/>
              <a:t> </a:t>
            </a:r>
          </a:p>
        </p:txBody>
      </p:sp>
      <p:sp>
        <p:nvSpPr>
          <p:cNvPr id="3" name="矩形 2">
            <a:extLst>
              <a:ext uri="{FF2B5EF4-FFF2-40B4-BE49-F238E27FC236}">
                <a16:creationId xmlns:a16="http://schemas.microsoft.com/office/drawing/2014/main" id="{DC168154-D26D-4F83-AA8C-B42F410F0161}"/>
              </a:ext>
            </a:extLst>
          </p:cNvPr>
          <p:cNvSpPr/>
          <p:nvPr/>
        </p:nvSpPr>
        <p:spPr>
          <a:xfrm>
            <a:off x="1535722" y="1549523"/>
            <a:ext cx="8705557" cy="1815882"/>
          </a:xfrm>
          <a:prstGeom prst="rect">
            <a:avLst/>
          </a:prstGeom>
        </p:spPr>
        <p:txBody>
          <a:bodyPr wrap="square">
            <a:spAutoFit/>
          </a:bodyPr>
          <a:lstStyle/>
          <a:p>
            <a:r>
              <a:rPr lang="zh-CN" altLang="en-US" sz="2800" b="1" dirty="0">
                <a:solidFill>
                  <a:srgbClr val="FF0000"/>
                </a:solidFill>
              </a:rPr>
              <a:t>因此， 量子力学中的力学量以线性厄米算符来表示，力学量取确定值的态就是力学量算符的本征态，力学量的值就是算符的本征值，力学量算符的本征函数构成正交归一完备系。</a:t>
            </a:r>
          </a:p>
        </p:txBody>
      </p:sp>
      <p:graphicFrame>
        <p:nvGraphicFramePr>
          <p:cNvPr id="4" name="对象 3">
            <a:extLst>
              <a:ext uri="{FF2B5EF4-FFF2-40B4-BE49-F238E27FC236}">
                <a16:creationId xmlns:a16="http://schemas.microsoft.com/office/drawing/2014/main" id="{FFFF5D1C-803D-4948-B8D3-309120A6A881}"/>
              </a:ext>
            </a:extLst>
          </p:cNvPr>
          <p:cNvGraphicFramePr>
            <a:graphicFrameLocks noChangeAspect="1"/>
          </p:cNvGraphicFramePr>
          <p:nvPr>
            <p:extLst>
              <p:ext uri="{D42A27DB-BD31-4B8C-83A1-F6EECF244321}">
                <p14:modId xmlns:p14="http://schemas.microsoft.com/office/powerpoint/2010/main" val="1856823476"/>
              </p:ext>
            </p:extLst>
          </p:nvPr>
        </p:nvGraphicFramePr>
        <p:xfrm>
          <a:off x="1666875" y="238125"/>
          <a:ext cx="8170863" cy="1155700"/>
        </p:xfrm>
        <a:graphic>
          <a:graphicData uri="http://schemas.openxmlformats.org/presentationml/2006/ole">
            <mc:AlternateContent xmlns:mc="http://schemas.openxmlformats.org/markup-compatibility/2006">
              <mc:Choice xmlns:v="urn:schemas-microsoft-com:vml" Requires="v">
                <p:oleObj spid="_x0000_s64407" name="Equation" r:id="rId3" imgW="2869920" imgH="406080" progId="Equation.DSMT4">
                  <p:embed/>
                </p:oleObj>
              </mc:Choice>
              <mc:Fallback>
                <p:oleObj name="Equation" r:id="rId3" imgW="2869920" imgH="406080" progId="Equation.DSMT4">
                  <p:embed/>
                  <p:pic>
                    <p:nvPicPr>
                      <p:cNvPr id="20" name="对象 19">
                        <a:extLst>
                          <a:ext uri="{FF2B5EF4-FFF2-40B4-BE49-F238E27FC236}">
                            <a16:creationId xmlns:a16="http://schemas.microsoft.com/office/drawing/2014/main" id="{7F59FFC1-677A-42AB-AF6C-F67210754B59}"/>
                          </a:ext>
                        </a:extLst>
                      </p:cNvPr>
                      <p:cNvPicPr>
                        <a:picLocks noChangeAspect="1" noChangeArrowheads="1"/>
                      </p:cNvPicPr>
                      <p:nvPr/>
                    </p:nvPicPr>
                    <p:blipFill>
                      <a:blip r:embed="rId4"/>
                      <a:srcRect/>
                      <a:stretch>
                        <a:fillRect/>
                      </a:stretch>
                    </p:blipFill>
                    <p:spPr bwMode="auto">
                      <a:xfrm>
                        <a:off x="1666875" y="238125"/>
                        <a:ext cx="8170863" cy="1155700"/>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E14793A0-86B2-4C01-A852-853DA362602C}"/>
              </a:ext>
            </a:extLst>
          </p:cNvPr>
          <p:cNvGraphicFramePr>
            <a:graphicFrameLocks noChangeAspect="1"/>
          </p:cNvGraphicFramePr>
          <p:nvPr>
            <p:extLst>
              <p:ext uri="{D42A27DB-BD31-4B8C-83A1-F6EECF244321}">
                <p14:modId xmlns:p14="http://schemas.microsoft.com/office/powerpoint/2010/main" val="4221273436"/>
              </p:ext>
            </p:extLst>
          </p:nvPr>
        </p:nvGraphicFramePr>
        <p:xfrm>
          <a:off x="3591473" y="3618303"/>
          <a:ext cx="562708" cy="562708"/>
        </p:xfrm>
        <a:graphic>
          <a:graphicData uri="http://schemas.openxmlformats.org/presentationml/2006/ole">
            <mc:AlternateContent xmlns:mc="http://schemas.openxmlformats.org/markup-compatibility/2006">
              <mc:Choice xmlns:v="urn:schemas-microsoft-com:vml" Requires="v">
                <p:oleObj spid="_x0000_s64408" name="Equation" r:id="rId5" imgW="164885" imgH="164885" progId="Equation.DSMT4">
                  <p:embed/>
                </p:oleObj>
              </mc:Choice>
              <mc:Fallback>
                <p:oleObj name="Equation" r:id="rId5" imgW="164885" imgH="164885" progId="Equation.DSMT4">
                  <p:embed/>
                  <p:pic>
                    <p:nvPicPr>
                      <p:cNvPr id="4" name="对象 3">
                        <a:extLst>
                          <a:ext uri="{FF2B5EF4-FFF2-40B4-BE49-F238E27FC236}">
                            <a16:creationId xmlns:a16="http://schemas.microsoft.com/office/drawing/2014/main" id="{8E5A3B92-66C7-4544-98C3-BCB80AE871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1473" y="3618303"/>
                        <a:ext cx="562708" cy="56270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0E4FB1F5-E89A-4A57-97BE-DCD7FD6C90CE}"/>
              </a:ext>
            </a:extLst>
          </p:cNvPr>
          <p:cNvGraphicFramePr>
            <a:graphicFrameLocks noChangeAspect="1"/>
          </p:cNvGraphicFramePr>
          <p:nvPr>
            <p:extLst>
              <p:ext uri="{D42A27DB-BD31-4B8C-83A1-F6EECF244321}">
                <p14:modId xmlns:p14="http://schemas.microsoft.com/office/powerpoint/2010/main" val="842651661"/>
              </p:ext>
            </p:extLst>
          </p:nvPr>
        </p:nvGraphicFramePr>
        <p:xfrm>
          <a:off x="7475113" y="4016887"/>
          <a:ext cx="562708" cy="562708"/>
        </p:xfrm>
        <a:graphic>
          <a:graphicData uri="http://schemas.openxmlformats.org/presentationml/2006/ole">
            <mc:AlternateContent xmlns:mc="http://schemas.openxmlformats.org/markup-compatibility/2006">
              <mc:Choice xmlns:v="urn:schemas-microsoft-com:vml" Requires="v">
                <p:oleObj spid="_x0000_s64409" name="Equation" r:id="rId5" imgW="164885" imgH="164885" progId="Equation.DSMT4">
                  <p:embed/>
                </p:oleObj>
              </mc:Choice>
              <mc:Fallback>
                <p:oleObj name="Equation" r:id="rId5" imgW="164885" imgH="164885" progId="Equation.DSMT4">
                  <p:embed/>
                  <p:pic>
                    <p:nvPicPr>
                      <p:cNvPr id="5" name="对象 4">
                        <a:extLst>
                          <a:ext uri="{FF2B5EF4-FFF2-40B4-BE49-F238E27FC236}">
                            <a16:creationId xmlns:a16="http://schemas.microsoft.com/office/drawing/2014/main" id="{E14793A0-86B2-4C01-A852-853DA36260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5113" y="4016887"/>
                        <a:ext cx="562708" cy="56270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05B5005A-0900-47F4-BFDD-5BE9BB786490}"/>
              </a:ext>
            </a:extLst>
          </p:cNvPr>
          <p:cNvGraphicFramePr>
            <a:graphicFrameLocks noChangeAspect="1"/>
          </p:cNvGraphicFramePr>
          <p:nvPr>
            <p:extLst>
              <p:ext uri="{D42A27DB-BD31-4B8C-83A1-F6EECF244321}">
                <p14:modId xmlns:p14="http://schemas.microsoft.com/office/powerpoint/2010/main" val="1827239098"/>
              </p:ext>
            </p:extLst>
          </p:nvPr>
        </p:nvGraphicFramePr>
        <p:xfrm>
          <a:off x="9071796" y="4376956"/>
          <a:ext cx="562708" cy="729997"/>
        </p:xfrm>
        <a:graphic>
          <a:graphicData uri="http://schemas.openxmlformats.org/presentationml/2006/ole">
            <mc:AlternateContent xmlns:mc="http://schemas.openxmlformats.org/markup-compatibility/2006">
              <mc:Choice xmlns:v="urn:schemas-microsoft-com:vml" Requires="v">
                <p:oleObj spid="_x0000_s64410" name="Equation" r:id="rId7" imgW="177646" imgH="228402" progId="Equation.DSMT4">
                  <p:embed/>
                </p:oleObj>
              </mc:Choice>
              <mc:Fallback>
                <p:oleObj name="Equation" r:id="rId7" imgW="177646" imgH="228402" progId="Equation.DSMT4">
                  <p:embed/>
                  <p:pic>
                    <p:nvPicPr>
                      <p:cNvPr id="8" name="对象 7">
                        <a:extLst>
                          <a:ext uri="{FF2B5EF4-FFF2-40B4-BE49-F238E27FC236}">
                            <a16:creationId xmlns:a16="http://schemas.microsoft.com/office/drawing/2014/main" id="{B4D75C23-B930-465D-9222-8EF9D90C5E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1796" y="4376956"/>
                        <a:ext cx="562708" cy="72999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19677F5F-530E-4C12-A819-B851E4786448}"/>
              </a:ext>
            </a:extLst>
          </p:cNvPr>
          <p:cNvGraphicFramePr>
            <a:graphicFrameLocks noChangeAspect="1"/>
          </p:cNvGraphicFramePr>
          <p:nvPr>
            <p:extLst>
              <p:ext uri="{D42A27DB-BD31-4B8C-83A1-F6EECF244321}">
                <p14:modId xmlns:p14="http://schemas.microsoft.com/office/powerpoint/2010/main" val="760732016"/>
              </p:ext>
            </p:extLst>
          </p:nvPr>
        </p:nvGraphicFramePr>
        <p:xfrm>
          <a:off x="3625223" y="4376956"/>
          <a:ext cx="795337" cy="793750"/>
        </p:xfrm>
        <a:graphic>
          <a:graphicData uri="http://schemas.openxmlformats.org/presentationml/2006/ole">
            <mc:AlternateContent xmlns:mc="http://schemas.openxmlformats.org/markup-compatibility/2006">
              <mc:Choice xmlns:v="urn:schemas-microsoft-com:vml" Requires="v">
                <p:oleObj spid="_x0000_s64411" name="Equation" r:id="rId9" imgW="279360" imgH="279360" progId="Equation.DSMT4">
                  <p:embed/>
                </p:oleObj>
              </mc:Choice>
              <mc:Fallback>
                <p:oleObj name="Equation" r:id="rId9" imgW="279360" imgH="279360" progId="Equation.DSMT4">
                  <p:embed/>
                  <p:pic>
                    <p:nvPicPr>
                      <p:cNvPr id="10" name="对象 9">
                        <a:extLst>
                          <a:ext uri="{FF2B5EF4-FFF2-40B4-BE49-F238E27FC236}">
                            <a16:creationId xmlns:a16="http://schemas.microsoft.com/office/drawing/2014/main" id="{74D7713B-850A-447D-8CE9-9A8F6E26A64A}"/>
                          </a:ext>
                        </a:extLst>
                      </p:cNvPr>
                      <p:cNvPicPr>
                        <a:picLocks noChangeAspect="1" noChangeArrowheads="1"/>
                      </p:cNvPicPr>
                      <p:nvPr/>
                    </p:nvPicPr>
                    <p:blipFill>
                      <a:blip r:embed="rId10"/>
                      <a:srcRect/>
                      <a:stretch>
                        <a:fillRect/>
                      </a:stretch>
                    </p:blipFill>
                    <p:spPr bwMode="auto">
                      <a:xfrm>
                        <a:off x="3625223" y="4376956"/>
                        <a:ext cx="795337" cy="79375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B9BF800D-C345-4D00-817B-84FF6C771781}"/>
              </a:ext>
            </a:extLst>
          </p:cNvPr>
          <p:cNvGraphicFramePr>
            <a:graphicFrameLocks noChangeAspect="1"/>
          </p:cNvGraphicFramePr>
          <p:nvPr>
            <p:extLst>
              <p:ext uri="{D42A27DB-BD31-4B8C-83A1-F6EECF244321}">
                <p14:modId xmlns:p14="http://schemas.microsoft.com/office/powerpoint/2010/main" val="2673558826"/>
              </p:ext>
            </p:extLst>
          </p:nvPr>
        </p:nvGraphicFramePr>
        <p:xfrm>
          <a:off x="3521075" y="5354638"/>
          <a:ext cx="469900" cy="649287"/>
        </p:xfrm>
        <a:graphic>
          <a:graphicData uri="http://schemas.openxmlformats.org/presentationml/2006/ole">
            <mc:AlternateContent xmlns:mc="http://schemas.openxmlformats.org/markup-compatibility/2006">
              <mc:Choice xmlns:v="urn:schemas-microsoft-com:vml" Requires="v">
                <p:oleObj spid="_x0000_s64412" name="Equation" r:id="rId11" imgW="164880" imgH="228600" progId="Equation.DSMT4">
                  <p:embed/>
                </p:oleObj>
              </mc:Choice>
              <mc:Fallback>
                <p:oleObj name="Equation" r:id="rId11" imgW="164880" imgH="228600" progId="Equation.DSMT4">
                  <p:embed/>
                  <p:pic>
                    <p:nvPicPr>
                      <p:cNvPr id="8" name="对象 7">
                        <a:extLst>
                          <a:ext uri="{FF2B5EF4-FFF2-40B4-BE49-F238E27FC236}">
                            <a16:creationId xmlns:a16="http://schemas.microsoft.com/office/drawing/2014/main" id="{19677F5F-530E-4C12-A819-B851E4786448}"/>
                          </a:ext>
                        </a:extLst>
                      </p:cNvPr>
                      <p:cNvPicPr>
                        <a:picLocks noChangeAspect="1" noChangeArrowheads="1"/>
                      </p:cNvPicPr>
                      <p:nvPr/>
                    </p:nvPicPr>
                    <p:blipFill>
                      <a:blip r:embed="rId12"/>
                      <a:srcRect/>
                      <a:stretch>
                        <a:fillRect/>
                      </a:stretch>
                    </p:blipFill>
                    <p:spPr bwMode="auto">
                      <a:xfrm>
                        <a:off x="3521075" y="5354638"/>
                        <a:ext cx="469900" cy="649287"/>
                      </a:xfrm>
                      <a:prstGeom prst="rect">
                        <a:avLst/>
                      </a:prstGeom>
                      <a:noFill/>
                    </p:spPr>
                  </p:pic>
                </p:oleObj>
              </mc:Fallback>
            </mc:AlternateContent>
          </a:graphicData>
        </a:graphic>
      </p:graphicFrame>
    </p:spTree>
    <p:extLst>
      <p:ext uri="{BB962C8B-B14F-4D97-AF65-F5344CB8AC3E}">
        <p14:creationId xmlns:p14="http://schemas.microsoft.com/office/powerpoint/2010/main" val="48378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par>
                                <p:cTn id="18" presetID="6"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par>
                                <p:cTn id="21" presetID="6"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par>
                                <p:cTn id="24" presetID="6"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par>
                                <p:cTn id="27" presetID="6" presetClass="entr" presetSubtype="16"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par>
                                <p:cTn id="30" presetID="6"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2">
            <a:extLst>
              <a:ext uri="{FF2B5EF4-FFF2-40B4-BE49-F238E27FC236}">
                <a16:creationId xmlns:a16="http://schemas.microsoft.com/office/drawing/2014/main" id="{44AA2384-F419-4626-A10F-59499DF33498}"/>
              </a:ext>
            </a:extLst>
          </p:cNvPr>
          <p:cNvSpPr>
            <a:spLocks noChangeArrowheads="1"/>
          </p:cNvSpPr>
          <p:nvPr/>
        </p:nvSpPr>
        <p:spPr bwMode="auto">
          <a:xfrm>
            <a:off x="817682" y="311077"/>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dirty="0">
                <a:solidFill>
                  <a:srgbClr val="FF6600"/>
                </a:solidFill>
                <a:ea typeface=""/>
                <a:cs typeface=""/>
              </a:rPr>
              <a:t>2. </a:t>
            </a:r>
            <a:r>
              <a:rPr lang="zh-CN" altLang="en-US" sz="3200" b="1" dirty="0">
                <a:solidFill>
                  <a:srgbClr val="FF6600"/>
                </a:solidFill>
                <a:ea typeface=""/>
                <a:cs typeface=""/>
              </a:rPr>
              <a:t>动量本征方程</a:t>
            </a:r>
            <a:endParaRPr lang="zh-CN" altLang="en-US" sz="3200" dirty="0"/>
          </a:p>
        </p:txBody>
      </p:sp>
      <p:grpSp>
        <p:nvGrpSpPr>
          <p:cNvPr id="12" name="Group 9">
            <a:extLst>
              <a:ext uri="{FF2B5EF4-FFF2-40B4-BE49-F238E27FC236}">
                <a16:creationId xmlns:a16="http://schemas.microsoft.com/office/drawing/2014/main" id="{9776F3C9-5F1B-43D8-951C-4C7B67C9D737}"/>
              </a:ext>
            </a:extLst>
          </p:cNvPr>
          <p:cNvGrpSpPr>
            <a:grpSpLocks/>
          </p:cNvGrpSpPr>
          <p:nvPr/>
        </p:nvGrpSpPr>
        <p:grpSpPr bwMode="auto">
          <a:xfrm>
            <a:off x="406205" y="884336"/>
            <a:ext cx="3581400" cy="1066800"/>
            <a:chOff x="3312" y="3264"/>
            <a:chExt cx="2256" cy="672"/>
          </a:xfrm>
        </p:grpSpPr>
        <p:sp>
          <p:nvSpPr>
            <p:cNvPr id="13" name="AutoShape 11">
              <a:extLst>
                <a:ext uri="{FF2B5EF4-FFF2-40B4-BE49-F238E27FC236}">
                  <a16:creationId xmlns:a16="http://schemas.microsoft.com/office/drawing/2014/main" id="{73E1FCF6-D5BF-4B4D-A46E-BF45F0EA11AA}"/>
                </a:ext>
              </a:extLst>
            </p:cNvPr>
            <p:cNvSpPr>
              <a:spLocks noChangeArrowheads="1"/>
            </p:cNvSpPr>
            <p:nvPr/>
          </p:nvSpPr>
          <p:spPr bwMode="auto">
            <a:xfrm>
              <a:off x="3312" y="3264"/>
              <a:ext cx="2256" cy="672"/>
            </a:xfrm>
            <a:prstGeom prst="foldedCorner">
              <a:avLst>
                <a:gd name="adj" fmla="val 12500"/>
              </a:avLst>
            </a:prstGeom>
            <a:solidFill>
              <a:srgbClr val="00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 name="Object 10">
              <a:extLst>
                <a:ext uri="{FF2B5EF4-FFF2-40B4-BE49-F238E27FC236}">
                  <a16:creationId xmlns:a16="http://schemas.microsoft.com/office/drawing/2014/main" id="{2B2E788B-92AA-480B-BBBE-AE8C2EB5B588}"/>
                </a:ext>
              </a:extLst>
            </p:cNvPr>
            <p:cNvGraphicFramePr>
              <a:graphicFrameLocks noChangeAspect="1"/>
            </p:cNvGraphicFramePr>
            <p:nvPr>
              <p:extLst>
                <p:ext uri="{D42A27DB-BD31-4B8C-83A1-F6EECF244321}">
                  <p14:modId xmlns:p14="http://schemas.microsoft.com/office/powerpoint/2010/main" val="2962859491"/>
                </p:ext>
              </p:extLst>
            </p:nvPr>
          </p:nvGraphicFramePr>
          <p:xfrm>
            <a:off x="3483" y="3383"/>
            <a:ext cx="2009" cy="434"/>
          </p:xfrm>
          <a:graphic>
            <a:graphicData uri="http://schemas.openxmlformats.org/presentationml/2006/ole">
              <mc:AlternateContent xmlns:mc="http://schemas.openxmlformats.org/markup-compatibility/2006">
                <mc:Choice xmlns:v="urn:schemas-microsoft-com:vml" Requires="v">
                  <p:oleObj spid="_x0000_s101098" name="Equation" r:id="rId3" imgW="1384200" imgH="241200" progId="Equation.DSMT4">
                    <p:embed/>
                  </p:oleObj>
                </mc:Choice>
                <mc:Fallback>
                  <p:oleObj name="Equation" r:id="rId3" imgW="1384200" imgH="241200" progId="Equation.DSMT4">
                    <p:embed/>
                    <p:pic>
                      <p:nvPicPr>
                        <p:cNvPr id="5" name="Object 10">
                          <a:extLst>
                            <a:ext uri="{FF2B5EF4-FFF2-40B4-BE49-F238E27FC236}">
                              <a16:creationId xmlns:a16="http://schemas.microsoft.com/office/drawing/2014/main" id="{01156517-F1D1-4215-9A31-EEE6A21FF545}"/>
                            </a:ext>
                          </a:extLst>
                        </p:cNvPr>
                        <p:cNvPicPr>
                          <a:picLocks noChangeAspect="1" noChangeArrowheads="1"/>
                        </p:cNvPicPr>
                        <p:nvPr/>
                      </p:nvPicPr>
                      <p:blipFill>
                        <a:blip r:embed="rId4"/>
                        <a:srcRect/>
                        <a:stretch>
                          <a:fillRect/>
                        </a:stretch>
                      </p:blipFill>
                      <p:spPr bwMode="auto">
                        <a:xfrm>
                          <a:off x="3483" y="3383"/>
                          <a:ext cx="2009"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 name="Object 7">
            <a:extLst>
              <a:ext uri="{FF2B5EF4-FFF2-40B4-BE49-F238E27FC236}">
                <a16:creationId xmlns:a16="http://schemas.microsoft.com/office/drawing/2014/main" id="{7FB0E661-D50F-4A05-9E08-72ED1C92C90D}"/>
              </a:ext>
            </a:extLst>
          </p:cNvPr>
          <p:cNvGraphicFramePr>
            <a:graphicFrameLocks noChangeAspect="1"/>
          </p:cNvGraphicFramePr>
          <p:nvPr>
            <p:extLst>
              <p:ext uri="{D42A27DB-BD31-4B8C-83A1-F6EECF244321}">
                <p14:modId xmlns:p14="http://schemas.microsoft.com/office/powerpoint/2010/main" val="1049453936"/>
              </p:ext>
            </p:extLst>
          </p:nvPr>
        </p:nvGraphicFramePr>
        <p:xfrm>
          <a:off x="6096000" y="581066"/>
          <a:ext cx="3505200" cy="1574800"/>
        </p:xfrm>
        <a:graphic>
          <a:graphicData uri="http://schemas.openxmlformats.org/presentationml/2006/ole">
            <mc:AlternateContent xmlns:mc="http://schemas.openxmlformats.org/markup-compatibility/2006">
              <mc:Choice xmlns:v="urn:schemas-microsoft-com:vml" Requires="v">
                <p:oleObj spid="_x0000_s101099" name="Equation" r:id="rId5" imgW="1562040" imgH="787320" progId="Equation.DSMT4">
                  <p:embed/>
                </p:oleObj>
              </mc:Choice>
              <mc:Fallback>
                <p:oleObj name="Equation" r:id="rId5" imgW="1562040" imgH="787320" progId="Equation.DSMT4">
                  <p:embed/>
                  <p:pic>
                    <p:nvPicPr>
                      <p:cNvPr id="7" name="Object 7">
                        <a:extLst>
                          <a:ext uri="{FF2B5EF4-FFF2-40B4-BE49-F238E27FC236}">
                            <a16:creationId xmlns:a16="http://schemas.microsoft.com/office/drawing/2014/main" id="{27E53C51-534C-4939-A166-42D00F41A747}"/>
                          </a:ext>
                        </a:extLst>
                      </p:cNvPr>
                      <p:cNvPicPr>
                        <a:picLocks noChangeAspect="1" noChangeArrowheads="1"/>
                      </p:cNvPicPr>
                      <p:nvPr/>
                    </p:nvPicPr>
                    <p:blipFill>
                      <a:blip r:embed="rId6"/>
                      <a:srcRect/>
                      <a:stretch>
                        <a:fillRect/>
                      </a:stretch>
                    </p:blipFill>
                    <p:spPr bwMode="auto">
                      <a:xfrm>
                        <a:off x="6096000" y="581066"/>
                        <a:ext cx="35052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E8F800B7-6FA8-4006-97C7-4D8DE8722422}"/>
              </a:ext>
            </a:extLst>
          </p:cNvPr>
          <p:cNvGraphicFramePr>
            <a:graphicFrameLocks noChangeAspect="1"/>
          </p:cNvGraphicFramePr>
          <p:nvPr>
            <p:extLst>
              <p:ext uri="{D42A27DB-BD31-4B8C-83A1-F6EECF244321}">
                <p14:modId xmlns:p14="http://schemas.microsoft.com/office/powerpoint/2010/main" val="987784589"/>
              </p:ext>
            </p:extLst>
          </p:nvPr>
        </p:nvGraphicFramePr>
        <p:xfrm>
          <a:off x="3724275" y="2355850"/>
          <a:ext cx="3913188" cy="1001713"/>
        </p:xfrm>
        <a:graphic>
          <a:graphicData uri="http://schemas.openxmlformats.org/presentationml/2006/ole">
            <mc:AlternateContent xmlns:mc="http://schemas.openxmlformats.org/markup-compatibility/2006">
              <mc:Choice xmlns:v="urn:schemas-microsoft-com:vml" Requires="v">
                <p:oleObj spid="_x0000_s101100" name="Equation" r:id="rId7" imgW="1879560" imgH="482400" progId="Equation.DSMT4">
                  <p:embed/>
                </p:oleObj>
              </mc:Choice>
              <mc:Fallback>
                <p:oleObj name="Equation" r:id="rId7" imgW="1879560" imgH="482400" progId="Equation.DSMT4">
                  <p:embed/>
                  <p:pic>
                    <p:nvPicPr>
                      <p:cNvPr id="26" name="对象 25">
                        <a:extLst>
                          <a:ext uri="{FF2B5EF4-FFF2-40B4-BE49-F238E27FC236}">
                            <a16:creationId xmlns:a16="http://schemas.microsoft.com/office/drawing/2014/main" id="{DC8AD2C3-CE6C-4EAA-BB4E-1F408C43EB1F}"/>
                          </a:ext>
                        </a:extLst>
                      </p:cNvPr>
                      <p:cNvPicPr>
                        <a:picLocks noChangeAspect="1" noChangeArrowheads="1"/>
                      </p:cNvPicPr>
                      <p:nvPr/>
                    </p:nvPicPr>
                    <p:blipFill>
                      <a:blip r:embed="rId8"/>
                      <a:srcRect/>
                      <a:stretch>
                        <a:fillRect/>
                      </a:stretch>
                    </p:blipFill>
                    <p:spPr bwMode="auto">
                      <a:xfrm>
                        <a:off x="3724275" y="2355850"/>
                        <a:ext cx="3913188" cy="1001713"/>
                      </a:xfrm>
                      <a:prstGeom prst="rect">
                        <a:avLst/>
                      </a:prstGeom>
                      <a:noFill/>
                    </p:spPr>
                  </p:pic>
                </p:oleObj>
              </mc:Fallback>
            </mc:AlternateContent>
          </a:graphicData>
        </a:graphic>
      </p:graphicFrame>
      <p:sp>
        <p:nvSpPr>
          <p:cNvPr id="18" name="矩形 17">
            <a:extLst>
              <a:ext uri="{FF2B5EF4-FFF2-40B4-BE49-F238E27FC236}">
                <a16:creationId xmlns:a16="http://schemas.microsoft.com/office/drawing/2014/main" id="{463AFE30-6849-447B-979D-98F015D84499}"/>
              </a:ext>
            </a:extLst>
          </p:cNvPr>
          <p:cNvSpPr/>
          <p:nvPr/>
        </p:nvSpPr>
        <p:spPr>
          <a:xfrm>
            <a:off x="813575" y="3429000"/>
            <a:ext cx="10410092" cy="1384995"/>
          </a:xfrm>
          <a:prstGeom prst="rect">
            <a:avLst/>
          </a:prstGeom>
        </p:spPr>
        <p:txBody>
          <a:bodyPr wrap="square">
            <a:spAutoFit/>
          </a:bodyPr>
          <a:lstStyle/>
          <a:p>
            <a:r>
              <a:rPr lang="zh-CN" altLang="en-US" sz="2800" b="1" dirty="0">
                <a:solidFill>
                  <a:srgbClr val="FF0000"/>
                </a:solidFill>
              </a:rPr>
              <a:t>根据测量假设：</a:t>
            </a:r>
            <a:r>
              <a:rPr lang="zh-CN" altLang="en-US" sz="2800" b="1" dirty="0">
                <a:solidFill>
                  <a:srgbClr val="3333FF"/>
                </a:solidFill>
              </a:rPr>
              <a:t>当一个量子系统处于量子态      时，对动量        进行测量的结果一定为该力学量算符                   的本征值之一，测量结果为</a:t>
            </a:r>
            <a:r>
              <a:rPr lang="en-US" altLang="zh-CN" sz="2800" b="1" dirty="0">
                <a:solidFill>
                  <a:srgbClr val="FF00FF"/>
                </a:solidFill>
              </a:rPr>
              <a:t>p</a:t>
            </a:r>
            <a:r>
              <a:rPr lang="zh-CN" altLang="en-US" sz="2800" b="1" dirty="0">
                <a:solidFill>
                  <a:srgbClr val="3333FF"/>
                </a:solidFill>
              </a:rPr>
              <a:t>的概率分布为 </a:t>
            </a:r>
            <a:endParaRPr lang="en-US" altLang="zh-CN" sz="2800" b="1" dirty="0">
              <a:solidFill>
                <a:srgbClr val="3333FF"/>
              </a:solidFill>
            </a:endParaRPr>
          </a:p>
        </p:txBody>
      </p:sp>
      <p:graphicFrame>
        <p:nvGraphicFramePr>
          <p:cNvPr id="19" name="对象 18">
            <a:extLst>
              <a:ext uri="{FF2B5EF4-FFF2-40B4-BE49-F238E27FC236}">
                <a16:creationId xmlns:a16="http://schemas.microsoft.com/office/drawing/2014/main" id="{50AB7460-38F9-468F-9158-C9B21AF7C158}"/>
              </a:ext>
            </a:extLst>
          </p:cNvPr>
          <p:cNvGraphicFramePr>
            <a:graphicFrameLocks noChangeAspect="1"/>
          </p:cNvGraphicFramePr>
          <p:nvPr>
            <p:extLst>
              <p:ext uri="{D42A27DB-BD31-4B8C-83A1-F6EECF244321}">
                <p14:modId xmlns:p14="http://schemas.microsoft.com/office/powerpoint/2010/main" val="3152044646"/>
              </p:ext>
            </p:extLst>
          </p:nvPr>
        </p:nvGraphicFramePr>
        <p:xfrm>
          <a:off x="7744368" y="3497881"/>
          <a:ext cx="562708" cy="562708"/>
        </p:xfrm>
        <a:graphic>
          <a:graphicData uri="http://schemas.openxmlformats.org/presentationml/2006/ole">
            <mc:AlternateContent xmlns:mc="http://schemas.openxmlformats.org/markup-compatibility/2006">
              <mc:Choice xmlns:v="urn:schemas-microsoft-com:vml" Requires="v">
                <p:oleObj spid="_x0000_s101101" name="Equation" r:id="rId9" imgW="164885" imgH="164885" progId="Equation.DSMT4">
                  <p:embed/>
                </p:oleObj>
              </mc:Choice>
              <mc:Fallback>
                <p:oleObj name="Equation" r:id="rId9" imgW="164885" imgH="164885" progId="Equation.DSMT4">
                  <p:embed/>
                  <p:pic>
                    <p:nvPicPr>
                      <p:cNvPr id="3" name="对象 2">
                        <a:extLst>
                          <a:ext uri="{FF2B5EF4-FFF2-40B4-BE49-F238E27FC236}">
                            <a16:creationId xmlns:a16="http://schemas.microsoft.com/office/drawing/2014/main" id="{417FE899-5F28-4A10-B921-0BE631616F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4368" y="3497881"/>
                        <a:ext cx="562708" cy="562708"/>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6653BA49-8FAF-4888-B841-78A73C874644}"/>
              </a:ext>
            </a:extLst>
          </p:cNvPr>
          <p:cNvGraphicFramePr>
            <a:graphicFrameLocks noChangeAspect="1"/>
          </p:cNvGraphicFramePr>
          <p:nvPr>
            <p:extLst>
              <p:ext uri="{D42A27DB-BD31-4B8C-83A1-F6EECF244321}">
                <p14:modId xmlns:p14="http://schemas.microsoft.com/office/powerpoint/2010/main" val="2771054700"/>
              </p:ext>
            </p:extLst>
          </p:nvPr>
        </p:nvGraphicFramePr>
        <p:xfrm>
          <a:off x="6589323" y="3843081"/>
          <a:ext cx="1830387" cy="706437"/>
        </p:xfrm>
        <a:graphic>
          <a:graphicData uri="http://schemas.openxmlformats.org/presentationml/2006/ole">
            <mc:AlternateContent xmlns:mc="http://schemas.openxmlformats.org/markup-compatibility/2006">
              <mc:Choice xmlns:v="urn:schemas-microsoft-com:vml" Requires="v">
                <p:oleObj spid="_x0000_s101102" name="Equation" r:id="rId11" imgW="622080" imgH="241200" progId="Equation.DSMT4">
                  <p:embed/>
                </p:oleObj>
              </mc:Choice>
              <mc:Fallback>
                <p:oleObj name="Equation" r:id="rId11" imgW="622080" imgH="241200" progId="Equation.DSMT4">
                  <p:embed/>
                  <p:pic>
                    <p:nvPicPr>
                      <p:cNvPr id="4" name="对象 3">
                        <a:extLst>
                          <a:ext uri="{FF2B5EF4-FFF2-40B4-BE49-F238E27FC236}">
                            <a16:creationId xmlns:a16="http://schemas.microsoft.com/office/drawing/2014/main" id="{9E8E1A99-1BD5-42E3-9B9A-87BB7C421D1B}"/>
                          </a:ext>
                        </a:extLst>
                      </p:cNvPr>
                      <p:cNvPicPr>
                        <a:picLocks noChangeAspect="1" noChangeArrowheads="1"/>
                      </p:cNvPicPr>
                      <p:nvPr/>
                    </p:nvPicPr>
                    <p:blipFill>
                      <a:blip r:embed="rId12"/>
                      <a:srcRect/>
                      <a:stretch>
                        <a:fillRect/>
                      </a:stretch>
                    </p:blipFill>
                    <p:spPr bwMode="auto">
                      <a:xfrm>
                        <a:off x="6589323" y="3843081"/>
                        <a:ext cx="1830387" cy="706437"/>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15062955-9D25-41D2-A3D9-B9DAED6CFFC1}"/>
              </a:ext>
            </a:extLst>
          </p:cNvPr>
          <p:cNvGraphicFramePr>
            <a:graphicFrameLocks noChangeAspect="1"/>
          </p:cNvGraphicFramePr>
          <p:nvPr>
            <p:extLst>
              <p:ext uri="{D42A27DB-BD31-4B8C-83A1-F6EECF244321}">
                <p14:modId xmlns:p14="http://schemas.microsoft.com/office/powerpoint/2010/main" val="4075787307"/>
              </p:ext>
            </p:extLst>
          </p:nvPr>
        </p:nvGraphicFramePr>
        <p:xfrm>
          <a:off x="968333" y="4829449"/>
          <a:ext cx="10879138" cy="1624013"/>
        </p:xfrm>
        <a:graphic>
          <a:graphicData uri="http://schemas.openxmlformats.org/presentationml/2006/ole">
            <mc:AlternateContent xmlns:mc="http://schemas.openxmlformats.org/markup-compatibility/2006">
              <mc:Choice xmlns:v="urn:schemas-microsoft-com:vml" Requires="v">
                <p:oleObj spid="_x0000_s101103" name="Equation" r:id="rId13" imgW="3822480" imgH="571320" progId="Equation.DSMT4">
                  <p:embed/>
                </p:oleObj>
              </mc:Choice>
              <mc:Fallback>
                <p:oleObj name="Equation" r:id="rId13" imgW="3822480" imgH="571320" progId="Equation.DSMT4">
                  <p:embed/>
                  <p:pic>
                    <p:nvPicPr>
                      <p:cNvPr id="6" name="对象 5">
                        <a:extLst>
                          <a:ext uri="{FF2B5EF4-FFF2-40B4-BE49-F238E27FC236}">
                            <a16:creationId xmlns:a16="http://schemas.microsoft.com/office/drawing/2014/main" id="{B897DE74-1165-4347-9216-7239CA95239E}"/>
                          </a:ext>
                        </a:extLst>
                      </p:cNvPr>
                      <p:cNvPicPr>
                        <a:picLocks noChangeAspect="1" noChangeArrowheads="1"/>
                      </p:cNvPicPr>
                      <p:nvPr/>
                    </p:nvPicPr>
                    <p:blipFill>
                      <a:blip r:embed="rId14"/>
                      <a:srcRect/>
                      <a:stretch>
                        <a:fillRect/>
                      </a:stretch>
                    </p:blipFill>
                    <p:spPr bwMode="auto">
                      <a:xfrm>
                        <a:off x="968333" y="4829449"/>
                        <a:ext cx="10879138" cy="1624013"/>
                      </a:xfrm>
                      <a:prstGeom prst="rect">
                        <a:avLst/>
                      </a:prstGeom>
                      <a:noFill/>
                    </p:spPr>
                  </p:pic>
                </p:oleObj>
              </mc:Fallback>
            </mc:AlternateContent>
          </a:graphicData>
        </a:graphic>
      </p:graphicFrame>
    </p:spTree>
    <p:extLst>
      <p:ext uri="{BB962C8B-B14F-4D97-AF65-F5344CB8AC3E}">
        <p14:creationId xmlns:p14="http://schemas.microsoft.com/office/powerpoint/2010/main" val="261806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3940815-B1A0-4EE6-ADEB-B8AB88B026F9}"/>
              </a:ext>
            </a:extLst>
          </p:cNvPr>
          <p:cNvSpPr txBox="1">
            <a:spLocks noChangeArrowheads="1"/>
          </p:cNvSpPr>
          <p:nvPr/>
        </p:nvSpPr>
        <p:spPr bwMode="auto">
          <a:xfrm>
            <a:off x="2875059" y="1299437"/>
            <a:ext cx="29838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6600"/>
                </a:solidFill>
                <a:ea typeface=""/>
                <a:cs typeface=""/>
              </a:rPr>
              <a:t>动量本征</a:t>
            </a:r>
            <a:r>
              <a:rPr lang="zh-CN" altLang="zh-CN" sz="2800" b="1" dirty="0">
                <a:solidFill>
                  <a:srgbClr val="008000"/>
                </a:solidFill>
                <a:latin typeface="Century Schoolbook" panose="02040604050505020304" pitchFamily="18" charset="0"/>
              </a:rPr>
              <a:t>函数为：</a:t>
            </a:r>
          </a:p>
        </p:txBody>
      </p:sp>
      <p:sp>
        <p:nvSpPr>
          <p:cNvPr id="4" name="Rectangle 19">
            <a:extLst>
              <a:ext uri="{FF2B5EF4-FFF2-40B4-BE49-F238E27FC236}">
                <a16:creationId xmlns:a16="http://schemas.microsoft.com/office/drawing/2014/main" id="{63D7D318-8D12-46AF-AE77-E6572FB17A61}"/>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7AF1865A-A81B-4BE2-A279-7FDDAA89AF7C}"/>
              </a:ext>
            </a:extLst>
          </p:cNvPr>
          <p:cNvGraphicFramePr>
            <a:graphicFrameLocks noChangeAspect="1"/>
          </p:cNvGraphicFramePr>
          <p:nvPr>
            <p:extLst>
              <p:ext uri="{D42A27DB-BD31-4B8C-83A1-F6EECF244321}">
                <p14:modId xmlns:p14="http://schemas.microsoft.com/office/powerpoint/2010/main" val="2130966616"/>
              </p:ext>
            </p:extLst>
          </p:nvPr>
        </p:nvGraphicFramePr>
        <p:xfrm>
          <a:off x="6029325" y="131763"/>
          <a:ext cx="3902075" cy="527050"/>
        </p:xfrm>
        <a:graphic>
          <a:graphicData uri="http://schemas.openxmlformats.org/presentationml/2006/ole">
            <mc:AlternateContent xmlns:mc="http://schemas.openxmlformats.org/markup-compatibility/2006">
              <mc:Choice xmlns:v="urn:schemas-microsoft-com:vml" Requires="v">
                <p:oleObj spid="_x0000_s207237" name="Equation" r:id="rId3" imgW="1523880" imgH="203040" progId="Equation.DSMT4">
                  <p:embed/>
                </p:oleObj>
              </mc:Choice>
              <mc:Fallback>
                <p:oleObj name="Equation" r:id="rId3" imgW="1523880" imgH="203040" progId="Equation.DSMT4">
                  <p:embed/>
                  <p:pic>
                    <p:nvPicPr>
                      <p:cNvPr id="5" name="Object 16">
                        <a:extLst>
                          <a:ext uri="{FF2B5EF4-FFF2-40B4-BE49-F238E27FC236}">
                            <a16:creationId xmlns:a16="http://schemas.microsoft.com/office/drawing/2014/main" id="{6CDA7ECD-8AF8-44E2-A655-C024B9DA9F23}"/>
                          </a:ext>
                        </a:extLst>
                      </p:cNvPr>
                      <p:cNvPicPr>
                        <a:picLocks noChangeAspect="1" noChangeArrowheads="1"/>
                      </p:cNvPicPr>
                      <p:nvPr/>
                    </p:nvPicPr>
                    <p:blipFill>
                      <a:blip r:embed="rId4"/>
                      <a:srcRect/>
                      <a:stretch>
                        <a:fillRect/>
                      </a:stretch>
                    </p:blipFill>
                    <p:spPr bwMode="auto">
                      <a:xfrm>
                        <a:off x="6029325" y="131763"/>
                        <a:ext cx="39020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B89B4C16-9CEB-4D9E-B08F-E37BA38A575D}"/>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7" name="Rectangle 18">
            <a:extLst>
              <a:ext uri="{FF2B5EF4-FFF2-40B4-BE49-F238E27FC236}">
                <a16:creationId xmlns:a16="http://schemas.microsoft.com/office/drawing/2014/main" id="{E77E7003-2029-4BAE-8BC1-F456FB14577A}"/>
              </a:ext>
            </a:extLst>
          </p:cNvPr>
          <p:cNvSpPr>
            <a:spLocks noChangeArrowheads="1"/>
          </p:cNvSpPr>
          <p:nvPr/>
        </p:nvSpPr>
        <p:spPr bwMode="auto">
          <a:xfrm>
            <a:off x="1200857" y="643559"/>
            <a:ext cx="108551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FF"/>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测量</a:t>
            </a:r>
            <a:r>
              <a:rPr lang="zh-CN" altLang="zh-CN" sz="2800" b="1" dirty="0">
                <a:solidFill>
                  <a:srgbClr val="0000FF"/>
                </a:solidFill>
                <a:latin typeface="Times New Roman" panose="02020603050405020304" pitchFamily="18" charset="0"/>
                <a:cs typeface="Times New Roman" panose="02020603050405020304" pitchFamily="18" charset="0"/>
              </a:rPr>
              <a:t>粒子的动量</a:t>
            </a:r>
            <a:r>
              <a:rPr lang="zh-CN" altLang="en-US" sz="2800" b="1" dirty="0">
                <a:solidFill>
                  <a:srgbClr val="0000FF"/>
                </a:solidFill>
                <a:latin typeface="Times New Roman" panose="02020603050405020304" pitchFamily="18" charset="0"/>
                <a:cs typeface="Times New Roman" panose="02020603050405020304" pitchFamily="18" charset="0"/>
              </a:rPr>
              <a:t>的可能值、概率以及</a:t>
            </a:r>
            <a:r>
              <a:rPr lang="zh-CN" altLang="zh-CN" sz="2800" b="1" dirty="0">
                <a:solidFill>
                  <a:srgbClr val="0000FF"/>
                </a:solidFill>
                <a:latin typeface="Times New Roman" panose="02020603050405020304" pitchFamily="18" charset="0"/>
                <a:cs typeface="Times New Roman" panose="02020603050405020304" pitchFamily="18" charset="0"/>
              </a:rPr>
              <a:t>平均</a:t>
            </a:r>
            <a:r>
              <a:rPr lang="zh-CN" altLang="en-US" sz="2800" b="1" dirty="0">
                <a:solidFill>
                  <a:srgbClr val="0000FF"/>
                </a:solidFill>
                <a:latin typeface="Times New Roman" panose="02020603050405020304" pitchFamily="18" charset="0"/>
                <a:cs typeface="Times New Roman" panose="02020603050405020304" pitchFamily="18" charset="0"/>
              </a:rPr>
              <a:t>值</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32EE11B7-7C5A-4EA8-8837-E2C68CDB379C}"/>
              </a:ext>
            </a:extLst>
          </p:cNvPr>
          <p:cNvGraphicFramePr>
            <a:graphicFrameLocks noChangeAspect="1"/>
          </p:cNvGraphicFramePr>
          <p:nvPr>
            <p:extLst>
              <p:ext uri="{D42A27DB-BD31-4B8C-83A1-F6EECF244321}">
                <p14:modId xmlns:p14="http://schemas.microsoft.com/office/powerpoint/2010/main" val="2497678171"/>
              </p:ext>
            </p:extLst>
          </p:nvPr>
        </p:nvGraphicFramePr>
        <p:xfrm>
          <a:off x="3293830" y="638753"/>
          <a:ext cx="1218639" cy="636587"/>
        </p:xfrm>
        <a:graphic>
          <a:graphicData uri="http://schemas.openxmlformats.org/presentationml/2006/ole">
            <mc:AlternateContent xmlns:mc="http://schemas.openxmlformats.org/markup-compatibility/2006">
              <mc:Choice xmlns:v="urn:schemas-microsoft-com:vml" Requires="v">
                <p:oleObj spid="_x0000_s207238" name="Equation" r:id="rId5" imgW="558720" imgH="203040" progId="Equation.DSMT4">
                  <p:embed/>
                </p:oleObj>
              </mc:Choice>
              <mc:Fallback>
                <p:oleObj name="Equation" r:id="rId5" imgW="558720" imgH="203040" progId="Equation.DSMT4">
                  <p:embed/>
                  <p:pic>
                    <p:nvPicPr>
                      <p:cNvPr id="8" name="Object 2">
                        <a:extLst>
                          <a:ext uri="{FF2B5EF4-FFF2-40B4-BE49-F238E27FC236}">
                            <a16:creationId xmlns:a16="http://schemas.microsoft.com/office/drawing/2014/main" id="{7C1C223C-8E9F-4CB0-BD32-54796F7D9361}"/>
                          </a:ext>
                        </a:extLst>
                      </p:cNvPr>
                      <p:cNvPicPr>
                        <a:picLocks noChangeAspect="1" noChangeArrowheads="1"/>
                      </p:cNvPicPr>
                      <p:nvPr/>
                    </p:nvPicPr>
                    <p:blipFill>
                      <a:blip r:embed="rId6"/>
                      <a:srcRect/>
                      <a:stretch>
                        <a:fillRect/>
                      </a:stretch>
                    </p:blipFill>
                    <p:spPr bwMode="auto">
                      <a:xfrm>
                        <a:off x="3293830" y="638753"/>
                        <a:ext cx="1218639" cy="636587"/>
                      </a:xfrm>
                      <a:prstGeom prst="rect">
                        <a:avLst/>
                      </a:prstGeom>
                      <a:noFill/>
                      <a:ln>
                        <a:noFill/>
                      </a:ln>
                      <a:effectLst/>
                      <a:extLst/>
                    </p:spPr>
                  </p:pic>
                </p:oleObj>
              </mc:Fallback>
            </mc:AlternateContent>
          </a:graphicData>
        </a:graphic>
      </p:graphicFrame>
      <p:graphicFrame>
        <p:nvGraphicFramePr>
          <p:cNvPr id="12" name="Object 16">
            <a:extLst>
              <a:ext uri="{FF2B5EF4-FFF2-40B4-BE49-F238E27FC236}">
                <a16:creationId xmlns:a16="http://schemas.microsoft.com/office/drawing/2014/main" id="{9E564B0B-DCB9-4B7D-9026-4EA3049E395A}"/>
              </a:ext>
            </a:extLst>
          </p:cNvPr>
          <p:cNvGraphicFramePr>
            <a:graphicFrameLocks noChangeAspect="1"/>
          </p:cNvGraphicFramePr>
          <p:nvPr>
            <p:extLst>
              <p:ext uri="{D42A27DB-BD31-4B8C-83A1-F6EECF244321}">
                <p14:modId xmlns:p14="http://schemas.microsoft.com/office/powerpoint/2010/main" val="364522713"/>
              </p:ext>
            </p:extLst>
          </p:nvPr>
        </p:nvGraphicFramePr>
        <p:xfrm>
          <a:off x="1755775" y="2076450"/>
          <a:ext cx="5299075" cy="1250950"/>
        </p:xfrm>
        <a:graphic>
          <a:graphicData uri="http://schemas.openxmlformats.org/presentationml/2006/ole">
            <mc:AlternateContent xmlns:mc="http://schemas.openxmlformats.org/markup-compatibility/2006">
              <mc:Choice xmlns:v="urn:schemas-microsoft-com:vml" Requires="v">
                <p:oleObj spid="_x0000_s207239" name="Equation" r:id="rId7" imgW="2070000" imgH="482400" progId="Equation.DSMT4">
                  <p:embed/>
                </p:oleObj>
              </mc:Choice>
              <mc:Fallback>
                <p:oleObj name="Equation" r:id="rId7" imgW="2070000" imgH="482400" progId="Equation.DSMT4">
                  <p:embed/>
                  <p:pic>
                    <p:nvPicPr>
                      <p:cNvPr id="9" name="Object 16">
                        <a:extLst>
                          <a:ext uri="{FF2B5EF4-FFF2-40B4-BE49-F238E27FC236}">
                            <a16:creationId xmlns:a16="http://schemas.microsoft.com/office/drawing/2014/main" id="{DDE50C8A-BDAC-4FDF-B9E7-2297AF015280}"/>
                          </a:ext>
                        </a:extLst>
                      </p:cNvPr>
                      <p:cNvPicPr>
                        <a:picLocks noChangeAspect="1" noChangeArrowheads="1"/>
                      </p:cNvPicPr>
                      <p:nvPr/>
                    </p:nvPicPr>
                    <p:blipFill>
                      <a:blip r:embed="rId8"/>
                      <a:srcRect/>
                      <a:stretch>
                        <a:fillRect/>
                      </a:stretch>
                    </p:blipFill>
                    <p:spPr bwMode="auto">
                      <a:xfrm>
                        <a:off x="1755775" y="2076450"/>
                        <a:ext cx="5299075"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6">
            <a:extLst>
              <a:ext uri="{FF2B5EF4-FFF2-40B4-BE49-F238E27FC236}">
                <a16:creationId xmlns:a16="http://schemas.microsoft.com/office/drawing/2014/main" id="{67A4D411-5A10-4ABB-9DE9-0B5E5D3694F8}"/>
              </a:ext>
            </a:extLst>
          </p:cNvPr>
          <p:cNvGraphicFramePr>
            <a:graphicFrameLocks noChangeAspect="1"/>
          </p:cNvGraphicFramePr>
          <p:nvPr>
            <p:extLst>
              <p:ext uri="{D42A27DB-BD31-4B8C-83A1-F6EECF244321}">
                <p14:modId xmlns:p14="http://schemas.microsoft.com/office/powerpoint/2010/main" val="2588352077"/>
              </p:ext>
            </p:extLst>
          </p:nvPr>
        </p:nvGraphicFramePr>
        <p:xfrm>
          <a:off x="7054850" y="2173940"/>
          <a:ext cx="4714875" cy="1020762"/>
        </p:xfrm>
        <a:graphic>
          <a:graphicData uri="http://schemas.openxmlformats.org/presentationml/2006/ole">
            <mc:AlternateContent xmlns:mc="http://schemas.openxmlformats.org/markup-compatibility/2006">
              <mc:Choice xmlns:v="urn:schemas-microsoft-com:vml" Requires="v">
                <p:oleObj spid="_x0000_s207240" name="Equation" r:id="rId9" imgW="1841400" imgH="393480" progId="Equation.DSMT4">
                  <p:embed/>
                </p:oleObj>
              </mc:Choice>
              <mc:Fallback>
                <p:oleObj name="Equation" r:id="rId9" imgW="1841400" imgH="393480" progId="Equation.DSMT4">
                  <p:embed/>
                  <p:pic>
                    <p:nvPicPr>
                      <p:cNvPr id="12" name="Object 16">
                        <a:extLst>
                          <a:ext uri="{FF2B5EF4-FFF2-40B4-BE49-F238E27FC236}">
                            <a16:creationId xmlns:a16="http://schemas.microsoft.com/office/drawing/2014/main" id="{9E564B0B-DCB9-4B7D-9026-4EA3049E395A}"/>
                          </a:ext>
                        </a:extLst>
                      </p:cNvPr>
                      <p:cNvPicPr>
                        <a:picLocks noChangeAspect="1" noChangeArrowheads="1"/>
                      </p:cNvPicPr>
                      <p:nvPr/>
                    </p:nvPicPr>
                    <p:blipFill>
                      <a:blip r:embed="rId10"/>
                      <a:srcRect/>
                      <a:stretch>
                        <a:fillRect/>
                      </a:stretch>
                    </p:blipFill>
                    <p:spPr bwMode="auto">
                      <a:xfrm>
                        <a:off x="7054850" y="2173940"/>
                        <a:ext cx="471487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18124B2A-B51B-4F21-8D14-C4D174FC77C3}"/>
              </a:ext>
            </a:extLst>
          </p:cNvPr>
          <p:cNvGraphicFramePr>
            <a:graphicFrameLocks noChangeAspect="1"/>
          </p:cNvGraphicFramePr>
          <p:nvPr>
            <p:extLst>
              <p:ext uri="{D42A27DB-BD31-4B8C-83A1-F6EECF244321}">
                <p14:modId xmlns:p14="http://schemas.microsoft.com/office/powerpoint/2010/main" val="3210912941"/>
              </p:ext>
            </p:extLst>
          </p:nvPr>
        </p:nvGraphicFramePr>
        <p:xfrm>
          <a:off x="629032" y="4746062"/>
          <a:ext cx="2970212" cy="1284287"/>
        </p:xfrm>
        <a:graphic>
          <a:graphicData uri="http://schemas.openxmlformats.org/presentationml/2006/ole">
            <mc:AlternateContent xmlns:mc="http://schemas.openxmlformats.org/markup-compatibility/2006">
              <mc:Choice xmlns:v="urn:schemas-microsoft-com:vml" Requires="v">
                <p:oleObj spid="_x0000_s207241" name="Equation" r:id="rId11" imgW="914400" imgH="393480" progId="Equation.DSMT4">
                  <p:embed/>
                </p:oleObj>
              </mc:Choice>
              <mc:Fallback>
                <p:oleObj name="Equation" r:id="rId11" imgW="914400" imgH="393480" progId="Equation.DSMT4">
                  <p:embed/>
                  <p:pic>
                    <p:nvPicPr>
                      <p:cNvPr id="26" name="对象 25">
                        <a:extLst>
                          <a:ext uri="{FF2B5EF4-FFF2-40B4-BE49-F238E27FC236}">
                            <a16:creationId xmlns:a16="http://schemas.microsoft.com/office/drawing/2014/main" id="{1672D2F4-CBE3-42DC-BEE4-42959F6138A9}"/>
                          </a:ext>
                        </a:extLst>
                      </p:cNvPr>
                      <p:cNvPicPr>
                        <a:picLocks noChangeAspect="1" noChangeArrowheads="1"/>
                      </p:cNvPicPr>
                      <p:nvPr/>
                    </p:nvPicPr>
                    <p:blipFill>
                      <a:blip r:embed="rId12"/>
                      <a:srcRect/>
                      <a:stretch>
                        <a:fillRect/>
                      </a:stretch>
                    </p:blipFill>
                    <p:spPr bwMode="auto">
                      <a:xfrm>
                        <a:off x="629032" y="4746062"/>
                        <a:ext cx="2970212" cy="1284287"/>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D8B8FEFB-33C2-44D7-AF72-DEE9F0FDD158}"/>
              </a:ext>
            </a:extLst>
          </p:cNvPr>
          <p:cNvGraphicFramePr>
            <a:graphicFrameLocks noChangeAspect="1"/>
          </p:cNvGraphicFramePr>
          <p:nvPr>
            <p:extLst>
              <p:ext uri="{D42A27DB-BD31-4B8C-83A1-F6EECF244321}">
                <p14:modId xmlns:p14="http://schemas.microsoft.com/office/powerpoint/2010/main" val="715925705"/>
              </p:ext>
            </p:extLst>
          </p:nvPr>
        </p:nvGraphicFramePr>
        <p:xfrm>
          <a:off x="815987" y="5572125"/>
          <a:ext cx="3179762" cy="1285875"/>
        </p:xfrm>
        <a:graphic>
          <a:graphicData uri="http://schemas.openxmlformats.org/presentationml/2006/ole">
            <mc:AlternateContent xmlns:mc="http://schemas.openxmlformats.org/markup-compatibility/2006">
              <mc:Choice xmlns:v="urn:schemas-microsoft-com:vml" Requires="v">
                <p:oleObj spid="_x0000_s207242" name="Equation" r:id="rId13" imgW="977760" imgH="393480" progId="Equation.DSMT4">
                  <p:embed/>
                </p:oleObj>
              </mc:Choice>
              <mc:Fallback>
                <p:oleObj name="Equation" r:id="rId13" imgW="977760" imgH="393480" progId="Equation.DSMT4">
                  <p:embed/>
                  <p:pic>
                    <p:nvPicPr>
                      <p:cNvPr id="27" name="对象 26">
                        <a:extLst>
                          <a:ext uri="{FF2B5EF4-FFF2-40B4-BE49-F238E27FC236}">
                            <a16:creationId xmlns:a16="http://schemas.microsoft.com/office/drawing/2014/main" id="{2C509009-2A61-4D52-8FB6-47325589D95A}"/>
                          </a:ext>
                        </a:extLst>
                      </p:cNvPr>
                      <p:cNvPicPr>
                        <a:picLocks noChangeAspect="1" noChangeArrowheads="1"/>
                      </p:cNvPicPr>
                      <p:nvPr/>
                    </p:nvPicPr>
                    <p:blipFill>
                      <a:blip r:embed="rId14"/>
                      <a:srcRect/>
                      <a:stretch>
                        <a:fillRect/>
                      </a:stretch>
                    </p:blipFill>
                    <p:spPr bwMode="auto">
                      <a:xfrm>
                        <a:off x="815987" y="5572125"/>
                        <a:ext cx="3179762" cy="1285875"/>
                      </a:xfrm>
                      <a:prstGeom prst="rect">
                        <a:avLst/>
                      </a:prstGeom>
                      <a:noFill/>
                    </p:spPr>
                  </p:pic>
                </p:oleObj>
              </mc:Fallback>
            </mc:AlternateContent>
          </a:graphicData>
        </a:graphic>
      </p:graphicFrame>
      <p:sp>
        <p:nvSpPr>
          <p:cNvPr id="33" name="AutoShape 12">
            <a:extLst>
              <a:ext uri="{FF2B5EF4-FFF2-40B4-BE49-F238E27FC236}">
                <a16:creationId xmlns:a16="http://schemas.microsoft.com/office/drawing/2014/main" id="{BDDFA44A-3CA4-4374-95A4-76EB5AF04604}"/>
              </a:ext>
            </a:extLst>
          </p:cNvPr>
          <p:cNvSpPr>
            <a:spLocks noChangeArrowheads="1"/>
          </p:cNvSpPr>
          <p:nvPr/>
        </p:nvSpPr>
        <p:spPr bwMode="auto">
          <a:xfrm>
            <a:off x="6568403" y="6220140"/>
            <a:ext cx="2041025"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34" name="Object 2">
            <a:extLst>
              <a:ext uri="{FF2B5EF4-FFF2-40B4-BE49-F238E27FC236}">
                <a16:creationId xmlns:a16="http://schemas.microsoft.com/office/drawing/2014/main" id="{ACC8B145-CBD1-402D-ABF0-5CA8FA26EFE6}"/>
              </a:ext>
            </a:extLst>
          </p:cNvPr>
          <p:cNvGraphicFramePr>
            <a:graphicFrameLocks noChangeAspect="1"/>
          </p:cNvGraphicFramePr>
          <p:nvPr>
            <p:extLst>
              <p:ext uri="{D42A27DB-BD31-4B8C-83A1-F6EECF244321}">
                <p14:modId xmlns:p14="http://schemas.microsoft.com/office/powerpoint/2010/main" val="520875537"/>
              </p:ext>
            </p:extLst>
          </p:nvPr>
        </p:nvGraphicFramePr>
        <p:xfrm>
          <a:off x="9084615" y="5973091"/>
          <a:ext cx="2895600" cy="636588"/>
        </p:xfrm>
        <a:graphic>
          <a:graphicData uri="http://schemas.openxmlformats.org/presentationml/2006/ole">
            <mc:AlternateContent xmlns:mc="http://schemas.openxmlformats.org/markup-compatibility/2006">
              <mc:Choice xmlns:v="urn:schemas-microsoft-com:vml" Requires="v">
                <p:oleObj spid="_x0000_s207243" name="Equation" r:id="rId15" imgW="1155600" imgH="203040" progId="Equation.DSMT4">
                  <p:embed/>
                </p:oleObj>
              </mc:Choice>
              <mc:Fallback>
                <p:oleObj name="Equation" r:id="rId15" imgW="1155600" imgH="203040" progId="Equation.DSMT4">
                  <p:embed/>
                  <p:pic>
                    <p:nvPicPr>
                      <p:cNvPr id="23" name="Object 2">
                        <a:extLst>
                          <a:ext uri="{FF2B5EF4-FFF2-40B4-BE49-F238E27FC236}">
                            <a16:creationId xmlns:a16="http://schemas.microsoft.com/office/drawing/2014/main" id="{43D6C788-A650-4A40-A854-AA43705304E3}"/>
                          </a:ext>
                        </a:extLst>
                      </p:cNvPr>
                      <p:cNvPicPr>
                        <a:picLocks noChangeAspect="1" noChangeArrowheads="1"/>
                      </p:cNvPicPr>
                      <p:nvPr/>
                    </p:nvPicPr>
                    <p:blipFill>
                      <a:blip r:embed="rId16"/>
                      <a:srcRect/>
                      <a:stretch>
                        <a:fillRect/>
                      </a:stretch>
                    </p:blipFill>
                    <p:spPr bwMode="auto">
                      <a:xfrm>
                        <a:off x="9084615" y="5973091"/>
                        <a:ext cx="2895600" cy="636588"/>
                      </a:xfrm>
                      <a:prstGeom prst="rect">
                        <a:avLst/>
                      </a:prstGeom>
                      <a:solidFill>
                        <a:srgbClr val="FFFF00"/>
                      </a:solidFill>
                      <a:ln>
                        <a:noFill/>
                      </a:ln>
                      <a:effectLst/>
                      <a:extLst/>
                    </p:spPr>
                  </p:pic>
                </p:oleObj>
              </mc:Fallback>
            </mc:AlternateContent>
          </a:graphicData>
        </a:graphic>
      </p:graphicFrame>
      <p:sp>
        <p:nvSpPr>
          <p:cNvPr id="35" name="矩形 34">
            <a:extLst>
              <a:ext uri="{FF2B5EF4-FFF2-40B4-BE49-F238E27FC236}">
                <a16:creationId xmlns:a16="http://schemas.microsoft.com/office/drawing/2014/main" id="{C986CABD-7CE1-4CFE-9A0F-BD164C5FEF88}"/>
              </a:ext>
            </a:extLst>
          </p:cNvPr>
          <p:cNvSpPr/>
          <p:nvPr/>
        </p:nvSpPr>
        <p:spPr>
          <a:xfrm>
            <a:off x="270847" y="3264469"/>
            <a:ext cx="4134465"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粒子的动量</a:t>
            </a:r>
            <a:r>
              <a:rPr lang="zh-CN" altLang="en-US" sz="2800" b="1" dirty="0">
                <a:solidFill>
                  <a:srgbClr val="FF00FF"/>
                </a:solidFill>
                <a:latin typeface="Times New Roman" panose="02020603050405020304" pitchFamily="18" charset="0"/>
                <a:cs typeface="Times New Roman" panose="02020603050405020304" pitchFamily="18" charset="0"/>
              </a:rPr>
              <a:t>的可能值</a:t>
            </a:r>
            <a:endParaRPr lang="zh-CN" altLang="en-US" sz="2800" dirty="0">
              <a:solidFill>
                <a:srgbClr val="FF00FF"/>
              </a:solidFill>
            </a:endParaRPr>
          </a:p>
        </p:txBody>
      </p:sp>
      <p:sp>
        <p:nvSpPr>
          <p:cNvPr id="36" name="矩形 35">
            <a:extLst>
              <a:ext uri="{FF2B5EF4-FFF2-40B4-BE49-F238E27FC236}">
                <a16:creationId xmlns:a16="http://schemas.microsoft.com/office/drawing/2014/main" id="{23D4C298-1984-45CC-B8FF-F57AAAFBD297}"/>
              </a:ext>
            </a:extLst>
          </p:cNvPr>
          <p:cNvSpPr/>
          <p:nvPr/>
        </p:nvSpPr>
        <p:spPr>
          <a:xfrm>
            <a:off x="2875059" y="4470983"/>
            <a:ext cx="2339102"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归一化得概率</a:t>
            </a:r>
            <a:endParaRPr lang="zh-CN" altLang="en-US" sz="2800" dirty="0"/>
          </a:p>
        </p:txBody>
      </p:sp>
      <p:graphicFrame>
        <p:nvGraphicFramePr>
          <p:cNvPr id="37" name="Object 2">
            <a:extLst>
              <a:ext uri="{FF2B5EF4-FFF2-40B4-BE49-F238E27FC236}">
                <a16:creationId xmlns:a16="http://schemas.microsoft.com/office/drawing/2014/main" id="{6A5F8D17-6DD9-49EC-8A43-EDBF550C8024}"/>
              </a:ext>
            </a:extLst>
          </p:cNvPr>
          <p:cNvGraphicFramePr>
            <a:graphicFrameLocks noChangeAspect="1"/>
          </p:cNvGraphicFramePr>
          <p:nvPr>
            <p:extLst>
              <p:ext uri="{D42A27DB-BD31-4B8C-83A1-F6EECF244321}">
                <p14:modId xmlns:p14="http://schemas.microsoft.com/office/powerpoint/2010/main" val="3946879591"/>
              </p:ext>
            </p:extLst>
          </p:nvPr>
        </p:nvGraphicFramePr>
        <p:xfrm>
          <a:off x="5858864" y="3369400"/>
          <a:ext cx="709539" cy="557212"/>
        </p:xfrm>
        <a:graphic>
          <a:graphicData uri="http://schemas.openxmlformats.org/presentationml/2006/ole">
            <mc:AlternateContent xmlns:mc="http://schemas.openxmlformats.org/markup-compatibility/2006">
              <mc:Choice xmlns:v="urn:schemas-microsoft-com:vml" Requires="v">
                <p:oleObj spid="_x0000_s207244" name="Equation" r:id="rId17" imgW="203040" imgH="177480" progId="Equation.DSMT4">
                  <p:embed/>
                </p:oleObj>
              </mc:Choice>
              <mc:Fallback>
                <p:oleObj name="Equation" r:id="rId17" imgW="203040" imgH="177480" progId="Equation.DSMT4">
                  <p:embed/>
                  <p:pic>
                    <p:nvPicPr>
                      <p:cNvPr id="26" name="Object 2">
                        <a:extLst>
                          <a:ext uri="{FF2B5EF4-FFF2-40B4-BE49-F238E27FC236}">
                            <a16:creationId xmlns:a16="http://schemas.microsoft.com/office/drawing/2014/main" id="{A9DA0C4C-E21C-4B62-9385-AFBD4EC8DA4F}"/>
                          </a:ext>
                        </a:extLst>
                      </p:cNvPr>
                      <p:cNvPicPr>
                        <a:picLocks noChangeAspect="1" noChangeArrowheads="1"/>
                      </p:cNvPicPr>
                      <p:nvPr/>
                    </p:nvPicPr>
                    <p:blipFill>
                      <a:blip r:embed="rId18"/>
                      <a:srcRect/>
                      <a:stretch>
                        <a:fillRect/>
                      </a:stretch>
                    </p:blipFill>
                    <p:spPr bwMode="auto">
                      <a:xfrm>
                        <a:off x="5858864" y="3369400"/>
                        <a:ext cx="709539" cy="557212"/>
                      </a:xfrm>
                      <a:prstGeom prst="rect">
                        <a:avLst/>
                      </a:prstGeom>
                      <a:noFill/>
                      <a:ln>
                        <a:noFill/>
                      </a:ln>
                      <a:effectLst/>
                      <a:extLst/>
                    </p:spPr>
                  </p:pic>
                </p:oleObj>
              </mc:Fallback>
            </mc:AlternateContent>
          </a:graphicData>
        </a:graphic>
      </p:graphicFrame>
      <p:graphicFrame>
        <p:nvGraphicFramePr>
          <p:cNvPr id="38" name="Object 2">
            <a:extLst>
              <a:ext uri="{FF2B5EF4-FFF2-40B4-BE49-F238E27FC236}">
                <a16:creationId xmlns:a16="http://schemas.microsoft.com/office/drawing/2014/main" id="{39468918-11C4-4AE3-8F44-34378E63D386}"/>
              </a:ext>
            </a:extLst>
          </p:cNvPr>
          <p:cNvGraphicFramePr>
            <a:graphicFrameLocks noChangeAspect="1"/>
          </p:cNvGraphicFramePr>
          <p:nvPr>
            <p:extLst>
              <p:ext uri="{D42A27DB-BD31-4B8C-83A1-F6EECF244321}">
                <p14:modId xmlns:p14="http://schemas.microsoft.com/office/powerpoint/2010/main" val="1772496857"/>
              </p:ext>
            </p:extLst>
          </p:nvPr>
        </p:nvGraphicFramePr>
        <p:xfrm>
          <a:off x="9188389" y="3288063"/>
          <a:ext cx="1019175" cy="557212"/>
        </p:xfrm>
        <a:graphic>
          <a:graphicData uri="http://schemas.openxmlformats.org/presentationml/2006/ole">
            <mc:AlternateContent xmlns:mc="http://schemas.openxmlformats.org/markup-compatibility/2006">
              <mc:Choice xmlns:v="urn:schemas-microsoft-com:vml" Requires="v">
                <p:oleObj spid="_x0000_s207245" name="Equation" r:id="rId19" imgW="291960" imgH="177480" progId="Equation.DSMT4">
                  <p:embed/>
                </p:oleObj>
              </mc:Choice>
              <mc:Fallback>
                <p:oleObj name="Equation" r:id="rId19" imgW="291960" imgH="177480" progId="Equation.DSMT4">
                  <p:embed/>
                  <p:pic>
                    <p:nvPicPr>
                      <p:cNvPr id="27" name="Object 2">
                        <a:extLst>
                          <a:ext uri="{FF2B5EF4-FFF2-40B4-BE49-F238E27FC236}">
                            <a16:creationId xmlns:a16="http://schemas.microsoft.com/office/drawing/2014/main" id="{2B8C353B-E36F-4A23-B60D-BBD264110509}"/>
                          </a:ext>
                        </a:extLst>
                      </p:cNvPr>
                      <p:cNvPicPr>
                        <a:picLocks noChangeAspect="1" noChangeArrowheads="1"/>
                      </p:cNvPicPr>
                      <p:nvPr/>
                    </p:nvPicPr>
                    <p:blipFill>
                      <a:blip r:embed="rId20"/>
                      <a:srcRect/>
                      <a:stretch>
                        <a:fillRect/>
                      </a:stretch>
                    </p:blipFill>
                    <p:spPr bwMode="auto">
                      <a:xfrm>
                        <a:off x="9188389" y="3288063"/>
                        <a:ext cx="1019175" cy="557212"/>
                      </a:xfrm>
                      <a:prstGeom prst="rect">
                        <a:avLst/>
                      </a:prstGeom>
                      <a:noFill/>
                      <a:ln>
                        <a:noFill/>
                      </a:ln>
                      <a:effectLst/>
                      <a:extLst/>
                    </p:spPr>
                  </p:pic>
                </p:oleObj>
              </mc:Fallback>
            </mc:AlternateContent>
          </a:graphicData>
        </a:graphic>
      </p:graphicFrame>
      <p:graphicFrame>
        <p:nvGraphicFramePr>
          <p:cNvPr id="39" name="Object 2">
            <a:extLst>
              <a:ext uri="{FF2B5EF4-FFF2-40B4-BE49-F238E27FC236}">
                <a16:creationId xmlns:a16="http://schemas.microsoft.com/office/drawing/2014/main" id="{A9A34AE7-4C86-4F35-B629-34743A6FC9A0}"/>
              </a:ext>
            </a:extLst>
          </p:cNvPr>
          <p:cNvGraphicFramePr>
            <a:graphicFrameLocks noChangeAspect="1"/>
          </p:cNvGraphicFramePr>
          <p:nvPr>
            <p:extLst>
              <p:ext uri="{D42A27DB-BD31-4B8C-83A1-F6EECF244321}">
                <p14:modId xmlns:p14="http://schemas.microsoft.com/office/powerpoint/2010/main" val="4240246927"/>
              </p:ext>
            </p:extLst>
          </p:nvPr>
        </p:nvGraphicFramePr>
        <p:xfrm>
          <a:off x="5551488" y="4094163"/>
          <a:ext cx="531812" cy="1233487"/>
        </p:xfrm>
        <a:graphic>
          <a:graphicData uri="http://schemas.openxmlformats.org/presentationml/2006/ole">
            <mc:AlternateContent xmlns:mc="http://schemas.openxmlformats.org/markup-compatibility/2006">
              <mc:Choice xmlns:v="urn:schemas-microsoft-com:vml" Requires="v">
                <p:oleObj spid="_x0000_s207246" name="Equation" r:id="rId21" imgW="152280" imgH="393480" progId="Equation.DSMT4">
                  <p:embed/>
                </p:oleObj>
              </mc:Choice>
              <mc:Fallback>
                <p:oleObj name="Equation" r:id="rId21" imgW="152280" imgH="393480" progId="Equation.DSMT4">
                  <p:embed/>
                  <p:pic>
                    <p:nvPicPr>
                      <p:cNvPr id="28" name="Object 2">
                        <a:extLst>
                          <a:ext uri="{FF2B5EF4-FFF2-40B4-BE49-F238E27FC236}">
                            <a16:creationId xmlns:a16="http://schemas.microsoft.com/office/drawing/2014/main" id="{A5A3F082-08EE-49CE-B4DB-9884B9AD4BA3}"/>
                          </a:ext>
                        </a:extLst>
                      </p:cNvPr>
                      <p:cNvPicPr>
                        <a:picLocks noChangeAspect="1" noChangeArrowheads="1"/>
                      </p:cNvPicPr>
                      <p:nvPr/>
                    </p:nvPicPr>
                    <p:blipFill>
                      <a:blip r:embed="rId22"/>
                      <a:srcRect/>
                      <a:stretch>
                        <a:fillRect/>
                      </a:stretch>
                    </p:blipFill>
                    <p:spPr bwMode="auto">
                      <a:xfrm>
                        <a:off x="5551488" y="4094163"/>
                        <a:ext cx="531812" cy="1233487"/>
                      </a:xfrm>
                      <a:prstGeom prst="rect">
                        <a:avLst/>
                      </a:prstGeom>
                      <a:noFill/>
                      <a:ln>
                        <a:noFill/>
                      </a:ln>
                      <a:effectLst/>
                      <a:extLst/>
                    </p:spPr>
                  </p:pic>
                </p:oleObj>
              </mc:Fallback>
            </mc:AlternateContent>
          </a:graphicData>
        </a:graphic>
      </p:graphicFrame>
      <p:graphicFrame>
        <p:nvGraphicFramePr>
          <p:cNvPr id="40" name="Object 2">
            <a:extLst>
              <a:ext uri="{FF2B5EF4-FFF2-40B4-BE49-F238E27FC236}">
                <a16:creationId xmlns:a16="http://schemas.microsoft.com/office/drawing/2014/main" id="{6763996A-EE3F-4B48-B822-6E25380993CA}"/>
              </a:ext>
            </a:extLst>
          </p:cNvPr>
          <p:cNvGraphicFramePr>
            <a:graphicFrameLocks noChangeAspect="1"/>
          </p:cNvGraphicFramePr>
          <p:nvPr>
            <p:extLst>
              <p:ext uri="{D42A27DB-BD31-4B8C-83A1-F6EECF244321}">
                <p14:modId xmlns:p14="http://schemas.microsoft.com/office/powerpoint/2010/main" val="3052653168"/>
              </p:ext>
            </p:extLst>
          </p:nvPr>
        </p:nvGraphicFramePr>
        <p:xfrm>
          <a:off x="9675751" y="3995669"/>
          <a:ext cx="531813" cy="1233488"/>
        </p:xfrm>
        <a:graphic>
          <a:graphicData uri="http://schemas.openxmlformats.org/presentationml/2006/ole">
            <mc:AlternateContent xmlns:mc="http://schemas.openxmlformats.org/markup-compatibility/2006">
              <mc:Choice xmlns:v="urn:schemas-microsoft-com:vml" Requires="v">
                <p:oleObj spid="_x0000_s207247" name="Equation" r:id="rId23" imgW="152280" imgH="393480" progId="Equation.DSMT4">
                  <p:embed/>
                </p:oleObj>
              </mc:Choice>
              <mc:Fallback>
                <p:oleObj name="Equation" r:id="rId23" imgW="152280" imgH="393480" progId="Equation.DSMT4">
                  <p:embed/>
                  <p:pic>
                    <p:nvPicPr>
                      <p:cNvPr id="29" name="Object 2">
                        <a:extLst>
                          <a:ext uri="{FF2B5EF4-FFF2-40B4-BE49-F238E27FC236}">
                            <a16:creationId xmlns:a16="http://schemas.microsoft.com/office/drawing/2014/main" id="{373DF1DF-BACF-47A7-B239-DCC5D783E71A}"/>
                          </a:ext>
                        </a:extLst>
                      </p:cNvPr>
                      <p:cNvPicPr>
                        <a:picLocks noChangeAspect="1" noChangeArrowheads="1"/>
                      </p:cNvPicPr>
                      <p:nvPr/>
                    </p:nvPicPr>
                    <p:blipFill>
                      <a:blip r:embed="rId24"/>
                      <a:srcRect/>
                      <a:stretch>
                        <a:fillRect/>
                      </a:stretch>
                    </p:blipFill>
                    <p:spPr bwMode="auto">
                      <a:xfrm>
                        <a:off x="9675751" y="3995669"/>
                        <a:ext cx="531813" cy="1233488"/>
                      </a:xfrm>
                      <a:prstGeom prst="rect">
                        <a:avLst/>
                      </a:prstGeom>
                      <a:noFill/>
                      <a:ln>
                        <a:noFill/>
                      </a:ln>
                      <a:effectLst/>
                      <a:extLst/>
                    </p:spPr>
                  </p:pic>
                </p:oleObj>
              </mc:Fallback>
            </mc:AlternateContent>
          </a:graphicData>
        </a:graphic>
      </p:graphicFrame>
      <p:sp>
        <p:nvSpPr>
          <p:cNvPr id="41" name="矩形 40">
            <a:extLst>
              <a:ext uri="{FF2B5EF4-FFF2-40B4-BE49-F238E27FC236}">
                <a16:creationId xmlns:a16="http://schemas.microsoft.com/office/drawing/2014/main" id="{AC4E93E4-F9C8-405C-8337-B9F6E9AE7FE0}"/>
              </a:ext>
            </a:extLst>
          </p:cNvPr>
          <p:cNvSpPr/>
          <p:nvPr/>
        </p:nvSpPr>
        <p:spPr>
          <a:xfrm>
            <a:off x="5073942" y="5507129"/>
            <a:ext cx="1261884" cy="523220"/>
          </a:xfrm>
          <a:prstGeom prst="rect">
            <a:avLst/>
          </a:prstGeom>
        </p:spPr>
        <p:txBody>
          <a:bodyPr wrap="none">
            <a:spAutoFit/>
          </a:bodyPr>
          <a:lstStyle/>
          <a:p>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endParaRPr lang="zh-CN" altLang="en-US" sz="2800" dirty="0">
              <a:solidFill>
                <a:srgbClr val="C00000"/>
              </a:solidFill>
            </a:endParaRPr>
          </a:p>
        </p:txBody>
      </p:sp>
      <p:graphicFrame>
        <p:nvGraphicFramePr>
          <p:cNvPr id="42" name="Object 2">
            <a:extLst>
              <a:ext uri="{FF2B5EF4-FFF2-40B4-BE49-F238E27FC236}">
                <a16:creationId xmlns:a16="http://schemas.microsoft.com/office/drawing/2014/main" id="{E614B287-0509-41A3-951A-0FB3DE0F4FF6}"/>
              </a:ext>
            </a:extLst>
          </p:cNvPr>
          <p:cNvGraphicFramePr>
            <a:graphicFrameLocks noChangeAspect="1"/>
          </p:cNvGraphicFramePr>
          <p:nvPr>
            <p:extLst>
              <p:ext uri="{D42A27DB-BD31-4B8C-83A1-F6EECF244321}">
                <p14:modId xmlns:p14="http://schemas.microsoft.com/office/powerpoint/2010/main" val="285028120"/>
              </p:ext>
            </p:extLst>
          </p:nvPr>
        </p:nvGraphicFramePr>
        <p:xfrm>
          <a:off x="6808647" y="5460028"/>
          <a:ext cx="1330325" cy="636588"/>
        </p:xfrm>
        <a:graphic>
          <a:graphicData uri="http://schemas.openxmlformats.org/presentationml/2006/ole">
            <mc:AlternateContent xmlns:mc="http://schemas.openxmlformats.org/markup-compatibility/2006">
              <mc:Choice xmlns:v="urn:schemas-microsoft-com:vml" Requires="v">
                <p:oleObj spid="_x0000_s207248" name="Equation" r:id="rId25" imgW="380880" imgH="203040" progId="Equation.DSMT4">
                  <p:embed/>
                </p:oleObj>
              </mc:Choice>
              <mc:Fallback>
                <p:oleObj name="Equation" r:id="rId25" imgW="380880" imgH="203040" progId="Equation.DSMT4">
                  <p:embed/>
                  <p:pic>
                    <p:nvPicPr>
                      <p:cNvPr id="31" name="Object 2">
                        <a:extLst>
                          <a:ext uri="{FF2B5EF4-FFF2-40B4-BE49-F238E27FC236}">
                            <a16:creationId xmlns:a16="http://schemas.microsoft.com/office/drawing/2014/main" id="{C0B4915C-3B9E-4672-9FCE-24204A400769}"/>
                          </a:ext>
                        </a:extLst>
                      </p:cNvPr>
                      <p:cNvPicPr>
                        <a:picLocks noChangeAspect="1" noChangeArrowheads="1"/>
                      </p:cNvPicPr>
                      <p:nvPr/>
                    </p:nvPicPr>
                    <p:blipFill>
                      <a:blip r:embed="rId26"/>
                      <a:srcRect/>
                      <a:stretch>
                        <a:fillRect/>
                      </a:stretch>
                    </p:blipFill>
                    <p:spPr bwMode="auto">
                      <a:xfrm>
                        <a:off x="6808647" y="5460028"/>
                        <a:ext cx="1330325" cy="636588"/>
                      </a:xfrm>
                      <a:prstGeom prst="rect">
                        <a:avLst/>
                      </a:prstGeom>
                      <a:noFill/>
                      <a:ln>
                        <a:noFill/>
                      </a:ln>
                      <a:effectLst/>
                      <a:extLst/>
                    </p:spPr>
                  </p:pic>
                </p:oleObj>
              </mc:Fallback>
            </mc:AlternateContent>
          </a:graphicData>
        </a:graphic>
      </p:graphicFrame>
      <p:graphicFrame>
        <p:nvGraphicFramePr>
          <p:cNvPr id="24" name="对象 23">
            <a:extLst>
              <a:ext uri="{FF2B5EF4-FFF2-40B4-BE49-F238E27FC236}">
                <a16:creationId xmlns:a16="http://schemas.microsoft.com/office/drawing/2014/main" id="{6BA41256-46F2-4DF5-95E1-95A8781BD84D}"/>
              </a:ext>
            </a:extLst>
          </p:cNvPr>
          <p:cNvGraphicFramePr>
            <a:graphicFrameLocks noChangeAspect="1"/>
          </p:cNvGraphicFramePr>
          <p:nvPr>
            <p:extLst>
              <p:ext uri="{D42A27DB-BD31-4B8C-83A1-F6EECF244321}">
                <p14:modId xmlns:p14="http://schemas.microsoft.com/office/powerpoint/2010/main" val="2292675563"/>
              </p:ext>
            </p:extLst>
          </p:nvPr>
        </p:nvGraphicFramePr>
        <p:xfrm>
          <a:off x="5704884" y="1110465"/>
          <a:ext cx="6211887" cy="1001713"/>
        </p:xfrm>
        <a:graphic>
          <a:graphicData uri="http://schemas.openxmlformats.org/presentationml/2006/ole">
            <mc:AlternateContent xmlns:mc="http://schemas.openxmlformats.org/markup-compatibility/2006">
              <mc:Choice xmlns:v="urn:schemas-microsoft-com:vml" Requires="v">
                <p:oleObj spid="_x0000_s207249" name="Equation" r:id="rId27" imgW="2984400" imgH="482400" progId="Equation.DSMT4">
                  <p:embed/>
                </p:oleObj>
              </mc:Choice>
              <mc:Fallback>
                <p:oleObj name="Equation" r:id="rId27" imgW="2984400" imgH="482400" progId="Equation.DSMT4">
                  <p:embed/>
                  <p:pic>
                    <p:nvPicPr>
                      <p:cNvPr id="17" name="对象 16">
                        <a:extLst>
                          <a:ext uri="{FF2B5EF4-FFF2-40B4-BE49-F238E27FC236}">
                            <a16:creationId xmlns:a16="http://schemas.microsoft.com/office/drawing/2014/main" id="{E8F800B7-6FA8-4006-97C7-4D8DE8722422}"/>
                          </a:ext>
                        </a:extLst>
                      </p:cNvPr>
                      <p:cNvPicPr>
                        <a:picLocks noChangeAspect="1" noChangeArrowheads="1"/>
                      </p:cNvPicPr>
                      <p:nvPr/>
                    </p:nvPicPr>
                    <p:blipFill>
                      <a:blip r:embed="rId28"/>
                      <a:srcRect/>
                      <a:stretch>
                        <a:fillRect/>
                      </a:stretch>
                    </p:blipFill>
                    <p:spPr bwMode="auto">
                      <a:xfrm>
                        <a:off x="5704884" y="1110465"/>
                        <a:ext cx="6211887" cy="1001713"/>
                      </a:xfrm>
                      <a:prstGeom prst="rect">
                        <a:avLst/>
                      </a:prstGeom>
                      <a:solidFill>
                        <a:srgbClr val="00FFFF"/>
                      </a:solidFill>
                    </p:spPr>
                  </p:pic>
                </p:oleObj>
              </mc:Fallback>
            </mc:AlternateContent>
          </a:graphicData>
        </a:graphic>
      </p:graphicFrame>
      <p:graphicFrame>
        <p:nvGraphicFramePr>
          <p:cNvPr id="25" name="对象 24">
            <a:extLst>
              <a:ext uri="{FF2B5EF4-FFF2-40B4-BE49-F238E27FC236}">
                <a16:creationId xmlns:a16="http://schemas.microsoft.com/office/drawing/2014/main" id="{ABCDE526-BA79-4404-9047-E03581B74CD7}"/>
              </a:ext>
            </a:extLst>
          </p:cNvPr>
          <p:cNvGraphicFramePr>
            <a:graphicFrameLocks noChangeAspect="1"/>
          </p:cNvGraphicFramePr>
          <p:nvPr>
            <p:extLst>
              <p:ext uri="{D42A27DB-BD31-4B8C-83A1-F6EECF244321}">
                <p14:modId xmlns:p14="http://schemas.microsoft.com/office/powerpoint/2010/main" val="205611971"/>
              </p:ext>
            </p:extLst>
          </p:nvPr>
        </p:nvGraphicFramePr>
        <p:xfrm>
          <a:off x="190500" y="3805238"/>
          <a:ext cx="2241550" cy="1046162"/>
        </p:xfrm>
        <a:graphic>
          <a:graphicData uri="http://schemas.openxmlformats.org/presentationml/2006/ole">
            <mc:AlternateContent xmlns:mc="http://schemas.openxmlformats.org/markup-compatibility/2006">
              <mc:Choice xmlns:v="urn:schemas-microsoft-com:vml" Requires="v">
                <p:oleObj spid="_x0000_s207250" name="Equation" r:id="rId29" imgW="787320" imgH="368280" progId="Equation.DSMT4">
                  <p:embed/>
                </p:oleObj>
              </mc:Choice>
              <mc:Fallback>
                <p:oleObj name="Equation" r:id="rId29" imgW="78732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30"/>
                      <a:srcRect/>
                      <a:stretch>
                        <a:fillRect/>
                      </a:stretch>
                    </p:blipFill>
                    <p:spPr bwMode="auto">
                      <a:xfrm>
                        <a:off x="190500" y="3805238"/>
                        <a:ext cx="2241550" cy="104616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0759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ppt_x"/>
                                          </p:val>
                                        </p:tav>
                                        <p:tav tm="100000">
                                          <p:val>
                                            <p:strVal val="#ppt_x"/>
                                          </p:val>
                                        </p:tav>
                                      </p:tavLst>
                                    </p:anim>
                                    <p:anim calcmode="lin" valueType="num">
                                      <p:cBhvr additive="base">
                                        <p:cTn id="4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fltVal val="0"/>
                                          </p:val>
                                        </p:tav>
                                        <p:tav tm="100000">
                                          <p:val>
                                            <p:strVal val="#ppt_w"/>
                                          </p:val>
                                        </p:tav>
                                      </p:tavLst>
                                    </p:anim>
                                    <p:anim calcmode="lin" valueType="num">
                                      <p:cBhvr>
                                        <p:cTn id="51" dur="500" fill="hold"/>
                                        <p:tgtEl>
                                          <p:spTgt spid="38"/>
                                        </p:tgtEl>
                                        <p:attrNameLst>
                                          <p:attrName>ppt_h</p:attrName>
                                        </p:attrNameLst>
                                      </p:cBhvr>
                                      <p:tavLst>
                                        <p:tav tm="0">
                                          <p:val>
                                            <p:fltVal val="0"/>
                                          </p:val>
                                        </p:tav>
                                        <p:tav tm="100000">
                                          <p:val>
                                            <p:strVal val="#ppt_h"/>
                                          </p:val>
                                        </p:tav>
                                      </p:tavLst>
                                    </p:anim>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circle(in)">
                                      <p:cBhvr>
                                        <p:cTn id="62" dur="20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heel(1)">
                                      <p:cBhvr>
                                        <p:cTn id="67" dur="20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1000"/>
                                        <p:tgtEl>
                                          <p:spTgt spid="42"/>
                                        </p:tgtEl>
                                      </p:cBhvr>
                                    </p:animEffect>
                                    <p:anim calcmode="lin" valueType="num">
                                      <p:cBhvr>
                                        <p:cTn id="80" dur="1000" fill="hold"/>
                                        <p:tgtEl>
                                          <p:spTgt spid="42"/>
                                        </p:tgtEl>
                                        <p:attrNameLst>
                                          <p:attrName>ppt_x</p:attrName>
                                        </p:attrNameLst>
                                      </p:cBhvr>
                                      <p:tavLst>
                                        <p:tav tm="0">
                                          <p:val>
                                            <p:strVal val="#ppt_x"/>
                                          </p:val>
                                        </p:tav>
                                        <p:tav tm="100000">
                                          <p:val>
                                            <p:strVal val="#ppt_x"/>
                                          </p:val>
                                        </p:tav>
                                      </p:tavLst>
                                    </p:anim>
                                    <p:anim calcmode="lin" valueType="num">
                                      <p:cBhvr>
                                        <p:cTn id="8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P spid="36" grpId="0"/>
      <p:bldP spid="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25ECCA8-C582-4060-BCDC-514B634E5524}"/>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17A8BD6D-06A0-449D-92BB-4EB0D9604980}"/>
              </a:ext>
            </a:extLst>
          </p:cNvPr>
          <p:cNvGraphicFramePr>
            <a:graphicFrameLocks noChangeAspect="1"/>
          </p:cNvGraphicFramePr>
          <p:nvPr>
            <p:extLst>
              <p:ext uri="{D42A27DB-BD31-4B8C-83A1-F6EECF244321}">
                <p14:modId xmlns:p14="http://schemas.microsoft.com/office/powerpoint/2010/main" val="1750424281"/>
              </p:ext>
            </p:extLst>
          </p:nvPr>
        </p:nvGraphicFramePr>
        <p:xfrm>
          <a:off x="5818188" y="131763"/>
          <a:ext cx="4325937" cy="527050"/>
        </p:xfrm>
        <a:graphic>
          <a:graphicData uri="http://schemas.openxmlformats.org/presentationml/2006/ole">
            <mc:AlternateContent xmlns:mc="http://schemas.openxmlformats.org/markup-compatibility/2006">
              <mc:Choice xmlns:v="urn:schemas-microsoft-com:vml" Requires="v">
                <p:oleObj spid="_x0000_s177910" name="Equation" r:id="rId3" imgW="1688760" imgH="203040" progId="Equation.DSMT4">
                  <p:embed/>
                </p:oleObj>
              </mc:Choice>
              <mc:Fallback>
                <p:oleObj name="Equation" r:id="rId3" imgW="1688760" imgH="203040" progId="Equation.DSMT4">
                  <p:embed/>
                  <p:pic>
                    <p:nvPicPr>
                      <p:cNvPr id="5" name="Object 16">
                        <a:extLst>
                          <a:ext uri="{FF2B5EF4-FFF2-40B4-BE49-F238E27FC236}">
                            <a16:creationId xmlns:a16="http://schemas.microsoft.com/office/drawing/2014/main" id="{7AF1865A-A81B-4BE2-A279-7FDDAA89AF7C}"/>
                          </a:ext>
                        </a:extLst>
                      </p:cNvPr>
                      <p:cNvPicPr>
                        <a:picLocks noChangeAspect="1" noChangeArrowheads="1"/>
                      </p:cNvPicPr>
                      <p:nvPr/>
                    </p:nvPicPr>
                    <p:blipFill>
                      <a:blip r:embed="rId4"/>
                      <a:srcRect/>
                      <a:stretch>
                        <a:fillRect/>
                      </a:stretch>
                    </p:blipFill>
                    <p:spPr bwMode="auto">
                      <a:xfrm>
                        <a:off x="5818188" y="131763"/>
                        <a:ext cx="432593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01ABF0AC-FB67-4E86-8B66-98B3732209DA}"/>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7" name="Rectangle 18">
            <a:extLst>
              <a:ext uri="{FF2B5EF4-FFF2-40B4-BE49-F238E27FC236}">
                <a16:creationId xmlns:a16="http://schemas.microsoft.com/office/drawing/2014/main" id="{BF6E263D-4E21-448A-9CCA-80D012FEA013}"/>
              </a:ext>
            </a:extLst>
          </p:cNvPr>
          <p:cNvSpPr>
            <a:spLocks noChangeArrowheads="1"/>
          </p:cNvSpPr>
          <p:nvPr/>
        </p:nvSpPr>
        <p:spPr bwMode="auto">
          <a:xfrm>
            <a:off x="1200857" y="643559"/>
            <a:ext cx="108551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00FF"/>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测量</a:t>
            </a:r>
            <a:r>
              <a:rPr lang="zh-CN" altLang="zh-CN" sz="2800" b="1" dirty="0">
                <a:solidFill>
                  <a:srgbClr val="0000FF"/>
                </a:solidFill>
                <a:latin typeface="Times New Roman" panose="02020603050405020304" pitchFamily="18" charset="0"/>
                <a:cs typeface="Times New Roman" panose="02020603050405020304" pitchFamily="18" charset="0"/>
              </a:rPr>
              <a:t>粒子的动量</a:t>
            </a:r>
            <a:r>
              <a:rPr lang="zh-CN" altLang="en-US" sz="2800" b="1" dirty="0">
                <a:solidFill>
                  <a:srgbClr val="0000FF"/>
                </a:solidFill>
                <a:latin typeface="Times New Roman" panose="02020603050405020304" pitchFamily="18" charset="0"/>
                <a:cs typeface="Times New Roman" panose="02020603050405020304" pitchFamily="18" charset="0"/>
              </a:rPr>
              <a:t>的可能值、概率以及</a:t>
            </a:r>
            <a:r>
              <a:rPr lang="zh-CN" altLang="zh-CN" sz="2800" b="1" dirty="0">
                <a:solidFill>
                  <a:srgbClr val="0000FF"/>
                </a:solidFill>
                <a:latin typeface="Times New Roman" panose="02020603050405020304" pitchFamily="18" charset="0"/>
                <a:cs typeface="Times New Roman" panose="02020603050405020304" pitchFamily="18" charset="0"/>
              </a:rPr>
              <a:t>平均</a:t>
            </a:r>
            <a:r>
              <a:rPr lang="zh-CN" altLang="en-US" sz="2800" b="1" dirty="0">
                <a:solidFill>
                  <a:srgbClr val="0000FF"/>
                </a:solidFill>
                <a:latin typeface="Times New Roman" panose="02020603050405020304" pitchFamily="18" charset="0"/>
                <a:cs typeface="Times New Roman" panose="02020603050405020304" pitchFamily="18" charset="0"/>
              </a:rPr>
              <a:t>值</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B07DEFAF-1AE8-45E0-B791-55FDD77115E2}"/>
              </a:ext>
            </a:extLst>
          </p:cNvPr>
          <p:cNvGraphicFramePr>
            <a:graphicFrameLocks noChangeAspect="1"/>
          </p:cNvGraphicFramePr>
          <p:nvPr>
            <p:extLst>
              <p:ext uri="{D42A27DB-BD31-4B8C-83A1-F6EECF244321}">
                <p14:modId xmlns:p14="http://schemas.microsoft.com/office/powerpoint/2010/main" val="2071761133"/>
              </p:ext>
            </p:extLst>
          </p:nvPr>
        </p:nvGraphicFramePr>
        <p:xfrm>
          <a:off x="3293830" y="638753"/>
          <a:ext cx="1218639" cy="636587"/>
        </p:xfrm>
        <a:graphic>
          <a:graphicData uri="http://schemas.openxmlformats.org/presentationml/2006/ole">
            <mc:AlternateContent xmlns:mc="http://schemas.openxmlformats.org/markup-compatibility/2006">
              <mc:Choice xmlns:v="urn:schemas-microsoft-com:vml" Requires="v">
                <p:oleObj spid="_x0000_s177911" name="Equation" r:id="rId5" imgW="558720" imgH="203040" progId="Equation.DSMT4">
                  <p:embed/>
                </p:oleObj>
              </mc:Choice>
              <mc:Fallback>
                <p:oleObj name="Equation" r:id="rId5" imgW="558720" imgH="203040" progId="Equation.DSMT4">
                  <p:embed/>
                  <p:pic>
                    <p:nvPicPr>
                      <p:cNvPr id="8" name="Object 2">
                        <a:extLst>
                          <a:ext uri="{FF2B5EF4-FFF2-40B4-BE49-F238E27FC236}">
                            <a16:creationId xmlns:a16="http://schemas.microsoft.com/office/drawing/2014/main" id="{32EE11B7-7C5A-4EA8-8837-E2C68CDB379C}"/>
                          </a:ext>
                        </a:extLst>
                      </p:cNvPr>
                      <p:cNvPicPr>
                        <a:picLocks noChangeAspect="1" noChangeArrowheads="1"/>
                      </p:cNvPicPr>
                      <p:nvPr/>
                    </p:nvPicPr>
                    <p:blipFill>
                      <a:blip r:embed="rId6"/>
                      <a:srcRect/>
                      <a:stretch>
                        <a:fillRect/>
                      </a:stretch>
                    </p:blipFill>
                    <p:spPr bwMode="auto">
                      <a:xfrm>
                        <a:off x="3293830" y="638753"/>
                        <a:ext cx="1218639" cy="636587"/>
                      </a:xfrm>
                      <a:prstGeom prst="rect">
                        <a:avLst/>
                      </a:prstGeom>
                      <a:noFill/>
                      <a:ln>
                        <a:noFill/>
                      </a:ln>
                      <a:effectLst/>
                      <a:extLst/>
                    </p:spPr>
                  </p:pic>
                </p:oleObj>
              </mc:Fallback>
            </mc:AlternateContent>
          </a:graphicData>
        </a:graphic>
      </p:graphicFrame>
      <p:graphicFrame>
        <p:nvGraphicFramePr>
          <p:cNvPr id="11" name="Object 16">
            <a:extLst>
              <a:ext uri="{FF2B5EF4-FFF2-40B4-BE49-F238E27FC236}">
                <a16:creationId xmlns:a16="http://schemas.microsoft.com/office/drawing/2014/main" id="{48ECB732-FD8B-4ACC-A719-811F608B6EEC}"/>
              </a:ext>
            </a:extLst>
          </p:cNvPr>
          <p:cNvGraphicFramePr>
            <a:graphicFrameLocks noChangeAspect="1"/>
          </p:cNvGraphicFramePr>
          <p:nvPr>
            <p:extLst>
              <p:ext uri="{D42A27DB-BD31-4B8C-83A1-F6EECF244321}">
                <p14:modId xmlns:p14="http://schemas.microsoft.com/office/powerpoint/2010/main" val="1385088958"/>
              </p:ext>
            </p:extLst>
          </p:nvPr>
        </p:nvGraphicFramePr>
        <p:xfrm>
          <a:off x="226755" y="2156270"/>
          <a:ext cx="6078537" cy="1250950"/>
        </p:xfrm>
        <a:graphic>
          <a:graphicData uri="http://schemas.openxmlformats.org/presentationml/2006/ole">
            <mc:AlternateContent xmlns:mc="http://schemas.openxmlformats.org/markup-compatibility/2006">
              <mc:Choice xmlns:v="urn:schemas-microsoft-com:vml" Requires="v">
                <p:oleObj spid="_x0000_s177912" name="Equation" r:id="rId7" imgW="2374560" imgH="482400" progId="Equation.DSMT4">
                  <p:embed/>
                </p:oleObj>
              </mc:Choice>
              <mc:Fallback>
                <p:oleObj name="Equation" r:id="rId7" imgW="2374560" imgH="482400" progId="Equation.DSMT4">
                  <p:embed/>
                  <p:pic>
                    <p:nvPicPr>
                      <p:cNvPr id="12" name="Object 16">
                        <a:extLst>
                          <a:ext uri="{FF2B5EF4-FFF2-40B4-BE49-F238E27FC236}">
                            <a16:creationId xmlns:a16="http://schemas.microsoft.com/office/drawing/2014/main" id="{9E564B0B-DCB9-4B7D-9026-4EA3049E395A}"/>
                          </a:ext>
                        </a:extLst>
                      </p:cNvPr>
                      <p:cNvPicPr>
                        <a:picLocks noChangeAspect="1" noChangeArrowheads="1"/>
                      </p:cNvPicPr>
                      <p:nvPr/>
                    </p:nvPicPr>
                    <p:blipFill>
                      <a:blip r:embed="rId8"/>
                      <a:srcRect/>
                      <a:stretch>
                        <a:fillRect/>
                      </a:stretch>
                    </p:blipFill>
                    <p:spPr bwMode="auto">
                      <a:xfrm>
                        <a:off x="226755" y="2156270"/>
                        <a:ext cx="6078537"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6">
            <a:extLst>
              <a:ext uri="{FF2B5EF4-FFF2-40B4-BE49-F238E27FC236}">
                <a16:creationId xmlns:a16="http://schemas.microsoft.com/office/drawing/2014/main" id="{148841AE-3EC9-4447-8070-C1BBDA520019}"/>
              </a:ext>
            </a:extLst>
          </p:cNvPr>
          <p:cNvGraphicFramePr>
            <a:graphicFrameLocks noChangeAspect="1"/>
          </p:cNvGraphicFramePr>
          <p:nvPr>
            <p:extLst>
              <p:ext uri="{D42A27DB-BD31-4B8C-83A1-F6EECF244321}">
                <p14:modId xmlns:p14="http://schemas.microsoft.com/office/powerpoint/2010/main" val="2157925602"/>
              </p:ext>
            </p:extLst>
          </p:nvPr>
        </p:nvGraphicFramePr>
        <p:xfrm>
          <a:off x="6435725" y="2312893"/>
          <a:ext cx="5756275" cy="1020762"/>
        </p:xfrm>
        <a:graphic>
          <a:graphicData uri="http://schemas.openxmlformats.org/presentationml/2006/ole">
            <mc:AlternateContent xmlns:mc="http://schemas.openxmlformats.org/markup-compatibility/2006">
              <mc:Choice xmlns:v="urn:schemas-microsoft-com:vml" Requires="v">
                <p:oleObj spid="_x0000_s177913" name="Equation" r:id="rId9" imgW="2247840" imgH="393480" progId="Equation.DSMT4">
                  <p:embed/>
                </p:oleObj>
              </mc:Choice>
              <mc:Fallback>
                <p:oleObj name="Equation" r:id="rId9" imgW="2247840" imgH="393480" progId="Equation.DSMT4">
                  <p:embed/>
                  <p:pic>
                    <p:nvPicPr>
                      <p:cNvPr id="13" name="Object 16">
                        <a:extLst>
                          <a:ext uri="{FF2B5EF4-FFF2-40B4-BE49-F238E27FC236}">
                            <a16:creationId xmlns:a16="http://schemas.microsoft.com/office/drawing/2014/main" id="{67A4D411-5A10-4ABB-9DE9-0B5E5D3694F8}"/>
                          </a:ext>
                        </a:extLst>
                      </p:cNvPr>
                      <p:cNvPicPr>
                        <a:picLocks noChangeAspect="1" noChangeArrowheads="1"/>
                      </p:cNvPicPr>
                      <p:nvPr/>
                    </p:nvPicPr>
                    <p:blipFill>
                      <a:blip r:embed="rId10"/>
                      <a:srcRect/>
                      <a:stretch>
                        <a:fillRect/>
                      </a:stretch>
                    </p:blipFill>
                    <p:spPr bwMode="auto">
                      <a:xfrm>
                        <a:off x="6435725" y="2312893"/>
                        <a:ext cx="575627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BC2114DF-606A-43AB-804C-B5927C7414AF}"/>
              </a:ext>
            </a:extLst>
          </p:cNvPr>
          <p:cNvGraphicFramePr>
            <a:graphicFrameLocks noChangeAspect="1"/>
          </p:cNvGraphicFramePr>
          <p:nvPr>
            <p:extLst>
              <p:ext uri="{D42A27DB-BD31-4B8C-83A1-F6EECF244321}">
                <p14:modId xmlns:p14="http://schemas.microsoft.com/office/powerpoint/2010/main" val="3037434672"/>
              </p:ext>
            </p:extLst>
          </p:nvPr>
        </p:nvGraphicFramePr>
        <p:xfrm>
          <a:off x="683150" y="4990922"/>
          <a:ext cx="3216275" cy="787400"/>
        </p:xfrm>
        <a:graphic>
          <a:graphicData uri="http://schemas.openxmlformats.org/presentationml/2006/ole">
            <mc:AlternateContent xmlns:mc="http://schemas.openxmlformats.org/markup-compatibility/2006">
              <mc:Choice xmlns:v="urn:schemas-microsoft-com:vml" Requires="v">
                <p:oleObj spid="_x0000_s177914" name="Equation" r:id="rId11" imgW="990360" imgH="241200" progId="Equation.DSMT4">
                  <p:embed/>
                </p:oleObj>
              </mc:Choice>
              <mc:Fallback>
                <p:oleObj name="Equation" r:id="rId11" imgW="990360" imgH="241200" progId="Equation.DSMT4">
                  <p:embed/>
                  <p:pic>
                    <p:nvPicPr>
                      <p:cNvPr id="23" name="对象 22">
                        <a:extLst>
                          <a:ext uri="{FF2B5EF4-FFF2-40B4-BE49-F238E27FC236}">
                            <a16:creationId xmlns:a16="http://schemas.microsoft.com/office/drawing/2014/main" id="{86157A1E-ADBF-481B-A0E7-255E82A72DC0}"/>
                          </a:ext>
                        </a:extLst>
                      </p:cNvPr>
                      <p:cNvPicPr>
                        <a:picLocks noChangeAspect="1" noChangeArrowheads="1"/>
                      </p:cNvPicPr>
                      <p:nvPr/>
                    </p:nvPicPr>
                    <p:blipFill>
                      <a:blip r:embed="rId12"/>
                      <a:srcRect/>
                      <a:stretch>
                        <a:fillRect/>
                      </a:stretch>
                    </p:blipFill>
                    <p:spPr bwMode="auto">
                      <a:xfrm>
                        <a:off x="683150" y="4990922"/>
                        <a:ext cx="3216275" cy="787400"/>
                      </a:xfrm>
                      <a:prstGeom prst="rect">
                        <a:avLst/>
                      </a:prstGeom>
                      <a:noFill/>
                    </p:spPr>
                  </p:pic>
                </p:oleObj>
              </mc:Fallback>
            </mc:AlternateContent>
          </a:graphicData>
        </a:graphic>
      </p:graphicFrame>
      <p:graphicFrame>
        <p:nvGraphicFramePr>
          <p:cNvPr id="37" name="对象 36">
            <a:extLst>
              <a:ext uri="{FF2B5EF4-FFF2-40B4-BE49-F238E27FC236}">
                <a16:creationId xmlns:a16="http://schemas.microsoft.com/office/drawing/2014/main" id="{19971AE7-8AC6-4BE6-B37D-77A45E0D31B6}"/>
              </a:ext>
            </a:extLst>
          </p:cNvPr>
          <p:cNvGraphicFramePr>
            <a:graphicFrameLocks noChangeAspect="1"/>
          </p:cNvGraphicFramePr>
          <p:nvPr>
            <p:extLst>
              <p:ext uri="{D42A27DB-BD31-4B8C-83A1-F6EECF244321}">
                <p14:modId xmlns:p14="http://schemas.microsoft.com/office/powerpoint/2010/main" val="26094817"/>
              </p:ext>
            </p:extLst>
          </p:nvPr>
        </p:nvGraphicFramePr>
        <p:xfrm>
          <a:off x="1077803" y="5584970"/>
          <a:ext cx="3217862" cy="1284288"/>
        </p:xfrm>
        <a:graphic>
          <a:graphicData uri="http://schemas.openxmlformats.org/presentationml/2006/ole">
            <mc:AlternateContent xmlns:mc="http://schemas.openxmlformats.org/markup-compatibility/2006">
              <mc:Choice xmlns:v="urn:schemas-microsoft-com:vml" Requires="v">
                <p:oleObj spid="_x0000_s177915" name="Equation" r:id="rId13" imgW="990360" imgH="393480" progId="Equation.DSMT4">
                  <p:embed/>
                </p:oleObj>
              </mc:Choice>
              <mc:Fallback>
                <p:oleObj name="Equation" r:id="rId13" imgW="990360" imgH="393480" progId="Equation.DSMT4">
                  <p:embed/>
                  <p:pic>
                    <p:nvPicPr>
                      <p:cNvPr id="24" name="对象 23">
                        <a:extLst>
                          <a:ext uri="{FF2B5EF4-FFF2-40B4-BE49-F238E27FC236}">
                            <a16:creationId xmlns:a16="http://schemas.microsoft.com/office/drawing/2014/main" id="{1C43C8BC-A84F-4F21-B57A-38383EE81E46}"/>
                          </a:ext>
                        </a:extLst>
                      </p:cNvPr>
                      <p:cNvPicPr>
                        <a:picLocks noChangeAspect="1" noChangeArrowheads="1"/>
                      </p:cNvPicPr>
                      <p:nvPr/>
                    </p:nvPicPr>
                    <p:blipFill>
                      <a:blip r:embed="rId14"/>
                      <a:srcRect/>
                      <a:stretch>
                        <a:fillRect/>
                      </a:stretch>
                    </p:blipFill>
                    <p:spPr bwMode="auto">
                      <a:xfrm>
                        <a:off x="1077803" y="5584970"/>
                        <a:ext cx="3217862" cy="1284288"/>
                      </a:xfrm>
                      <a:prstGeom prst="rect">
                        <a:avLst/>
                      </a:prstGeom>
                      <a:noFill/>
                    </p:spPr>
                  </p:pic>
                </p:oleObj>
              </mc:Fallback>
            </mc:AlternateContent>
          </a:graphicData>
        </a:graphic>
      </p:graphicFrame>
      <p:sp>
        <p:nvSpPr>
          <p:cNvPr id="38" name="AutoShape 12">
            <a:extLst>
              <a:ext uri="{FF2B5EF4-FFF2-40B4-BE49-F238E27FC236}">
                <a16:creationId xmlns:a16="http://schemas.microsoft.com/office/drawing/2014/main" id="{2771D75B-14F2-4AB4-8703-F754B379EE7C}"/>
              </a:ext>
            </a:extLst>
          </p:cNvPr>
          <p:cNvSpPr>
            <a:spLocks noChangeArrowheads="1"/>
          </p:cNvSpPr>
          <p:nvPr/>
        </p:nvSpPr>
        <p:spPr bwMode="auto">
          <a:xfrm>
            <a:off x="7004671" y="6096616"/>
            <a:ext cx="1824760"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39" name="Object 2">
            <a:extLst>
              <a:ext uri="{FF2B5EF4-FFF2-40B4-BE49-F238E27FC236}">
                <a16:creationId xmlns:a16="http://schemas.microsoft.com/office/drawing/2014/main" id="{20B957C3-939E-4544-9B5E-F034C88066D4}"/>
              </a:ext>
            </a:extLst>
          </p:cNvPr>
          <p:cNvGraphicFramePr>
            <a:graphicFrameLocks noChangeAspect="1"/>
          </p:cNvGraphicFramePr>
          <p:nvPr>
            <p:extLst>
              <p:ext uri="{D42A27DB-BD31-4B8C-83A1-F6EECF244321}">
                <p14:modId xmlns:p14="http://schemas.microsoft.com/office/powerpoint/2010/main" val="3863862102"/>
              </p:ext>
            </p:extLst>
          </p:nvPr>
        </p:nvGraphicFramePr>
        <p:xfrm>
          <a:off x="9091649" y="5973091"/>
          <a:ext cx="2895600" cy="636588"/>
        </p:xfrm>
        <a:graphic>
          <a:graphicData uri="http://schemas.openxmlformats.org/presentationml/2006/ole">
            <mc:AlternateContent xmlns:mc="http://schemas.openxmlformats.org/markup-compatibility/2006">
              <mc:Choice xmlns:v="urn:schemas-microsoft-com:vml" Requires="v">
                <p:oleObj spid="_x0000_s177916" name="Equation" r:id="rId15" imgW="1155600" imgH="203040" progId="Equation.DSMT4">
                  <p:embed/>
                </p:oleObj>
              </mc:Choice>
              <mc:Fallback>
                <p:oleObj name="Equation" r:id="rId15" imgW="1155600" imgH="203040" progId="Equation.DSMT4">
                  <p:embed/>
                  <p:pic>
                    <p:nvPicPr>
                      <p:cNvPr id="10" name="Object 2">
                        <a:extLst>
                          <a:ext uri="{FF2B5EF4-FFF2-40B4-BE49-F238E27FC236}">
                            <a16:creationId xmlns:a16="http://schemas.microsoft.com/office/drawing/2014/main" id="{E59B0A56-6C80-4400-9C2D-962F5AA5FED2}"/>
                          </a:ext>
                        </a:extLst>
                      </p:cNvPr>
                      <p:cNvPicPr>
                        <a:picLocks noChangeAspect="1" noChangeArrowheads="1"/>
                      </p:cNvPicPr>
                      <p:nvPr/>
                    </p:nvPicPr>
                    <p:blipFill>
                      <a:blip r:embed="rId16"/>
                      <a:srcRect/>
                      <a:stretch>
                        <a:fillRect/>
                      </a:stretch>
                    </p:blipFill>
                    <p:spPr bwMode="auto">
                      <a:xfrm>
                        <a:off x="9091649" y="5973091"/>
                        <a:ext cx="2895600" cy="636588"/>
                      </a:xfrm>
                      <a:prstGeom prst="rect">
                        <a:avLst/>
                      </a:prstGeom>
                      <a:solidFill>
                        <a:srgbClr val="FFFF00"/>
                      </a:solidFill>
                      <a:ln>
                        <a:noFill/>
                      </a:ln>
                      <a:effectLst/>
                      <a:extLst/>
                    </p:spPr>
                  </p:pic>
                </p:oleObj>
              </mc:Fallback>
            </mc:AlternateContent>
          </a:graphicData>
        </a:graphic>
      </p:graphicFrame>
      <p:sp>
        <p:nvSpPr>
          <p:cNvPr id="40" name="矩形 39">
            <a:extLst>
              <a:ext uri="{FF2B5EF4-FFF2-40B4-BE49-F238E27FC236}">
                <a16:creationId xmlns:a16="http://schemas.microsoft.com/office/drawing/2014/main" id="{EBC19E59-45F0-4813-AF34-B3EEE9A0F684}"/>
              </a:ext>
            </a:extLst>
          </p:cNvPr>
          <p:cNvSpPr/>
          <p:nvPr/>
        </p:nvSpPr>
        <p:spPr>
          <a:xfrm>
            <a:off x="270847" y="3264469"/>
            <a:ext cx="4134465"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粒子的动量</a:t>
            </a:r>
            <a:r>
              <a:rPr lang="zh-CN" altLang="en-US" sz="2800" b="1" dirty="0">
                <a:solidFill>
                  <a:srgbClr val="FF00FF"/>
                </a:solidFill>
                <a:latin typeface="Times New Roman" panose="02020603050405020304" pitchFamily="18" charset="0"/>
                <a:cs typeface="Times New Roman" panose="02020603050405020304" pitchFamily="18" charset="0"/>
              </a:rPr>
              <a:t>的可能值</a:t>
            </a:r>
            <a:endParaRPr lang="zh-CN" altLang="en-US" sz="2800" dirty="0">
              <a:solidFill>
                <a:srgbClr val="FF00FF"/>
              </a:solidFill>
            </a:endParaRPr>
          </a:p>
        </p:txBody>
      </p:sp>
      <p:graphicFrame>
        <p:nvGraphicFramePr>
          <p:cNvPr id="41" name="Object 2">
            <a:extLst>
              <a:ext uri="{FF2B5EF4-FFF2-40B4-BE49-F238E27FC236}">
                <a16:creationId xmlns:a16="http://schemas.microsoft.com/office/drawing/2014/main" id="{BF721223-4E14-499D-9B13-B2A7022694D3}"/>
              </a:ext>
            </a:extLst>
          </p:cNvPr>
          <p:cNvGraphicFramePr>
            <a:graphicFrameLocks noChangeAspect="1"/>
          </p:cNvGraphicFramePr>
          <p:nvPr>
            <p:extLst>
              <p:ext uri="{D42A27DB-BD31-4B8C-83A1-F6EECF244321}">
                <p14:modId xmlns:p14="http://schemas.microsoft.com/office/powerpoint/2010/main" val="1321618439"/>
              </p:ext>
            </p:extLst>
          </p:nvPr>
        </p:nvGraphicFramePr>
        <p:xfrm>
          <a:off x="5462624" y="3407220"/>
          <a:ext cx="709539" cy="557212"/>
        </p:xfrm>
        <a:graphic>
          <a:graphicData uri="http://schemas.openxmlformats.org/presentationml/2006/ole">
            <mc:AlternateContent xmlns:mc="http://schemas.openxmlformats.org/markup-compatibility/2006">
              <mc:Choice xmlns:v="urn:schemas-microsoft-com:vml" Requires="v">
                <p:oleObj spid="_x0000_s177917" name="Equation" r:id="rId17" imgW="203040" imgH="177480" progId="Equation.DSMT4">
                  <p:embed/>
                </p:oleObj>
              </mc:Choice>
              <mc:Fallback>
                <p:oleObj name="Equation" r:id="rId17" imgW="203040" imgH="177480" progId="Equation.DSMT4">
                  <p:embed/>
                  <p:pic>
                    <p:nvPicPr>
                      <p:cNvPr id="26" name="Object 2">
                        <a:extLst>
                          <a:ext uri="{FF2B5EF4-FFF2-40B4-BE49-F238E27FC236}">
                            <a16:creationId xmlns:a16="http://schemas.microsoft.com/office/drawing/2014/main" id="{5C3F19A6-8199-438F-AA3A-9D53536E1541}"/>
                          </a:ext>
                        </a:extLst>
                      </p:cNvPr>
                      <p:cNvPicPr>
                        <a:picLocks noChangeAspect="1" noChangeArrowheads="1"/>
                      </p:cNvPicPr>
                      <p:nvPr/>
                    </p:nvPicPr>
                    <p:blipFill>
                      <a:blip r:embed="rId18"/>
                      <a:srcRect/>
                      <a:stretch>
                        <a:fillRect/>
                      </a:stretch>
                    </p:blipFill>
                    <p:spPr bwMode="auto">
                      <a:xfrm>
                        <a:off x="5462624" y="3407220"/>
                        <a:ext cx="709539" cy="557212"/>
                      </a:xfrm>
                      <a:prstGeom prst="rect">
                        <a:avLst/>
                      </a:prstGeom>
                      <a:noFill/>
                      <a:ln>
                        <a:noFill/>
                      </a:ln>
                      <a:effectLst/>
                      <a:extLst/>
                    </p:spPr>
                  </p:pic>
                </p:oleObj>
              </mc:Fallback>
            </mc:AlternateContent>
          </a:graphicData>
        </a:graphic>
      </p:graphicFrame>
      <p:graphicFrame>
        <p:nvGraphicFramePr>
          <p:cNvPr id="42" name="Object 2">
            <a:extLst>
              <a:ext uri="{FF2B5EF4-FFF2-40B4-BE49-F238E27FC236}">
                <a16:creationId xmlns:a16="http://schemas.microsoft.com/office/drawing/2014/main" id="{C7C5989A-6B77-4159-A15B-7ED56FC5CA76}"/>
              </a:ext>
            </a:extLst>
          </p:cNvPr>
          <p:cNvGraphicFramePr>
            <a:graphicFrameLocks noChangeAspect="1"/>
          </p:cNvGraphicFramePr>
          <p:nvPr>
            <p:extLst>
              <p:ext uri="{D42A27DB-BD31-4B8C-83A1-F6EECF244321}">
                <p14:modId xmlns:p14="http://schemas.microsoft.com/office/powerpoint/2010/main" val="3943107524"/>
              </p:ext>
            </p:extLst>
          </p:nvPr>
        </p:nvGraphicFramePr>
        <p:xfrm>
          <a:off x="6961981" y="3333655"/>
          <a:ext cx="1019175" cy="557212"/>
        </p:xfrm>
        <a:graphic>
          <a:graphicData uri="http://schemas.openxmlformats.org/presentationml/2006/ole">
            <mc:AlternateContent xmlns:mc="http://schemas.openxmlformats.org/markup-compatibility/2006">
              <mc:Choice xmlns:v="urn:schemas-microsoft-com:vml" Requires="v">
                <p:oleObj spid="_x0000_s177918" name="Equation" r:id="rId19" imgW="291960" imgH="177480" progId="Equation.DSMT4">
                  <p:embed/>
                </p:oleObj>
              </mc:Choice>
              <mc:Fallback>
                <p:oleObj name="Equation" r:id="rId19" imgW="291960" imgH="177480" progId="Equation.DSMT4">
                  <p:embed/>
                  <p:pic>
                    <p:nvPicPr>
                      <p:cNvPr id="27" name="Object 2">
                        <a:extLst>
                          <a:ext uri="{FF2B5EF4-FFF2-40B4-BE49-F238E27FC236}">
                            <a16:creationId xmlns:a16="http://schemas.microsoft.com/office/drawing/2014/main" id="{D8CEACF0-E2A6-4C6C-A0E6-DD40BFF8216E}"/>
                          </a:ext>
                        </a:extLst>
                      </p:cNvPr>
                      <p:cNvPicPr>
                        <a:picLocks noChangeAspect="1" noChangeArrowheads="1"/>
                      </p:cNvPicPr>
                      <p:nvPr/>
                    </p:nvPicPr>
                    <p:blipFill>
                      <a:blip r:embed="rId20"/>
                      <a:srcRect/>
                      <a:stretch>
                        <a:fillRect/>
                      </a:stretch>
                    </p:blipFill>
                    <p:spPr bwMode="auto">
                      <a:xfrm>
                        <a:off x="6961981" y="3333655"/>
                        <a:ext cx="1019175" cy="557212"/>
                      </a:xfrm>
                      <a:prstGeom prst="rect">
                        <a:avLst/>
                      </a:prstGeom>
                      <a:noFill/>
                      <a:ln>
                        <a:noFill/>
                      </a:ln>
                      <a:effectLst/>
                      <a:extLst/>
                    </p:spPr>
                  </p:pic>
                </p:oleObj>
              </mc:Fallback>
            </mc:AlternateContent>
          </a:graphicData>
        </a:graphic>
      </p:graphicFrame>
      <p:graphicFrame>
        <p:nvGraphicFramePr>
          <p:cNvPr id="43" name="Object 2">
            <a:extLst>
              <a:ext uri="{FF2B5EF4-FFF2-40B4-BE49-F238E27FC236}">
                <a16:creationId xmlns:a16="http://schemas.microsoft.com/office/drawing/2014/main" id="{C7537B2A-202D-4A16-991D-5D0C3AF7E035}"/>
              </a:ext>
            </a:extLst>
          </p:cNvPr>
          <p:cNvGraphicFramePr>
            <a:graphicFrameLocks noChangeAspect="1"/>
          </p:cNvGraphicFramePr>
          <p:nvPr>
            <p:extLst>
              <p:ext uri="{D42A27DB-BD31-4B8C-83A1-F6EECF244321}">
                <p14:modId xmlns:p14="http://schemas.microsoft.com/office/powerpoint/2010/main" val="4097863989"/>
              </p:ext>
            </p:extLst>
          </p:nvPr>
        </p:nvGraphicFramePr>
        <p:xfrm>
          <a:off x="8637588" y="3327400"/>
          <a:ext cx="976312" cy="557213"/>
        </p:xfrm>
        <a:graphic>
          <a:graphicData uri="http://schemas.openxmlformats.org/presentationml/2006/ole">
            <mc:AlternateContent xmlns:mc="http://schemas.openxmlformats.org/markup-compatibility/2006">
              <mc:Choice xmlns:v="urn:schemas-microsoft-com:vml" Requires="v">
                <p:oleObj spid="_x0000_s177919" name="Equation" r:id="rId21" imgW="279360" imgH="177480" progId="Equation.DSMT4">
                  <p:embed/>
                </p:oleObj>
              </mc:Choice>
              <mc:Fallback>
                <p:oleObj name="Equation" r:id="rId21" imgW="279360" imgH="177480" progId="Equation.DSMT4">
                  <p:embed/>
                  <p:pic>
                    <p:nvPicPr>
                      <p:cNvPr id="28" name="Object 2">
                        <a:extLst>
                          <a:ext uri="{FF2B5EF4-FFF2-40B4-BE49-F238E27FC236}">
                            <a16:creationId xmlns:a16="http://schemas.microsoft.com/office/drawing/2014/main" id="{37CDAF92-79A0-4652-97C1-14D1590DCA0F}"/>
                          </a:ext>
                        </a:extLst>
                      </p:cNvPr>
                      <p:cNvPicPr>
                        <a:picLocks noChangeAspect="1" noChangeArrowheads="1"/>
                      </p:cNvPicPr>
                      <p:nvPr/>
                    </p:nvPicPr>
                    <p:blipFill>
                      <a:blip r:embed="rId22"/>
                      <a:srcRect/>
                      <a:stretch>
                        <a:fillRect/>
                      </a:stretch>
                    </p:blipFill>
                    <p:spPr bwMode="auto">
                      <a:xfrm>
                        <a:off x="8637588" y="3327400"/>
                        <a:ext cx="976312" cy="557213"/>
                      </a:xfrm>
                      <a:prstGeom prst="rect">
                        <a:avLst/>
                      </a:prstGeom>
                      <a:noFill/>
                      <a:ln>
                        <a:noFill/>
                      </a:ln>
                      <a:effectLst/>
                      <a:extLst/>
                    </p:spPr>
                  </p:pic>
                </p:oleObj>
              </mc:Fallback>
            </mc:AlternateContent>
          </a:graphicData>
        </a:graphic>
      </p:graphicFrame>
      <p:graphicFrame>
        <p:nvGraphicFramePr>
          <p:cNvPr id="44" name="Object 2">
            <a:extLst>
              <a:ext uri="{FF2B5EF4-FFF2-40B4-BE49-F238E27FC236}">
                <a16:creationId xmlns:a16="http://schemas.microsoft.com/office/drawing/2014/main" id="{C1DB5EAD-FAF9-43D8-BBBB-2D19DC1B7341}"/>
              </a:ext>
            </a:extLst>
          </p:cNvPr>
          <p:cNvGraphicFramePr>
            <a:graphicFrameLocks noChangeAspect="1"/>
          </p:cNvGraphicFramePr>
          <p:nvPr>
            <p:extLst>
              <p:ext uri="{D42A27DB-BD31-4B8C-83A1-F6EECF244321}">
                <p14:modId xmlns:p14="http://schemas.microsoft.com/office/powerpoint/2010/main" val="2428365178"/>
              </p:ext>
            </p:extLst>
          </p:nvPr>
        </p:nvGraphicFramePr>
        <p:xfrm>
          <a:off x="10401300" y="3351213"/>
          <a:ext cx="1241425" cy="557212"/>
        </p:xfrm>
        <a:graphic>
          <a:graphicData uri="http://schemas.openxmlformats.org/presentationml/2006/ole">
            <mc:AlternateContent xmlns:mc="http://schemas.openxmlformats.org/markup-compatibility/2006">
              <mc:Choice xmlns:v="urn:schemas-microsoft-com:vml" Requires="v">
                <p:oleObj spid="_x0000_s177920" name="Equation" r:id="rId23" imgW="355320" imgH="177480" progId="Equation.DSMT4">
                  <p:embed/>
                </p:oleObj>
              </mc:Choice>
              <mc:Fallback>
                <p:oleObj name="Equation" r:id="rId23" imgW="355320" imgH="177480" progId="Equation.DSMT4">
                  <p:embed/>
                  <p:pic>
                    <p:nvPicPr>
                      <p:cNvPr id="29" name="Object 2">
                        <a:extLst>
                          <a:ext uri="{FF2B5EF4-FFF2-40B4-BE49-F238E27FC236}">
                            <a16:creationId xmlns:a16="http://schemas.microsoft.com/office/drawing/2014/main" id="{33126A47-BF93-40E3-AF78-71EE7B3F8278}"/>
                          </a:ext>
                        </a:extLst>
                      </p:cNvPr>
                      <p:cNvPicPr>
                        <a:picLocks noChangeAspect="1" noChangeArrowheads="1"/>
                      </p:cNvPicPr>
                      <p:nvPr/>
                    </p:nvPicPr>
                    <p:blipFill>
                      <a:blip r:embed="rId24"/>
                      <a:srcRect/>
                      <a:stretch>
                        <a:fillRect/>
                      </a:stretch>
                    </p:blipFill>
                    <p:spPr bwMode="auto">
                      <a:xfrm>
                        <a:off x="10401300" y="3351213"/>
                        <a:ext cx="1241425" cy="557212"/>
                      </a:xfrm>
                      <a:prstGeom prst="rect">
                        <a:avLst/>
                      </a:prstGeom>
                      <a:noFill/>
                      <a:ln>
                        <a:noFill/>
                      </a:ln>
                      <a:effectLst/>
                      <a:extLst/>
                    </p:spPr>
                  </p:pic>
                </p:oleObj>
              </mc:Fallback>
            </mc:AlternateContent>
          </a:graphicData>
        </a:graphic>
      </p:graphicFrame>
      <p:sp>
        <p:nvSpPr>
          <p:cNvPr id="45" name="矩形 44">
            <a:extLst>
              <a:ext uri="{FF2B5EF4-FFF2-40B4-BE49-F238E27FC236}">
                <a16:creationId xmlns:a16="http://schemas.microsoft.com/office/drawing/2014/main" id="{3130636E-11D1-4C49-B651-08F660D93D26}"/>
              </a:ext>
            </a:extLst>
          </p:cNvPr>
          <p:cNvSpPr/>
          <p:nvPr/>
        </p:nvSpPr>
        <p:spPr>
          <a:xfrm>
            <a:off x="2694916" y="4494034"/>
            <a:ext cx="2339102"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归一化得概率</a:t>
            </a:r>
            <a:endParaRPr lang="zh-CN" altLang="en-US" sz="2800" dirty="0"/>
          </a:p>
        </p:txBody>
      </p:sp>
      <p:graphicFrame>
        <p:nvGraphicFramePr>
          <p:cNvPr id="46" name="Object 2">
            <a:extLst>
              <a:ext uri="{FF2B5EF4-FFF2-40B4-BE49-F238E27FC236}">
                <a16:creationId xmlns:a16="http://schemas.microsoft.com/office/drawing/2014/main" id="{38221AED-29F2-45FB-84A5-22B6F51EABEA}"/>
              </a:ext>
            </a:extLst>
          </p:cNvPr>
          <p:cNvGraphicFramePr>
            <a:graphicFrameLocks noChangeAspect="1"/>
          </p:cNvGraphicFramePr>
          <p:nvPr>
            <p:extLst>
              <p:ext uri="{D42A27DB-BD31-4B8C-83A1-F6EECF244321}">
                <p14:modId xmlns:p14="http://schemas.microsoft.com/office/powerpoint/2010/main" val="576598685"/>
              </p:ext>
            </p:extLst>
          </p:nvPr>
        </p:nvGraphicFramePr>
        <p:xfrm>
          <a:off x="5359400" y="4105275"/>
          <a:ext cx="709613" cy="1233488"/>
        </p:xfrm>
        <a:graphic>
          <a:graphicData uri="http://schemas.openxmlformats.org/presentationml/2006/ole">
            <mc:AlternateContent xmlns:mc="http://schemas.openxmlformats.org/markup-compatibility/2006">
              <mc:Choice xmlns:v="urn:schemas-microsoft-com:vml" Requires="v">
                <p:oleObj spid="_x0000_s177921" name="Equation" r:id="rId25" imgW="203040" imgH="393480" progId="Equation.DSMT4">
                  <p:embed/>
                </p:oleObj>
              </mc:Choice>
              <mc:Fallback>
                <p:oleObj name="Equation" r:id="rId25" imgW="203040" imgH="393480" progId="Equation.DSMT4">
                  <p:embed/>
                  <p:pic>
                    <p:nvPicPr>
                      <p:cNvPr id="31" name="Object 2">
                        <a:extLst>
                          <a:ext uri="{FF2B5EF4-FFF2-40B4-BE49-F238E27FC236}">
                            <a16:creationId xmlns:a16="http://schemas.microsoft.com/office/drawing/2014/main" id="{9713EF22-81B4-4228-8E75-AB9CC4E0D227}"/>
                          </a:ext>
                        </a:extLst>
                      </p:cNvPr>
                      <p:cNvPicPr>
                        <a:picLocks noChangeAspect="1" noChangeArrowheads="1"/>
                      </p:cNvPicPr>
                      <p:nvPr/>
                    </p:nvPicPr>
                    <p:blipFill>
                      <a:blip r:embed="rId26"/>
                      <a:srcRect/>
                      <a:stretch>
                        <a:fillRect/>
                      </a:stretch>
                    </p:blipFill>
                    <p:spPr bwMode="auto">
                      <a:xfrm>
                        <a:off x="5359400" y="4105275"/>
                        <a:ext cx="709613" cy="1233488"/>
                      </a:xfrm>
                      <a:prstGeom prst="rect">
                        <a:avLst/>
                      </a:prstGeom>
                      <a:noFill/>
                      <a:ln>
                        <a:noFill/>
                      </a:ln>
                      <a:effectLst/>
                      <a:extLst/>
                    </p:spPr>
                  </p:pic>
                </p:oleObj>
              </mc:Fallback>
            </mc:AlternateContent>
          </a:graphicData>
        </a:graphic>
      </p:graphicFrame>
      <p:graphicFrame>
        <p:nvGraphicFramePr>
          <p:cNvPr id="47" name="Object 2">
            <a:extLst>
              <a:ext uri="{FF2B5EF4-FFF2-40B4-BE49-F238E27FC236}">
                <a16:creationId xmlns:a16="http://schemas.microsoft.com/office/drawing/2014/main" id="{BA9312B0-83D4-441F-9CA7-E95CC9263143}"/>
              </a:ext>
            </a:extLst>
          </p:cNvPr>
          <p:cNvGraphicFramePr>
            <a:graphicFrameLocks noChangeAspect="1"/>
          </p:cNvGraphicFramePr>
          <p:nvPr>
            <p:extLst>
              <p:ext uri="{D42A27DB-BD31-4B8C-83A1-F6EECF244321}">
                <p14:modId xmlns:p14="http://schemas.microsoft.com/office/powerpoint/2010/main" val="4149230198"/>
              </p:ext>
            </p:extLst>
          </p:nvPr>
        </p:nvGraphicFramePr>
        <p:xfrm>
          <a:off x="7382803" y="4070953"/>
          <a:ext cx="709613" cy="1233488"/>
        </p:xfrm>
        <a:graphic>
          <a:graphicData uri="http://schemas.openxmlformats.org/presentationml/2006/ole">
            <mc:AlternateContent xmlns:mc="http://schemas.openxmlformats.org/markup-compatibility/2006">
              <mc:Choice xmlns:v="urn:schemas-microsoft-com:vml" Requires="v">
                <p:oleObj spid="_x0000_s177922" name="Equation" r:id="rId27" imgW="203040" imgH="393480" progId="Equation.DSMT4">
                  <p:embed/>
                </p:oleObj>
              </mc:Choice>
              <mc:Fallback>
                <p:oleObj name="Equation" r:id="rId27" imgW="203040" imgH="393480" progId="Equation.DSMT4">
                  <p:embed/>
                  <p:pic>
                    <p:nvPicPr>
                      <p:cNvPr id="32" name="Object 2">
                        <a:extLst>
                          <a:ext uri="{FF2B5EF4-FFF2-40B4-BE49-F238E27FC236}">
                            <a16:creationId xmlns:a16="http://schemas.microsoft.com/office/drawing/2014/main" id="{13A63E01-6934-4216-AE47-DA7E8372085D}"/>
                          </a:ext>
                        </a:extLst>
                      </p:cNvPr>
                      <p:cNvPicPr>
                        <a:picLocks noChangeAspect="1" noChangeArrowheads="1"/>
                      </p:cNvPicPr>
                      <p:nvPr/>
                    </p:nvPicPr>
                    <p:blipFill>
                      <a:blip r:embed="rId26"/>
                      <a:srcRect/>
                      <a:stretch>
                        <a:fillRect/>
                      </a:stretch>
                    </p:blipFill>
                    <p:spPr bwMode="auto">
                      <a:xfrm>
                        <a:off x="7382803" y="4070953"/>
                        <a:ext cx="709613" cy="1233488"/>
                      </a:xfrm>
                      <a:prstGeom prst="rect">
                        <a:avLst/>
                      </a:prstGeom>
                      <a:noFill/>
                      <a:ln>
                        <a:noFill/>
                      </a:ln>
                      <a:effectLst/>
                      <a:extLst/>
                    </p:spPr>
                  </p:pic>
                </p:oleObj>
              </mc:Fallback>
            </mc:AlternateContent>
          </a:graphicData>
        </a:graphic>
      </p:graphicFrame>
      <p:graphicFrame>
        <p:nvGraphicFramePr>
          <p:cNvPr id="48" name="Object 2">
            <a:extLst>
              <a:ext uri="{FF2B5EF4-FFF2-40B4-BE49-F238E27FC236}">
                <a16:creationId xmlns:a16="http://schemas.microsoft.com/office/drawing/2014/main" id="{321C5D7D-0C2D-4895-9F0B-657AFAEAAEC2}"/>
              </a:ext>
            </a:extLst>
          </p:cNvPr>
          <p:cNvGraphicFramePr>
            <a:graphicFrameLocks noChangeAspect="1"/>
          </p:cNvGraphicFramePr>
          <p:nvPr>
            <p:extLst>
              <p:ext uri="{D42A27DB-BD31-4B8C-83A1-F6EECF244321}">
                <p14:modId xmlns:p14="http://schemas.microsoft.com/office/powerpoint/2010/main" val="2276187231"/>
              </p:ext>
            </p:extLst>
          </p:nvPr>
        </p:nvGraphicFramePr>
        <p:xfrm>
          <a:off x="8829431" y="4016162"/>
          <a:ext cx="709613" cy="1233488"/>
        </p:xfrm>
        <a:graphic>
          <a:graphicData uri="http://schemas.openxmlformats.org/presentationml/2006/ole">
            <mc:AlternateContent xmlns:mc="http://schemas.openxmlformats.org/markup-compatibility/2006">
              <mc:Choice xmlns:v="urn:schemas-microsoft-com:vml" Requires="v">
                <p:oleObj spid="_x0000_s177923" name="Equation" r:id="rId28" imgW="203040" imgH="393480" progId="Equation.DSMT4">
                  <p:embed/>
                </p:oleObj>
              </mc:Choice>
              <mc:Fallback>
                <p:oleObj name="Equation" r:id="rId28" imgW="203040" imgH="393480" progId="Equation.DSMT4">
                  <p:embed/>
                  <p:pic>
                    <p:nvPicPr>
                      <p:cNvPr id="33" name="Object 2">
                        <a:extLst>
                          <a:ext uri="{FF2B5EF4-FFF2-40B4-BE49-F238E27FC236}">
                            <a16:creationId xmlns:a16="http://schemas.microsoft.com/office/drawing/2014/main" id="{918374E7-AE26-4894-9728-96DEDC179E28}"/>
                          </a:ext>
                        </a:extLst>
                      </p:cNvPr>
                      <p:cNvPicPr>
                        <a:picLocks noChangeAspect="1" noChangeArrowheads="1"/>
                      </p:cNvPicPr>
                      <p:nvPr/>
                    </p:nvPicPr>
                    <p:blipFill>
                      <a:blip r:embed="rId29"/>
                      <a:srcRect/>
                      <a:stretch>
                        <a:fillRect/>
                      </a:stretch>
                    </p:blipFill>
                    <p:spPr bwMode="auto">
                      <a:xfrm>
                        <a:off x="8829431" y="4016162"/>
                        <a:ext cx="709613" cy="1233488"/>
                      </a:xfrm>
                      <a:prstGeom prst="rect">
                        <a:avLst/>
                      </a:prstGeom>
                      <a:noFill/>
                      <a:ln>
                        <a:noFill/>
                      </a:ln>
                      <a:effectLst/>
                      <a:extLst/>
                    </p:spPr>
                  </p:pic>
                </p:oleObj>
              </mc:Fallback>
            </mc:AlternateContent>
          </a:graphicData>
        </a:graphic>
      </p:graphicFrame>
      <p:graphicFrame>
        <p:nvGraphicFramePr>
          <p:cNvPr id="49" name="Object 2">
            <a:extLst>
              <a:ext uri="{FF2B5EF4-FFF2-40B4-BE49-F238E27FC236}">
                <a16:creationId xmlns:a16="http://schemas.microsoft.com/office/drawing/2014/main" id="{D624C6F2-52A3-4726-8D8C-889602B06E7F}"/>
              </a:ext>
            </a:extLst>
          </p:cNvPr>
          <p:cNvGraphicFramePr>
            <a:graphicFrameLocks noChangeAspect="1"/>
          </p:cNvGraphicFramePr>
          <p:nvPr>
            <p:extLst>
              <p:ext uri="{D42A27DB-BD31-4B8C-83A1-F6EECF244321}">
                <p14:modId xmlns:p14="http://schemas.microsoft.com/office/powerpoint/2010/main" val="1651275975"/>
              </p:ext>
            </p:extLst>
          </p:nvPr>
        </p:nvGraphicFramePr>
        <p:xfrm>
          <a:off x="10761394" y="4057096"/>
          <a:ext cx="709613" cy="1233488"/>
        </p:xfrm>
        <a:graphic>
          <a:graphicData uri="http://schemas.openxmlformats.org/presentationml/2006/ole">
            <mc:AlternateContent xmlns:mc="http://schemas.openxmlformats.org/markup-compatibility/2006">
              <mc:Choice xmlns:v="urn:schemas-microsoft-com:vml" Requires="v">
                <p:oleObj spid="_x0000_s177924" name="Equation" r:id="rId30" imgW="203040" imgH="393480" progId="Equation.DSMT4">
                  <p:embed/>
                </p:oleObj>
              </mc:Choice>
              <mc:Fallback>
                <p:oleObj name="Equation" r:id="rId30" imgW="203040" imgH="393480" progId="Equation.DSMT4">
                  <p:embed/>
                  <p:pic>
                    <p:nvPicPr>
                      <p:cNvPr id="34" name="Object 2">
                        <a:extLst>
                          <a:ext uri="{FF2B5EF4-FFF2-40B4-BE49-F238E27FC236}">
                            <a16:creationId xmlns:a16="http://schemas.microsoft.com/office/drawing/2014/main" id="{BFDB776A-95E8-4F0D-8400-A1AE84D9F83D}"/>
                          </a:ext>
                        </a:extLst>
                      </p:cNvPr>
                      <p:cNvPicPr>
                        <a:picLocks noChangeAspect="1" noChangeArrowheads="1"/>
                      </p:cNvPicPr>
                      <p:nvPr/>
                    </p:nvPicPr>
                    <p:blipFill>
                      <a:blip r:embed="rId29"/>
                      <a:srcRect/>
                      <a:stretch>
                        <a:fillRect/>
                      </a:stretch>
                    </p:blipFill>
                    <p:spPr bwMode="auto">
                      <a:xfrm>
                        <a:off x="10761394" y="4057096"/>
                        <a:ext cx="709613" cy="1233488"/>
                      </a:xfrm>
                      <a:prstGeom prst="rect">
                        <a:avLst/>
                      </a:prstGeom>
                      <a:noFill/>
                      <a:ln>
                        <a:noFill/>
                      </a:ln>
                      <a:effectLst/>
                      <a:extLst/>
                    </p:spPr>
                  </p:pic>
                </p:oleObj>
              </mc:Fallback>
            </mc:AlternateContent>
          </a:graphicData>
        </a:graphic>
      </p:graphicFrame>
      <p:sp>
        <p:nvSpPr>
          <p:cNvPr id="50" name="矩形 49">
            <a:extLst>
              <a:ext uri="{FF2B5EF4-FFF2-40B4-BE49-F238E27FC236}">
                <a16:creationId xmlns:a16="http://schemas.microsoft.com/office/drawing/2014/main" id="{9C66B519-5898-4775-8914-9700EDE61DF0}"/>
              </a:ext>
            </a:extLst>
          </p:cNvPr>
          <p:cNvSpPr/>
          <p:nvPr/>
        </p:nvSpPr>
        <p:spPr>
          <a:xfrm>
            <a:off x="4910279" y="5449871"/>
            <a:ext cx="1261884" cy="523220"/>
          </a:xfrm>
          <a:prstGeom prst="rect">
            <a:avLst/>
          </a:prstGeom>
        </p:spPr>
        <p:txBody>
          <a:bodyPr wrap="none">
            <a:spAutoFit/>
          </a:bodyPr>
          <a:lstStyle/>
          <a:p>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endParaRPr lang="zh-CN" altLang="en-US" sz="2800" dirty="0">
              <a:solidFill>
                <a:srgbClr val="C00000"/>
              </a:solidFill>
            </a:endParaRPr>
          </a:p>
        </p:txBody>
      </p:sp>
      <p:graphicFrame>
        <p:nvGraphicFramePr>
          <p:cNvPr id="51" name="Object 2">
            <a:extLst>
              <a:ext uri="{FF2B5EF4-FFF2-40B4-BE49-F238E27FC236}">
                <a16:creationId xmlns:a16="http://schemas.microsoft.com/office/drawing/2014/main" id="{CEC299CA-B884-4D82-848C-A02AC8FEBF7C}"/>
              </a:ext>
            </a:extLst>
          </p:cNvPr>
          <p:cNvGraphicFramePr>
            <a:graphicFrameLocks noChangeAspect="1"/>
          </p:cNvGraphicFramePr>
          <p:nvPr>
            <p:extLst>
              <p:ext uri="{D42A27DB-BD31-4B8C-83A1-F6EECF244321}">
                <p14:modId xmlns:p14="http://schemas.microsoft.com/office/powerpoint/2010/main" val="384162540"/>
              </p:ext>
            </p:extLst>
          </p:nvPr>
        </p:nvGraphicFramePr>
        <p:xfrm>
          <a:off x="6568403" y="5460028"/>
          <a:ext cx="1330325" cy="636588"/>
        </p:xfrm>
        <a:graphic>
          <a:graphicData uri="http://schemas.openxmlformats.org/presentationml/2006/ole">
            <mc:AlternateContent xmlns:mc="http://schemas.openxmlformats.org/markup-compatibility/2006">
              <mc:Choice xmlns:v="urn:schemas-microsoft-com:vml" Requires="v">
                <p:oleObj spid="_x0000_s177925" name="Equation" r:id="rId31" imgW="380880" imgH="203040" progId="Equation.DSMT4">
                  <p:embed/>
                </p:oleObj>
              </mc:Choice>
              <mc:Fallback>
                <p:oleObj name="Equation" r:id="rId31" imgW="380880" imgH="203040" progId="Equation.DSMT4">
                  <p:embed/>
                  <p:pic>
                    <p:nvPicPr>
                      <p:cNvPr id="36" name="Object 2">
                        <a:extLst>
                          <a:ext uri="{FF2B5EF4-FFF2-40B4-BE49-F238E27FC236}">
                            <a16:creationId xmlns:a16="http://schemas.microsoft.com/office/drawing/2014/main" id="{3D62ABE4-0D37-47B6-8E46-F02B65D3CE01}"/>
                          </a:ext>
                        </a:extLst>
                      </p:cNvPr>
                      <p:cNvPicPr>
                        <a:picLocks noChangeAspect="1" noChangeArrowheads="1"/>
                      </p:cNvPicPr>
                      <p:nvPr/>
                    </p:nvPicPr>
                    <p:blipFill>
                      <a:blip r:embed="rId32"/>
                      <a:srcRect/>
                      <a:stretch>
                        <a:fillRect/>
                      </a:stretch>
                    </p:blipFill>
                    <p:spPr bwMode="auto">
                      <a:xfrm>
                        <a:off x="6568403" y="5460028"/>
                        <a:ext cx="1330325" cy="636588"/>
                      </a:xfrm>
                      <a:prstGeom prst="rect">
                        <a:avLst/>
                      </a:prstGeom>
                      <a:noFill/>
                      <a:ln>
                        <a:noFill/>
                      </a:ln>
                      <a:effectLst/>
                      <a:extLst/>
                    </p:spPr>
                  </p:pic>
                </p:oleObj>
              </mc:Fallback>
            </mc:AlternateContent>
          </a:graphicData>
        </a:graphic>
      </p:graphicFrame>
      <p:sp>
        <p:nvSpPr>
          <p:cNvPr id="28" name="Text Box 3">
            <a:extLst>
              <a:ext uri="{FF2B5EF4-FFF2-40B4-BE49-F238E27FC236}">
                <a16:creationId xmlns:a16="http://schemas.microsoft.com/office/drawing/2014/main" id="{890A0AD9-DB97-4B0D-AA99-EE114466DD91}"/>
              </a:ext>
            </a:extLst>
          </p:cNvPr>
          <p:cNvSpPr txBox="1">
            <a:spLocks noChangeArrowheads="1"/>
          </p:cNvSpPr>
          <p:nvPr/>
        </p:nvSpPr>
        <p:spPr bwMode="auto">
          <a:xfrm>
            <a:off x="2803762" y="1476899"/>
            <a:ext cx="29838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6600"/>
                </a:solidFill>
                <a:ea typeface=""/>
                <a:cs typeface=""/>
              </a:rPr>
              <a:t>动量本征</a:t>
            </a:r>
            <a:r>
              <a:rPr lang="zh-CN" altLang="zh-CN" sz="2800" b="1" dirty="0">
                <a:solidFill>
                  <a:srgbClr val="008000"/>
                </a:solidFill>
                <a:latin typeface="Century Schoolbook" panose="02040604050505020304" pitchFamily="18" charset="0"/>
              </a:rPr>
              <a:t>函数为：</a:t>
            </a:r>
          </a:p>
        </p:txBody>
      </p:sp>
      <p:graphicFrame>
        <p:nvGraphicFramePr>
          <p:cNvPr id="29" name="对象 28">
            <a:extLst>
              <a:ext uri="{FF2B5EF4-FFF2-40B4-BE49-F238E27FC236}">
                <a16:creationId xmlns:a16="http://schemas.microsoft.com/office/drawing/2014/main" id="{FCC3CBB9-2605-4D1F-8D9C-1EF2DD5806F0}"/>
              </a:ext>
            </a:extLst>
          </p:cNvPr>
          <p:cNvGraphicFramePr>
            <a:graphicFrameLocks noChangeAspect="1"/>
          </p:cNvGraphicFramePr>
          <p:nvPr>
            <p:extLst>
              <p:ext uri="{D42A27DB-BD31-4B8C-83A1-F6EECF244321}">
                <p14:modId xmlns:p14="http://schemas.microsoft.com/office/powerpoint/2010/main" val="1634427798"/>
              </p:ext>
            </p:extLst>
          </p:nvPr>
        </p:nvGraphicFramePr>
        <p:xfrm>
          <a:off x="5714206" y="1202195"/>
          <a:ext cx="6211887" cy="1001713"/>
        </p:xfrm>
        <a:graphic>
          <a:graphicData uri="http://schemas.openxmlformats.org/presentationml/2006/ole">
            <mc:AlternateContent xmlns:mc="http://schemas.openxmlformats.org/markup-compatibility/2006">
              <mc:Choice xmlns:v="urn:schemas-microsoft-com:vml" Requires="v">
                <p:oleObj spid="_x0000_s177926" name="Equation" r:id="rId33" imgW="2984400" imgH="482400" progId="Equation.DSMT4">
                  <p:embed/>
                </p:oleObj>
              </mc:Choice>
              <mc:Fallback>
                <p:oleObj name="Equation" r:id="rId33" imgW="2984400" imgH="482400" progId="Equation.DSMT4">
                  <p:embed/>
                  <p:pic>
                    <p:nvPicPr>
                      <p:cNvPr id="24" name="对象 23">
                        <a:extLst>
                          <a:ext uri="{FF2B5EF4-FFF2-40B4-BE49-F238E27FC236}">
                            <a16:creationId xmlns:a16="http://schemas.microsoft.com/office/drawing/2014/main" id="{6BA41256-46F2-4DF5-95E1-95A8781BD84D}"/>
                          </a:ext>
                        </a:extLst>
                      </p:cNvPr>
                      <p:cNvPicPr>
                        <a:picLocks noChangeAspect="1" noChangeArrowheads="1"/>
                      </p:cNvPicPr>
                      <p:nvPr/>
                    </p:nvPicPr>
                    <p:blipFill>
                      <a:blip r:embed="rId34"/>
                      <a:srcRect/>
                      <a:stretch>
                        <a:fillRect/>
                      </a:stretch>
                    </p:blipFill>
                    <p:spPr bwMode="auto">
                      <a:xfrm>
                        <a:off x="5714206" y="1202195"/>
                        <a:ext cx="6211887" cy="1001713"/>
                      </a:xfrm>
                      <a:prstGeom prst="rect">
                        <a:avLst/>
                      </a:prstGeom>
                      <a:solidFill>
                        <a:srgbClr val="00FFFF"/>
                      </a:solidFill>
                    </p:spPr>
                  </p:pic>
                </p:oleObj>
              </mc:Fallback>
            </mc:AlternateContent>
          </a:graphicData>
        </a:graphic>
      </p:graphicFrame>
      <p:graphicFrame>
        <p:nvGraphicFramePr>
          <p:cNvPr id="30" name="对象 29">
            <a:extLst>
              <a:ext uri="{FF2B5EF4-FFF2-40B4-BE49-F238E27FC236}">
                <a16:creationId xmlns:a16="http://schemas.microsoft.com/office/drawing/2014/main" id="{35F7B68E-8396-4020-B373-DE48C167BE52}"/>
              </a:ext>
            </a:extLst>
          </p:cNvPr>
          <p:cNvGraphicFramePr>
            <a:graphicFrameLocks noChangeAspect="1"/>
          </p:cNvGraphicFramePr>
          <p:nvPr>
            <p:extLst>
              <p:ext uri="{D42A27DB-BD31-4B8C-83A1-F6EECF244321}">
                <p14:modId xmlns:p14="http://schemas.microsoft.com/office/powerpoint/2010/main" val="205611971"/>
              </p:ext>
            </p:extLst>
          </p:nvPr>
        </p:nvGraphicFramePr>
        <p:xfrm>
          <a:off x="190500" y="3805238"/>
          <a:ext cx="2241550" cy="1046162"/>
        </p:xfrm>
        <a:graphic>
          <a:graphicData uri="http://schemas.openxmlformats.org/presentationml/2006/ole">
            <mc:AlternateContent xmlns:mc="http://schemas.openxmlformats.org/markup-compatibility/2006">
              <mc:Choice xmlns:v="urn:schemas-microsoft-com:vml" Requires="v">
                <p:oleObj spid="_x0000_s177927" name="Equation" r:id="rId35" imgW="787320" imgH="368280" progId="Equation.DSMT4">
                  <p:embed/>
                </p:oleObj>
              </mc:Choice>
              <mc:Fallback>
                <p:oleObj name="Equation" r:id="rId35" imgW="78732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36"/>
                      <a:srcRect/>
                      <a:stretch>
                        <a:fillRect/>
                      </a:stretch>
                    </p:blipFill>
                    <p:spPr bwMode="auto">
                      <a:xfrm>
                        <a:off x="190500" y="3805238"/>
                        <a:ext cx="2241550" cy="104616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97082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down)">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ppt_x"/>
                                          </p:val>
                                        </p:tav>
                                        <p:tav tm="100000">
                                          <p:val>
                                            <p:strVal val="#ppt_x"/>
                                          </p:val>
                                        </p:tav>
                                      </p:tavLst>
                                    </p:anim>
                                    <p:anim calcmode="lin" valueType="num">
                                      <p:cBhvr additive="base">
                                        <p:cTn id="5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down)">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circle(in)">
                                      <p:cBhvr>
                                        <p:cTn id="73" dur="20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nodeType="click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circle(in)">
                                      <p:cBhvr>
                                        <p:cTn id="78" dur="2000"/>
                                        <p:tgtEl>
                                          <p:spTgt spid="47"/>
                                        </p:tgtEl>
                                      </p:cBhvr>
                                    </p:animEffect>
                                  </p:childTnLst>
                                </p:cTn>
                              </p:par>
                            </p:childTnLst>
                          </p:cTn>
                        </p:par>
                      </p:childTnLst>
                    </p:cTn>
                  </p:par>
                  <p:par>
                    <p:cTn id="79" fill="hold">
                      <p:stCondLst>
                        <p:cond delay="indefinite"/>
                      </p:stCondLst>
                      <p:childTnLst>
                        <p:par>
                          <p:cTn id="80" fill="hold">
                            <p:stCondLst>
                              <p:cond delay="0"/>
                            </p:stCondLst>
                            <p:childTnLst>
                              <p:par>
                                <p:cTn id="81" presetID="6" presetClass="entr" presetSubtype="16"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circle(in)">
                                      <p:cBhvr>
                                        <p:cTn id="83" dur="2000"/>
                                        <p:tgtEl>
                                          <p:spTgt spid="48"/>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circle(in)">
                                      <p:cBhvr>
                                        <p:cTn id="88" dur="20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fade">
                                      <p:cBhvr>
                                        <p:cTn id="93" dur="1000"/>
                                        <p:tgtEl>
                                          <p:spTgt spid="50"/>
                                        </p:tgtEl>
                                      </p:cBhvr>
                                    </p:animEffect>
                                    <p:anim calcmode="lin" valueType="num">
                                      <p:cBhvr>
                                        <p:cTn id="94" dur="1000" fill="hold"/>
                                        <p:tgtEl>
                                          <p:spTgt spid="50"/>
                                        </p:tgtEl>
                                        <p:attrNameLst>
                                          <p:attrName>ppt_x</p:attrName>
                                        </p:attrNameLst>
                                      </p:cBhvr>
                                      <p:tavLst>
                                        <p:tav tm="0">
                                          <p:val>
                                            <p:strVal val="#ppt_x"/>
                                          </p:val>
                                        </p:tav>
                                        <p:tav tm="100000">
                                          <p:val>
                                            <p:strVal val="#ppt_x"/>
                                          </p:val>
                                        </p:tav>
                                      </p:tavLst>
                                    </p:anim>
                                    <p:anim calcmode="lin" valueType="num">
                                      <p:cBhvr>
                                        <p:cTn id="9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fade">
                                      <p:cBhvr>
                                        <p:cTn id="100" dur="1000"/>
                                        <p:tgtEl>
                                          <p:spTgt spid="51"/>
                                        </p:tgtEl>
                                      </p:cBhvr>
                                    </p:animEffect>
                                    <p:anim calcmode="lin" valueType="num">
                                      <p:cBhvr>
                                        <p:cTn id="101" dur="1000" fill="hold"/>
                                        <p:tgtEl>
                                          <p:spTgt spid="51"/>
                                        </p:tgtEl>
                                        <p:attrNameLst>
                                          <p:attrName>ppt_x</p:attrName>
                                        </p:attrNameLst>
                                      </p:cBhvr>
                                      <p:tavLst>
                                        <p:tav tm="0">
                                          <p:val>
                                            <p:strVal val="#ppt_x"/>
                                          </p:val>
                                        </p:tav>
                                        <p:tav tm="100000">
                                          <p:val>
                                            <p:strVal val="#ppt_x"/>
                                          </p:val>
                                        </p:tav>
                                      </p:tavLst>
                                    </p:anim>
                                    <p:anim calcmode="lin" valueType="num">
                                      <p:cBhvr>
                                        <p:cTn id="10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P spid="45" grpId="0"/>
      <p:bldP spid="5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FF42522-F209-4FD2-BD3A-DE97E06FA7DF}"/>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7E42FF98-7060-448C-BE9D-A80291C43229}"/>
              </a:ext>
            </a:extLst>
          </p:cNvPr>
          <p:cNvGraphicFramePr>
            <a:graphicFrameLocks noChangeAspect="1"/>
          </p:cNvGraphicFramePr>
          <p:nvPr>
            <p:extLst>
              <p:ext uri="{D42A27DB-BD31-4B8C-83A1-F6EECF244321}">
                <p14:modId xmlns:p14="http://schemas.microsoft.com/office/powerpoint/2010/main" val="2543241993"/>
              </p:ext>
            </p:extLst>
          </p:nvPr>
        </p:nvGraphicFramePr>
        <p:xfrm>
          <a:off x="5233988" y="98425"/>
          <a:ext cx="5497512" cy="593725"/>
        </p:xfrm>
        <a:graphic>
          <a:graphicData uri="http://schemas.openxmlformats.org/presentationml/2006/ole">
            <mc:AlternateContent xmlns:mc="http://schemas.openxmlformats.org/markup-compatibility/2006">
              <mc:Choice xmlns:v="urn:schemas-microsoft-com:vml" Requires="v">
                <p:oleObj spid="_x0000_s200220" name="Equation" r:id="rId3" imgW="2145960" imgH="228600" progId="Equation.DSMT4">
                  <p:embed/>
                </p:oleObj>
              </mc:Choice>
              <mc:Fallback>
                <p:oleObj name="Equation" r:id="rId3" imgW="2145960" imgH="228600" progId="Equation.DSMT4">
                  <p:embed/>
                  <p:pic>
                    <p:nvPicPr>
                      <p:cNvPr id="5" name="Object 16">
                        <a:extLst>
                          <a:ext uri="{FF2B5EF4-FFF2-40B4-BE49-F238E27FC236}">
                            <a16:creationId xmlns:a16="http://schemas.microsoft.com/office/drawing/2014/main" id="{17A8BD6D-06A0-449D-92BB-4EB0D9604980}"/>
                          </a:ext>
                        </a:extLst>
                      </p:cNvPr>
                      <p:cNvPicPr>
                        <a:picLocks noChangeAspect="1" noChangeArrowheads="1"/>
                      </p:cNvPicPr>
                      <p:nvPr/>
                    </p:nvPicPr>
                    <p:blipFill>
                      <a:blip r:embed="rId4"/>
                      <a:srcRect/>
                      <a:stretch>
                        <a:fillRect/>
                      </a:stretch>
                    </p:blipFill>
                    <p:spPr bwMode="auto">
                      <a:xfrm>
                        <a:off x="5233988" y="98425"/>
                        <a:ext cx="54975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DA0CE604-F6FC-4EE9-9E38-5604B46D641D}"/>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7" name="Rectangle 18">
            <a:extLst>
              <a:ext uri="{FF2B5EF4-FFF2-40B4-BE49-F238E27FC236}">
                <a16:creationId xmlns:a16="http://schemas.microsoft.com/office/drawing/2014/main" id="{6C939762-53FB-445A-9472-5547D8CA3DA7}"/>
              </a:ext>
            </a:extLst>
          </p:cNvPr>
          <p:cNvSpPr>
            <a:spLocks noChangeArrowheads="1"/>
          </p:cNvSpPr>
          <p:nvPr/>
        </p:nvSpPr>
        <p:spPr bwMode="auto">
          <a:xfrm>
            <a:off x="1200857" y="643559"/>
            <a:ext cx="108551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00FF"/>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测量</a:t>
            </a:r>
            <a:r>
              <a:rPr lang="zh-CN" altLang="zh-CN" sz="2800" b="1" dirty="0">
                <a:solidFill>
                  <a:srgbClr val="0000FF"/>
                </a:solidFill>
                <a:latin typeface="Times New Roman" panose="02020603050405020304" pitchFamily="18" charset="0"/>
                <a:cs typeface="Times New Roman" panose="02020603050405020304" pitchFamily="18" charset="0"/>
              </a:rPr>
              <a:t>粒子的动量</a:t>
            </a:r>
            <a:r>
              <a:rPr lang="zh-CN" altLang="en-US" sz="2800" b="1" dirty="0">
                <a:solidFill>
                  <a:srgbClr val="0000FF"/>
                </a:solidFill>
                <a:latin typeface="Times New Roman" panose="02020603050405020304" pitchFamily="18" charset="0"/>
                <a:cs typeface="Times New Roman" panose="02020603050405020304" pitchFamily="18" charset="0"/>
              </a:rPr>
              <a:t>的可能值、概率以及</a:t>
            </a:r>
            <a:r>
              <a:rPr lang="zh-CN" altLang="zh-CN" sz="2800" b="1" dirty="0">
                <a:solidFill>
                  <a:srgbClr val="0000FF"/>
                </a:solidFill>
                <a:latin typeface="Times New Roman" panose="02020603050405020304" pitchFamily="18" charset="0"/>
                <a:cs typeface="Times New Roman" panose="02020603050405020304" pitchFamily="18" charset="0"/>
              </a:rPr>
              <a:t>平均</a:t>
            </a:r>
            <a:r>
              <a:rPr lang="zh-CN" altLang="en-US" sz="2800" b="1" dirty="0">
                <a:solidFill>
                  <a:srgbClr val="0000FF"/>
                </a:solidFill>
                <a:latin typeface="Times New Roman" panose="02020603050405020304" pitchFamily="18" charset="0"/>
                <a:cs typeface="Times New Roman" panose="02020603050405020304" pitchFamily="18" charset="0"/>
              </a:rPr>
              <a:t>值</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144C6CF1-445A-41F1-9C49-38E4ADE0BB62}"/>
              </a:ext>
            </a:extLst>
          </p:cNvPr>
          <p:cNvGraphicFramePr>
            <a:graphicFrameLocks noChangeAspect="1"/>
          </p:cNvGraphicFramePr>
          <p:nvPr>
            <p:extLst>
              <p:ext uri="{D42A27DB-BD31-4B8C-83A1-F6EECF244321}">
                <p14:modId xmlns:p14="http://schemas.microsoft.com/office/powerpoint/2010/main" val="1710307283"/>
              </p:ext>
            </p:extLst>
          </p:nvPr>
        </p:nvGraphicFramePr>
        <p:xfrm>
          <a:off x="3293830" y="638753"/>
          <a:ext cx="1218639" cy="636587"/>
        </p:xfrm>
        <a:graphic>
          <a:graphicData uri="http://schemas.openxmlformats.org/presentationml/2006/ole">
            <mc:AlternateContent xmlns:mc="http://schemas.openxmlformats.org/markup-compatibility/2006">
              <mc:Choice xmlns:v="urn:schemas-microsoft-com:vml" Requires="v">
                <p:oleObj spid="_x0000_s200221" name="Equation" r:id="rId5" imgW="558720" imgH="203040" progId="Equation.DSMT4">
                  <p:embed/>
                </p:oleObj>
              </mc:Choice>
              <mc:Fallback>
                <p:oleObj name="Equation" r:id="rId5" imgW="558720" imgH="203040" progId="Equation.DSMT4">
                  <p:embed/>
                  <p:pic>
                    <p:nvPicPr>
                      <p:cNvPr id="8" name="Object 2">
                        <a:extLst>
                          <a:ext uri="{FF2B5EF4-FFF2-40B4-BE49-F238E27FC236}">
                            <a16:creationId xmlns:a16="http://schemas.microsoft.com/office/drawing/2014/main" id="{B07DEFAF-1AE8-45E0-B791-55FDD77115E2}"/>
                          </a:ext>
                        </a:extLst>
                      </p:cNvPr>
                      <p:cNvPicPr>
                        <a:picLocks noChangeAspect="1" noChangeArrowheads="1"/>
                      </p:cNvPicPr>
                      <p:nvPr/>
                    </p:nvPicPr>
                    <p:blipFill>
                      <a:blip r:embed="rId6"/>
                      <a:srcRect/>
                      <a:stretch>
                        <a:fillRect/>
                      </a:stretch>
                    </p:blipFill>
                    <p:spPr bwMode="auto">
                      <a:xfrm>
                        <a:off x="3293830" y="638753"/>
                        <a:ext cx="1218639" cy="636587"/>
                      </a:xfrm>
                      <a:prstGeom prst="rect">
                        <a:avLst/>
                      </a:prstGeom>
                      <a:noFill/>
                      <a:ln>
                        <a:noFill/>
                      </a:ln>
                      <a:effectLst/>
                      <a:extLst/>
                    </p:spPr>
                  </p:pic>
                </p:oleObj>
              </mc:Fallback>
            </mc:AlternateContent>
          </a:graphicData>
        </a:graphic>
      </p:graphicFrame>
      <p:sp>
        <p:nvSpPr>
          <p:cNvPr id="9" name="AutoShape 12">
            <a:extLst>
              <a:ext uri="{FF2B5EF4-FFF2-40B4-BE49-F238E27FC236}">
                <a16:creationId xmlns:a16="http://schemas.microsoft.com/office/drawing/2014/main" id="{CD60CC11-37CF-4871-9D8A-01D1BF76A993}"/>
              </a:ext>
            </a:extLst>
          </p:cNvPr>
          <p:cNvSpPr>
            <a:spLocks noChangeArrowheads="1"/>
          </p:cNvSpPr>
          <p:nvPr/>
        </p:nvSpPr>
        <p:spPr bwMode="auto">
          <a:xfrm>
            <a:off x="6710533" y="6214441"/>
            <a:ext cx="2053883"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0" name="Object 2">
            <a:extLst>
              <a:ext uri="{FF2B5EF4-FFF2-40B4-BE49-F238E27FC236}">
                <a16:creationId xmlns:a16="http://schemas.microsoft.com/office/drawing/2014/main" id="{A11F201A-346E-40CA-A277-E0B9BB6DD4A2}"/>
              </a:ext>
            </a:extLst>
          </p:cNvPr>
          <p:cNvGraphicFramePr>
            <a:graphicFrameLocks noChangeAspect="1"/>
          </p:cNvGraphicFramePr>
          <p:nvPr>
            <p:extLst>
              <p:ext uri="{D42A27DB-BD31-4B8C-83A1-F6EECF244321}">
                <p14:modId xmlns:p14="http://schemas.microsoft.com/office/powerpoint/2010/main" val="1313600856"/>
              </p:ext>
            </p:extLst>
          </p:nvPr>
        </p:nvGraphicFramePr>
        <p:xfrm>
          <a:off x="8987529" y="6084876"/>
          <a:ext cx="2895600" cy="636588"/>
        </p:xfrm>
        <a:graphic>
          <a:graphicData uri="http://schemas.openxmlformats.org/presentationml/2006/ole">
            <mc:AlternateContent xmlns:mc="http://schemas.openxmlformats.org/markup-compatibility/2006">
              <mc:Choice xmlns:v="urn:schemas-microsoft-com:vml" Requires="v">
                <p:oleObj spid="_x0000_s200222" name="Equation" r:id="rId7" imgW="1155600" imgH="203040" progId="Equation.DSMT4">
                  <p:embed/>
                </p:oleObj>
              </mc:Choice>
              <mc:Fallback>
                <p:oleObj name="Equation" r:id="rId7" imgW="1155600" imgH="203040" progId="Equation.DSMT4">
                  <p:embed/>
                  <p:pic>
                    <p:nvPicPr>
                      <p:cNvPr id="10" name="Object 2">
                        <a:extLst>
                          <a:ext uri="{FF2B5EF4-FFF2-40B4-BE49-F238E27FC236}">
                            <a16:creationId xmlns:a16="http://schemas.microsoft.com/office/drawing/2014/main" id="{E59B0A56-6C80-4400-9C2D-962F5AA5FED2}"/>
                          </a:ext>
                        </a:extLst>
                      </p:cNvPr>
                      <p:cNvPicPr>
                        <a:picLocks noChangeAspect="1" noChangeArrowheads="1"/>
                      </p:cNvPicPr>
                      <p:nvPr/>
                    </p:nvPicPr>
                    <p:blipFill>
                      <a:blip r:embed="rId8"/>
                      <a:srcRect/>
                      <a:stretch>
                        <a:fillRect/>
                      </a:stretch>
                    </p:blipFill>
                    <p:spPr bwMode="auto">
                      <a:xfrm>
                        <a:off x="8987529" y="6084876"/>
                        <a:ext cx="2895600" cy="636588"/>
                      </a:xfrm>
                      <a:prstGeom prst="rect">
                        <a:avLst/>
                      </a:prstGeom>
                      <a:solidFill>
                        <a:srgbClr val="FFFF00"/>
                      </a:solidFill>
                      <a:ln>
                        <a:noFill/>
                      </a:ln>
                      <a:effectLst/>
                      <a:extLst/>
                    </p:spPr>
                  </p:pic>
                </p:oleObj>
              </mc:Fallback>
            </mc:AlternateContent>
          </a:graphicData>
        </a:graphic>
      </p:graphicFrame>
      <p:graphicFrame>
        <p:nvGraphicFramePr>
          <p:cNvPr id="11" name="Object 16">
            <a:extLst>
              <a:ext uri="{FF2B5EF4-FFF2-40B4-BE49-F238E27FC236}">
                <a16:creationId xmlns:a16="http://schemas.microsoft.com/office/drawing/2014/main" id="{D806DD7D-16DF-45ED-AF6B-F801AF418EAF}"/>
              </a:ext>
            </a:extLst>
          </p:cNvPr>
          <p:cNvGraphicFramePr>
            <a:graphicFrameLocks noChangeAspect="1"/>
          </p:cNvGraphicFramePr>
          <p:nvPr>
            <p:extLst>
              <p:ext uri="{D42A27DB-BD31-4B8C-83A1-F6EECF244321}">
                <p14:modId xmlns:p14="http://schemas.microsoft.com/office/powerpoint/2010/main" val="2611972629"/>
              </p:ext>
            </p:extLst>
          </p:nvPr>
        </p:nvGraphicFramePr>
        <p:xfrm>
          <a:off x="309307" y="2132301"/>
          <a:ext cx="7018338" cy="1250950"/>
        </p:xfrm>
        <a:graphic>
          <a:graphicData uri="http://schemas.openxmlformats.org/presentationml/2006/ole">
            <mc:AlternateContent xmlns:mc="http://schemas.openxmlformats.org/markup-compatibility/2006">
              <mc:Choice xmlns:v="urn:schemas-microsoft-com:vml" Requires="v">
                <p:oleObj spid="_x0000_s200223" name="Equation" r:id="rId9" imgW="2743200" imgH="482400" progId="Equation.DSMT4">
                  <p:embed/>
                </p:oleObj>
              </mc:Choice>
              <mc:Fallback>
                <p:oleObj name="Equation" r:id="rId9" imgW="2743200" imgH="482400" progId="Equation.DSMT4">
                  <p:embed/>
                  <p:pic>
                    <p:nvPicPr>
                      <p:cNvPr id="11" name="Object 16">
                        <a:extLst>
                          <a:ext uri="{FF2B5EF4-FFF2-40B4-BE49-F238E27FC236}">
                            <a16:creationId xmlns:a16="http://schemas.microsoft.com/office/drawing/2014/main" id="{48ECB732-FD8B-4ACC-A719-811F608B6EEC}"/>
                          </a:ext>
                        </a:extLst>
                      </p:cNvPr>
                      <p:cNvPicPr>
                        <a:picLocks noChangeAspect="1" noChangeArrowheads="1"/>
                      </p:cNvPicPr>
                      <p:nvPr/>
                    </p:nvPicPr>
                    <p:blipFill>
                      <a:blip r:embed="rId10"/>
                      <a:srcRect/>
                      <a:stretch>
                        <a:fillRect/>
                      </a:stretch>
                    </p:blipFill>
                    <p:spPr bwMode="auto">
                      <a:xfrm>
                        <a:off x="309307" y="2132301"/>
                        <a:ext cx="7018338"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6">
            <a:extLst>
              <a:ext uri="{FF2B5EF4-FFF2-40B4-BE49-F238E27FC236}">
                <a16:creationId xmlns:a16="http://schemas.microsoft.com/office/drawing/2014/main" id="{252745DA-2C7F-4A8B-970E-95BA15FED5D2}"/>
              </a:ext>
            </a:extLst>
          </p:cNvPr>
          <p:cNvGraphicFramePr>
            <a:graphicFrameLocks noChangeAspect="1"/>
          </p:cNvGraphicFramePr>
          <p:nvPr>
            <p:extLst>
              <p:ext uri="{D42A27DB-BD31-4B8C-83A1-F6EECF244321}">
                <p14:modId xmlns:p14="http://schemas.microsoft.com/office/powerpoint/2010/main" val="3164543963"/>
              </p:ext>
            </p:extLst>
          </p:nvPr>
        </p:nvGraphicFramePr>
        <p:xfrm>
          <a:off x="7282741" y="2233156"/>
          <a:ext cx="4586287" cy="1020762"/>
        </p:xfrm>
        <a:graphic>
          <a:graphicData uri="http://schemas.openxmlformats.org/presentationml/2006/ole">
            <mc:AlternateContent xmlns:mc="http://schemas.openxmlformats.org/markup-compatibility/2006">
              <mc:Choice xmlns:v="urn:schemas-microsoft-com:vml" Requires="v">
                <p:oleObj spid="_x0000_s200224" name="Equation" r:id="rId11" imgW="1790640" imgH="393480" progId="Equation.DSMT4">
                  <p:embed/>
                </p:oleObj>
              </mc:Choice>
              <mc:Fallback>
                <p:oleObj name="Equation" r:id="rId11" imgW="1790640" imgH="393480" progId="Equation.DSMT4">
                  <p:embed/>
                  <p:pic>
                    <p:nvPicPr>
                      <p:cNvPr id="12" name="Object 16">
                        <a:extLst>
                          <a:ext uri="{FF2B5EF4-FFF2-40B4-BE49-F238E27FC236}">
                            <a16:creationId xmlns:a16="http://schemas.microsoft.com/office/drawing/2014/main" id="{148841AE-3EC9-4447-8070-C1BBDA520019}"/>
                          </a:ext>
                        </a:extLst>
                      </p:cNvPr>
                      <p:cNvPicPr>
                        <a:picLocks noChangeAspect="1" noChangeArrowheads="1"/>
                      </p:cNvPicPr>
                      <p:nvPr/>
                    </p:nvPicPr>
                    <p:blipFill>
                      <a:blip r:embed="rId12"/>
                      <a:srcRect/>
                      <a:stretch>
                        <a:fillRect/>
                      </a:stretch>
                    </p:blipFill>
                    <p:spPr bwMode="auto">
                      <a:xfrm>
                        <a:off x="7282741" y="2233156"/>
                        <a:ext cx="4586287"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9E02E2A1-5839-4DE3-B962-6E2BB2CD1176}"/>
              </a:ext>
            </a:extLst>
          </p:cNvPr>
          <p:cNvGraphicFramePr>
            <a:graphicFrameLocks noChangeAspect="1"/>
          </p:cNvGraphicFramePr>
          <p:nvPr>
            <p:extLst>
              <p:ext uri="{D42A27DB-BD31-4B8C-83A1-F6EECF244321}">
                <p14:modId xmlns:p14="http://schemas.microsoft.com/office/powerpoint/2010/main" val="1566867269"/>
              </p:ext>
            </p:extLst>
          </p:nvPr>
        </p:nvGraphicFramePr>
        <p:xfrm>
          <a:off x="482544" y="4930154"/>
          <a:ext cx="3668712" cy="1284287"/>
        </p:xfrm>
        <a:graphic>
          <a:graphicData uri="http://schemas.openxmlformats.org/presentationml/2006/ole">
            <mc:AlternateContent xmlns:mc="http://schemas.openxmlformats.org/markup-compatibility/2006">
              <mc:Choice xmlns:v="urn:schemas-microsoft-com:vml" Requires="v">
                <p:oleObj spid="_x0000_s200225" name="Equation" r:id="rId13" imgW="1130040" imgH="393480" progId="Equation.DSMT4">
                  <p:embed/>
                </p:oleObj>
              </mc:Choice>
              <mc:Fallback>
                <p:oleObj name="Equation" r:id="rId13" imgW="1130040" imgH="393480" progId="Equation.DSMT4">
                  <p:embed/>
                  <p:pic>
                    <p:nvPicPr>
                      <p:cNvPr id="18" name="对象 17">
                        <a:extLst>
                          <a:ext uri="{FF2B5EF4-FFF2-40B4-BE49-F238E27FC236}">
                            <a16:creationId xmlns:a16="http://schemas.microsoft.com/office/drawing/2014/main" id="{43C2AA3C-9495-467D-9AA2-1361D6854568}"/>
                          </a:ext>
                        </a:extLst>
                      </p:cNvPr>
                      <p:cNvPicPr>
                        <a:picLocks noChangeAspect="1" noChangeArrowheads="1"/>
                      </p:cNvPicPr>
                      <p:nvPr/>
                    </p:nvPicPr>
                    <p:blipFill>
                      <a:blip r:embed="rId14"/>
                      <a:srcRect/>
                      <a:stretch>
                        <a:fillRect/>
                      </a:stretch>
                    </p:blipFill>
                    <p:spPr bwMode="auto">
                      <a:xfrm>
                        <a:off x="482544" y="4930154"/>
                        <a:ext cx="3668712" cy="1284287"/>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BEB2A927-567F-475F-AC31-BD069AD6379B}"/>
              </a:ext>
            </a:extLst>
          </p:cNvPr>
          <p:cNvGraphicFramePr>
            <a:graphicFrameLocks noChangeAspect="1"/>
          </p:cNvGraphicFramePr>
          <p:nvPr>
            <p:extLst>
              <p:ext uri="{D42A27DB-BD31-4B8C-83A1-F6EECF244321}">
                <p14:modId xmlns:p14="http://schemas.microsoft.com/office/powerpoint/2010/main" val="3915464584"/>
              </p:ext>
            </p:extLst>
          </p:nvPr>
        </p:nvGraphicFramePr>
        <p:xfrm>
          <a:off x="923107" y="6055040"/>
          <a:ext cx="1731963" cy="787400"/>
        </p:xfrm>
        <a:graphic>
          <a:graphicData uri="http://schemas.openxmlformats.org/presentationml/2006/ole">
            <mc:AlternateContent xmlns:mc="http://schemas.openxmlformats.org/markup-compatibility/2006">
              <mc:Choice xmlns:v="urn:schemas-microsoft-com:vml" Requires="v">
                <p:oleObj spid="_x0000_s200226" name="Equation" r:id="rId15" imgW="533160" imgH="241200" progId="Equation.DSMT4">
                  <p:embed/>
                </p:oleObj>
              </mc:Choice>
              <mc:Fallback>
                <p:oleObj name="Equation" r:id="rId15" imgW="533160" imgH="241200" progId="Equation.DSMT4">
                  <p:embed/>
                  <p:pic>
                    <p:nvPicPr>
                      <p:cNvPr id="19" name="对象 18">
                        <a:extLst>
                          <a:ext uri="{FF2B5EF4-FFF2-40B4-BE49-F238E27FC236}">
                            <a16:creationId xmlns:a16="http://schemas.microsoft.com/office/drawing/2014/main" id="{3530F905-19C1-4FCA-B67B-DACFD1627795}"/>
                          </a:ext>
                        </a:extLst>
                      </p:cNvPr>
                      <p:cNvPicPr>
                        <a:picLocks noChangeAspect="1" noChangeArrowheads="1"/>
                      </p:cNvPicPr>
                      <p:nvPr/>
                    </p:nvPicPr>
                    <p:blipFill>
                      <a:blip r:embed="rId16"/>
                      <a:srcRect/>
                      <a:stretch>
                        <a:fillRect/>
                      </a:stretch>
                    </p:blipFill>
                    <p:spPr bwMode="auto">
                      <a:xfrm>
                        <a:off x="923107" y="6055040"/>
                        <a:ext cx="1731963" cy="787400"/>
                      </a:xfrm>
                      <a:prstGeom prst="rect">
                        <a:avLst/>
                      </a:prstGeom>
                      <a:noFill/>
                    </p:spPr>
                  </p:pic>
                </p:oleObj>
              </mc:Fallback>
            </mc:AlternateContent>
          </a:graphicData>
        </a:graphic>
      </p:graphicFrame>
      <p:sp>
        <p:nvSpPr>
          <p:cNvPr id="28" name="矩形 27">
            <a:extLst>
              <a:ext uri="{FF2B5EF4-FFF2-40B4-BE49-F238E27FC236}">
                <a16:creationId xmlns:a16="http://schemas.microsoft.com/office/drawing/2014/main" id="{D89B6925-D1B2-4DE9-8939-E2CBE870B312}"/>
              </a:ext>
            </a:extLst>
          </p:cNvPr>
          <p:cNvSpPr/>
          <p:nvPr/>
        </p:nvSpPr>
        <p:spPr>
          <a:xfrm>
            <a:off x="1311871" y="3253918"/>
            <a:ext cx="4134465"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粒子的动量</a:t>
            </a:r>
            <a:r>
              <a:rPr lang="zh-CN" altLang="en-US" sz="2800" b="1" dirty="0">
                <a:solidFill>
                  <a:srgbClr val="FF00FF"/>
                </a:solidFill>
                <a:latin typeface="Times New Roman" panose="02020603050405020304" pitchFamily="18" charset="0"/>
                <a:cs typeface="Times New Roman" panose="02020603050405020304" pitchFamily="18" charset="0"/>
              </a:rPr>
              <a:t>的可能值</a:t>
            </a:r>
            <a:endParaRPr lang="zh-CN" altLang="en-US" sz="2800" dirty="0">
              <a:solidFill>
                <a:srgbClr val="FF00FF"/>
              </a:solidFill>
            </a:endParaRPr>
          </a:p>
        </p:txBody>
      </p:sp>
      <p:graphicFrame>
        <p:nvGraphicFramePr>
          <p:cNvPr id="29" name="Object 2">
            <a:extLst>
              <a:ext uri="{FF2B5EF4-FFF2-40B4-BE49-F238E27FC236}">
                <a16:creationId xmlns:a16="http://schemas.microsoft.com/office/drawing/2014/main" id="{D2888FDB-35F2-4E89-9FC9-5FCEF3511EED}"/>
              </a:ext>
            </a:extLst>
          </p:cNvPr>
          <p:cNvGraphicFramePr>
            <a:graphicFrameLocks noChangeAspect="1"/>
          </p:cNvGraphicFramePr>
          <p:nvPr>
            <p:extLst>
              <p:ext uri="{D42A27DB-BD31-4B8C-83A1-F6EECF244321}">
                <p14:modId xmlns:p14="http://schemas.microsoft.com/office/powerpoint/2010/main" val="822231772"/>
              </p:ext>
            </p:extLst>
          </p:nvPr>
        </p:nvGraphicFramePr>
        <p:xfrm>
          <a:off x="5462624" y="3407220"/>
          <a:ext cx="709539" cy="557212"/>
        </p:xfrm>
        <a:graphic>
          <a:graphicData uri="http://schemas.openxmlformats.org/presentationml/2006/ole">
            <mc:AlternateContent xmlns:mc="http://schemas.openxmlformats.org/markup-compatibility/2006">
              <mc:Choice xmlns:v="urn:schemas-microsoft-com:vml" Requires="v">
                <p:oleObj spid="_x0000_s200227" name="Equation" r:id="rId17" imgW="203040" imgH="177480" progId="Equation.DSMT4">
                  <p:embed/>
                </p:oleObj>
              </mc:Choice>
              <mc:Fallback>
                <p:oleObj name="Equation" r:id="rId17" imgW="203040" imgH="177480" progId="Equation.DSMT4">
                  <p:embed/>
                  <p:pic>
                    <p:nvPicPr>
                      <p:cNvPr id="14" name="Object 2">
                        <a:extLst>
                          <a:ext uri="{FF2B5EF4-FFF2-40B4-BE49-F238E27FC236}">
                            <a16:creationId xmlns:a16="http://schemas.microsoft.com/office/drawing/2014/main" id="{7C915EAC-EE10-4281-93EA-D134C3E27B09}"/>
                          </a:ext>
                        </a:extLst>
                      </p:cNvPr>
                      <p:cNvPicPr>
                        <a:picLocks noChangeAspect="1" noChangeArrowheads="1"/>
                      </p:cNvPicPr>
                      <p:nvPr/>
                    </p:nvPicPr>
                    <p:blipFill>
                      <a:blip r:embed="rId18"/>
                      <a:srcRect/>
                      <a:stretch>
                        <a:fillRect/>
                      </a:stretch>
                    </p:blipFill>
                    <p:spPr bwMode="auto">
                      <a:xfrm>
                        <a:off x="5462624" y="3407220"/>
                        <a:ext cx="709539" cy="557212"/>
                      </a:xfrm>
                      <a:prstGeom prst="rect">
                        <a:avLst/>
                      </a:prstGeom>
                      <a:noFill/>
                      <a:ln>
                        <a:noFill/>
                      </a:ln>
                      <a:effectLst/>
                      <a:extLst/>
                    </p:spPr>
                  </p:pic>
                </p:oleObj>
              </mc:Fallback>
            </mc:AlternateContent>
          </a:graphicData>
        </a:graphic>
      </p:graphicFrame>
      <p:graphicFrame>
        <p:nvGraphicFramePr>
          <p:cNvPr id="30" name="Object 2">
            <a:extLst>
              <a:ext uri="{FF2B5EF4-FFF2-40B4-BE49-F238E27FC236}">
                <a16:creationId xmlns:a16="http://schemas.microsoft.com/office/drawing/2014/main" id="{C76A1EAA-34A1-4DFD-BF0C-2E1DB65A3B2A}"/>
              </a:ext>
            </a:extLst>
          </p:cNvPr>
          <p:cNvGraphicFramePr>
            <a:graphicFrameLocks noChangeAspect="1"/>
          </p:cNvGraphicFramePr>
          <p:nvPr>
            <p:extLst>
              <p:ext uri="{D42A27DB-BD31-4B8C-83A1-F6EECF244321}">
                <p14:modId xmlns:p14="http://schemas.microsoft.com/office/powerpoint/2010/main" val="1641574051"/>
              </p:ext>
            </p:extLst>
          </p:nvPr>
        </p:nvGraphicFramePr>
        <p:xfrm>
          <a:off x="6961981" y="3333655"/>
          <a:ext cx="1019175" cy="557212"/>
        </p:xfrm>
        <a:graphic>
          <a:graphicData uri="http://schemas.openxmlformats.org/presentationml/2006/ole">
            <mc:AlternateContent xmlns:mc="http://schemas.openxmlformats.org/markup-compatibility/2006">
              <mc:Choice xmlns:v="urn:schemas-microsoft-com:vml" Requires="v">
                <p:oleObj spid="_x0000_s200228" name="Equation" r:id="rId19" imgW="291960" imgH="177480" progId="Equation.DSMT4">
                  <p:embed/>
                </p:oleObj>
              </mc:Choice>
              <mc:Fallback>
                <p:oleObj name="Equation" r:id="rId19" imgW="291960" imgH="177480" progId="Equation.DSMT4">
                  <p:embed/>
                  <p:pic>
                    <p:nvPicPr>
                      <p:cNvPr id="15" name="Object 2">
                        <a:extLst>
                          <a:ext uri="{FF2B5EF4-FFF2-40B4-BE49-F238E27FC236}">
                            <a16:creationId xmlns:a16="http://schemas.microsoft.com/office/drawing/2014/main" id="{B33E1E19-2EB1-46B0-8229-695118CDDF8D}"/>
                          </a:ext>
                        </a:extLst>
                      </p:cNvPr>
                      <p:cNvPicPr>
                        <a:picLocks noChangeAspect="1" noChangeArrowheads="1"/>
                      </p:cNvPicPr>
                      <p:nvPr/>
                    </p:nvPicPr>
                    <p:blipFill>
                      <a:blip r:embed="rId20"/>
                      <a:srcRect/>
                      <a:stretch>
                        <a:fillRect/>
                      </a:stretch>
                    </p:blipFill>
                    <p:spPr bwMode="auto">
                      <a:xfrm>
                        <a:off x="6961981" y="3333655"/>
                        <a:ext cx="1019175" cy="557212"/>
                      </a:xfrm>
                      <a:prstGeom prst="rect">
                        <a:avLst/>
                      </a:prstGeom>
                      <a:noFill/>
                      <a:ln>
                        <a:noFill/>
                      </a:ln>
                      <a:effectLst/>
                      <a:extLst/>
                    </p:spPr>
                  </p:pic>
                </p:oleObj>
              </mc:Fallback>
            </mc:AlternateContent>
          </a:graphicData>
        </a:graphic>
      </p:graphicFrame>
      <p:graphicFrame>
        <p:nvGraphicFramePr>
          <p:cNvPr id="31" name="Object 2">
            <a:extLst>
              <a:ext uri="{FF2B5EF4-FFF2-40B4-BE49-F238E27FC236}">
                <a16:creationId xmlns:a16="http://schemas.microsoft.com/office/drawing/2014/main" id="{2AF69DE0-014A-42C2-A5A8-6FAF17F6DF38}"/>
              </a:ext>
            </a:extLst>
          </p:cNvPr>
          <p:cNvGraphicFramePr>
            <a:graphicFrameLocks noChangeAspect="1"/>
          </p:cNvGraphicFramePr>
          <p:nvPr>
            <p:extLst>
              <p:ext uri="{D42A27DB-BD31-4B8C-83A1-F6EECF244321}">
                <p14:modId xmlns:p14="http://schemas.microsoft.com/office/powerpoint/2010/main" val="2013483494"/>
              </p:ext>
            </p:extLst>
          </p:nvPr>
        </p:nvGraphicFramePr>
        <p:xfrm>
          <a:off x="8843290" y="3260725"/>
          <a:ext cx="1241425" cy="557212"/>
        </p:xfrm>
        <a:graphic>
          <a:graphicData uri="http://schemas.openxmlformats.org/presentationml/2006/ole">
            <mc:AlternateContent xmlns:mc="http://schemas.openxmlformats.org/markup-compatibility/2006">
              <mc:Choice xmlns:v="urn:schemas-microsoft-com:vml" Requires="v">
                <p:oleObj spid="_x0000_s200229" name="Equation" r:id="rId21" imgW="355320" imgH="177480" progId="Equation.DSMT4">
                  <p:embed/>
                </p:oleObj>
              </mc:Choice>
              <mc:Fallback>
                <p:oleObj name="Equation" r:id="rId21" imgW="355320" imgH="177480" progId="Equation.DSMT4">
                  <p:embed/>
                  <p:pic>
                    <p:nvPicPr>
                      <p:cNvPr id="17" name="Object 2">
                        <a:extLst>
                          <a:ext uri="{FF2B5EF4-FFF2-40B4-BE49-F238E27FC236}">
                            <a16:creationId xmlns:a16="http://schemas.microsoft.com/office/drawing/2014/main" id="{BC3DDE6C-FEDD-4384-B6C6-3FE276F197CC}"/>
                          </a:ext>
                        </a:extLst>
                      </p:cNvPr>
                      <p:cNvPicPr>
                        <a:picLocks noChangeAspect="1" noChangeArrowheads="1"/>
                      </p:cNvPicPr>
                      <p:nvPr/>
                    </p:nvPicPr>
                    <p:blipFill>
                      <a:blip r:embed="rId22"/>
                      <a:srcRect/>
                      <a:stretch>
                        <a:fillRect/>
                      </a:stretch>
                    </p:blipFill>
                    <p:spPr bwMode="auto">
                      <a:xfrm>
                        <a:off x="8843290" y="3260725"/>
                        <a:ext cx="1241425" cy="557212"/>
                      </a:xfrm>
                      <a:prstGeom prst="rect">
                        <a:avLst/>
                      </a:prstGeom>
                      <a:noFill/>
                      <a:ln>
                        <a:noFill/>
                      </a:ln>
                      <a:effectLst/>
                      <a:extLst/>
                    </p:spPr>
                  </p:pic>
                </p:oleObj>
              </mc:Fallback>
            </mc:AlternateContent>
          </a:graphicData>
        </a:graphic>
      </p:graphicFrame>
      <p:sp>
        <p:nvSpPr>
          <p:cNvPr id="32" name="矩形 31">
            <a:extLst>
              <a:ext uri="{FF2B5EF4-FFF2-40B4-BE49-F238E27FC236}">
                <a16:creationId xmlns:a16="http://schemas.microsoft.com/office/drawing/2014/main" id="{6E86C821-F9FD-4ABB-8594-9A385AE5E0FA}"/>
              </a:ext>
            </a:extLst>
          </p:cNvPr>
          <p:cNvSpPr/>
          <p:nvPr/>
        </p:nvSpPr>
        <p:spPr>
          <a:xfrm>
            <a:off x="3148461" y="4566423"/>
            <a:ext cx="2339102"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归一化得概率</a:t>
            </a:r>
            <a:endParaRPr lang="zh-CN" altLang="en-US" sz="2800" dirty="0"/>
          </a:p>
        </p:txBody>
      </p:sp>
      <p:graphicFrame>
        <p:nvGraphicFramePr>
          <p:cNvPr id="33" name="Object 2">
            <a:extLst>
              <a:ext uri="{FF2B5EF4-FFF2-40B4-BE49-F238E27FC236}">
                <a16:creationId xmlns:a16="http://schemas.microsoft.com/office/drawing/2014/main" id="{DB5D0C39-7B1B-4F71-8496-0D7967252F0B}"/>
              </a:ext>
            </a:extLst>
          </p:cNvPr>
          <p:cNvGraphicFramePr>
            <a:graphicFrameLocks noChangeAspect="1"/>
          </p:cNvGraphicFramePr>
          <p:nvPr>
            <p:extLst>
              <p:ext uri="{D42A27DB-BD31-4B8C-83A1-F6EECF244321}">
                <p14:modId xmlns:p14="http://schemas.microsoft.com/office/powerpoint/2010/main" val="2807064862"/>
              </p:ext>
            </p:extLst>
          </p:nvPr>
        </p:nvGraphicFramePr>
        <p:xfrm>
          <a:off x="5470525" y="4105275"/>
          <a:ext cx="487363" cy="1233488"/>
        </p:xfrm>
        <a:graphic>
          <a:graphicData uri="http://schemas.openxmlformats.org/presentationml/2006/ole">
            <mc:AlternateContent xmlns:mc="http://schemas.openxmlformats.org/markup-compatibility/2006">
              <mc:Choice xmlns:v="urn:schemas-microsoft-com:vml" Requires="v">
                <p:oleObj spid="_x0000_s200230" name="Equation" r:id="rId23" imgW="139680" imgH="393480" progId="Equation.DSMT4">
                  <p:embed/>
                </p:oleObj>
              </mc:Choice>
              <mc:Fallback>
                <p:oleObj name="Equation" r:id="rId23" imgW="139680" imgH="393480" progId="Equation.DSMT4">
                  <p:embed/>
                  <p:pic>
                    <p:nvPicPr>
                      <p:cNvPr id="19" name="Object 2">
                        <a:extLst>
                          <a:ext uri="{FF2B5EF4-FFF2-40B4-BE49-F238E27FC236}">
                            <a16:creationId xmlns:a16="http://schemas.microsoft.com/office/drawing/2014/main" id="{1E9115C7-6D14-4CAC-9AE6-0C0B999CC54E}"/>
                          </a:ext>
                        </a:extLst>
                      </p:cNvPr>
                      <p:cNvPicPr>
                        <a:picLocks noChangeAspect="1" noChangeArrowheads="1"/>
                      </p:cNvPicPr>
                      <p:nvPr/>
                    </p:nvPicPr>
                    <p:blipFill>
                      <a:blip r:embed="rId24"/>
                      <a:srcRect/>
                      <a:stretch>
                        <a:fillRect/>
                      </a:stretch>
                    </p:blipFill>
                    <p:spPr bwMode="auto">
                      <a:xfrm>
                        <a:off x="5470525" y="4105275"/>
                        <a:ext cx="487363" cy="1233488"/>
                      </a:xfrm>
                      <a:prstGeom prst="rect">
                        <a:avLst/>
                      </a:prstGeom>
                      <a:noFill/>
                      <a:ln>
                        <a:noFill/>
                      </a:ln>
                      <a:effectLst/>
                      <a:extLst/>
                    </p:spPr>
                  </p:pic>
                </p:oleObj>
              </mc:Fallback>
            </mc:AlternateContent>
          </a:graphicData>
        </a:graphic>
      </p:graphicFrame>
      <p:graphicFrame>
        <p:nvGraphicFramePr>
          <p:cNvPr id="34" name="Object 2">
            <a:extLst>
              <a:ext uri="{FF2B5EF4-FFF2-40B4-BE49-F238E27FC236}">
                <a16:creationId xmlns:a16="http://schemas.microsoft.com/office/drawing/2014/main" id="{3041DBF6-8BCE-4D44-B492-FD8DD69CE55A}"/>
              </a:ext>
            </a:extLst>
          </p:cNvPr>
          <p:cNvGraphicFramePr>
            <a:graphicFrameLocks noChangeAspect="1"/>
          </p:cNvGraphicFramePr>
          <p:nvPr>
            <p:extLst>
              <p:ext uri="{D42A27DB-BD31-4B8C-83A1-F6EECF244321}">
                <p14:modId xmlns:p14="http://schemas.microsoft.com/office/powerpoint/2010/main" val="3895672371"/>
              </p:ext>
            </p:extLst>
          </p:nvPr>
        </p:nvGraphicFramePr>
        <p:xfrm>
          <a:off x="7493000" y="4070350"/>
          <a:ext cx="488950" cy="1233488"/>
        </p:xfrm>
        <a:graphic>
          <a:graphicData uri="http://schemas.openxmlformats.org/presentationml/2006/ole">
            <mc:AlternateContent xmlns:mc="http://schemas.openxmlformats.org/markup-compatibility/2006">
              <mc:Choice xmlns:v="urn:schemas-microsoft-com:vml" Requires="v">
                <p:oleObj spid="_x0000_s200231" name="Equation" r:id="rId25" imgW="139680" imgH="393480" progId="Equation.DSMT4">
                  <p:embed/>
                </p:oleObj>
              </mc:Choice>
              <mc:Fallback>
                <p:oleObj name="Equation" r:id="rId25" imgW="139680" imgH="393480" progId="Equation.DSMT4">
                  <p:embed/>
                  <p:pic>
                    <p:nvPicPr>
                      <p:cNvPr id="20" name="Object 2">
                        <a:extLst>
                          <a:ext uri="{FF2B5EF4-FFF2-40B4-BE49-F238E27FC236}">
                            <a16:creationId xmlns:a16="http://schemas.microsoft.com/office/drawing/2014/main" id="{D04F2017-7E06-4368-A0C0-1B7DA5B5592E}"/>
                          </a:ext>
                        </a:extLst>
                      </p:cNvPr>
                      <p:cNvPicPr>
                        <a:picLocks noChangeAspect="1" noChangeArrowheads="1"/>
                      </p:cNvPicPr>
                      <p:nvPr/>
                    </p:nvPicPr>
                    <p:blipFill>
                      <a:blip r:embed="rId26"/>
                      <a:srcRect/>
                      <a:stretch>
                        <a:fillRect/>
                      </a:stretch>
                    </p:blipFill>
                    <p:spPr bwMode="auto">
                      <a:xfrm>
                        <a:off x="7493000" y="4070350"/>
                        <a:ext cx="488950" cy="1233488"/>
                      </a:xfrm>
                      <a:prstGeom prst="rect">
                        <a:avLst/>
                      </a:prstGeom>
                      <a:noFill/>
                      <a:ln>
                        <a:noFill/>
                      </a:ln>
                      <a:effectLst/>
                      <a:extLst/>
                    </p:spPr>
                  </p:pic>
                </p:oleObj>
              </mc:Fallback>
            </mc:AlternateContent>
          </a:graphicData>
        </a:graphic>
      </p:graphicFrame>
      <p:graphicFrame>
        <p:nvGraphicFramePr>
          <p:cNvPr id="35" name="Object 2">
            <a:extLst>
              <a:ext uri="{FF2B5EF4-FFF2-40B4-BE49-F238E27FC236}">
                <a16:creationId xmlns:a16="http://schemas.microsoft.com/office/drawing/2014/main" id="{0DA5C8B1-AF60-4A2E-B670-B3FD626FBD10}"/>
              </a:ext>
            </a:extLst>
          </p:cNvPr>
          <p:cNvGraphicFramePr>
            <a:graphicFrameLocks noChangeAspect="1"/>
          </p:cNvGraphicFramePr>
          <p:nvPr>
            <p:extLst>
              <p:ext uri="{D42A27DB-BD31-4B8C-83A1-F6EECF244321}">
                <p14:modId xmlns:p14="http://schemas.microsoft.com/office/powerpoint/2010/main" val="3949220356"/>
              </p:ext>
            </p:extLst>
          </p:nvPr>
        </p:nvGraphicFramePr>
        <p:xfrm>
          <a:off x="9197975" y="4089400"/>
          <a:ext cx="531813" cy="1233488"/>
        </p:xfrm>
        <a:graphic>
          <a:graphicData uri="http://schemas.openxmlformats.org/presentationml/2006/ole">
            <mc:AlternateContent xmlns:mc="http://schemas.openxmlformats.org/markup-compatibility/2006">
              <mc:Choice xmlns:v="urn:schemas-microsoft-com:vml" Requires="v">
                <p:oleObj spid="_x0000_s200232" name="Equation" r:id="rId27" imgW="152280" imgH="393480" progId="Equation.DSMT4">
                  <p:embed/>
                </p:oleObj>
              </mc:Choice>
              <mc:Fallback>
                <p:oleObj name="Equation" r:id="rId27" imgW="152280" imgH="393480" progId="Equation.DSMT4">
                  <p:embed/>
                  <p:pic>
                    <p:nvPicPr>
                      <p:cNvPr id="22" name="Object 2">
                        <a:extLst>
                          <a:ext uri="{FF2B5EF4-FFF2-40B4-BE49-F238E27FC236}">
                            <a16:creationId xmlns:a16="http://schemas.microsoft.com/office/drawing/2014/main" id="{A361D7D1-2719-46C7-B488-06E5F7436A1C}"/>
                          </a:ext>
                        </a:extLst>
                      </p:cNvPr>
                      <p:cNvPicPr>
                        <a:picLocks noChangeAspect="1" noChangeArrowheads="1"/>
                      </p:cNvPicPr>
                      <p:nvPr/>
                    </p:nvPicPr>
                    <p:blipFill>
                      <a:blip r:embed="rId28"/>
                      <a:srcRect/>
                      <a:stretch>
                        <a:fillRect/>
                      </a:stretch>
                    </p:blipFill>
                    <p:spPr bwMode="auto">
                      <a:xfrm>
                        <a:off x="9197975" y="4089400"/>
                        <a:ext cx="531813" cy="1233488"/>
                      </a:xfrm>
                      <a:prstGeom prst="rect">
                        <a:avLst/>
                      </a:prstGeom>
                      <a:noFill/>
                      <a:ln>
                        <a:noFill/>
                      </a:ln>
                      <a:effectLst/>
                      <a:extLst/>
                    </p:spPr>
                  </p:pic>
                </p:oleObj>
              </mc:Fallback>
            </mc:AlternateContent>
          </a:graphicData>
        </a:graphic>
      </p:graphicFrame>
      <p:sp>
        <p:nvSpPr>
          <p:cNvPr id="36" name="矩形 35">
            <a:extLst>
              <a:ext uri="{FF2B5EF4-FFF2-40B4-BE49-F238E27FC236}">
                <a16:creationId xmlns:a16="http://schemas.microsoft.com/office/drawing/2014/main" id="{0DEE19C2-2D85-48AE-BABA-14E65C8DB483}"/>
              </a:ext>
            </a:extLst>
          </p:cNvPr>
          <p:cNvSpPr/>
          <p:nvPr/>
        </p:nvSpPr>
        <p:spPr>
          <a:xfrm>
            <a:off x="6231116" y="5561656"/>
            <a:ext cx="1261884" cy="523220"/>
          </a:xfrm>
          <a:prstGeom prst="rect">
            <a:avLst/>
          </a:prstGeom>
        </p:spPr>
        <p:txBody>
          <a:bodyPr wrap="none">
            <a:spAutoFit/>
          </a:bodyPr>
          <a:lstStyle/>
          <a:p>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endParaRPr lang="zh-CN" altLang="en-US" sz="2800" dirty="0">
              <a:solidFill>
                <a:srgbClr val="C00000"/>
              </a:solidFill>
            </a:endParaRPr>
          </a:p>
        </p:txBody>
      </p:sp>
      <p:graphicFrame>
        <p:nvGraphicFramePr>
          <p:cNvPr id="37" name="Object 2">
            <a:extLst>
              <a:ext uri="{FF2B5EF4-FFF2-40B4-BE49-F238E27FC236}">
                <a16:creationId xmlns:a16="http://schemas.microsoft.com/office/drawing/2014/main" id="{7F64EE1C-5C64-4481-8919-770DB7828CA7}"/>
              </a:ext>
            </a:extLst>
          </p:cNvPr>
          <p:cNvGraphicFramePr>
            <a:graphicFrameLocks noChangeAspect="1"/>
          </p:cNvGraphicFramePr>
          <p:nvPr>
            <p:extLst>
              <p:ext uri="{D42A27DB-BD31-4B8C-83A1-F6EECF244321}">
                <p14:modId xmlns:p14="http://schemas.microsoft.com/office/powerpoint/2010/main" val="547922177"/>
              </p:ext>
            </p:extLst>
          </p:nvPr>
        </p:nvGraphicFramePr>
        <p:xfrm>
          <a:off x="8229624" y="5510622"/>
          <a:ext cx="2173287" cy="636588"/>
        </p:xfrm>
        <a:graphic>
          <a:graphicData uri="http://schemas.openxmlformats.org/presentationml/2006/ole">
            <mc:AlternateContent xmlns:mc="http://schemas.openxmlformats.org/markup-compatibility/2006">
              <mc:Choice xmlns:v="urn:schemas-microsoft-com:vml" Requires="v">
                <p:oleObj spid="_x0000_s200233" name="Equation" r:id="rId29" imgW="622080" imgH="203040" progId="Equation.DSMT4">
                  <p:embed/>
                </p:oleObj>
              </mc:Choice>
              <mc:Fallback>
                <p:oleObj name="Equation" r:id="rId29" imgW="622080" imgH="203040" progId="Equation.DSMT4">
                  <p:embed/>
                  <p:pic>
                    <p:nvPicPr>
                      <p:cNvPr id="24" name="Object 2">
                        <a:extLst>
                          <a:ext uri="{FF2B5EF4-FFF2-40B4-BE49-F238E27FC236}">
                            <a16:creationId xmlns:a16="http://schemas.microsoft.com/office/drawing/2014/main" id="{641F8A52-B6FF-4DA1-BD46-D721E7478F5C}"/>
                          </a:ext>
                        </a:extLst>
                      </p:cNvPr>
                      <p:cNvPicPr>
                        <a:picLocks noChangeAspect="1" noChangeArrowheads="1"/>
                      </p:cNvPicPr>
                      <p:nvPr/>
                    </p:nvPicPr>
                    <p:blipFill>
                      <a:blip r:embed="rId30"/>
                      <a:srcRect/>
                      <a:stretch>
                        <a:fillRect/>
                      </a:stretch>
                    </p:blipFill>
                    <p:spPr bwMode="auto">
                      <a:xfrm>
                        <a:off x="8229624" y="5510622"/>
                        <a:ext cx="2173287" cy="636588"/>
                      </a:xfrm>
                      <a:prstGeom prst="rect">
                        <a:avLst/>
                      </a:prstGeom>
                      <a:noFill/>
                      <a:ln>
                        <a:noFill/>
                      </a:ln>
                      <a:effectLst/>
                      <a:extLst/>
                    </p:spPr>
                  </p:pic>
                </p:oleObj>
              </mc:Fallback>
            </mc:AlternateContent>
          </a:graphicData>
        </a:graphic>
      </p:graphicFrame>
      <p:sp>
        <p:nvSpPr>
          <p:cNvPr id="27" name="Text Box 3">
            <a:extLst>
              <a:ext uri="{FF2B5EF4-FFF2-40B4-BE49-F238E27FC236}">
                <a16:creationId xmlns:a16="http://schemas.microsoft.com/office/drawing/2014/main" id="{3A617B08-70D2-4935-812A-4B187B0E83ED}"/>
              </a:ext>
            </a:extLst>
          </p:cNvPr>
          <p:cNvSpPr txBox="1">
            <a:spLocks noChangeArrowheads="1"/>
          </p:cNvSpPr>
          <p:nvPr/>
        </p:nvSpPr>
        <p:spPr bwMode="auto">
          <a:xfrm>
            <a:off x="2803762" y="1476899"/>
            <a:ext cx="29838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6600"/>
                </a:solidFill>
                <a:ea typeface=""/>
                <a:cs typeface=""/>
              </a:rPr>
              <a:t>动量本征</a:t>
            </a:r>
            <a:r>
              <a:rPr lang="zh-CN" altLang="zh-CN" sz="2800" b="1" dirty="0">
                <a:solidFill>
                  <a:srgbClr val="008000"/>
                </a:solidFill>
                <a:latin typeface="Century Schoolbook" panose="02040604050505020304" pitchFamily="18" charset="0"/>
              </a:rPr>
              <a:t>函数为：</a:t>
            </a:r>
          </a:p>
        </p:txBody>
      </p:sp>
      <p:graphicFrame>
        <p:nvGraphicFramePr>
          <p:cNvPr id="39" name="对象 38">
            <a:extLst>
              <a:ext uri="{FF2B5EF4-FFF2-40B4-BE49-F238E27FC236}">
                <a16:creationId xmlns:a16="http://schemas.microsoft.com/office/drawing/2014/main" id="{C0C8B25B-29E8-45BD-A0D0-2E24861635ED}"/>
              </a:ext>
            </a:extLst>
          </p:cNvPr>
          <p:cNvGraphicFramePr>
            <a:graphicFrameLocks noChangeAspect="1"/>
          </p:cNvGraphicFramePr>
          <p:nvPr>
            <p:extLst>
              <p:ext uri="{D42A27DB-BD31-4B8C-83A1-F6EECF244321}">
                <p14:modId xmlns:p14="http://schemas.microsoft.com/office/powerpoint/2010/main" val="3503141392"/>
              </p:ext>
            </p:extLst>
          </p:nvPr>
        </p:nvGraphicFramePr>
        <p:xfrm>
          <a:off x="5714206" y="1202195"/>
          <a:ext cx="6211887" cy="1001713"/>
        </p:xfrm>
        <a:graphic>
          <a:graphicData uri="http://schemas.openxmlformats.org/presentationml/2006/ole">
            <mc:AlternateContent xmlns:mc="http://schemas.openxmlformats.org/markup-compatibility/2006">
              <mc:Choice xmlns:v="urn:schemas-microsoft-com:vml" Requires="v">
                <p:oleObj spid="_x0000_s200234" name="Equation" r:id="rId31" imgW="2984400" imgH="482400" progId="Equation.DSMT4">
                  <p:embed/>
                </p:oleObj>
              </mc:Choice>
              <mc:Fallback>
                <p:oleObj name="Equation" r:id="rId31" imgW="2984400" imgH="482400" progId="Equation.DSMT4">
                  <p:embed/>
                  <p:pic>
                    <p:nvPicPr>
                      <p:cNvPr id="29" name="对象 28">
                        <a:extLst>
                          <a:ext uri="{FF2B5EF4-FFF2-40B4-BE49-F238E27FC236}">
                            <a16:creationId xmlns:a16="http://schemas.microsoft.com/office/drawing/2014/main" id="{FCC3CBB9-2605-4D1F-8D9C-1EF2DD5806F0}"/>
                          </a:ext>
                        </a:extLst>
                      </p:cNvPr>
                      <p:cNvPicPr>
                        <a:picLocks noChangeAspect="1" noChangeArrowheads="1"/>
                      </p:cNvPicPr>
                      <p:nvPr/>
                    </p:nvPicPr>
                    <p:blipFill>
                      <a:blip r:embed="rId32"/>
                      <a:srcRect/>
                      <a:stretch>
                        <a:fillRect/>
                      </a:stretch>
                    </p:blipFill>
                    <p:spPr bwMode="auto">
                      <a:xfrm>
                        <a:off x="5714206" y="1202195"/>
                        <a:ext cx="6211887" cy="1001713"/>
                      </a:xfrm>
                      <a:prstGeom prst="rect">
                        <a:avLst/>
                      </a:prstGeom>
                      <a:solidFill>
                        <a:srgbClr val="00FFFF"/>
                      </a:solidFill>
                    </p:spPr>
                  </p:pic>
                </p:oleObj>
              </mc:Fallback>
            </mc:AlternateContent>
          </a:graphicData>
        </a:graphic>
      </p:graphicFrame>
      <p:graphicFrame>
        <p:nvGraphicFramePr>
          <p:cNvPr id="40" name="对象 39">
            <a:extLst>
              <a:ext uri="{FF2B5EF4-FFF2-40B4-BE49-F238E27FC236}">
                <a16:creationId xmlns:a16="http://schemas.microsoft.com/office/drawing/2014/main" id="{061FF3C9-6A48-4AA3-9D04-D5B9E9BD91E0}"/>
              </a:ext>
            </a:extLst>
          </p:cNvPr>
          <p:cNvGraphicFramePr>
            <a:graphicFrameLocks noChangeAspect="1"/>
          </p:cNvGraphicFramePr>
          <p:nvPr>
            <p:extLst>
              <p:ext uri="{D42A27DB-BD31-4B8C-83A1-F6EECF244321}">
                <p14:modId xmlns:p14="http://schemas.microsoft.com/office/powerpoint/2010/main" val="205611971"/>
              </p:ext>
            </p:extLst>
          </p:nvPr>
        </p:nvGraphicFramePr>
        <p:xfrm>
          <a:off x="190500" y="3805238"/>
          <a:ext cx="2241550" cy="1046162"/>
        </p:xfrm>
        <a:graphic>
          <a:graphicData uri="http://schemas.openxmlformats.org/presentationml/2006/ole">
            <mc:AlternateContent xmlns:mc="http://schemas.openxmlformats.org/markup-compatibility/2006">
              <mc:Choice xmlns:v="urn:schemas-microsoft-com:vml" Requires="v">
                <p:oleObj spid="_x0000_s200235" name="Equation" r:id="rId33" imgW="787320" imgH="368280" progId="Equation.DSMT4">
                  <p:embed/>
                </p:oleObj>
              </mc:Choice>
              <mc:Fallback>
                <p:oleObj name="Equation" r:id="rId33" imgW="78732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34"/>
                      <a:srcRect/>
                      <a:stretch>
                        <a:fillRect/>
                      </a:stretch>
                    </p:blipFill>
                    <p:spPr bwMode="auto">
                      <a:xfrm>
                        <a:off x="190500" y="3805238"/>
                        <a:ext cx="2241550" cy="104616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67041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circle(in)">
                                      <p:cBhvr>
                                        <p:cTn id="67" dur="20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circle(in)">
                                      <p:cBhvr>
                                        <p:cTn id="72" dur="20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circle(in)">
                                      <p:cBhvr>
                                        <p:cTn id="77" dur="20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1000"/>
                                        <p:tgtEl>
                                          <p:spTgt spid="36"/>
                                        </p:tgtEl>
                                      </p:cBhvr>
                                    </p:animEffect>
                                    <p:anim calcmode="lin" valueType="num">
                                      <p:cBhvr>
                                        <p:cTn id="83" dur="1000" fill="hold"/>
                                        <p:tgtEl>
                                          <p:spTgt spid="36"/>
                                        </p:tgtEl>
                                        <p:attrNameLst>
                                          <p:attrName>ppt_x</p:attrName>
                                        </p:attrNameLst>
                                      </p:cBhvr>
                                      <p:tavLst>
                                        <p:tav tm="0">
                                          <p:val>
                                            <p:strVal val="#ppt_x"/>
                                          </p:val>
                                        </p:tav>
                                        <p:tav tm="100000">
                                          <p:val>
                                            <p:strVal val="#ppt_x"/>
                                          </p:val>
                                        </p:tav>
                                      </p:tavLst>
                                    </p:anim>
                                    <p:anim calcmode="lin" valueType="num">
                                      <p:cBhvr>
                                        <p:cTn id="8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32" grpId="0"/>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a:extLst>
              <a:ext uri="{FF2B5EF4-FFF2-40B4-BE49-F238E27FC236}">
                <a16:creationId xmlns:a16="http://schemas.microsoft.com/office/drawing/2014/main" id="{37AA076E-2BD2-41B3-BE7E-D0F5DF8C50C8}"/>
              </a:ext>
            </a:extLst>
          </p:cNvPr>
          <p:cNvSpPr>
            <a:spLocks noChangeArrowheads="1"/>
          </p:cNvSpPr>
          <p:nvPr/>
        </p:nvSpPr>
        <p:spPr bwMode="auto">
          <a:xfrm>
            <a:off x="1008063" y="180865"/>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dirty="0">
                <a:solidFill>
                  <a:srgbClr val="FF6600"/>
                </a:solidFill>
                <a:ea typeface=""/>
                <a:cs typeface=""/>
              </a:rPr>
              <a:t>3. </a:t>
            </a:r>
            <a:r>
              <a:rPr lang="zh-CN" altLang="en-US" sz="3200" b="1" dirty="0">
                <a:solidFill>
                  <a:srgbClr val="FF6600"/>
                </a:solidFill>
                <a:ea typeface=""/>
                <a:cs typeface=""/>
              </a:rPr>
              <a:t>动能本征方程</a:t>
            </a:r>
            <a:endParaRPr lang="zh-CN" altLang="en-US" sz="3200" dirty="0"/>
          </a:p>
        </p:txBody>
      </p:sp>
      <p:sp>
        <p:nvSpPr>
          <p:cNvPr id="12" name="AutoShape 12">
            <a:extLst>
              <a:ext uri="{FF2B5EF4-FFF2-40B4-BE49-F238E27FC236}">
                <a16:creationId xmlns:a16="http://schemas.microsoft.com/office/drawing/2014/main" id="{33CAB182-0CCD-4565-9926-B2C16FC79C97}"/>
              </a:ext>
            </a:extLst>
          </p:cNvPr>
          <p:cNvSpPr>
            <a:spLocks noChangeArrowheads="1"/>
          </p:cNvSpPr>
          <p:nvPr/>
        </p:nvSpPr>
        <p:spPr bwMode="auto">
          <a:xfrm>
            <a:off x="4246563" y="378234"/>
            <a:ext cx="2895600" cy="457200"/>
          </a:xfrm>
          <a:prstGeom prst="roundRect">
            <a:avLst>
              <a:gd name="adj" fmla="val 16667"/>
            </a:avLst>
          </a:prstGeom>
          <a:solidFill>
            <a:srgbClr val="FF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动量本征方程</a:t>
            </a:r>
            <a:endParaRPr lang="zh-CN" altLang="en-US" sz="3200" dirty="0"/>
          </a:p>
        </p:txBody>
      </p:sp>
      <p:sp>
        <p:nvSpPr>
          <p:cNvPr id="18" name="矩形 17">
            <a:extLst>
              <a:ext uri="{FF2B5EF4-FFF2-40B4-BE49-F238E27FC236}">
                <a16:creationId xmlns:a16="http://schemas.microsoft.com/office/drawing/2014/main" id="{BFB38BD5-1D81-42E8-B98C-47911E745D44}"/>
              </a:ext>
            </a:extLst>
          </p:cNvPr>
          <p:cNvSpPr/>
          <p:nvPr/>
        </p:nvSpPr>
        <p:spPr>
          <a:xfrm>
            <a:off x="813575" y="3985164"/>
            <a:ext cx="10053717" cy="1384995"/>
          </a:xfrm>
          <a:prstGeom prst="rect">
            <a:avLst/>
          </a:prstGeom>
        </p:spPr>
        <p:txBody>
          <a:bodyPr wrap="square">
            <a:spAutoFit/>
          </a:bodyPr>
          <a:lstStyle/>
          <a:p>
            <a:r>
              <a:rPr lang="zh-CN" altLang="en-US" sz="2800" b="1" dirty="0">
                <a:solidFill>
                  <a:srgbClr val="FF0000"/>
                </a:solidFill>
              </a:rPr>
              <a:t>根据测量假设：</a:t>
            </a:r>
            <a:r>
              <a:rPr lang="zh-CN" altLang="en-US" sz="2800" b="1" dirty="0">
                <a:solidFill>
                  <a:srgbClr val="3333FF"/>
                </a:solidFill>
              </a:rPr>
              <a:t>当一个量子系统处于量子态      时，对动能        进行测量的结果一定为该力学量算符    的本征值之一，测量结果为的概率分布为 </a:t>
            </a:r>
            <a:endParaRPr lang="en-US" altLang="zh-CN" sz="2800" b="1" dirty="0">
              <a:solidFill>
                <a:srgbClr val="3333FF"/>
              </a:solidFill>
            </a:endParaRPr>
          </a:p>
        </p:txBody>
      </p:sp>
      <p:graphicFrame>
        <p:nvGraphicFramePr>
          <p:cNvPr id="19" name="对象 18">
            <a:extLst>
              <a:ext uri="{FF2B5EF4-FFF2-40B4-BE49-F238E27FC236}">
                <a16:creationId xmlns:a16="http://schemas.microsoft.com/office/drawing/2014/main" id="{829FA197-8AD7-4487-B8CC-B52B7A177E7F}"/>
              </a:ext>
            </a:extLst>
          </p:cNvPr>
          <p:cNvGraphicFramePr>
            <a:graphicFrameLocks noChangeAspect="1"/>
          </p:cNvGraphicFramePr>
          <p:nvPr>
            <p:extLst>
              <p:ext uri="{D42A27DB-BD31-4B8C-83A1-F6EECF244321}">
                <p14:modId xmlns:p14="http://schemas.microsoft.com/office/powerpoint/2010/main" val="4229265780"/>
              </p:ext>
            </p:extLst>
          </p:nvPr>
        </p:nvGraphicFramePr>
        <p:xfrm>
          <a:off x="7744368" y="4054045"/>
          <a:ext cx="562708" cy="562708"/>
        </p:xfrm>
        <a:graphic>
          <a:graphicData uri="http://schemas.openxmlformats.org/presentationml/2006/ole">
            <mc:AlternateContent xmlns:mc="http://schemas.openxmlformats.org/markup-compatibility/2006">
              <mc:Choice xmlns:v="urn:schemas-microsoft-com:vml" Requires="v">
                <p:oleObj spid="_x0000_s112522" name="Equation" r:id="rId3" imgW="164885" imgH="164885" progId="Equation.DSMT4">
                  <p:embed/>
                </p:oleObj>
              </mc:Choice>
              <mc:Fallback>
                <p:oleObj name="Equation" r:id="rId3" imgW="164885" imgH="164885" progId="Equation.DSMT4">
                  <p:embed/>
                  <p:pic>
                    <p:nvPicPr>
                      <p:cNvPr id="3" name="对象 2">
                        <a:extLst>
                          <a:ext uri="{FF2B5EF4-FFF2-40B4-BE49-F238E27FC236}">
                            <a16:creationId xmlns:a16="http://schemas.microsoft.com/office/drawing/2014/main" id="{A7A7CA76-A307-4377-A83A-47F2C2B541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4368" y="4054045"/>
                        <a:ext cx="562708" cy="562708"/>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A7E59F21-DA8D-4C63-9C2E-1B27160DDF81}"/>
              </a:ext>
            </a:extLst>
          </p:cNvPr>
          <p:cNvGraphicFramePr>
            <a:graphicFrameLocks noChangeAspect="1"/>
          </p:cNvGraphicFramePr>
          <p:nvPr>
            <p:extLst>
              <p:ext uri="{D42A27DB-BD31-4B8C-83A1-F6EECF244321}">
                <p14:modId xmlns:p14="http://schemas.microsoft.com/office/powerpoint/2010/main" val="1566532925"/>
              </p:ext>
            </p:extLst>
          </p:nvPr>
        </p:nvGraphicFramePr>
        <p:xfrm>
          <a:off x="6596857" y="4434982"/>
          <a:ext cx="411163" cy="595312"/>
        </p:xfrm>
        <a:graphic>
          <a:graphicData uri="http://schemas.openxmlformats.org/presentationml/2006/ole">
            <mc:AlternateContent xmlns:mc="http://schemas.openxmlformats.org/markup-compatibility/2006">
              <mc:Choice xmlns:v="urn:schemas-microsoft-com:vml" Requires="v">
                <p:oleObj spid="_x0000_s112523" name="Equation" r:id="rId5" imgW="139680" imgH="203040" progId="Equation.DSMT4">
                  <p:embed/>
                </p:oleObj>
              </mc:Choice>
              <mc:Fallback>
                <p:oleObj name="Equation" r:id="rId5" imgW="139680" imgH="203040" progId="Equation.DSMT4">
                  <p:embed/>
                  <p:pic>
                    <p:nvPicPr>
                      <p:cNvPr id="4" name="对象 3">
                        <a:extLst>
                          <a:ext uri="{FF2B5EF4-FFF2-40B4-BE49-F238E27FC236}">
                            <a16:creationId xmlns:a16="http://schemas.microsoft.com/office/drawing/2014/main" id="{3F40156E-93D8-4DB3-81B9-76B50946866C}"/>
                          </a:ext>
                        </a:extLst>
                      </p:cNvPr>
                      <p:cNvPicPr>
                        <a:picLocks noChangeAspect="1" noChangeArrowheads="1"/>
                      </p:cNvPicPr>
                      <p:nvPr/>
                    </p:nvPicPr>
                    <p:blipFill>
                      <a:blip r:embed="rId6"/>
                      <a:srcRect/>
                      <a:stretch>
                        <a:fillRect/>
                      </a:stretch>
                    </p:blipFill>
                    <p:spPr bwMode="auto">
                      <a:xfrm>
                        <a:off x="6596857" y="4434982"/>
                        <a:ext cx="411163" cy="595312"/>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9E278617-B210-42B0-A57F-C6EE60014C8F}"/>
              </a:ext>
            </a:extLst>
          </p:cNvPr>
          <p:cNvGraphicFramePr>
            <a:graphicFrameLocks noChangeAspect="1"/>
          </p:cNvGraphicFramePr>
          <p:nvPr>
            <p:extLst>
              <p:ext uri="{D42A27DB-BD31-4B8C-83A1-F6EECF244321}">
                <p14:modId xmlns:p14="http://schemas.microsoft.com/office/powerpoint/2010/main" val="3677777781"/>
              </p:ext>
            </p:extLst>
          </p:nvPr>
        </p:nvGraphicFramePr>
        <p:xfrm>
          <a:off x="310003" y="5137325"/>
          <a:ext cx="11881997" cy="1534370"/>
        </p:xfrm>
        <a:graphic>
          <a:graphicData uri="http://schemas.openxmlformats.org/presentationml/2006/ole">
            <mc:AlternateContent xmlns:mc="http://schemas.openxmlformats.org/markup-compatibility/2006">
              <mc:Choice xmlns:v="urn:schemas-microsoft-com:vml" Requires="v">
                <p:oleObj spid="_x0000_s112524" name="Equation" r:id="rId7" imgW="4419360" imgH="571320" progId="Equation.DSMT4">
                  <p:embed/>
                </p:oleObj>
              </mc:Choice>
              <mc:Fallback>
                <p:oleObj name="Equation" r:id="rId7" imgW="4419360" imgH="571320" progId="Equation.DSMT4">
                  <p:embed/>
                  <p:pic>
                    <p:nvPicPr>
                      <p:cNvPr id="5" name="对象 4">
                        <a:extLst>
                          <a:ext uri="{FF2B5EF4-FFF2-40B4-BE49-F238E27FC236}">
                            <a16:creationId xmlns:a16="http://schemas.microsoft.com/office/drawing/2014/main" id="{6178CB65-1E48-4144-A698-9476BC18C567}"/>
                          </a:ext>
                        </a:extLst>
                      </p:cNvPr>
                      <p:cNvPicPr>
                        <a:picLocks noChangeAspect="1" noChangeArrowheads="1"/>
                      </p:cNvPicPr>
                      <p:nvPr/>
                    </p:nvPicPr>
                    <p:blipFill>
                      <a:blip r:embed="rId8"/>
                      <a:srcRect/>
                      <a:stretch>
                        <a:fillRect/>
                      </a:stretch>
                    </p:blipFill>
                    <p:spPr bwMode="auto">
                      <a:xfrm>
                        <a:off x="310003" y="5137325"/>
                        <a:ext cx="11881997" cy="1534370"/>
                      </a:xfrm>
                      <a:prstGeom prst="rect">
                        <a:avLst/>
                      </a:prstGeom>
                      <a:noFill/>
                    </p:spPr>
                  </p:pic>
                </p:oleObj>
              </mc:Fallback>
            </mc:AlternateContent>
          </a:graphicData>
        </a:graphic>
      </p:graphicFrame>
      <p:grpSp>
        <p:nvGrpSpPr>
          <p:cNvPr id="22" name="Group 9">
            <a:extLst>
              <a:ext uri="{FF2B5EF4-FFF2-40B4-BE49-F238E27FC236}">
                <a16:creationId xmlns:a16="http://schemas.microsoft.com/office/drawing/2014/main" id="{CE3D1F1C-A7B6-4CE4-96D8-4E75F632439C}"/>
              </a:ext>
            </a:extLst>
          </p:cNvPr>
          <p:cNvGrpSpPr>
            <a:grpSpLocks/>
          </p:cNvGrpSpPr>
          <p:nvPr/>
        </p:nvGrpSpPr>
        <p:grpSpPr bwMode="auto">
          <a:xfrm>
            <a:off x="665163" y="1103461"/>
            <a:ext cx="3581400" cy="1066800"/>
            <a:chOff x="3312" y="3264"/>
            <a:chExt cx="2256" cy="672"/>
          </a:xfrm>
        </p:grpSpPr>
        <p:sp>
          <p:nvSpPr>
            <p:cNvPr id="23" name="AutoShape 11">
              <a:extLst>
                <a:ext uri="{FF2B5EF4-FFF2-40B4-BE49-F238E27FC236}">
                  <a16:creationId xmlns:a16="http://schemas.microsoft.com/office/drawing/2014/main" id="{3E072AC1-9DC4-48BF-8C3B-D048FE53EE06}"/>
                </a:ext>
              </a:extLst>
            </p:cNvPr>
            <p:cNvSpPr>
              <a:spLocks noChangeArrowheads="1"/>
            </p:cNvSpPr>
            <p:nvPr/>
          </p:nvSpPr>
          <p:spPr bwMode="auto">
            <a:xfrm>
              <a:off x="3312" y="3264"/>
              <a:ext cx="2256" cy="672"/>
            </a:xfrm>
            <a:prstGeom prst="foldedCorner">
              <a:avLst>
                <a:gd name="adj" fmla="val 12500"/>
              </a:avLst>
            </a:prstGeom>
            <a:solidFill>
              <a:srgbClr val="00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 name="Object 10">
              <a:extLst>
                <a:ext uri="{FF2B5EF4-FFF2-40B4-BE49-F238E27FC236}">
                  <a16:creationId xmlns:a16="http://schemas.microsoft.com/office/drawing/2014/main" id="{597264A6-DFF8-4DB3-8F5E-CC6454580628}"/>
                </a:ext>
              </a:extLst>
            </p:cNvPr>
            <p:cNvGraphicFramePr>
              <a:graphicFrameLocks noChangeAspect="1"/>
            </p:cNvGraphicFramePr>
            <p:nvPr>
              <p:extLst>
                <p:ext uri="{D42A27DB-BD31-4B8C-83A1-F6EECF244321}">
                  <p14:modId xmlns:p14="http://schemas.microsoft.com/office/powerpoint/2010/main" val="1692613788"/>
                </p:ext>
              </p:extLst>
            </p:nvPr>
          </p:nvGraphicFramePr>
          <p:xfrm>
            <a:off x="3483" y="3383"/>
            <a:ext cx="2009" cy="434"/>
          </p:xfrm>
          <a:graphic>
            <a:graphicData uri="http://schemas.openxmlformats.org/presentationml/2006/ole">
              <mc:AlternateContent xmlns:mc="http://schemas.openxmlformats.org/markup-compatibility/2006">
                <mc:Choice xmlns:v="urn:schemas-microsoft-com:vml" Requires="v">
                  <p:oleObj spid="_x0000_s112525" name="Equation" r:id="rId9" imgW="1384200" imgH="241200" progId="Equation.DSMT4">
                    <p:embed/>
                  </p:oleObj>
                </mc:Choice>
                <mc:Fallback>
                  <p:oleObj name="Equation" r:id="rId9" imgW="1384200" imgH="241200" progId="Equation.DSMT4">
                    <p:embed/>
                    <p:pic>
                      <p:nvPicPr>
                        <p:cNvPr id="9" name="Object 10">
                          <a:extLst>
                            <a:ext uri="{FF2B5EF4-FFF2-40B4-BE49-F238E27FC236}">
                              <a16:creationId xmlns:a16="http://schemas.microsoft.com/office/drawing/2014/main" id="{3D79AC20-B575-4D3C-9A2A-B08FB795DC1E}"/>
                            </a:ext>
                          </a:extLst>
                        </p:cNvPr>
                        <p:cNvPicPr>
                          <a:picLocks noChangeAspect="1" noChangeArrowheads="1"/>
                        </p:cNvPicPr>
                        <p:nvPr/>
                      </p:nvPicPr>
                      <p:blipFill>
                        <a:blip r:embed="rId10"/>
                        <a:srcRect/>
                        <a:stretch>
                          <a:fillRect/>
                        </a:stretch>
                      </p:blipFill>
                      <p:spPr bwMode="auto">
                        <a:xfrm>
                          <a:off x="3483" y="3383"/>
                          <a:ext cx="2009"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 name="Object 7">
            <a:extLst>
              <a:ext uri="{FF2B5EF4-FFF2-40B4-BE49-F238E27FC236}">
                <a16:creationId xmlns:a16="http://schemas.microsoft.com/office/drawing/2014/main" id="{DE54FA22-0ED1-40D2-B8F5-70728BE495A3}"/>
              </a:ext>
            </a:extLst>
          </p:cNvPr>
          <p:cNvGraphicFramePr>
            <a:graphicFrameLocks noChangeAspect="1"/>
          </p:cNvGraphicFramePr>
          <p:nvPr>
            <p:extLst>
              <p:ext uri="{D42A27DB-BD31-4B8C-83A1-F6EECF244321}">
                <p14:modId xmlns:p14="http://schemas.microsoft.com/office/powerpoint/2010/main" val="2860059720"/>
              </p:ext>
            </p:extLst>
          </p:nvPr>
        </p:nvGraphicFramePr>
        <p:xfrm>
          <a:off x="4487049" y="818436"/>
          <a:ext cx="3505200" cy="1574800"/>
        </p:xfrm>
        <a:graphic>
          <a:graphicData uri="http://schemas.openxmlformats.org/presentationml/2006/ole">
            <mc:AlternateContent xmlns:mc="http://schemas.openxmlformats.org/markup-compatibility/2006">
              <mc:Choice xmlns:v="urn:schemas-microsoft-com:vml" Requires="v">
                <p:oleObj spid="_x0000_s112526" name="Equation" r:id="rId11" imgW="1562040" imgH="787320" progId="Equation.DSMT4">
                  <p:embed/>
                </p:oleObj>
              </mc:Choice>
              <mc:Fallback>
                <p:oleObj name="Equation" r:id="rId11" imgW="1562040" imgH="787320" progId="Equation.DSMT4">
                  <p:embed/>
                  <p:pic>
                    <p:nvPicPr>
                      <p:cNvPr id="10" name="Object 7">
                        <a:extLst>
                          <a:ext uri="{FF2B5EF4-FFF2-40B4-BE49-F238E27FC236}">
                            <a16:creationId xmlns:a16="http://schemas.microsoft.com/office/drawing/2014/main" id="{70E8DC66-7B4C-4834-A0B1-8AC99FECA909}"/>
                          </a:ext>
                        </a:extLst>
                      </p:cNvPr>
                      <p:cNvPicPr>
                        <a:picLocks noChangeAspect="1" noChangeArrowheads="1"/>
                      </p:cNvPicPr>
                      <p:nvPr/>
                    </p:nvPicPr>
                    <p:blipFill>
                      <a:blip r:embed="rId12"/>
                      <a:srcRect/>
                      <a:stretch>
                        <a:fillRect/>
                      </a:stretch>
                    </p:blipFill>
                    <p:spPr bwMode="auto">
                      <a:xfrm>
                        <a:off x="4487049" y="818436"/>
                        <a:ext cx="35052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对象 25">
            <a:extLst>
              <a:ext uri="{FF2B5EF4-FFF2-40B4-BE49-F238E27FC236}">
                <a16:creationId xmlns:a16="http://schemas.microsoft.com/office/drawing/2014/main" id="{DC8AD2C3-CE6C-4EAA-BB4E-1F408C43EB1F}"/>
              </a:ext>
            </a:extLst>
          </p:cNvPr>
          <p:cNvGraphicFramePr>
            <a:graphicFrameLocks noChangeAspect="1"/>
          </p:cNvGraphicFramePr>
          <p:nvPr>
            <p:extLst>
              <p:ext uri="{D42A27DB-BD31-4B8C-83A1-F6EECF244321}">
                <p14:modId xmlns:p14="http://schemas.microsoft.com/office/powerpoint/2010/main" val="1379672465"/>
              </p:ext>
            </p:extLst>
          </p:nvPr>
        </p:nvGraphicFramePr>
        <p:xfrm>
          <a:off x="8001000" y="987425"/>
          <a:ext cx="4124325" cy="1001713"/>
        </p:xfrm>
        <a:graphic>
          <a:graphicData uri="http://schemas.openxmlformats.org/presentationml/2006/ole">
            <mc:AlternateContent xmlns:mc="http://schemas.openxmlformats.org/markup-compatibility/2006">
              <mc:Choice xmlns:v="urn:schemas-microsoft-com:vml" Requires="v">
                <p:oleObj spid="_x0000_s112527" name="Equation" r:id="rId13" imgW="1981080" imgH="482400" progId="Equation.DSMT4">
                  <p:embed/>
                </p:oleObj>
              </mc:Choice>
              <mc:Fallback>
                <p:oleObj name="Equation" r:id="rId13" imgW="1981080" imgH="482400" progId="Equation.DSMT4">
                  <p:embed/>
                  <p:pic>
                    <p:nvPicPr>
                      <p:cNvPr id="11" name="对象 10">
                        <a:extLst>
                          <a:ext uri="{FF2B5EF4-FFF2-40B4-BE49-F238E27FC236}">
                            <a16:creationId xmlns:a16="http://schemas.microsoft.com/office/drawing/2014/main" id="{CFD01A72-9C75-43AD-848E-97F5CD462910}"/>
                          </a:ext>
                        </a:extLst>
                      </p:cNvPr>
                      <p:cNvPicPr>
                        <a:picLocks noChangeAspect="1" noChangeArrowheads="1"/>
                      </p:cNvPicPr>
                      <p:nvPr/>
                    </p:nvPicPr>
                    <p:blipFill>
                      <a:blip r:embed="rId14"/>
                      <a:srcRect/>
                      <a:stretch>
                        <a:fillRect/>
                      </a:stretch>
                    </p:blipFill>
                    <p:spPr bwMode="auto">
                      <a:xfrm>
                        <a:off x="8001000" y="987425"/>
                        <a:ext cx="4124325" cy="1001713"/>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FAC2588C-DE98-49BA-82C2-920C1677B4E4}"/>
              </a:ext>
            </a:extLst>
          </p:cNvPr>
          <p:cNvGraphicFramePr>
            <a:graphicFrameLocks noChangeAspect="1"/>
          </p:cNvGraphicFramePr>
          <p:nvPr>
            <p:extLst>
              <p:ext uri="{D42A27DB-BD31-4B8C-83A1-F6EECF244321}">
                <p14:modId xmlns:p14="http://schemas.microsoft.com/office/powerpoint/2010/main" val="360052818"/>
              </p:ext>
            </p:extLst>
          </p:nvPr>
        </p:nvGraphicFramePr>
        <p:xfrm>
          <a:off x="10510367" y="4319301"/>
          <a:ext cx="1495425" cy="669925"/>
        </p:xfrm>
        <a:graphic>
          <a:graphicData uri="http://schemas.openxmlformats.org/presentationml/2006/ole">
            <mc:AlternateContent xmlns:mc="http://schemas.openxmlformats.org/markup-compatibility/2006">
              <mc:Choice xmlns:v="urn:schemas-microsoft-com:vml" Requires="v">
                <p:oleObj spid="_x0000_s112528" name="Equation" r:id="rId15" imgW="507960" imgH="228600" progId="Equation.DSMT4">
                  <p:embed/>
                </p:oleObj>
              </mc:Choice>
              <mc:Fallback>
                <p:oleObj name="Equation" r:id="rId15" imgW="507960" imgH="228600" progId="Equation.DSMT4">
                  <p:embed/>
                  <p:pic>
                    <p:nvPicPr>
                      <p:cNvPr id="16" name="对象 15">
                        <a:extLst>
                          <a:ext uri="{FF2B5EF4-FFF2-40B4-BE49-F238E27FC236}">
                            <a16:creationId xmlns:a16="http://schemas.microsoft.com/office/drawing/2014/main" id="{CD7D6FF2-A0CC-4E43-8B5A-42C44821651D}"/>
                          </a:ext>
                        </a:extLst>
                      </p:cNvPr>
                      <p:cNvPicPr>
                        <a:picLocks noChangeAspect="1" noChangeArrowheads="1"/>
                      </p:cNvPicPr>
                      <p:nvPr/>
                    </p:nvPicPr>
                    <p:blipFill>
                      <a:blip r:embed="rId16"/>
                      <a:srcRect/>
                      <a:stretch>
                        <a:fillRect/>
                      </a:stretch>
                    </p:blipFill>
                    <p:spPr bwMode="auto">
                      <a:xfrm>
                        <a:off x="10510367" y="4319301"/>
                        <a:ext cx="1495425" cy="669925"/>
                      </a:xfrm>
                      <a:prstGeom prst="rect">
                        <a:avLst/>
                      </a:prstGeom>
                      <a:noFill/>
                    </p:spPr>
                  </p:pic>
                </p:oleObj>
              </mc:Fallback>
            </mc:AlternateContent>
          </a:graphicData>
        </a:graphic>
      </p:graphicFrame>
      <p:sp>
        <p:nvSpPr>
          <p:cNvPr id="30" name="矩形 29">
            <a:extLst>
              <a:ext uri="{FF2B5EF4-FFF2-40B4-BE49-F238E27FC236}">
                <a16:creationId xmlns:a16="http://schemas.microsoft.com/office/drawing/2014/main" id="{1E48CB6B-57A4-4872-95A9-3A90997572B9}"/>
              </a:ext>
            </a:extLst>
          </p:cNvPr>
          <p:cNvSpPr/>
          <p:nvPr/>
        </p:nvSpPr>
        <p:spPr>
          <a:xfrm>
            <a:off x="2845324" y="3391190"/>
            <a:ext cx="5461752" cy="523220"/>
          </a:xfrm>
          <a:prstGeom prst="rect">
            <a:avLst/>
          </a:prstGeom>
        </p:spPr>
        <p:txBody>
          <a:bodyPr wrap="none">
            <a:spAutoFit/>
          </a:bodyPr>
          <a:lstStyle/>
          <a:p>
            <a:r>
              <a:rPr lang="zh-CN" altLang="en-US" sz="2800" b="1" dirty="0">
                <a:solidFill>
                  <a:srgbClr val="009900"/>
                </a:solidFill>
                <a:ea typeface=""/>
                <a:cs typeface=""/>
              </a:rPr>
              <a:t>动量</a:t>
            </a:r>
            <a:r>
              <a:rPr lang="zh-CN" altLang="en-US" sz="2800" b="1" dirty="0">
                <a:solidFill>
                  <a:srgbClr val="009900"/>
                </a:solidFill>
              </a:rPr>
              <a:t>的本征函数</a:t>
            </a:r>
            <a:r>
              <a:rPr lang="en-US" altLang="zh-CN" sz="2800" b="1" dirty="0">
                <a:solidFill>
                  <a:srgbClr val="009900"/>
                </a:solidFill>
              </a:rPr>
              <a:t>=</a:t>
            </a:r>
            <a:r>
              <a:rPr lang="zh-CN" altLang="en-US" sz="2800" b="1" dirty="0">
                <a:solidFill>
                  <a:srgbClr val="009900"/>
                </a:solidFill>
                <a:ea typeface=""/>
                <a:cs typeface=""/>
              </a:rPr>
              <a:t>动</a:t>
            </a:r>
            <a:r>
              <a:rPr lang="zh-CN" altLang="en-US" sz="2800" b="1" dirty="0">
                <a:solidFill>
                  <a:srgbClr val="FF6600"/>
                </a:solidFill>
                <a:ea typeface=""/>
                <a:cs typeface=""/>
              </a:rPr>
              <a:t>能</a:t>
            </a:r>
            <a:r>
              <a:rPr lang="zh-CN" altLang="en-US" sz="2800" b="1" dirty="0">
                <a:solidFill>
                  <a:srgbClr val="009900"/>
                </a:solidFill>
              </a:rPr>
              <a:t>的本征函数</a:t>
            </a:r>
            <a:endParaRPr lang="zh-CN" altLang="en-US" sz="2800" dirty="0">
              <a:solidFill>
                <a:srgbClr val="009900"/>
              </a:solidFill>
            </a:endParaRPr>
          </a:p>
        </p:txBody>
      </p:sp>
      <p:sp>
        <p:nvSpPr>
          <p:cNvPr id="31" name="AutoShape 12">
            <a:extLst>
              <a:ext uri="{FF2B5EF4-FFF2-40B4-BE49-F238E27FC236}">
                <a16:creationId xmlns:a16="http://schemas.microsoft.com/office/drawing/2014/main" id="{F83EA488-50C7-4495-921D-D98ACD5D0228}"/>
              </a:ext>
            </a:extLst>
          </p:cNvPr>
          <p:cNvSpPr>
            <a:spLocks noChangeArrowheads="1"/>
          </p:cNvSpPr>
          <p:nvPr/>
        </p:nvSpPr>
        <p:spPr bwMode="auto">
          <a:xfrm>
            <a:off x="665163" y="2589159"/>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dirty="0">
                <a:solidFill>
                  <a:srgbClr val="FF6600"/>
                </a:solidFill>
                <a:ea typeface=""/>
                <a:cs typeface=""/>
              </a:rPr>
              <a:t> </a:t>
            </a:r>
            <a:r>
              <a:rPr lang="zh-CN" altLang="en-US" sz="3200" b="1" dirty="0">
                <a:solidFill>
                  <a:srgbClr val="FF6600"/>
                </a:solidFill>
                <a:ea typeface=""/>
                <a:cs typeface=""/>
              </a:rPr>
              <a:t>动能本征方程</a:t>
            </a:r>
            <a:endParaRPr lang="zh-CN" altLang="en-US" sz="3200" dirty="0"/>
          </a:p>
        </p:txBody>
      </p:sp>
      <p:graphicFrame>
        <p:nvGraphicFramePr>
          <p:cNvPr id="32" name="Object 10">
            <a:extLst>
              <a:ext uri="{FF2B5EF4-FFF2-40B4-BE49-F238E27FC236}">
                <a16:creationId xmlns:a16="http://schemas.microsoft.com/office/drawing/2014/main" id="{F35C1F24-6911-4C10-BC25-0FDBFE6FAAAA}"/>
              </a:ext>
            </a:extLst>
          </p:cNvPr>
          <p:cNvGraphicFramePr>
            <a:graphicFrameLocks noChangeAspect="1"/>
          </p:cNvGraphicFramePr>
          <p:nvPr>
            <p:extLst>
              <p:ext uri="{D42A27DB-BD31-4B8C-83A1-F6EECF244321}">
                <p14:modId xmlns:p14="http://schemas.microsoft.com/office/powerpoint/2010/main" val="113832597"/>
              </p:ext>
            </p:extLst>
          </p:nvPr>
        </p:nvGraphicFramePr>
        <p:xfrm>
          <a:off x="4125914" y="2129614"/>
          <a:ext cx="5353050" cy="1196975"/>
        </p:xfrm>
        <a:graphic>
          <a:graphicData uri="http://schemas.openxmlformats.org/presentationml/2006/ole">
            <mc:AlternateContent xmlns:mc="http://schemas.openxmlformats.org/markup-compatibility/2006">
              <mc:Choice xmlns:v="urn:schemas-microsoft-com:vml" Requires="v">
                <p:oleObj spid="_x0000_s112529" name="Equation" r:id="rId17" imgW="2323800" imgH="419040" progId="Equation.DSMT4">
                  <p:embed/>
                </p:oleObj>
              </mc:Choice>
              <mc:Fallback>
                <p:oleObj name="Equation" r:id="rId17" imgW="2323800" imgH="419040" progId="Equation.DSMT4">
                  <p:embed/>
                  <p:pic>
                    <p:nvPicPr>
                      <p:cNvPr id="28" name="Object 10">
                        <a:extLst>
                          <a:ext uri="{FF2B5EF4-FFF2-40B4-BE49-F238E27FC236}">
                            <a16:creationId xmlns:a16="http://schemas.microsoft.com/office/drawing/2014/main" id="{9818B9AB-6B7F-4424-8E92-4C88BFA785FA}"/>
                          </a:ext>
                        </a:extLst>
                      </p:cNvPr>
                      <p:cNvPicPr>
                        <a:picLocks noChangeAspect="1" noChangeArrowheads="1"/>
                      </p:cNvPicPr>
                      <p:nvPr/>
                    </p:nvPicPr>
                    <p:blipFill>
                      <a:blip r:embed="rId18"/>
                      <a:srcRect/>
                      <a:stretch>
                        <a:fillRect/>
                      </a:stretch>
                    </p:blipFill>
                    <p:spPr bwMode="auto">
                      <a:xfrm>
                        <a:off x="4125914" y="2129614"/>
                        <a:ext cx="53530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716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ircle(in)">
                                      <p:cBhvr>
                                        <p:cTn id="25" dur="20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0-#ppt_w/2"/>
                                          </p:val>
                                        </p:tav>
                                        <p:tav tm="100000">
                                          <p:val>
                                            <p:strVal val="#ppt_x"/>
                                          </p:val>
                                        </p:tav>
                                      </p:tavLst>
                                    </p:anim>
                                    <p:anim calcmode="lin" valueType="num">
                                      <p:cBhvr additive="base">
                                        <p:cTn id="31"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circle(in)">
                                      <p:cBhvr>
                                        <p:cTn id="42" dur="20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2000"/>
                                        <p:tgtEl>
                                          <p:spTgt spid="18"/>
                                        </p:tgtEl>
                                      </p:cBhvr>
                                    </p:animEffect>
                                  </p:childTnLst>
                                </p:cTn>
                              </p:par>
                              <p:par>
                                <p:cTn id="48" presetID="6" presetClass="entr" presetSubtype="16"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circle(in)">
                                      <p:cBhvr>
                                        <p:cTn id="50" dur="2000"/>
                                        <p:tgtEl>
                                          <p:spTgt spid="19"/>
                                        </p:tgtEl>
                                      </p:cBhvr>
                                    </p:animEffect>
                                  </p:childTnLst>
                                </p:cTn>
                              </p:par>
                              <p:par>
                                <p:cTn id="51" presetID="6" presetClass="entr" presetSubtype="16"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circle(in)">
                                      <p:cBhvr>
                                        <p:cTn id="53" dur="2000"/>
                                        <p:tgtEl>
                                          <p:spTgt spid="20"/>
                                        </p:tgtEl>
                                      </p:cBhvr>
                                    </p:animEffect>
                                  </p:childTnLst>
                                </p:cTn>
                              </p:par>
                              <p:par>
                                <p:cTn id="54" presetID="6" presetClass="entr" presetSubtype="16"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circle(in)">
                                      <p:cBhvr>
                                        <p:cTn id="56" dur="20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8" grpId="0"/>
      <p:bldP spid="30" grpId="0"/>
      <p:bldP spid="31"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BC00A58-2B72-4923-BDA2-2B27157E2BC6}"/>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6CDA7ECD-8AF8-44E2-A655-C024B9DA9F23}"/>
              </a:ext>
            </a:extLst>
          </p:cNvPr>
          <p:cNvGraphicFramePr>
            <a:graphicFrameLocks noChangeAspect="1"/>
          </p:cNvGraphicFramePr>
          <p:nvPr>
            <p:extLst>
              <p:ext uri="{D42A27DB-BD31-4B8C-83A1-F6EECF244321}">
                <p14:modId xmlns:p14="http://schemas.microsoft.com/office/powerpoint/2010/main" val="3375936334"/>
              </p:ext>
            </p:extLst>
          </p:nvPr>
        </p:nvGraphicFramePr>
        <p:xfrm>
          <a:off x="5819775" y="131763"/>
          <a:ext cx="4324350" cy="527050"/>
        </p:xfrm>
        <a:graphic>
          <a:graphicData uri="http://schemas.openxmlformats.org/presentationml/2006/ole">
            <mc:AlternateContent xmlns:mc="http://schemas.openxmlformats.org/markup-compatibility/2006">
              <mc:Choice xmlns:v="urn:schemas-microsoft-com:vml" Requires="v">
                <p:oleObj spid="_x0000_s178958" name="Equation" r:id="rId3" imgW="1688760" imgH="203040" progId="Equation.DSMT4">
                  <p:embed/>
                </p:oleObj>
              </mc:Choice>
              <mc:Fallback>
                <p:oleObj name="Equation" r:id="rId3" imgW="1688760" imgH="203040" progId="Equation.DSMT4">
                  <p:embed/>
                  <p:pic>
                    <p:nvPicPr>
                      <p:cNvPr id="9" name="Object 16">
                        <a:extLst>
                          <a:ext uri="{FF2B5EF4-FFF2-40B4-BE49-F238E27FC236}">
                            <a16:creationId xmlns:a16="http://schemas.microsoft.com/office/drawing/2014/main" id="{262A0773-3C92-482D-A17E-5C8B36818350}"/>
                          </a:ext>
                        </a:extLst>
                      </p:cNvPr>
                      <p:cNvPicPr>
                        <a:picLocks noChangeAspect="1" noChangeArrowheads="1"/>
                      </p:cNvPicPr>
                      <p:nvPr/>
                    </p:nvPicPr>
                    <p:blipFill>
                      <a:blip r:embed="rId4"/>
                      <a:srcRect/>
                      <a:stretch>
                        <a:fillRect/>
                      </a:stretch>
                    </p:blipFill>
                    <p:spPr bwMode="auto">
                      <a:xfrm>
                        <a:off x="5819775" y="131763"/>
                        <a:ext cx="43243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D68DCA01-3BC8-4479-A277-64D7F6094F50}"/>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7" name="Rectangle 18">
            <a:extLst>
              <a:ext uri="{FF2B5EF4-FFF2-40B4-BE49-F238E27FC236}">
                <a16:creationId xmlns:a16="http://schemas.microsoft.com/office/drawing/2014/main" id="{9F792FB6-2E7E-4A94-825D-0F492FF804D2}"/>
              </a:ext>
            </a:extLst>
          </p:cNvPr>
          <p:cNvSpPr>
            <a:spLocks noChangeArrowheads="1"/>
          </p:cNvSpPr>
          <p:nvPr/>
        </p:nvSpPr>
        <p:spPr bwMode="auto">
          <a:xfrm>
            <a:off x="1200857" y="643559"/>
            <a:ext cx="108551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00FF"/>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a:t>
            </a:r>
            <a:r>
              <a:rPr lang="zh-CN" altLang="en-US" sz="2800" b="1" dirty="0">
                <a:solidFill>
                  <a:srgbClr val="009900"/>
                </a:solidFill>
                <a:latin typeface="Times New Roman" panose="02020603050405020304" pitchFamily="18" charset="0"/>
                <a:ea typeface="楷体_GB2312" pitchFamily="49" charset="-122"/>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测量</a:t>
            </a:r>
            <a:r>
              <a:rPr lang="zh-CN" altLang="zh-CN" sz="2800" b="1" dirty="0">
                <a:solidFill>
                  <a:srgbClr val="0000FF"/>
                </a:solidFill>
                <a:latin typeface="Times New Roman" panose="02020603050405020304" pitchFamily="18" charset="0"/>
                <a:cs typeface="Times New Roman" panose="02020603050405020304" pitchFamily="18" charset="0"/>
              </a:rPr>
              <a:t>粒子的动能</a:t>
            </a:r>
            <a:r>
              <a:rPr lang="zh-CN" altLang="en-US" sz="2800" b="1" dirty="0">
                <a:solidFill>
                  <a:srgbClr val="0000FF"/>
                </a:solidFill>
                <a:latin typeface="Times New Roman" panose="02020603050405020304" pitchFamily="18" charset="0"/>
                <a:cs typeface="Times New Roman" panose="02020603050405020304" pitchFamily="18" charset="0"/>
              </a:rPr>
              <a:t>的可能值、概率以及</a:t>
            </a:r>
            <a:r>
              <a:rPr lang="zh-CN" altLang="zh-CN" sz="2800" b="1" dirty="0">
                <a:solidFill>
                  <a:srgbClr val="0000FF"/>
                </a:solidFill>
                <a:latin typeface="Times New Roman" panose="02020603050405020304" pitchFamily="18" charset="0"/>
                <a:cs typeface="Times New Roman" panose="02020603050405020304" pitchFamily="18" charset="0"/>
              </a:rPr>
              <a:t>平均</a:t>
            </a:r>
            <a:r>
              <a:rPr lang="zh-CN" altLang="en-US" sz="2800" b="1" dirty="0">
                <a:solidFill>
                  <a:srgbClr val="0000FF"/>
                </a:solidFill>
                <a:latin typeface="Times New Roman" panose="02020603050405020304" pitchFamily="18" charset="0"/>
                <a:cs typeface="Times New Roman" panose="02020603050405020304" pitchFamily="18" charset="0"/>
              </a:rPr>
              <a:t>值</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7C1C223C-8E9F-4CB0-BD32-54796F7D9361}"/>
              </a:ext>
            </a:extLst>
          </p:cNvPr>
          <p:cNvGraphicFramePr>
            <a:graphicFrameLocks noChangeAspect="1"/>
          </p:cNvGraphicFramePr>
          <p:nvPr>
            <p:extLst>
              <p:ext uri="{D42A27DB-BD31-4B8C-83A1-F6EECF244321}">
                <p14:modId xmlns:p14="http://schemas.microsoft.com/office/powerpoint/2010/main" val="1194306902"/>
              </p:ext>
            </p:extLst>
          </p:nvPr>
        </p:nvGraphicFramePr>
        <p:xfrm>
          <a:off x="3293830" y="638753"/>
          <a:ext cx="1218639" cy="636587"/>
        </p:xfrm>
        <a:graphic>
          <a:graphicData uri="http://schemas.openxmlformats.org/presentationml/2006/ole">
            <mc:AlternateContent xmlns:mc="http://schemas.openxmlformats.org/markup-compatibility/2006">
              <mc:Choice xmlns:v="urn:schemas-microsoft-com:vml" Requires="v">
                <p:oleObj spid="_x0000_s178959" name="Equation" r:id="rId5" imgW="558720" imgH="203040" progId="Equation.DSMT4">
                  <p:embed/>
                </p:oleObj>
              </mc:Choice>
              <mc:Fallback>
                <p:oleObj name="Equation" r:id="rId5" imgW="558720" imgH="203040" progId="Equation.DSMT4">
                  <p:embed/>
                  <p:pic>
                    <p:nvPicPr>
                      <p:cNvPr id="12" name="Object 2">
                        <a:extLst>
                          <a:ext uri="{FF2B5EF4-FFF2-40B4-BE49-F238E27FC236}">
                            <a16:creationId xmlns:a16="http://schemas.microsoft.com/office/drawing/2014/main" id="{F54FD880-4B6A-4EA6-96BA-69E3A9D8B579}"/>
                          </a:ext>
                        </a:extLst>
                      </p:cNvPr>
                      <p:cNvPicPr>
                        <a:picLocks noChangeAspect="1" noChangeArrowheads="1"/>
                      </p:cNvPicPr>
                      <p:nvPr/>
                    </p:nvPicPr>
                    <p:blipFill>
                      <a:blip r:embed="rId6"/>
                      <a:srcRect/>
                      <a:stretch>
                        <a:fillRect/>
                      </a:stretch>
                    </p:blipFill>
                    <p:spPr bwMode="auto">
                      <a:xfrm>
                        <a:off x="3293830" y="638753"/>
                        <a:ext cx="1218639" cy="636587"/>
                      </a:xfrm>
                      <a:prstGeom prst="rect">
                        <a:avLst/>
                      </a:prstGeom>
                      <a:noFill/>
                      <a:ln>
                        <a:noFill/>
                      </a:ln>
                      <a:effectLst/>
                      <a:extLst/>
                    </p:spPr>
                  </p:pic>
                </p:oleObj>
              </mc:Fallback>
            </mc:AlternateContent>
          </a:graphicData>
        </a:graphic>
      </p:graphicFrame>
      <p:graphicFrame>
        <p:nvGraphicFramePr>
          <p:cNvPr id="19" name="Object 16">
            <a:extLst>
              <a:ext uri="{FF2B5EF4-FFF2-40B4-BE49-F238E27FC236}">
                <a16:creationId xmlns:a16="http://schemas.microsoft.com/office/drawing/2014/main" id="{2739B3EA-2702-45D5-BAF5-8A0DCFDDEFC5}"/>
              </a:ext>
            </a:extLst>
          </p:cNvPr>
          <p:cNvGraphicFramePr>
            <a:graphicFrameLocks noChangeAspect="1"/>
          </p:cNvGraphicFramePr>
          <p:nvPr>
            <p:extLst>
              <p:ext uri="{D42A27DB-BD31-4B8C-83A1-F6EECF244321}">
                <p14:modId xmlns:p14="http://schemas.microsoft.com/office/powerpoint/2010/main" val="2975829912"/>
              </p:ext>
            </p:extLst>
          </p:nvPr>
        </p:nvGraphicFramePr>
        <p:xfrm>
          <a:off x="310120" y="2126510"/>
          <a:ext cx="5853113" cy="1250950"/>
        </p:xfrm>
        <a:graphic>
          <a:graphicData uri="http://schemas.openxmlformats.org/presentationml/2006/ole">
            <mc:AlternateContent xmlns:mc="http://schemas.openxmlformats.org/markup-compatibility/2006">
              <mc:Choice xmlns:v="urn:schemas-microsoft-com:vml" Requires="v">
                <p:oleObj spid="_x0000_s178960" name="Equation" r:id="rId7" imgW="2286000" imgH="482400" progId="Equation.DSMT4">
                  <p:embed/>
                </p:oleObj>
              </mc:Choice>
              <mc:Fallback>
                <p:oleObj name="Equation" r:id="rId7" imgW="2286000" imgH="482400" progId="Equation.DSMT4">
                  <p:embed/>
                  <p:pic>
                    <p:nvPicPr>
                      <p:cNvPr id="12" name="Object 16">
                        <a:extLst>
                          <a:ext uri="{FF2B5EF4-FFF2-40B4-BE49-F238E27FC236}">
                            <a16:creationId xmlns:a16="http://schemas.microsoft.com/office/drawing/2014/main" id="{9E564B0B-DCB9-4B7D-9026-4EA3049E395A}"/>
                          </a:ext>
                        </a:extLst>
                      </p:cNvPr>
                      <p:cNvPicPr>
                        <a:picLocks noChangeAspect="1" noChangeArrowheads="1"/>
                      </p:cNvPicPr>
                      <p:nvPr/>
                    </p:nvPicPr>
                    <p:blipFill>
                      <a:blip r:embed="rId8"/>
                      <a:srcRect/>
                      <a:stretch>
                        <a:fillRect/>
                      </a:stretch>
                    </p:blipFill>
                    <p:spPr bwMode="auto">
                      <a:xfrm>
                        <a:off x="310120" y="2126510"/>
                        <a:ext cx="5853113"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6">
            <a:extLst>
              <a:ext uri="{FF2B5EF4-FFF2-40B4-BE49-F238E27FC236}">
                <a16:creationId xmlns:a16="http://schemas.microsoft.com/office/drawing/2014/main" id="{87B8624E-67B9-4A4D-AA0C-21D0CC71C605}"/>
              </a:ext>
            </a:extLst>
          </p:cNvPr>
          <p:cNvGraphicFramePr>
            <a:graphicFrameLocks noChangeAspect="1"/>
          </p:cNvGraphicFramePr>
          <p:nvPr>
            <p:extLst>
              <p:ext uri="{D42A27DB-BD31-4B8C-83A1-F6EECF244321}">
                <p14:modId xmlns:p14="http://schemas.microsoft.com/office/powerpoint/2010/main" val="2736378675"/>
              </p:ext>
            </p:extLst>
          </p:nvPr>
        </p:nvGraphicFramePr>
        <p:xfrm>
          <a:off x="6164731" y="2184426"/>
          <a:ext cx="5788025" cy="1020763"/>
        </p:xfrm>
        <a:graphic>
          <a:graphicData uri="http://schemas.openxmlformats.org/presentationml/2006/ole">
            <mc:AlternateContent xmlns:mc="http://schemas.openxmlformats.org/markup-compatibility/2006">
              <mc:Choice xmlns:v="urn:schemas-microsoft-com:vml" Requires="v">
                <p:oleObj spid="_x0000_s178961" name="Equation" r:id="rId9" imgW="2260440" imgH="393480" progId="Equation.DSMT4">
                  <p:embed/>
                </p:oleObj>
              </mc:Choice>
              <mc:Fallback>
                <p:oleObj name="Equation" r:id="rId9" imgW="2260440" imgH="393480" progId="Equation.DSMT4">
                  <p:embed/>
                  <p:pic>
                    <p:nvPicPr>
                      <p:cNvPr id="13" name="Object 16">
                        <a:extLst>
                          <a:ext uri="{FF2B5EF4-FFF2-40B4-BE49-F238E27FC236}">
                            <a16:creationId xmlns:a16="http://schemas.microsoft.com/office/drawing/2014/main" id="{67A4D411-5A10-4ABB-9DE9-0B5E5D3694F8}"/>
                          </a:ext>
                        </a:extLst>
                      </p:cNvPr>
                      <p:cNvPicPr>
                        <a:picLocks noChangeAspect="1" noChangeArrowheads="1"/>
                      </p:cNvPicPr>
                      <p:nvPr/>
                    </p:nvPicPr>
                    <p:blipFill>
                      <a:blip r:embed="rId10"/>
                      <a:srcRect/>
                      <a:stretch>
                        <a:fillRect/>
                      </a:stretch>
                    </p:blipFill>
                    <p:spPr bwMode="auto">
                      <a:xfrm>
                        <a:off x="6164731" y="2184426"/>
                        <a:ext cx="5788025"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E0F4172C-5BCD-46C9-A599-38B901537EF1}"/>
              </a:ext>
            </a:extLst>
          </p:cNvPr>
          <p:cNvGraphicFramePr>
            <a:graphicFrameLocks noChangeAspect="1"/>
          </p:cNvGraphicFramePr>
          <p:nvPr>
            <p:extLst>
              <p:ext uri="{D42A27DB-BD31-4B8C-83A1-F6EECF244321}">
                <p14:modId xmlns:p14="http://schemas.microsoft.com/office/powerpoint/2010/main" val="2365972390"/>
              </p:ext>
            </p:extLst>
          </p:nvPr>
        </p:nvGraphicFramePr>
        <p:xfrm>
          <a:off x="107254" y="4771557"/>
          <a:ext cx="3670300" cy="1284287"/>
        </p:xfrm>
        <a:graphic>
          <a:graphicData uri="http://schemas.openxmlformats.org/presentationml/2006/ole">
            <mc:AlternateContent xmlns:mc="http://schemas.openxmlformats.org/markup-compatibility/2006">
              <mc:Choice xmlns:v="urn:schemas-microsoft-com:vml" Requires="v">
                <p:oleObj spid="_x0000_s178962" name="Equation" r:id="rId11" imgW="1130040" imgH="393480" progId="Equation.DSMT4">
                  <p:embed/>
                </p:oleObj>
              </mc:Choice>
              <mc:Fallback>
                <p:oleObj name="Equation" r:id="rId11" imgW="1130040" imgH="393480" progId="Equation.DSMT4">
                  <p:embed/>
                  <p:pic>
                    <p:nvPicPr>
                      <p:cNvPr id="25" name="对象 24">
                        <a:extLst>
                          <a:ext uri="{FF2B5EF4-FFF2-40B4-BE49-F238E27FC236}">
                            <a16:creationId xmlns:a16="http://schemas.microsoft.com/office/drawing/2014/main" id="{BC2114DF-606A-43AB-804C-B5927C7414AF}"/>
                          </a:ext>
                        </a:extLst>
                      </p:cNvPr>
                      <p:cNvPicPr>
                        <a:picLocks noChangeAspect="1" noChangeArrowheads="1"/>
                      </p:cNvPicPr>
                      <p:nvPr/>
                    </p:nvPicPr>
                    <p:blipFill>
                      <a:blip r:embed="rId12"/>
                      <a:srcRect/>
                      <a:stretch>
                        <a:fillRect/>
                      </a:stretch>
                    </p:blipFill>
                    <p:spPr bwMode="auto">
                      <a:xfrm>
                        <a:off x="107254" y="4771557"/>
                        <a:ext cx="3670300" cy="1284287"/>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CBAA1915-6DA3-48B8-8479-F1CB50B7D919}"/>
              </a:ext>
            </a:extLst>
          </p:cNvPr>
          <p:cNvGraphicFramePr>
            <a:graphicFrameLocks noChangeAspect="1"/>
          </p:cNvGraphicFramePr>
          <p:nvPr>
            <p:extLst>
              <p:ext uri="{D42A27DB-BD31-4B8C-83A1-F6EECF244321}">
                <p14:modId xmlns:p14="http://schemas.microsoft.com/office/powerpoint/2010/main" val="2980226788"/>
              </p:ext>
            </p:extLst>
          </p:nvPr>
        </p:nvGraphicFramePr>
        <p:xfrm>
          <a:off x="390288" y="5897685"/>
          <a:ext cx="2846388" cy="787400"/>
        </p:xfrm>
        <a:graphic>
          <a:graphicData uri="http://schemas.openxmlformats.org/presentationml/2006/ole">
            <mc:AlternateContent xmlns:mc="http://schemas.openxmlformats.org/markup-compatibility/2006">
              <mc:Choice xmlns:v="urn:schemas-microsoft-com:vml" Requires="v">
                <p:oleObj spid="_x0000_s178963" name="Equation" r:id="rId13" imgW="876240" imgH="241200" progId="Equation.DSMT4">
                  <p:embed/>
                </p:oleObj>
              </mc:Choice>
              <mc:Fallback>
                <p:oleObj name="Equation" r:id="rId13" imgW="876240" imgH="241200" progId="Equation.DSMT4">
                  <p:embed/>
                  <p:pic>
                    <p:nvPicPr>
                      <p:cNvPr id="37" name="对象 36">
                        <a:extLst>
                          <a:ext uri="{FF2B5EF4-FFF2-40B4-BE49-F238E27FC236}">
                            <a16:creationId xmlns:a16="http://schemas.microsoft.com/office/drawing/2014/main" id="{19971AE7-8AC6-4BE6-B37D-77A45E0D31B6}"/>
                          </a:ext>
                        </a:extLst>
                      </p:cNvPr>
                      <p:cNvPicPr>
                        <a:picLocks noChangeAspect="1" noChangeArrowheads="1"/>
                      </p:cNvPicPr>
                      <p:nvPr/>
                    </p:nvPicPr>
                    <p:blipFill>
                      <a:blip r:embed="rId14"/>
                      <a:srcRect/>
                      <a:stretch>
                        <a:fillRect/>
                      </a:stretch>
                    </p:blipFill>
                    <p:spPr bwMode="auto">
                      <a:xfrm>
                        <a:off x="390288" y="5897685"/>
                        <a:ext cx="2846388" cy="787400"/>
                      </a:xfrm>
                      <a:prstGeom prst="rect">
                        <a:avLst/>
                      </a:prstGeom>
                      <a:noFill/>
                    </p:spPr>
                  </p:pic>
                </p:oleObj>
              </mc:Fallback>
            </mc:AlternateContent>
          </a:graphicData>
        </a:graphic>
      </p:graphicFrame>
      <p:sp>
        <p:nvSpPr>
          <p:cNvPr id="28" name="AutoShape 12">
            <a:extLst>
              <a:ext uri="{FF2B5EF4-FFF2-40B4-BE49-F238E27FC236}">
                <a16:creationId xmlns:a16="http://schemas.microsoft.com/office/drawing/2014/main" id="{951524EF-ED85-4DF4-A1D3-1AC1DC546E96}"/>
              </a:ext>
            </a:extLst>
          </p:cNvPr>
          <p:cNvSpPr>
            <a:spLocks noChangeArrowheads="1"/>
          </p:cNvSpPr>
          <p:nvPr/>
        </p:nvSpPr>
        <p:spPr bwMode="auto">
          <a:xfrm>
            <a:off x="9267054" y="5440485"/>
            <a:ext cx="1961713"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29" name="Object 2">
            <a:extLst>
              <a:ext uri="{FF2B5EF4-FFF2-40B4-BE49-F238E27FC236}">
                <a16:creationId xmlns:a16="http://schemas.microsoft.com/office/drawing/2014/main" id="{88719B47-066D-40B5-AD13-D7BA7E5463E1}"/>
              </a:ext>
            </a:extLst>
          </p:cNvPr>
          <p:cNvGraphicFramePr>
            <a:graphicFrameLocks noChangeAspect="1"/>
          </p:cNvGraphicFramePr>
          <p:nvPr>
            <p:extLst>
              <p:ext uri="{D42A27DB-BD31-4B8C-83A1-F6EECF244321}">
                <p14:modId xmlns:p14="http://schemas.microsoft.com/office/powerpoint/2010/main" val="3466461486"/>
              </p:ext>
            </p:extLst>
          </p:nvPr>
        </p:nvGraphicFramePr>
        <p:xfrm>
          <a:off x="9084615" y="5973091"/>
          <a:ext cx="2895600" cy="636588"/>
        </p:xfrm>
        <a:graphic>
          <a:graphicData uri="http://schemas.openxmlformats.org/presentationml/2006/ole">
            <mc:AlternateContent xmlns:mc="http://schemas.openxmlformats.org/markup-compatibility/2006">
              <mc:Choice xmlns:v="urn:schemas-microsoft-com:vml" Requires="v">
                <p:oleObj spid="_x0000_s178964" name="Equation" r:id="rId15" imgW="1155600" imgH="203040" progId="Equation.DSMT4">
                  <p:embed/>
                </p:oleObj>
              </mc:Choice>
              <mc:Fallback>
                <p:oleObj name="Equation" r:id="rId15" imgW="1155600" imgH="203040" progId="Equation.DSMT4">
                  <p:embed/>
                  <p:pic>
                    <p:nvPicPr>
                      <p:cNvPr id="38" name="Object 2">
                        <a:extLst>
                          <a:ext uri="{FF2B5EF4-FFF2-40B4-BE49-F238E27FC236}">
                            <a16:creationId xmlns:a16="http://schemas.microsoft.com/office/drawing/2014/main" id="{5CA5BC41-B600-4F1B-995B-79E34DBF9686}"/>
                          </a:ext>
                        </a:extLst>
                      </p:cNvPr>
                      <p:cNvPicPr>
                        <a:picLocks noChangeAspect="1" noChangeArrowheads="1"/>
                      </p:cNvPicPr>
                      <p:nvPr/>
                    </p:nvPicPr>
                    <p:blipFill>
                      <a:blip r:embed="rId16"/>
                      <a:srcRect/>
                      <a:stretch>
                        <a:fillRect/>
                      </a:stretch>
                    </p:blipFill>
                    <p:spPr bwMode="auto">
                      <a:xfrm>
                        <a:off x="9084615" y="5973091"/>
                        <a:ext cx="2895600" cy="636588"/>
                      </a:xfrm>
                      <a:prstGeom prst="rect">
                        <a:avLst/>
                      </a:prstGeom>
                      <a:solidFill>
                        <a:srgbClr val="FFFF00"/>
                      </a:solidFill>
                      <a:ln>
                        <a:noFill/>
                      </a:ln>
                      <a:effectLst/>
                      <a:extLst/>
                    </p:spPr>
                  </p:pic>
                </p:oleObj>
              </mc:Fallback>
            </mc:AlternateContent>
          </a:graphicData>
        </a:graphic>
      </p:graphicFrame>
      <p:sp>
        <p:nvSpPr>
          <p:cNvPr id="30" name="矩形 29">
            <a:extLst>
              <a:ext uri="{FF2B5EF4-FFF2-40B4-BE49-F238E27FC236}">
                <a16:creationId xmlns:a16="http://schemas.microsoft.com/office/drawing/2014/main" id="{64CEA06E-A84C-420F-98CE-9E42C5906FF8}"/>
              </a:ext>
            </a:extLst>
          </p:cNvPr>
          <p:cNvSpPr/>
          <p:nvPr/>
        </p:nvSpPr>
        <p:spPr>
          <a:xfrm>
            <a:off x="270847" y="3264469"/>
            <a:ext cx="4134465"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a:t>
            </a:r>
            <a:r>
              <a:rPr lang="zh-CN" altLang="zh-CN" sz="2800" b="1" dirty="0">
                <a:solidFill>
                  <a:srgbClr val="0000FF"/>
                </a:solidFill>
                <a:latin typeface="Times New Roman" panose="02020603050405020304" pitchFamily="18" charset="0"/>
                <a:cs typeface="Times New Roman" panose="02020603050405020304" pitchFamily="18" charset="0"/>
              </a:rPr>
              <a:t>能</a:t>
            </a:r>
            <a:r>
              <a:rPr lang="zh-CN" altLang="en-US" sz="2800" b="1" dirty="0">
                <a:solidFill>
                  <a:srgbClr val="FF00FF"/>
                </a:solidFill>
                <a:latin typeface="Times New Roman" panose="02020603050405020304" pitchFamily="18" charset="0"/>
                <a:cs typeface="Times New Roman" panose="02020603050405020304" pitchFamily="18" charset="0"/>
              </a:rPr>
              <a:t>的可能值</a:t>
            </a:r>
            <a:endParaRPr lang="zh-CN" altLang="en-US" sz="2800" dirty="0">
              <a:solidFill>
                <a:srgbClr val="FF00FF"/>
              </a:solidFill>
            </a:endParaRPr>
          </a:p>
        </p:txBody>
      </p:sp>
      <p:graphicFrame>
        <p:nvGraphicFramePr>
          <p:cNvPr id="31" name="Object 2">
            <a:extLst>
              <a:ext uri="{FF2B5EF4-FFF2-40B4-BE49-F238E27FC236}">
                <a16:creationId xmlns:a16="http://schemas.microsoft.com/office/drawing/2014/main" id="{5FF59DE3-1E18-40AF-9D60-5AB5B07541A0}"/>
              </a:ext>
            </a:extLst>
          </p:cNvPr>
          <p:cNvGraphicFramePr>
            <a:graphicFrameLocks noChangeAspect="1"/>
          </p:cNvGraphicFramePr>
          <p:nvPr>
            <p:extLst>
              <p:ext uri="{D42A27DB-BD31-4B8C-83A1-F6EECF244321}">
                <p14:modId xmlns:p14="http://schemas.microsoft.com/office/powerpoint/2010/main" val="14044488"/>
              </p:ext>
            </p:extLst>
          </p:nvPr>
        </p:nvGraphicFramePr>
        <p:xfrm>
          <a:off x="4377531" y="3309524"/>
          <a:ext cx="1587171" cy="636587"/>
        </p:xfrm>
        <a:graphic>
          <a:graphicData uri="http://schemas.openxmlformats.org/presentationml/2006/ole">
            <mc:AlternateContent xmlns:mc="http://schemas.openxmlformats.org/markup-compatibility/2006">
              <mc:Choice xmlns:v="urn:schemas-microsoft-com:vml" Requires="v">
                <p:oleObj spid="_x0000_s178965" name="Equation" r:id="rId17" imgW="622080" imgH="203040" progId="Equation.DSMT4">
                  <p:embed/>
                </p:oleObj>
              </mc:Choice>
              <mc:Fallback>
                <p:oleObj name="Equation" r:id="rId17" imgW="622080" imgH="203040" progId="Equation.DSMT4">
                  <p:embed/>
                  <p:pic>
                    <p:nvPicPr>
                      <p:cNvPr id="40" name="Object 2">
                        <a:extLst>
                          <a:ext uri="{FF2B5EF4-FFF2-40B4-BE49-F238E27FC236}">
                            <a16:creationId xmlns:a16="http://schemas.microsoft.com/office/drawing/2014/main" id="{B0032601-9833-4C3B-96FB-7F885BB1F3DB}"/>
                          </a:ext>
                        </a:extLst>
                      </p:cNvPr>
                      <p:cNvPicPr>
                        <a:picLocks noChangeAspect="1" noChangeArrowheads="1"/>
                      </p:cNvPicPr>
                      <p:nvPr/>
                    </p:nvPicPr>
                    <p:blipFill>
                      <a:blip r:embed="rId18"/>
                      <a:srcRect/>
                      <a:stretch>
                        <a:fillRect/>
                      </a:stretch>
                    </p:blipFill>
                    <p:spPr bwMode="auto">
                      <a:xfrm>
                        <a:off x="4377531" y="3309524"/>
                        <a:ext cx="1587171" cy="636587"/>
                      </a:xfrm>
                      <a:prstGeom prst="rect">
                        <a:avLst/>
                      </a:prstGeom>
                      <a:noFill/>
                      <a:ln>
                        <a:noFill/>
                      </a:ln>
                      <a:effectLst/>
                      <a:extLst/>
                    </p:spPr>
                  </p:pic>
                </p:oleObj>
              </mc:Fallback>
            </mc:AlternateContent>
          </a:graphicData>
        </a:graphic>
      </p:graphicFrame>
      <p:graphicFrame>
        <p:nvGraphicFramePr>
          <p:cNvPr id="32" name="Object 2">
            <a:extLst>
              <a:ext uri="{FF2B5EF4-FFF2-40B4-BE49-F238E27FC236}">
                <a16:creationId xmlns:a16="http://schemas.microsoft.com/office/drawing/2014/main" id="{6C30092A-2F68-4F7D-90BC-462744C2286B}"/>
              </a:ext>
            </a:extLst>
          </p:cNvPr>
          <p:cNvGraphicFramePr>
            <a:graphicFrameLocks noChangeAspect="1"/>
          </p:cNvGraphicFramePr>
          <p:nvPr>
            <p:extLst>
              <p:ext uri="{D42A27DB-BD31-4B8C-83A1-F6EECF244321}">
                <p14:modId xmlns:p14="http://schemas.microsoft.com/office/powerpoint/2010/main" val="1406258526"/>
              </p:ext>
            </p:extLst>
          </p:nvPr>
        </p:nvGraphicFramePr>
        <p:xfrm>
          <a:off x="6227300" y="3293269"/>
          <a:ext cx="1587171" cy="636587"/>
        </p:xfrm>
        <a:graphic>
          <a:graphicData uri="http://schemas.openxmlformats.org/presentationml/2006/ole">
            <mc:AlternateContent xmlns:mc="http://schemas.openxmlformats.org/markup-compatibility/2006">
              <mc:Choice xmlns:v="urn:schemas-microsoft-com:vml" Requires="v">
                <p:oleObj spid="_x0000_s178966" name="Equation" r:id="rId19" imgW="622080" imgH="203040" progId="Equation.DSMT4">
                  <p:embed/>
                </p:oleObj>
              </mc:Choice>
              <mc:Fallback>
                <p:oleObj name="Equation" r:id="rId19" imgW="622080" imgH="203040" progId="Equation.DSMT4">
                  <p:embed/>
                  <p:pic>
                    <p:nvPicPr>
                      <p:cNvPr id="41" name="Object 2">
                        <a:extLst>
                          <a:ext uri="{FF2B5EF4-FFF2-40B4-BE49-F238E27FC236}">
                            <a16:creationId xmlns:a16="http://schemas.microsoft.com/office/drawing/2014/main" id="{DAFF8375-1274-4864-9879-5B4A7DEE3D9F}"/>
                          </a:ext>
                        </a:extLst>
                      </p:cNvPr>
                      <p:cNvPicPr>
                        <a:picLocks noChangeAspect="1" noChangeArrowheads="1"/>
                      </p:cNvPicPr>
                      <p:nvPr/>
                    </p:nvPicPr>
                    <p:blipFill>
                      <a:blip r:embed="rId18"/>
                      <a:srcRect/>
                      <a:stretch>
                        <a:fillRect/>
                      </a:stretch>
                    </p:blipFill>
                    <p:spPr bwMode="auto">
                      <a:xfrm>
                        <a:off x="6227300" y="3293269"/>
                        <a:ext cx="1587171" cy="636587"/>
                      </a:xfrm>
                      <a:prstGeom prst="rect">
                        <a:avLst/>
                      </a:prstGeom>
                      <a:noFill/>
                      <a:ln>
                        <a:noFill/>
                      </a:ln>
                      <a:effectLst/>
                      <a:extLst/>
                    </p:spPr>
                  </p:pic>
                </p:oleObj>
              </mc:Fallback>
            </mc:AlternateContent>
          </a:graphicData>
        </a:graphic>
      </p:graphicFrame>
      <p:graphicFrame>
        <p:nvGraphicFramePr>
          <p:cNvPr id="33" name="Object 2">
            <a:extLst>
              <a:ext uri="{FF2B5EF4-FFF2-40B4-BE49-F238E27FC236}">
                <a16:creationId xmlns:a16="http://schemas.microsoft.com/office/drawing/2014/main" id="{CCC32C6E-790B-41C5-910C-4A6744C76B8E}"/>
              </a:ext>
            </a:extLst>
          </p:cNvPr>
          <p:cNvGraphicFramePr>
            <a:graphicFrameLocks noChangeAspect="1"/>
          </p:cNvGraphicFramePr>
          <p:nvPr>
            <p:extLst>
              <p:ext uri="{D42A27DB-BD31-4B8C-83A1-F6EECF244321}">
                <p14:modId xmlns:p14="http://schemas.microsoft.com/office/powerpoint/2010/main" val="2600890301"/>
              </p:ext>
            </p:extLst>
          </p:nvPr>
        </p:nvGraphicFramePr>
        <p:xfrm>
          <a:off x="8190102" y="3293268"/>
          <a:ext cx="1881283" cy="636588"/>
        </p:xfrm>
        <a:graphic>
          <a:graphicData uri="http://schemas.openxmlformats.org/presentationml/2006/ole">
            <mc:AlternateContent xmlns:mc="http://schemas.openxmlformats.org/markup-compatibility/2006">
              <mc:Choice xmlns:v="urn:schemas-microsoft-com:vml" Requires="v">
                <p:oleObj spid="_x0000_s178967" name="Equation" r:id="rId20" imgW="698400" imgH="203040" progId="Equation.DSMT4">
                  <p:embed/>
                </p:oleObj>
              </mc:Choice>
              <mc:Fallback>
                <p:oleObj name="Equation" r:id="rId20" imgW="698400" imgH="203040" progId="Equation.DSMT4">
                  <p:embed/>
                  <p:pic>
                    <p:nvPicPr>
                      <p:cNvPr id="42" name="Object 2">
                        <a:extLst>
                          <a:ext uri="{FF2B5EF4-FFF2-40B4-BE49-F238E27FC236}">
                            <a16:creationId xmlns:a16="http://schemas.microsoft.com/office/drawing/2014/main" id="{E6F2C825-CCA2-4AF8-8594-925B8241CA50}"/>
                          </a:ext>
                        </a:extLst>
                      </p:cNvPr>
                      <p:cNvPicPr>
                        <a:picLocks noChangeAspect="1" noChangeArrowheads="1"/>
                      </p:cNvPicPr>
                      <p:nvPr/>
                    </p:nvPicPr>
                    <p:blipFill>
                      <a:blip r:embed="rId21"/>
                      <a:srcRect/>
                      <a:stretch>
                        <a:fillRect/>
                      </a:stretch>
                    </p:blipFill>
                    <p:spPr bwMode="auto">
                      <a:xfrm>
                        <a:off x="8190102" y="3293268"/>
                        <a:ext cx="1881283" cy="636588"/>
                      </a:xfrm>
                      <a:prstGeom prst="rect">
                        <a:avLst/>
                      </a:prstGeom>
                      <a:noFill/>
                      <a:ln>
                        <a:noFill/>
                      </a:ln>
                      <a:effectLst/>
                      <a:extLst/>
                    </p:spPr>
                  </p:pic>
                </p:oleObj>
              </mc:Fallback>
            </mc:AlternateContent>
          </a:graphicData>
        </a:graphic>
      </p:graphicFrame>
      <p:graphicFrame>
        <p:nvGraphicFramePr>
          <p:cNvPr id="34" name="Object 2">
            <a:extLst>
              <a:ext uri="{FF2B5EF4-FFF2-40B4-BE49-F238E27FC236}">
                <a16:creationId xmlns:a16="http://schemas.microsoft.com/office/drawing/2014/main" id="{5B1E59A5-D736-4409-A0D8-08BA552805D6}"/>
              </a:ext>
            </a:extLst>
          </p:cNvPr>
          <p:cNvGraphicFramePr>
            <a:graphicFrameLocks noChangeAspect="1"/>
          </p:cNvGraphicFramePr>
          <p:nvPr>
            <p:extLst>
              <p:ext uri="{D42A27DB-BD31-4B8C-83A1-F6EECF244321}">
                <p14:modId xmlns:p14="http://schemas.microsoft.com/office/powerpoint/2010/main" val="886715473"/>
              </p:ext>
            </p:extLst>
          </p:nvPr>
        </p:nvGraphicFramePr>
        <p:xfrm>
          <a:off x="10199519" y="3293268"/>
          <a:ext cx="1721634" cy="636588"/>
        </p:xfrm>
        <a:graphic>
          <a:graphicData uri="http://schemas.openxmlformats.org/presentationml/2006/ole">
            <mc:AlternateContent xmlns:mc="http://schemas.openxmlformats.org/markup-compatibility/2006">
              <mc:Choice xmlns:v="urn:schemas-microsoft-com:vml" Requires="v">
                <p:oleObj spid="_x0000_s178968" name="Equation" r:id="rId22" imgW="698400" imgH="203040" progId="Equation.DSMT4">
                  <p:embed/>
                </p:oleObj>
              </mc:Choice>
              <mc:Fallback>
                <p:oleObj name="Equation" r:id="rId22" imgW="698400" imgH="203040" progId="Equation.DSMT4">
                  <p:embed/>
                  <p:pic>
                    <p:nvPicPr>
                      <p:cNvPr id="43" name="Object 2">
                        <a:extLst>
                          <a:ext uri="{FF2B5EF4-FFF2-40B4-BE49-F238E27FC236}">
                            <a16:creationId xmlns:a16="http://schemas.microsoft.com/office/drawing/2014/main" id="{0D2E6659-1B4E-4D63-A803-C3A276F1209D}"/>
                          </a:ext>
                        </a:extLst>
                      </p:cNvPr>
                      <p:cNvPicPr>
                        <a:picLocks noChangeAspect="1" noChangeArrowheads="1"/>
                      </p:cNvPicPr>
                      <p:nvPr/>
                    </p:nvPicPr>
                    <p:blipFill>
                      <a:blip r:embed="rId21"/>
                      <a:srcRect/>
                      <a:stretch>
                        <a:fillRect/>
                      </a:stretch>
                    </p:blipFill>
                    <p:spPr bwMode="auto">
                      <a:xfrm>
                        <a:off x="10199519" y="3293268"/>
                        <a:ext cx="1721634" cy="636588"/>
                      </a:xfrm>
                      <a:prstGeom prst="rect">
                        <a:avLst/>
                      </a:prstGeom>
                      <a:noFill/>
                      <a:ln>
                        <a:noFill/>
                      </a:ln>
                      <a:effectLst/>
                      <a:extLst/>
                    </p:spPr>
                  </p:pic>
                </p:oleObj>
              </mc:Fallback>
            </mc:AlternateContent>
          </a:graphicData>
        </a:graphic>
      </p:graphicFrame>
      <p:sp>
        <p:nvSpPr>
          <p:cNvPr id="35" name="矩形 34">
            <a:extLst>
              <a:ext uri="{FF2B5EF4-FFF2-40B4-BE49-F238E27FC236}">
                <a16:creationId xmlns:a16="http://schemas.microsoft.com/office/drawing/2014/main" id="{CB690ED9-C1CF-4456-B8BE-76ECB00A2EAA}"/>
              </a:ext>
            </a:extLst>
          </p:cNvPr>
          <p:cNvSpPr/>
          <p:nvPr/>
        </p:nvSpPr>
        <p:spPr>
          <a:xfrm>
            <a:off x="2446209" y="4427057"/>
            <a:ext cx="2339102"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归一化得概率</a:t>
            </a:r>
            <a:endParaRPr lang="zh-CN" altLang="en-US" sz="2800" dirty="0"/>
          </a:p>
        </p:txBody>
      </p:sp>
      <p:graphicFrame>
        <p:nvGraphicFramePr>
          <p:cNvPr id="36" name="Object 2">
            <a:extLst>
              <a:ext uri="{FF2B5EF4-FFF2-40B4-BE49-F238E27FC236}">
                <a16:creationId xmlns:a16="http://schemas.microsoft.com/office/drawing/2014/main" id="{84516EF3-F2AC-4F4F-AABB-1F5569DC473E}"/>
              </a:ext>
            </a:extLst>
          </p:cNvPr>
          <p:cNvGraphicFramePr>
            <a:graphicFrameLocks noChangeAspect="1"/>
          </p:cNvGraphicFramePr>
          <p:nvPr>
            <p:extLst>
              <p:ext uri="{D42A27DB-BD31-4B8C-83A1-F6EECF244321}">
                <p14:modId xmlns:p14="http://schemas.microsoft.com/office/powerpoint/2010/main" val="3493305056"/>
              </p:ext>
            </p:extLst>
          </p:nvPr>
        </p:nvGraphicFramePr>
        <p:xfrm>
          <a:off x="4676384" y="4036176"/>
          <a:ext cx="708025" cy="1233487"/>
        </p:xfrm>
        <a:graphic>
          <a:graphicData uri="http://schemas.openxmlformats.org/presentationml/2006/ole">
            <mc:AlternateContent xmlns:mc="http://schemas.openxmlformats.org/markup-compatibility/2006">
              <mc:Choice xmlns:v="urn:schemas-microsoft-com:vml" Requires="v">
                <p:oleObj spid="_x0000_s178969" name="Equation" r:id="rId23" imgW="203040" imgH="393480" progId="Equation.DSMT4">
                  <p:embed/>
                </p:oleObj>
              </mc:Choice>
              <mc:Fallback>
                <p:oleObj name="Equation" r:id="rId23" imgW="203040" imgH="393480" progId="Equation.DSMT4">
                  <p:embed/>
                  <p:pic>
                    <p:nvPicPr>
                      <p:cNvPr id="45" name="Object 2">
                        <a:extLst>
                          <a:ext uri="{FF2B5EF4-FFF2-40B4-BE49-F238E27FC236}">
                            <a16:creationId xmlns:a16="http://schemas.microsoft.com/office/drawing/2014/main" id="{E12FA2D8-C02F-4888-9EC2-BAB42ABE4845}"/>
                          </a:ext>
                        </a:extLst>
                      </p:cNvPr>
                      <p:cNvPicPr>
                        <a:picLocks noChangeAspect="1" noChangeArrowheads="1"/>
                      </p:cNvPicPr>
                      <p:nvPr/>
                    </p:nvPicPr>
                    <p:blipFill>
                      <a:blip r:embed="rId24"/>
                      <a:srcRect/>
                      <a:stretch>
                        <a:fillRect/>
                      </a:stretch>
                    </p:blipFill>
                    <p:spPr bwMode="auto">
                      <a:xfrm>
                        <a:off x="4676384" y="4036176"/>
                        <a:ext cx="708025" cy="1233487"/>
                      </a:xfrm>
                      <a:prstGeom prst="rect">
                        <a:avLst/>
                      </a:prstGeom>
                      <a:noFill/>
                      <a:ln>
                        <a:noFill/>
                      </a:ln>
                      <a:effectLst/>
                      <a:extLst/>
                    </p:spPr>
                  </p:pic>
                </p:oleObj>
              </mc:Fallback>
            </mc:AlternateContent>
          </a:graphicData>
        </a:graphic>
      </p:graphicFrame>
      <p:graphicFrame>
        <p:nvGraphicFramePr>
          <p:cNvPr id="51" name="Object 2">
            <a:extLst>
              <a:ext uri="{FF2B5EF4-FFF2-40B4-BE49-F238E27FC236}">
                <a16:creationId xmlns:a16="http://schemas.microsoft.com/office/drawing/2014/main" id="{4C6A0F6E-0F91-4B30-A28C-F6CEBE9AE50A}"/>
              </a:ext>
            </a:extLst>
          </p:cNvPr>
          <p:cNvGraphicFramePr>
            <a:graphicFrameLocks noChangeAspect="1"/>
          </p:cNvGraphicFramePr>
          <p:nvPr>
            <p:extLst>
              <p:ext uri="{D42A27DB-BD31-4B8C-83A1-F6EECF244321}">
                <p14:modId xmlns:p14="http://schemas.microsoft.com/office/powerpoint/2010/main" val="4205571061"/>
              </p:ext>
            </p:extLst>
          </p:nvPr>
        </p:nvGraphicFramePr>
        <p:xfrm>
          <a:off x="6553627" y="3929856"/>
          <a:ext cx="708025" cy="1233487"/>
        </p:xfrm>
        <a:graphic>
          <a:graphicData uri="http://schemas.openxmlformats.org/presentationml/2006/ole">
            <mc:AlternateContent xmlns:mc="http://schemas.openxmlformats.org/markup-compatibility/2006">
              <mc:Choice xmlns:v="urn:schemas-microsoft-com:vml" Requires="v">
                <p:oleObj spid="_x0000_s178970" name="Equation" r:id="rId25" imgW="203040" imgH="393480" progId="Equation.DSMT4">
                  <p:embed/>
                </p:oleObj>
              </mc:Choice>
              <mc:Fallback>
                <p:oleObj name="Equation" r:id="rId25" imgW="203040" imgH="393480" progId="Equation.DSMT4">
                  <p:embed/>
                  <p:pic>
                    <p:nvPicPr>
                      <p:cNvPr id="46" name="Object 2">
                        <a:extLst>
                          <a:ext uri="{FF2B5EF4-FFF2-40B4-BE49-F238E27FC236}">
                            <a16:creationId xmlns:a16="http://schemas.microsoft.com/office/drawing/2014/main" id="{EB86325D-A1CC-4600-950A-8591314BDC57}"/>
                          </a:ext>
                        </a:extLst>
                      </p:cNvPr>
                      <p:cNvPicPr>
                        <a:picLocks noChangeAspect="1" noChangeArrowheads="1"/>
                      </p:cNvPicPr>
                      <p:nvPr/>
                    </p:nvPicPr>
                    <p:blipFill>
                      <a:blip r:embed="rId26"/>
                      <a:srcRect/>
                      <a:stretch>
                        <a:fillRect/>
                      </a:stretch>
                    </p:blipFill>
                    <p:spPr bwMode="auto">
                      <a:xfrm>
                        <a:off x="6553627" y="3929856"/>
                        <a:ext cx="708025" cy="1233487"/>
                      </a:xfrm>
                      <a:prstGeom prst="rect">
                        <a:avLst/>
                      </a:prstGeom>
                      <a:noFill/>
                      <a:ln>
                        <a:noFill/>
                      </a:ln>
                      <a:effectLst/>
                      <a:extLst/>
                    </p:spPr>
                  </p:pic>
                </p:oleObj>
              </mc:Fallback>
            </mc:AlternateContent>
          </a:graphicData>
        </a:graphic>
      </p:graphicFrame>
      <p:graphicFrame>
        <p:nvGraphicFramePr>
          <p:cNvPr id="52" name="Object 2">
            <a:extLst>
              <a:ext uri="{FF2B5EF4-FFF2-40B4-BE49-F238E27FC236}">
                <a16:creationId xmlns:a16="http://schemas.microsoft.com/office/drawing/2014/main" id="{18CD21F9-7666-433A-9BFA-4349F539F49C}"/>
              </a:ext>
            </a:extLst>
          </p:cNvPr>
          <p:cNvGraphicFramePr>
            <a:graphicFrameLocks noChangeAspect="1"/>
          </p:cNvGraphicFramePr>
          <p:nvPr>
            <p:extLst>
              <p:ext uri="{D42A27DB-BD31-4B8C-83A1-F6EECF244321}">
                <p14:modId xmlns:p14="http://schemas.microsoft.com/office/powerpoint/2010/main" val="2397490068"/>
              </p:ext>
            </p:extLst>
          </p:nvPr>
        </p:nvGraphicFramePr>
        <p:xfrm>
          <a:off x="8913042" y="3999336"/>
          <a:ext cx="708025" cy="1233487"/>
        </p:xfrm>
        <a:graphic>
          <a:graphicData uri="http://schemas.openxmlformats.org/presentationml/2006/ole">
            <mc:AlternateContent xmlns:mc="http://schemas.openxmlformats.org/markup-compatibility/2006">
              <mc:Choice xmlns:v="urn:schemas-microsoft-com:vml" Requires="v">
                <p:oleObj spid="_x0000_s178971" name="Equation" r:id="rId27" imgW="203040" imgH="393480" progId="Equation.DSMT4">
                  <p:embed/>
                </p:oleObj>
              </mc:Choice>
              <mc:Fallback>
                <p:oleObj name="Equation" r:id="rId27" imgW="203040" imgH="393480" progId="Equation.DSMT4">
                  <p:embed/>
                  <p:pic>
                    <p:nvPicPr>
                      <p:cNvPr id="47" name="Object 2">
                        <a:extLst>
                          <a:ext uri="{FF2B5EF4-FFF2-40B4-BE49-F238E27FC236}">
                            <a16:creationId xmlns:a16="http://schemas.microsoft.com/office/drawing/2014/main" id="{377A3477-8853-47D0-A6DE-1195A4C06DEA}"/>
                          </a:ext>
                        </a:extLst>
                      </p:cNvPr>
                      <p:cNvPicPr>
                        <a:picLocks noChangeAspect="1" noChangeArrowheads="1"/>
                      </p:cNvPicPr>
                      <p:nvPr/>
                    </p:nvPicPr>
                    <p:blipFill>
                      <a:blip r:embed="rId28"/>
                      <a:srcRect/>
                      <a:stretch>
                        <a:fillRect/>
                      </a:stretch>
                    </p:blipFill>
                    <p:spPr bwMode="auto">
                      <a:xfrm>
                        <a:off x="8913042" y="3999336"/>
                        <a:ext cx="708025" cy="1233487"/>
                      </a:xfrm>
                      <a:prstGeom prst="rect">
                        <a:avLst/>
                      </a:prstGeom>
                      <a:noFill/>
                      <a:ln>
                        <a:noFill/>
                      </a:ln>
                      <a:effectLst/>
                      <a:extLst/>
                    </p:spPr>
                  </p:pic>
                </p:oleObj>
              </mc:Fallback>
            </mc:AlternateContent>
          </a:graphicData>
        </a:graphic>
      </p:graphicFrame>
      <p:graphicFrame>
        <p:nvGraphicFramePr>
          <p:cNvPr id="53" name="Object 2">
            <a:extLst>
              <a:ext uri="{FF2B5EF4-FFF2-40B4-BE49-F238E27FC236}">
                <a16:creationId xmlns:a16="http://schemas.microsoft.com/office/drawing/2014/main" id="{FCF437B5-A908-472E-B024-B50F2E893982}"/>
              </a:ext>
            </a:extLst>
          </p:cNvPr>
          <p:cNvGraphicFramePr>
            <a:graphicFrameLocks noChangeAspect="1"/>
          </p:cNvGraphicFramePr>
          <p:nvPr>
            <p:extLst>
              <p:ext uri="{D42A27DB-BD31-4B8C-83A1-F6EECF244321}">
                <p14:modId xmlns:p14="http://schemas.microsoft.com/office/powerpoint/2010/main" val="996719336"/>
              </p:ext>
            </p:extLst>
          </p:nvPr>
        </p:nvGraphicFramePr>
        <p:xfrm>
          <a:off x="10790285" y="3929855"/>
          <a:ext cx="708025" cy="1233487"/>
        </p:xfrm>
        <a:graphic>
          <a:graphicData uri="http://schemas.openxmlformats.org/presentationml/2006/ole">
            <mc:AlternateContent xmlns:mc="http://schemas.openxmlformats.org/markup-compatibility/2006">
              <mc:Choice xmlns:v="urn:schemas-microsoft-com:vml" Requires="v">
                <p:oleObj spid="_x0000_s178972" name="Equation" r:id="rId29" imgW="203040" imgH="393480" progId="Equation.DSMT4">
                  <p:embed/>
                </p:oleObj>
              </mc:Choice>
              <mc:Fallback>
                <p:oleObj name="Equation" r:id="rId29" imgW="203040" imgH="393480" progId="Equation.DSMT4">
                  <p:embed/>
                  <p:pic>
                    <p:nvPicPr>
                      <p:cNvPr id="48" name="Object 2">
                        <a:extLst>
                          <a:ext uri="{FF2B5EF4-FFF2-40B4-BE49-F238E27FC236}">
                            <a16:creationId xmlns:a16="http://schemas.microsoft.com/office/drawing/2014/main" id="{3F14F81B-41D9-44B9-90C5-2DC42E1FBAF2}"/>
                          </a:ext>
                        </a:extLst>
                      </p:cNvPr>
                      <p:cNvPicPr>
                        <a:picLocks noChangeAspect="1" noChangeArrowheads="1"/>
                      </p:cNvPicPr>
                      <p:nvPr/>
                    </p:nvPicPr>
                    <p:blipFill>
                      <a:blip r:embed="rId28"/>
                      <a:srcRect/>
                      <a:stretch>
                        <a:fillRect/>
                      </a:stretch>
                    </p:blipFill>
                    <p:spPr bwMode="auto">
                      <a:xfrm>
                        <a:off x="10790285" y="3929855"/>
                        <a:ext cx="708025" cy="1233487"/>
                      </a:xfrm>
                      <a:prstGeom prst="rect">
                        <a:avLst/>
                      </a:prstGeom>
                      <a:noFill/>
                      <a:ln>
                        <a:noFill/>
                      </a:ln>
                      <a:effectLst/>
                      <a:extLst/>
                    </p:spPr>
                  </p:pic>
                </p:oleObj>
              </mc:Fallback>
            </mc:AlternateContent>
          </a:graphicData>
        </a:graphic>
      </p:graphicFrame>
      <p:sp>
        <p:nvSpPr>
          <p:cNvPr id="54" name="矩形 53">
            <a:extLst>
              <a:ext uri="{FF2B5EF4-FFF2-40B4-BE49-F238E27FC236}">
                <a16:creationId xmlns:a16="http://schemas.microsoft.com/office/drawing/2014/main" id="{7EB2F3F7-A3AD-4F8A-B5C1-80244FCCFFF1}"/>
              </a:ext>
            </a:extLst>
          </p:cNvPr>
          <p:cNvSpPr/>
          <p:nvPr/>
        </p:nvSpPr>
        <p:spPr>
          <a:xfrm>
            <a:off x="3333994" y="5844037"/>
            <a:ext cx="1261884" cy="523220"/>
          </a:xfrm>
          <a:prstGeom prst="rect">
            <a:avLst/>
          </a:prstGeom>
        </p:spPr>
        <p:txBody>
          <a:bodyPr wrap="none">
            <a:spAutoFit/>
          </a:bodyPr>
          <a:lstStyle/>
          <a:p>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endParaRPr lang="zh-CN" altLang="en-US" sz="2800" dirty="0">
              <a:solidFill>
                <a:srgbClr val="C00000"/>
              </a:solidFill>
            </a:endParaRPr>
          </a:p>
        </p:txBody>
      </p:sp>
      <p:graphicFrame>
        <p:nvGraphicFramePr>
          <p:cNvPr id="55" name="Object 2">
            <a:extLst>
              <a:ext uri="{FF2B5EF4-FFF2-40B4-BE49-F238E27FC236}">
                <a16:creationId xmlns:a16="http://schemas.microsoft.com/office/drawing/2014/main" id="{9AB78BDB-BAD5-495A-8EE1-D3DBD1499E77}"/>
              </a:ext>
            </a:extLst>
          </p:cNvPr>
          <p:cNvGraphicFramePr>
            <a:graphicFrameLocks noChangeAspect="1"/>
          </p:cNvGraphicFramePr>
          <p:nvPr>
            <p:extLst>
              <p:ext uri="{D42A27DB-BD31-4B8C-83A1-F6EECF244321}">
                <p14:modId xmlns:p14="http://schemas.microsoft.com/office/powerpoint/2010/main" val="3049566238"/>
              </p:ext>
            </p:extLst>
          </p:nvPr>
        </p:nvGraphicFramePr>
        <p:xfrm>
          <a:off x="4521200" y="5332412"/>
          <a:ext cx="3149600" cy="1393825"/>
        </p:xfrm>
        <a:graphic>
          <a:graphicData uri="http://schemas.openxmlformats.org/presentationml/2006/ole">
            <mc:AlternateContent xmlns:mc="http://schemas.openxmlformats.org/markup-compatibility/2006">
              <mc:Choice xmlns:v="urn:schemas-microsoft-com:vml" Requires="v">
                <p:oleObj spid="_x0000_s178973" name="Equation" r:id="rId30" imgW="901440" imgH="444240" progId="Equation.DSMT4">
                  <p:embed/>
                </p:oleObj>
              </mc:Choice>
              <mc:Fallback>
                <p:oleObj name="Equation" r:id="rId30" imgW="901440" imgH="444240" progId="Equation.DSMT4">
                  <p:embed/>
                  <p:pic>
                    <p:nvPicPr>
                      <p:cNvPr id="50" name="Object 2">
                        <a:extLst>
                          <a:ext uri="{FF2B5EF4-FFF2-40B4-BE49-F238E27FC236}">
                            <a16:creationId xmlns:a16="http://schemas.microsoft.com/office/drawing/2014/main" id="{DFF7D88D-E42A-4FA4-8981-C27CA6915DAA}"/>
                          </a:ext>
                        </a:extLst>
                      </p:cNvPr>
                      <p:cNvPicPr>
                        <a:picLocks noChangeAspect="1" noChangeArrowheads="1"/>
                      </p:cNvPicPr>
                      <p:nvPr/>
                    </p:nvPicPr>
                    <p:blipFill>
                      <a:blip r:embed="rId31"/>
                      <a:srcRect/>
                      <a:stretch>
                        <a:fillRect/>
                      </a:stretch>
                    </p:blipFill>
                    <p:spPr bwMode="auto">
                      <a:xfrm>
                        <a:off x="4521200" y="5332412"/>
                        <a:ext cx="3149600" cy="1393825"/>
                      </a:xfrm>
                      <a:prstGeom prst="rect">
                        <a:avLst/>
                      </a:prstGeom>
                      <a:noFill/>
                      <a:ln>
                        <a:noFill/>
                      </a:ln>
                      <a:effectLst/>
                      <a:extLst/>
                    </p:spPr>
                  </p:pic>
                </p:oleObj>
              </mc:Fallback>
            </mc:AlternateContent>
          </a:graphicData>
        </a:graphic>
      </p:graphicFrame>
      <p:graphicFrame>
        <p:nvGraphicFramePr>
          <p:cNvPr id="56" name="对象 55">
            <a:extLst>
              <a:ext uri="{FF2B5EF4-FFF2-40B4-BE49-F238E27FC236}">
                <a16:creationId xmlns:a16="http://schemas.microsoft.com/office/drawing/2014/main" id="{994CB10F-07E0-47AA-BA58-33985ABC080A}"/>
              </a:ext>
            </a:extLst>
          </p:cNvPr>
          <p:cNvGraphicFramePr>
            <a:graphicFrameLocks noChangeAspect="1"/>
          </p:cNvGraphicFramePr>
          <p:nvPr>
            <p:extLst>
              <p:ext uri="{D42A27DB-BD31-4B8C-83A1-F6EECF244321}">
                <p14:modId xmlns:p14="http://schemas.microsoft.com/office/powerpoint/2010/main" val="821705852"/>
              </p:ext>
            </p:extLst>
          </p:nvPr>
        </p:nvGraphicFramePr>
        <p:xfrm>
          <a:off x="190500" y="3805238"/>
          <a:ext cx="2241550" cy="1046162"/>
        </p:xfrm>
        <a:graphic>
          <a:graphicData uri="http://schemas.openxmlformats.org/presentationml/2006/ole">
            <mc:AlternateContent xmlns:mc="http://schemas.openxmlformats.org/markup-compatibility/2006">
              <mc:Choice xmlns:v="urn:schemas-microsoft-com:vml" Requires="v">
                <p:oleObj spid="_x0000_s178974" name="Equation" r:id="rId32" imgW="787320" imgH="368280" progId="Equation.DSMT4">
                  <p:embed/>
                </p:oleObj>
              </mc:Choice>
              <mc:Fallback>
                <p:oleObj name="Equation" r:id="rId32" imgW="787320" imgH="368280" progId="Equation.DSMT4">
                  <p:embed/>
                  <p:pic>
                    <p:nvPicPr>
                      <p:cNvPr id="25" name="对象 24">
                        <a:extLst>
                          <a:ext uri="{FF2B5EF4-FFF2-40B4-BE49-F238E27FC236}">
                            <a16:creationId xmlns:a16="http://schemas.microsoft.com/office/drawing/2014/main" id="{62D3AA4F-EE46-44F4-90D8-31851D3BE233}"/>
                          </a:ext>
                        </a:extLst>
                      </p:cNvPr>
                      <p:cNvPicPr>
                        <a:picLocks noChangeAspect="1" noChangeArrowheads="1"/>
                      </p:cNvPicPr>
                      <p:nvPr/>
                    </p:nvPicPr>
                    <p:blipFill>
                      <a:blip r:embed="rId33"/>
                      <a:srcRect/>
                      <a:stretch>
                        <a:fillRect/>
                      </a:stretch>
                    </p:blipFill>
                    <p:spPr bwMode="auto">
                      <a:xfrm>
                        <a:off x="190500" y="3805238"/>
                        <a:ext cx="2241550" cy="1046162"/>
                      </a:xfrm>
                      <a:prstGeom prst="rect">
                        <a:avLst/>
                      </a:prstGeom>
                      <a:solidFill>
                        <a:srgbClr val="FFFF00"/>
                      </a:solidFill>
                    </p:spPr>
                  </p:pic>
                </p:oleObj>
              </mc:Fallback>
            </mc:AlternateContent>
          </a:graphicData>
        </a:graphic>
      </p:graphicFrame>
      <p:graphicFrame>
        <p:nvGraphicFramePr>
          <p:cNvPr id="37" name="对象 36">
            <a:extLst>
              <a:ext uri="{FF2B5EF4-FFF2-40B4-BE49-F238E27FC236}">
                <a16:creationId xmlns:a16="http://schemas.microsoft.com/office/drawing/2014/main" id="{4F638AD8-57E3-4632-8048-06C7C2FF2387}"/>
              </a:ext>
            </a:extLst>
          </p:cNvPr>
          <p:cNvGraphicFramePr>
            <a:graphicFrameLocks noChangeAspect="1"/>
          </p:cNvGraphicFramePr>
          <p:nvPr>
            <p:extLst>
              <p:ext uri="{D42A27DB-BD31-4B8C-83A1-F6EECF244321}">
                <p14:modId xmlns:p14="http://schemas.microsoft.com/office/powerpoint/2010/main" val="3503141392"/>
              </p:ext>
            </p:extLst>
          </p:nvPr>
        </p:nvGraphicFramePr>
        <p:xfrm>
          <a:off x="5714206" y="1202195"/>
          <a:ext cx="6211887" cy="1001713"/>
        </p:xfrm>
        <a:graphic>
          <a:graphicData uri="http://schemas.openxmlformats.org/presentationml/2006/ole">
            <mc:AlternateContent xmlns:mc="http://schemas.openxmlformats.org/markup-compatibility/2006">
              <mc:Choice xmlns:v="urn:schemas-microsoft-com:vml" Requires="v">
                <p:oleObj spid="_x0000_s178975" name="Equation" r:id="rId34" imgW="2984400" imgH="482400" progId="Equation.DSMT4">
                  <p:embed/>
                </p:oleObj>
              </mc:Choice>
              <mc:Fallback>
                <p:oleObj name="Equation" r:id="rId34" imgW="2984400" imgH="482400" progId="Equation.DSMT4">
                  <p:embed/>
                  <p:pic>
                    <p:nvPicPr>
                      <p:cNvPr id="29" name="对象 28">
                        <a:extLst>
                          <a:ext uri="{FF2B5EF4-FFF2-40B4-BE49-F238E27FC236}">
                            <a16:creationId xmlns:a16="http://schemas.microsoft.com/office/drawing/2014/main" id="{FCC3CBB9-2605-4D1F-8D9C-1EF2DD5806F0}"/>
                          </a:ext>
                        </a:extLst>
                      </p:cNvPr>
                      <p:cNvPicPr>
                        <a:picLocks noChangeAspect="1" noChangeArrowheads="1"/>
                      </p:cNvPicPr>
                      <p:nvPr/>
                    </p:nvPicPr>
                    <p:blipFill>
                      <a:blip r:embed="rId35"/>
                      <a:srcRect/>
                      <a:stretch>
                        <a:fillRect/>
                      </a:stretch>
                    </p:blipFill>
                    <p:spPr bwMode="auto">
                      <a:xfrm>
                        <a:off x="5714206" y="1202195"/>
                        <a:ext cx="6211887" cy="1001713"/>
                      </a:xfrm>
                      <a:prstGeom prst="rect">
                        <a:avLst/>
                      </a:prstGeom>
                      <a:solidFill>
                        <a:srgbClr val="00FFFF"/>
                      </a:solidFill>
                    </p:spPr>
                  </p:pic>
                </p:oleObj>
              </mc:Fallback>
            </mc:AlternateContent>
          </a:graphicData>
        </a:graphic>
      </p:graphicFrame>
      <p:sp>
        <p:nvSpPr>
          <p:cNvPr id="38" name="Text Box 3">
            <a:extLst>
              <a:ext uri="{FF2B5EF4-FFF2-40B4-BE49-F238E27FC236}">
                <a16:creationId xmlns:a16="http://schemas.microsoft.com/office/drawing/2014/main" id="{493F7923-EDB8-456D-9618-ED198100FD80}"/>
              </a:ext>
            </a:extLst>
          </p:cNvPr>
          <p:cNvSpPr txBox="1">
            <a:spLocks noChangeArrowheads="1"/>
          </p:cNvSpPr>
          <p:nvPr/>
        </p:nvSpPr>
        <p:spPr bwMode="auto">
          <a:xfrm>
            <a:off x="2730401" y="1590521"/>
            <a:ext cx="29838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6600"/>
                </a:solidFill>
                <a:ea typeface=""/>
                <a:cs typeface=""/>
              </a:rPr>
              <a:t>动能本征</a:t>
            </a:r>
            <a:r>
              <a:rPr lang="zh-CN" altLang="zh-CN" sz="2800" b="1" dirty="0">
                <a:solidFill>
                  <a:srgbClr val="008000"/>
                </a:solidFill>
                <a:latin typeface="Century Schoolbook" panose="02040604050505020304" pitchFamily="18" charset="0"/>
              </a:rPr>
              <a:t>函数为：</a:t>
            </a:r>
          </a:p>
        </p:txBody>
      </p:sp>
    </p:spTree>
    <p:extLst>
      <p:ext uri="{BB962C8B-B14F-4D97-AF65-F5344CB8AC3E}">
        <p14:creationId xmlns:p14="http://schemas.microsoft.com/office/powerpoint/2010/main" val="198607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ppt_x"/>
                                          </p:val>
                                        </p:tav>
                                        <p:tav tm="100000">
                                          <p:val>
                                            <p:strVal val="#ppt_x"/>
                                          </p:val>
                                        </p:tav>
                                      </p:tavLst>
                                    </p:anim>
                                    <p:anim calcmode="lin" valueType="num">
                                      <p:cBhvr additive="base">
                                        <p:cTn id="3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ppt_x"/>
                                          </p:val>
                                        </p:tav>
                                        <p:tav tm="100000">
                                          <p:val>
                                            <p:strVal val="#ppt_x"/>
                                          </p:val>
                                        </p:tav>
                                      </p:tavLst>
                                    </p:anim>
                                    <p:anim calcmode="lin" valueType="num">
                                      <p:cBhvr additive="base">
                                        <p:cTn id="4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ppt_w</p:attrName>
                                        </p:attrNameLst>
                                      </p:cBhvr>
                                      <p:tavLst>
                                        <p:tav tm="0">
                                          <p:val>
                                            <p:fltVal val="0"/>
                                          </p:val>
                                        </p:tav>
                                        <p:tav tm="100000">
                                          <p:val>
                                            <p:strVal val="#ppt_w"/>
                                          </p:val>
                                        </p:tav>
                                      </p:tavLst>
                                    </p:anim>
                                    <p:anim calcmode="lin" valueType="num">
                                      <p:cBhvr>
                                        <p:cTn id="51" dur="500" fill="hold"/>
                                        <p:tgtEl>
                                          <p:spTgt spid="33"/>
                                        </p:tgtEl>
                                        <p:attrNameLst>
                                          <p:attrName>ppt_h</p:attrName>
                                        </p:attrNameLst>
                                      </p:cBhvr>
                                      <p:tavLst>
                                        <p:tav tm="0">
                                          <p:val>
                                            <p:fltVal val="0"/>
                                          </p:val>
                                        </p:tav>
                                        <p:tav tm="100000">
                                          <p:val>
                                            <p:strVal val="#ppt_h"/>
                                          </p:val>
                                        </p:tav>
                                      </p:tavLst>
                                    </p:anim>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down)">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circle(in)">
                                      <p:cBhvr>
                                        <p:cTn id="69" dur="2000"/>
                                        <p:tgtEl>
                                          <p:spTgt spid="36"/>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circle(in)">
                                      <p:cBhvr>
                                        <p:cTn id="74" dur="20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heel(1)">
                                      <p:cBhvr>
                                        <p:cTn id="79" dur="20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wheel(1)">
                                      <p:cBhvr>
                                        <p:cTn id="84" dur="2000"/>
                                        <p:tgtEl>
                                          <p:spTgt spid="53"/>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1000"/>
                                        <p:tgtEl>
                                          <p:spTgt spid="54"/>
                                        </p:tgtEl>
                                      </p:cBhvr>
                                    </p:animEffect>
                                    <p:anim calcmode="lin" valueType="num">
                                      <p:cBhvr>
                                        <p:cTn id="90" dur="1000" fill="hold"/>
                                        <p:tgtEl>
                                          <p:spTgt spid="54"/>
                                        </p:tgtEl>
                                        <p:attrNameLst>
                                          <p:attrName>ppt_x</p:attrName>
                                        </p:attrNameLst>
                                      </p:cBhvr>
                                      <p:tavLst>
                                        <p:tav tm="0">
                                          <p:val>
                                            <p:strVal val="#ppt_x"/>
                                          </p:val>
                                        </p:tav>
                                        <p:tav tm="100000">
                                          <p:val>
                                            <p:strVal val="#ppt_x"/>
                                          </p:val>
                                        </p:tav>
                                      </p:tavLst>
                                    </p:anim>
                                    <p:anim calcmode="lin" valueType="num">
                                      <p:cBhvr>
                                        <p:cTn id="9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1000"/>
                                        <p:tgtEl>
                                          <p:spTgt spid="55"/>
                                        </p:tgtEl>
                                      </p:cBhvr>
                                    </p:animEffect>
                                    <p:anim calcmode="lin" valueType="num">
                                      <p:cBhvr>
                                        <p:cTn id="97" dur="1000" fill="hold"/>
                                        <p:tgtEl>
                                          <p:spTgt spid="55"/>
                                        </p:tgtEl>
                                        <p:attrNameLst>
                                          <p:attrName>ppt_x</p:attrName>
                                        </p:attrNameLst>
                                      </p:cBhvr>
                                      <p:tavLst>
                                        <p:tav tm="0">
                                          <p:val>
                                            <p:strVal val="#ppt_x"/>
                                          </p:val>
                                        </p:tav>
                                        <p:tav tm="100000">
                                          <p:val>
                                            <p:strVal val="#ppt_x"/>
                                          </p:val>
                                        </p:tav>
                                      </p:tavLst>
                                    </p:anim>
                                    <p:anim calcmode="lin" valueType="num">
                                      <p:cBhvr>
                                        <p:cTn id="9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5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BA83A2F-2392-4536-8A7A-362F280C69B8}"/>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6DB8ADD6-2EC1-41AB-98EA-EB07A78A86C1}"/>
              </a:ext>
            </a:extLst>
          </p:cNvPr>
          <p:cNvGraphicFramePr>
            <a:graphicFrameLocks noChangeAspect="1"/>
          </p:cNvGraphicFramePr>
          <p:nvPr>
            <p:extLst>
              <p:ext uri="{D42A27DB-BD31-4B8C-83A1-F6EECF244321}">
                <p14:modId xmlns:p14="http://schemas.microsoft.com/office/powerpoint/2010/main" val="8500110"/>
              </p:ext>
            </p:extLst>
          </p:nvPr>
        </p:nvGraphicFramePr>
        <p:xfrm>
          <a:off x="5233988" y="98425"/>
          <a:ext cx="5497512" cy="593725"/>
        </p:xfrm>
        <a:graphic>
          <a:graphicData uri="http://schemas.openxmlformats.org/presentationml/2006/ole">
            <mc:AlternateContent xmlns:mc="http://schemas.openxmlformats.org/markup-compatibility/2006">
              <mc:Choice xmlns:v="urn:schemas-microsoft-com:vml" Requires="v">
                <p:oleObj spid="_x0000_s203266" name="Equation" r:id="rId3" imgW="2145960" imgH="228600" progId="Equation.DSMT4">
                  <p:embed/>
                </p:oleObj>
              </mc:Choice>
              <mc:Fallback>
                <p:oleObj name="Equation" r:id="rId3" imgW="2145960" imgH="228600" progId="Equation.DSMT4">
                  <p:embed/>
                  <p:pic>
                    <p:nvPicPr>
                      <p:cNvPr id="5" name="Object 16">
                        <a:extLst>
                          <a:ext uri="{FF2B5EF4-FFF2-40B4-BE49-F238E27FC236}">
                            <a16:creationId xmlns:a16="http://schemas.microsoft.com/office/drawing/2014/main" id="{7E42FF98-7060-448C-BE9D-A80291C43229}"/>
                          </a:ext>
                        </a:extLst>
                      </p:cNvPr>
                      <p:cNvPicPr>
                        <a:picLocks noChangeAspect="1" noChangeArrowheads="1"/>
                      </p:cNvPicPr>
                      <p:nvPr/>
                    </p:nvPicPr>
                    <p:blipFill>
                      <a:blip r:embed="rId4"/>
                      <a:srcRect/>
                      <a:stretch>
                        <a:fillRect/>
                      </a:stretch>
                    </p:blipFill>
                    <p:spPr bwMode="auto">
                      <a:xfrm>
                        <a:off x="5233988" y="98425"/>
                        <a:ext cx="54975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1C91AB73-AB70-458E-894B-CE8D16E29279}"/>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7" name="Rectangle 18">
            <a:extLst>
              <a:ext uri="{FF2B5EF4-FFF2-40B4-BE49-F238E27FC236}">
                <a16:creationId xmlns:a16="http://schemas.microsoft.com/office/drawing/2014/main" id="{2500A5B8-1119-446B-8ACE-485E48B5899F}"/>
              </a:ext>
            </a:extLst>
          </p:cNvPr>
          <p:cNvSpPr>
            <a:spLocks noChangeArrowheads="1"/>
          </p:cNvSpPr>
          <p:nvPr/>
        </p:nvSpPr>
        <p:spPr bwMode="auto">
          <a:xfrm>
            <a:off x="1200857" y="643559"/>
            <a:ext cx="108551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测量</a:t>
            </a:r>
            <a:r>
              <a:rPr lang="zh-CN" altLang="zh-CN" sz="2800" b="1" dirty="0">
                <a:solidFill>
                  <a:srgbClr val="0000FF"/>
                </a:solidFill>
                <a:latin typeface="Times New Roman" panose="02020603050405020304" pitchFamily="18" charset="0"/>
                <a:cs typeface="Times New Roman" panose="02020603050405020304" pitchFamily="18" charset="0"/>
              </a:rPr>
              <a:t>粒子的动能</a:t>
            </a:r>
            <a:r>
              <a:rPr lang="zh-CN" altLang="en-US" sz="2800" b="1" dirty="0">
                <a:solidFill>
                  <a:srgbClr val="0000FF"/>
                </a:solidFill>
                <a:latin typeface="Times New Roman" panose="02020603050405020304" pitchFamily="18" charset="0"/>
                <a:cs typeface="Times New Roman" panose="02020603050405020304" pitchFamily="18" charset="0"/>
              </a:rPr>
              <a:t>的可能值、概率以及</a:t>
            </a:r>
            <a:r>
              <a:rPr lang="zh-CN" altLang="zh-CN" sz="2800" b="1" dirty="0">
                <a:solidFill>
                  <a:srgbClr val="0000FF"/>
                </a:solidFill>
                <a:latin typeface="Times New Roman" panose="02020603050405020304" pitchFamily="18" charset="0"/>
                <a:cs typeface="Times New Roman" panose="02020603050405020304" pitchFamily="18" charset="0"/>
              </a:rPr>
              <a:t>平均</a:t>
            </a:r>
            <a:r>
              <a:rPr lang="zh-CN" altLang="en-US" sz="2800" b="1" dirty="0">
                <a:solidFill>
                  <a:srgbClr val="0000FF"/>
                </a:solidFill>
                <a:latin typeface="Times New Roman" panose="02020603050405020304" pitchFamily="18" charset="0"/>
                <a:cs typeface="Times New Roman" panose="02020603050405020304" pitchFamily="18" charset="0"/>
              </a:rPr>
              <a:t>值</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16A55A48-193E-4151-B379-B8B6EB342E95}"/>
              </a:ext>
            </a:extLst>
          </p:cNvPr>
          <p:cNvGraphicFramePr>
            <a:graphicFrameLocks noChangeAspect="1"/>
          </p:cNvGraphicFramePr>
          <p:nvPr>
            <p:extLst>
              <p:ext uri="{D42A27DB-BD31-4B8C-83A1-F6EECF244321}">
                <p14:modId xmlns:p14="http://schemas.microsoft.com/office/powerpoint/2010/main" val="3977313806"/>
              </p:ext>
            </p:extLst>
          </p:nvPr>
        </p:nvGraphicFramePr>
        <p:xfrm>
          <a:off x="3293830" y="638753"/>
          <a:ext cx="1218639" cy="636587"/>
        </p:xfrm>
        <a:graphic>
          <a:graphicData uri="http://schemas.openxmlformats.org/presentationml/2006/ole">
            <mc:AlternateContent xmlns:mc="http://schemas.openxmlformats.org/markup-compatibility/2006">
              <mc:Choice xmlns:v="urn:schemas-microsoft-com:vml" Requires="v">
                <p:oleObj spid="_x0000_s203267" name="Equation" r:id="rId5" imgW="558720" imgH="203040" progId="Equation.DSMT4">
                  <p:embed/>
                </p:oleObj>
              </mc:Choice>
              <mc:Fallback>
                <p:oleObj name="Equation" r:id="rId5" imgW="558720" imgH="203040" progId="Equation.DSMT4">
                  <p:embed/>
                  <p:pic>
                    <p:nvPicPr>
                      <p:cNvPr id="8" name="Object 2">
                        <a:extLst>
                          <a:ext uri="{FF2B5EF4-FFF2-40B4-BE49-F238E27FC236}">
                            <a16:creationId xmlns:a16="http://schemas.microsoft.com/office/drawing/2014/main" id="{144C6CF1-445A-41F1-9C49-38E4ADE0BB62}"/>
                          </a:ext>
                        </a:extLst>
                      </p:cNvPr>
                      <p:cNvPicPr>
                        <a:picLocks noChangeAspect="1" noChangeArrowheads="1"/>
                      </p:cNvPicPr>
                      <p:nvPr/>
                    </p:nvPicPr>
                    <p:blipFill>
                      <a:blip r:embed="rId6"/>
                      <a:srcRect/>
                      <a:stretch>
                        <a:fillRect/>
                      </a:stretch>
                    </p:blipFill>
                    <p:spPr bwMode="auto">
                      <a:xfrm>
                        <a:off x="3293830" y="638753"/>
                        <a:ext cx="1218639" cy="636587"/>
                      </a:xfrm>
                      <a:prstGeom prst="rect">
                        <a:avLst/>
                      </a:prstGeom>
                      <a:noFill/>
                      <a:ln>
                        <a:noFill/>
                      </a:ln>
                      <a:effectLst/>
                      <a:extLst/>
                    </p:spPr>
                  </p:pic>
                </p:oleObj>
              </mc:Fallback>
            </mc:AlternateContent>
          </a:graphicData>
        </a:graphic>
      </p:graphicFrame>
      <p:graphicFrame>
        <p:nvGraphicFramePr>
          <p:cNvPr id="11" name="Object 16">
            <a:extLst>
              <a:ext uri="{FF2B5EF4-FFF2-40B4-BE49-F238E27FC236}">
                <a16:creationId xmlns:a16="http://schemas.microsoft.com/office/drawing/2014/main" id="{41C69125-2DE5-4C0E-A8CA-29568A85A4F5}"/>
              </a:ext>
            </a:extLst>
          </p:cNvPr>
          <p:cNvGraphicFramePr>
            <a:graphicFrameLocks noChangeAspect="1"/>
          </p:cNvGraphicFramePr>
          <p:nvPr>
            <p:extLst>
              <p:ext uri="{D42A27DB-BD31-4B8C-83A1-F6EECF244321}">
                <p14:modId xmlns:p14="http://schemas.microsoft.com/office/powerpoint/2010/main" val="961797912"/>
              </p:ext>
            </p:extLst>
          </p:nvPr>
        </p:nvGraphicFramePr>
        <p:xfrm>
          <a:off x="309307" y="2132301"/>
          <a:ext cx="7018338" cy="1250950"/>
        </p:xfrm>
        <a:graphic>
          <a:graphicData uri="http://schemas.openxmlformats.org/presentationml/2006/ole">
            <mc:AlternateContent xmlns:mc="http://schemas.openxmlformats.org/markup-compatibility/2006">
              <mc:Choice xmlns:v="urn:schemas-microsoft-com:vml" Requires="v">
                <p:oleObj spid="_x0000_s203268" name="Equation" r:id="rId7" imgW="2743200" imgH="482400" progId="Equation.DSMT4">
                  <p:embed/>
                </p:oleObj>
              </mc:Choice>
              <mc:Fallback>
                <p:oleObj name="Equation" r:id="rId7" imgW="2743200" imgH="482400" progId="Equation.DSMT4">
                  <p:embed/>
                  <p:pic>
                    <p:nvPicPr>
                      <p:cNvPr id="11" name="Object 16">
                        <a:extLst>
                          <a:ext uri="{FF2B5EF4-FFF2-40B4-BE49-F238E27FC236}">
                            <a16:creationId xmlns:a16="http://schemas.microsoft.com/office/drawing/2014/main" id="{D806DD7D-16DF-45ED-AF6B-F801AF418EAF}"/>
                          </a:ext>
                        </a:extLst>
                      </p:cNvPr>
                      <p:cNvPicPr>
                        <a:picLocks noChangeAspect="1" noChangeArrowheads="1"/>
                      </p:cNvPicPr>
                      <p:nvPr/>
                    </p:nvPicPr>
                    <p:blipFill>
                      <a:blip r:embed="rId8"/>
                      <a:srcRect/>
                      <a:stretch>
                        <a:fillRect/>
                      </a:stretch>
                    </p:blipFill>
                    <p:spPr bwMode="auto">
                      <a:xfrm>
                        <a:off x="309307" y="2132301"/>
                        <a:ext cx="7018338"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6">
            <a:extLst>
              <a:ext uri="{FF2B5EF4-FFF2-40B4-BE49-F238E27FC236}">
                <a16:creationId xmlns:a16="http://schemas.microsoft.com/office/drawing/2014/main" id="{FD237421-CC92-4AB6-BBB6-2E2B8A8B2938}"/>
              </a:ext>
            </a:extLst>
          </p:cNvPr>
          <p:cNvGraphicFramePr>
            <a:graphicFrameLocks noChangeAspect="1"/>
          </p:cNvGraphicFramePr>
          <p:nvPr>
            <p:extLst>
              <p:ext uri="{D42A27DB-BD31-4B8C-83A1-F6EECF244321}">
                <p14:modId xmlns:p14="http://schemas.microsoft.com/office/powerpoint/2010/main" val="606258981"/>
              </p:ext>
            </p:extLst>
          </p:nvPr>
        </p:nvGraphicFramePr>
        <p:xfrm>
          <a:off x="7282741" y="2233156"/>
          <a:ext cx="4586287" cy="1020762"/>
        </p:xfrm>
        <a:graphic>
          <a:graphicData uri="http://schemas.openxmlformats.org/presentationml/2006/ole">
            <mc:AlternateContent xmlns:mc="http://schemas.openxmlformats.org/markup-compatibility/2006">
              <mc:Choice xmlns:v="urn:schemas-microsoft-com:vml" Requires="v">
                <p:oleObj spid="_x0000_s203269" name="Equation" r:id="rId9" imgW="1790640" imgH="393480" progId="Equation.DSMT4">
                  <p:embed/>
                </p:oleObj>
              </mc:Choice>
              <mc:Fallback>
                <p:oleObj name="Equation" r:id="rId9" imgW="1790640" imgH="393480" progId="Equation.DSMT4">
                  <p:embed/>
                  <p:pic>
                    <p:nvPicPr>
                      <p:cNvPr id="12" name="Object 16">
                        <a:extLst>
                          <a:ext uri="{FF2B5EF4-FFF2-40B4-BE49-F238E27FC236}">
                            <a16:creationId xmlns:a16="http://schemas.microsoft.com/office/drawing/2014/main" id="{252745DA-2C7F-4A8B-970E-95BA15FED5D2}"/>
                          </a:ext>
                        </a:extLst>
                      </p:cNvPr>
                      <p:cNvPicPr>
                        <a:picLocks noChangeAspect="1" noChangeArrowheads="1"/>
                      </p:cNvPicPr>
                      <p:nvPr/>
                    </p:nvPicPr>
                    <p:blipFill>
                      <a:blip r:embed="rId10"/>
                      <a:srcRect/>
                      <a:stretch>
                        <a:fillRect/>
                      </a:stretch>
                    </p:blipFill>
                    <p:spPr bwMode="auto">
                      <a:xfrm>
                        <a:off x="7282741" y="2233156"/>
                        <a:ext cx="4586287"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6692086C-6EB3-4B45-8094-19723DA02B9B}"/>
              </a:ext>
            </a:extLst>
          </p:cNvPr>
          <p:cNvGraphicFramePr>
            <a:graphicFrameLocks noChangeAspect="1"/>
          </p:cNvGraphicFramePr>
          <p:nvPr>
            <p:extLst>
              <p:ext uri="{D42A27DB-BD31-4B8C-83A1-F6EECF244321}">
                <p14:modId xmlns:p14="http://schemas.microsoft.com/office/powerpoint/2010/main" val="1962986576"/>
              </p:ext>
            </p:extLst>
          </p:nvPr>
        </p:nvGraphicFramePr>
        <p:xfrm>
          <a:off x="457196" y="4811526"/>
          <a:ext cx="3668712" cy="1284287"/>
        </p:xfrm>
        <a:graphic>
          <a:graphicData uri="http://schemas.openxmlformats.org/presentationml/2006/ole">
            <mc:AlternateContent xmlns:mc="http://schemas.openxmlformats.org/markup-compatibility/2006">
              <mc:Choice xmlns:v="urn:schemas-microsoft-com:vml" Requires="v">
                <p:oleObj spid="_x0000_s203270" name="Equation" r:id="rId11" imgW="1130040" imgH="393480" progId="Equation.DSMT4">
                  <p:embed/>
                </p:oleObj>
              </mc:Choice>
              <mc:Fallback>
                <p:oleObj name="Equation" r:id="rId11" imgW="1130040" imgH="393480" progId="Equation.DSMT4">
                  <p:embed/>
                  <p:pic>
                    <p:nvPicPr>
                      <p:cNvPr id="25" name="对象 24">
                        <a:extLst>
                          <a:ext uri="{FF2B5EF4-FFF2-40B4-BE49-F238E27FC236}">
                            <a16:creationId xmlns:a16="http://schemas.microsoft.com/office/drawing/2014/main" id="{9E02E2A1-5839-4DE3-B962-6E2BB2CD1176}"/>
                          </a:ext>
                        </a:extLst>
                      </p:cNvPr>
                      <p:cNvPicPr>
                        <a:picLocks noChangeAspect="1" noChangeArrowheads="1"/>
                      </p:cNvPicPr>
                      <p:nvPr/>
                    </p:nvPicPr>
                    <p:blipFill>
                      <a:blip r:embed="rId12"/>
                      <a:srcRect/>
                      <a:stretch>
                        <a:fillRect/>
                      </a:stretch>
                    </p:blipFill>
                    <p:spPr bwMode="auto">
                      <a:xfrm>
                        <a:off x="457196" y="4811526"/>
                        <a:ext cx="3668712" cy="1284287"/>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127CA09A-EA94-483E-9CCF-795C0ADC4D77}"/>
              </a:ext>
            </a:extLst>
          </p:cNvPr>
          <p:cNvGraphicFramePr>
            <a:graphicFrameLocks noChangeAspect="1"/>
          </p:cNvGraphicFramePr>
          <p:nvPr>
            <p:extLst>
              <p:ext uri="{D42A27DB-BD31-4B8C-83A1-F6EECF244321}">
                <p14:modId xmlns:p14="http://schemas.microsoft.com/office/powerpoint/2010/main" val="814718300"/>
              </p:ext>
            </p:extLst>
          </p:nvPr>
        </p:nvGraphicFramePr>
        <p:xfrm>
          <a:off x="1684447" y="6018970"/>
          <a:ext cx="1731963" cy="787400"/>
        </p:xfrm>
        <a:graphic>
          <a:graphicData uri="http://schemas.openxmlformats.org/presentationml/2006/ole">
            <mc:AlternateContent xmlns:mc="http://schemas.openxmlformats.org/markup-compatibility/2006">
              <mc:Choice xmlns:v="urn:schemas-microsoft-com:vml" Requires="v">
                <p:oleObj spid="_x0000_s203271" name="Equation" r:id="rId13" imgW="533160" imgH="241200" progId="Equation.DSMT4">
                  <p:embed/>
                </p:oleObj>
              </mc:Choice>
              <mc:Fallback>
                <p:oleObj name="Equation" r:id="rId13" imgW="533160" imgH="241200" progId="Equation.DSMT4">
                  <p:embed/>
                  <p:pic>
                    <p:nvPicPr>
                      <p:cNvPr id="26" name="对象 25">
                        <a:extLst>
                          <a:ext uri="{FF2B5EF4-FFF2-40B4-BE49-F238E27FC236}">
                            <a16:creationId xmlns:a16="http://schemas.microsoft.com/office/drawing/2014/main" id="{BEB2A927-567F-475F-AC31-BD069AD6379B}"/>
                          </a:ext>
                        </a:extLst>
                      </p:cNvPr>
                      <p:cNvPicPr>
                        <a:picLocks noChangeAspect="1" noChangeArrowheads="1"/>
                      </p:cNvPicPr>
                      <p:nvPr/>
                    </p:nvPicPr>
                    <p:blipFill>
                      <a:blip r:embed="rId14"/>
                      <a:srcRect/>
                      <a:stretch>
                        <a:fillRect/>
                      </a:stretch>
                    </p:blipFill>
                    <p:spPr bwMode="auto">
                      <a:xfrm>
                        <a:off x="1684447" y="6018970"/>
                        <a:ext cx="1731963" cy="787400"/>
                      </a:xfrm>
                      <a:prstGeom prst="rect">
                        <a:avLst/>
                      </a:prstGeom>
                      <a:noFill/>
                    </p:spPr>
                  </p:pic>
                </p:oleObj>
              </mc:Fallback>
            </mc:AlternateContent>
          </a:graphicData>
        </a:graphic>
      </p:graphicFrame>
      <p:sp>
        <p:nvSpPr>
          <p:cNvPr id="25" name="矩形 24">
            <a:extLst>
              <a:ext uri="{FF2B5EF4-FFF2-40B4-BE49-F238E27FC236}">
                <a16:creationId xmlns:a16="http://schemas.microsoft.com/office/drawing/2014/main" id="{741DC016-2D6C-43DF-8F7D-BA5EFB0A4649}"/>
              </a:ext>
            </a:extLst>
          </p:cNvPr>
          <p:cNvSpPr/>
          <p:nvPr/>
        </p:nvSpPr>
        <p:spPr>
          <a:xfrm>
            <a:off x="270847" y="3264469"/>
            <a:ext cx="4134465"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a:t>
            </a:r>
            <a:r>
              <a:rPr lang="zh-CN" altLang="zh-CN" sz="2800" b="1" dirty="0">
                <a:solidFill>
                  <a:srgbClr val="0000FF"/>
                </a:solidFill>
                <a:latin typeface="Times New Roman" panose="02020603050405020304" pitchFamily="18" charset="0"/>
                <a:cs typeface="Times New Roman" panose="02020603050405020304" pitchFamily="18" charset="0"/>
              </a:rPr>
              <a:t>能</a:t>
            </a:r>
            <a:r>
              <a:rPr lang="zh-CN" altLang="en-US" sz="2800" b="1" dirty="0">
                <a:solidFill>
                  <a:srgbClr val="FF00FF"/>
                </a:solidFill>
                <a:latin typeface="Times New Roman" panose="02020603050405020304" pitchFamily="18" charset="0"/>
                <a:cs typeface="Times New Roman" panose="02020603050405020304" pitchFamily="18" charset="0"/>
              </a:rPr>
              <a:t>的可能值</a:t>
            </a:r>
            <a:endParaRPr lang="zh-CN" altLang="en-US" sz="2800" dirty="0">
              <a:solidFill>
                <a:srgbClr val="FF00FF"/>
              </a:solidFill>
            </a:endParaRPr>
          </a:p>
        </p:txBody>
      </p:sp>
      <p:graphicFrame>
        <p:nvGraphicFramePr>
          <p:cNvPr id="37" name="Object 2">
            <a:extLst>
              <a:ext uri="{FF2B5EF4-FFF2-40B4-BE49-F238E27FC236}">
                <a16:creationId xmlns:a16="http://schemas.microsoft.com/office/drawing/2014/main" id="{A023F1C7-4695-49BA-9191-E00642488DEC}"/>
              </a:ext>
            </a:extLst>
          </p:cNvPr>
          <p:cNvGraphicFramePr>
            <a:graphicFrameLocks noChangeAspect="1"/>
          </p:cNvGraphicFramePr>
          <p:nvPr>
            <p:extLst>
              <p:ext uri="{D42A27DB-BD31-4B8C-83A1-F6EECF244321}">
                <p14:modId xmlns:p14="http://schemas.microsoft.com/office/powerpoint/2010/main" val="1375379997"/>
              </p:ext>
            </p:extLst>
          </p:nvPr>
        </p:nvGraphicFramePr>
        <p:xfrm>
          <a:off x="4628355" y="3377223"/>
          <a:ext cx="2173288" cy="636587"/>
        </p:xfrm>
        <a:graphic>
          <a:graphicData uri="http://schemas.openxmlformats.org/presentationml/2006/ole">
            <mc:AlternateContent xmlns:mc="http://schemas.openxmlformats.org/markup-compatibility/2006">
              <mc:Choice xmlns:v="urn:schemas-microsoft-com:vml" Requires="v">
                <p:oleObj spid="_x0000_s203272" name="Equation" r:id="rId15" imgW="622080" imgH="203040" progId="Equation.DSMT4">
                  <p:embed/>
                </p:oleObj>
              </mc:Choice>
              <mc:Fallback>
                <p:oleObj name="Equation" r:id="rId15" imgW="622080" imgH="203040" progId="Equation.DSMT4">
                  <p:embed/>
                  <p:pic>
                    <p:nvPicPr>
                      <p:cNvPr id="26" name="Object 2">
                        <a:extLst>
                          <a:ext uri="{FF2B5EF4-FFF2-40B4-BE49-F238E27FC236}">
                            <a16:creationId xmlns:a16="http://schemas.microsoft.com/office/drawing/2014/main" id="{BC6CEC6E-963C-46B3-8CF9-0F8FD537CE0E}"/>
                          </a:ext>
                        </a:extLst>
                      </p:cNvPr>
                      <p:cNvPicPr>
                        <a:picLocks noChangeAspect="1" noChangeArrowheads="1"/>
                      </p:cNvPicPr>
                      <p:nvPr/>
                    </p:nvPicPr>
                    <p:blipFill>
                      <a:blip r:embed="rId16"/>
                      <a:srcRect/>
                      <a:stretch>
                        <a:fillRect/>
                      </a:stretch>
                    </p:blipFill>
                    <p:spPr bwMode="auto">
                      <a:xfrm>
                        <a:off x="4628355" y="3377223"/>
                        <a:ext cx="2173288" cy="636587"/>
                      </a:xfrm>
                      <a:prstGeom prst="rect">
                        <a:avLst/>
                      </a:prstGeom>
                      <a:noFill/>
                      <a:ln>
                        <a:noFill/>
                      </a:ln>
                      <a:effectLst/>
                      <a:extLst/>
                    </p:spPr>
                  </p:pic>
                </p:oleObj>
              </mc:Fallback>
            </mc:AlternateContent>
          </a:graphicData>
        </a:graphic>
      </p:graphicFrame>
      <p:graphicFrame>
        <p:nvGraphicFramePr>
          <p:cNvPr id="38" name="Object 2">
            <a:extLst>
              <a:ext uri="{FF2B5EF4-FFF2-40B4-BE49-F238E27FC236}">
                <a16:creationId xmlns:a16="http://schemas.microsoft.com/office/drawing/2014/main" id="{FFE76A8F-24D5-492D-BA91-EC5D074989CE}"/>
              </a:ext>
            </a:extLst>
          </p:cNvPr>
          <p:cNvGraphicFramePr>
            <a:graphicFrameLocks noChangeAspect="1"/>
          </p:cNvGraphicFramePr>
          <p:nvPr>
            <p:extLst>
              <p:ext uri="{D42A27DB-BD31-4B8C-83A1-F6EECF244321}">
                <p14:modId xmlns:p14="http://schemas.microsoft.com/office/powerpoint/2010/main" val="3652315569"/>
              </p:ext>
            </p:extLst>
          </p:nvPr>
        </p:nvGraphicFramePr>
        <p:xfrm>
          <a:off x="7024687" y="3394479"/>
          <a:ext cx="2173288" cy="636587"/>
        </p:xfrm>
        <a:graphic>
          <a:graphicData uri="http://schemas.openxmlformats.org/presentationml/2006/ole">
            <mc:AlternateContent xmlns:mc="http://schemas.openxmlformats.org/markup-compatibility/2006">
              <mc:Choice xmlns:v="urn:schemas-microsoft-com:vml" Requires="v">
                <p:oleObj spid="_x0000_s203273" name="Equation" r:id="rId17" imgW="622080" imgH="203040" progId="Equation.DSMT4">
                  <p:embed/>
                </p:oleObj>
              </mc:Choice>
              <mc:Fallback>
                <p:oleObj name="Equation" r:id="rId17" imgW="622080" imgH="203040" progId="Equation.DSMT4">
                  <p:embed/>
                  <p:pic>
                    <p:nvPicPr>
                      <p:cNvPr id="27" name="Object 2">
                        <a:extLst>
                          <a:ext uri="{FF2B5EF4-FFF2-40B4-BE49-F238E27FC236}">
                            <a16:creationId xmlns:a16="http://schemas.microsoft.com/office/drawing/2014/main" id="{EC547093-2312-4014-917B-ED214D1A6E64}"/>
                          </a:ext>
                        </a:extLst>
                      </p:cNvPr>
                      <p:cNvPicPr>
                        <a:picLocks noChangeAspect="1" noChangeArrowheads="1"/>
                      </p:cNvPicPr>
                      <p:nvPr/>
                    </p:nvPicPr>
                    <p:blipFill>
                      <a:blip r:embed="rId16"/>
                      <a:srcRect/>
                      <a:stretch>
                        <a:fillRect/>
                      </a:stretch>
                    </p:blipFill>
                    <p:spPr bwMode="auto">
                      <a:xfrm>
                        <a:off x="7024687" y="3394479"/>
                        <a:ext cx="2173288" cy="636587"/>
                      </a:xfrm>
                      <a:prstGeom prst="rect">
                        <a:avLst/>
                      </a:prstGeom>
                      <a:noFill/>
                      <a:ln>
                        <a:noFill/>
                      </a:ln>
                      <a:effectLst/>
                      <a:extLst/>
                    </p:spPr>
                  </p:pic>
                </p:oleObj>
              </mc:Fallback>
            </mc:AlternateContent>
          </a:graphicData>
        </a:graphic>
      </p:graphicFrame>
      <p:graphicFrame>
        <p:nvGraphicFramePr>
          <p:cNvPr id="39" name="Object 2">
            <a:extLst>
              <a:ext uri="{FF2B5EF4-FFF2-40B4-BE49-F238E27FC236}">
                <a16:creationId xmlns:a16="http://schemas.microsoft.com/office/drawing/2014/main" id="{FE1757E1-2234-46FE-BCF0-5F92B0512F07}"/>
              </a:ext>
            </a:extLst>
          </p:cNvPr>
          <p:cNvGraphicFramePr>
            <a:graphicFrameLocks noChangeAspect="1"/>
          </p:cNvGraphicFramePr>
          <p:nvPr>
            <p:extLst>
              <p:ext uri="{D42A27DB-BD31-4B8C-83A1-F6EECF244321}">
                <p14:modId xmlns:p14="http://schemas.microsoft.com/office/powerpoint/2010/main" val="1768991815"/>
              </p:ext>
            </p:extLst>
          </p:nvPr>
        </p:nvGraphicFramePr>
        <p:xfrm>
          <a:off x="9660474" y="3327400"/>
          <a:ext cx="2395538" cy="636588"/>
        </p:xfrm>
        <a:graphic>
          <a:graphicData uri="http://schemas.openxmlformats.org/presentationml/2006/ole">
            <mc:AlternateContent xmlns:mc="http://schemas.openxmlformats.org/markup-compatibility/2006">
              <mc:Choice xmlns:v="urn:schemas-microsoft-com:vml" Requires="v">
                <p:oleObj spid="_x0000_s203274" name="Equation" r:id="rId18" imgW="685800" imgH="203040" progId="Equation.DSMT4">
                  <p:embed/>
                </p:oleObj>
              </mc:Choice>
              <mc:Fallback>
                <p:oleObj name="Equation" r:id="rId18" imgW="685800" imgH="203040" progId="Equation.DSMT4">
                  <p:embed/>
                  <p:pic>
                    <p:nvPicPr>
                      <p:cNvPr id="28" name="Object 2">
                        <a:extLst>
                          <a:ext uri="{FF2B5EF4-FFF2-40B4-BE49-F238E27FC236}">
                            <a16:creationId xmlns:a16="http://schemas.microsoft.com/office/drawing/2014/main" id="{D6A697BE-DBCA-4DFC-BC5B-CC1D325CBA10}"/>
                          </a:ext>
                        </a:extLst>
                      </p:cNvPr>
                      <p:cNvPicPr>
                        <a:picLocks noChangeAspect="1" noChangeArrowheads="1"/>
                      </p:cNvPicPr>
                      <p:nvPr/>
                    </p:nvPicPr>
                    <p:blipFill>
                      <a:blip r:embed="rId19"/>
                      <a:srcRect/>
                      <a:stretch>
                        <a:fillRect/>
                      </a:stretch>
                    </p:blipFill>
                    <p:spPr bwMode="auto">
                      <a:xfrm>
                        <a:off x="9660474" y="3327400"/>
                        <a:ext cx="2395538" cy="636588"/>
                      </a:xfrm>
                      <a:prstGeom prst="rect">
                        <a:avLst/>
                      </a:prstGeom>
                      <a:noFill/>
                      <a:ln>
                        <a:noFill/>
                      </a:ln>
                      <a:effectLst/>
                      <a:extLst/>
                    </p:spPr>
                  </p:pic>
                </p:oleObj>
              </mc:Fallback>
            </mc:AlternateContent>
          </a:graphicData>
        </a:graphic>
      </p:graphicFrame>
      <p:sp>
        <p:nvSpPr>
          <p:cNvPr id="40" name="AutoShape 12">
            <a:extLst>
              <a:ext uri="{FF2B5EF4-FFF2-40B4-BE49-F238E27FC236}">
                <a16:creationId xmlns:a16="http://schemas.microsoft.com/office/drawing/2014/main" id="{8F621F6C-E8DA-4B6D-B98D-2F9491437616}"/>
              </a:ext>
            </a:extLst>
          </p:cNvPr>
          <p:cNvSpPr>
            <a:spLocks noChangeArrowheads="1"/>
          </p:cNvSpPr>
          <p:nvPr/>
        </p:nvSpPr>
        <p:spPr bwMode="auto">
          <a:xfrm>
            <a:off x="9263575" y="5581162"/>
            <a:ext cx="1943050"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41" name="Object 2">
            <a:extLst>
              <a:ext uri="{FF2B5EF4-FFF2-40B4-BE49-F238E27FC236}">
                <a16:creationId xmlns:a16="http://schemas.microsoft.com/office/drawing/2014/main" id="{5263148E-9F9A-4DE9-9BCD-71A46E483BE5}"/>
              </a:ext>
            </a:extLst>
          </p:cNvPr>
          <p:cNvGraphicFramePr>
            <a:graphicFrameLocks noChangeAspect="1"/>
          </p:cNvGraphicFramePr>
          <p:nvPr>
            <p:extLst>
              <p:ext uri="{D42A27DB-BD31-4B8C-83A1-F6EECF244321}">
                <p14:modId xmlns:p14="http://schemas.microsoft.com/office/powerpoint/2010/main" val="3981426910"/>
              </p:ext>
            </p:extLst>
          </p:nvPr>
        </p:nvGraphicFramePr>
        <p:xfrm>
          <a:off x="9084615" y="6105440"/>
          <a:ext cx="2895600" cy="636588"/>
        </p:xfrm>
        <a:graphic>
          <a:graphicData uri="http://schemas.openxmlformats.org/presentationml/2006/ole">
            <mc:AlternateContent xmlns:mc="http://schemas.openxmlformats.org/markup-compatibility/2006">
              <mc:Choice xmlns:v="urn:schemas-microsoft-com:vml" Requires="v">
                <p:oleObj spid="_x0000_s203275" name="Equation" r:id="rId20" imgW="1155600" imgH="203040" progId="Equation.DSMT4">
                  <p:embed/>
                </p:oleObj>
              </mc:Choice>
              <mc:Fallback>
                <p:oleObj name="Equation" r:id="rId20" imgW="1155600" imgH="203040" progId="Equation.DSMT4">
                  <p:embed/>
                  <p:pic>
                    <p:nvPicPr>
                      <p:cNvPr id="30" name="Object 2">
                        <a:extLst>
                          <a:ext uri="{FF2B5EF4-FFF2-40B4-BE49-F238E27FC236}">
                            <a16:creationId xmlns:a16="http://schemas.microsoft.com/office/drawing/2014/main" id="{2E94B542-6D43-4F41-B9CC-8B0FFD8B1155}"/>
                          </a:ext>
                        </a:extLst>
                      </p:cNvPr>
                      <p:cNvPicPr>
                        <a:picLocks noChangeAspect="1" noChangeArrowheads="1"/>
                      </p:cNvPicPr>
                      <p:nvPr/>
                    </p:nvPicPr>
                    <p:blipFill>
                      <a:blip r:embed="rId21"/>
                      <a:srcRect/>
                      <a:stretch>
                        <a:fillRect/>
                      </a:stretch>
                    </p:blipFill>
                    <p:spPr bwMode="auto">
                      <a:xfrm>
                        <a:off x="9084615" y="6105440"/>
                        <a:ext cx="2895600" cy="636588"/>
                      </a:xfrm>
                      <a:prstGeom prst="rect">
                        <a:avLst/>
                      </a:prstGeom>
                      <a:solidFill>
                        <a:srgbClr val="FFFF00"/>
                      </a:solidFill>
                      <a:ln>
                        <a:noFill/>
                      </a:ln>
                      <a:effectLst/>
                      <a:extLst/>
                    </p:spPr>
                  </p:pic>
                </p:oleObj>
              </mc:Fallback>
            </mc:AlternateContent>
          </a:graphicData>
        </a:graphic>
      </p:graphicFrame>
      <p:sp>
        <p:nvSpPr>
          <p:cNvPr id="42" name="矩形 41">
            <a:extLst>
              <a:ext uri="{FF2B5EF4-FFF2-40B4-BE49-F238E27FC236}">
                <a16:creationId xmlns:a16="http://schemas.microsoft.com/office/drawing/2014/main" id="{AF002B87-42D3-4B39-919C-AA81AB52538C}"/>
              </a:ext>
            </a:extLst>
          </p:cNvPr>
          <p:cNvSpPr/>
          <p:nvPr/>
        </p:nvSpPr>
        <p:spPr>
          <a:xfrm>
            <a:off x="2894886" y="4559413"/>
            <a:ext cx="2339102"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归一化得概率</a:t>
            </a:r>
            <a:endParaRPr lang="zh-CN" altLang="en-US" sz="2800" dirty="0"/>
          </a:p>
        </p:txBody>
      </p:sp>
      <p:graphicFrame>
        <p:nvGraphicFramePr>
          <p:cNvPr id="43" name="Object 2">
            <a:extLst>
              <a:ext uri="{FF2B5EF4-FFF2-40B4-BE49-F238E27FC236}">
                <a16:creationId xmlns:a16="http://schemas.microsoft.com/office/drawing/2014/main" id="{FBAB7E0E-9411-4B84-AAFD-20A0CB7D38C8}"/>
              </a:ext>
            </a:extLst>
          </p:cNvPr>
          <p:cNvGraphicFramePr>
            <a:graphicFrameLocks noChangeAspect="1"/>
          </p:cNvGraphicFramePr>
          <p:nvPr>
            <p:extLst>
              <p:ext uri="{D42A27DB-BD31-4B8C-83A1-F6EECF244321}">
                <p14:modId xmlns:p14="http://schemas.microsoft.com/office/powerpoint/2010/main" val="241780097"/>
              </p:ext>
            </p:extLst>
          </p:nvPr>
        </p:nvGraphicFramePr>
        <p:xfrm>
          <a:off x="5448300" y="4105275"/>
          <a:ext cx="531813" cy="1233488"/>
        </p:xfrm>
        <a:graphic>
          <a:graphicData uri="http://schemas.openxmlformats.org/presentationml/2006/ole">
            <mc:AlternateContent xmlns:mc="http://schemas.openxmlformats.org/markup-compatibility/2006">
              <mc:Choice xmlns:v="urn:schemas-microsoft-com:vml" Requires="v">
                <p:oleObj spid="_x0000_s203276" name="Equation" r:id="rId22" imgW="152280" imgH="393480" progId="Equation.DSMT4">
                  <p:embed/>
                </p:oleObj>
              </mc:Choice>
              <mc:Fallback>
                <p:oleObj name="Equation" r:id="rId22" imgW="152280" imgH="393480" progId="Equation.DSMT4">
                  <p:embed/>
                  <p:pic>
                    <p:nvPicPr>
                      <p:cNvPr id="32" name="Object 2">
                        <a:extLst>
                          <a:ext uri="{FF2B5EF4-FFF2-40B4-BE49-F238E27FC236}">
                            <a16:creationId xmlns:a16="http://schemas.microsoft.com/office/drawing/2014/main" id="{703FB92D-9D84-48D1-9C54-B66B0FD6E446}"/>
                          </a:ext>
                        </a:extLst>
                      </p:cNvPr>
                      <p:cNvPicPr>
                        <a:picLocks noChangeAspect="1" noChangeArrowheads="1"/>
                      </p:cNvPicPr>
                      <p:nvPr/>
                    </p:nvPicPr>
                    <p:blipFill>
                      <a:blip r:embed="rId23"/>
                      <a:srcRect/>
                      <a:stretch>
                        <a:fillRect/>
                      </a:stretch>
                    </p:blipFill>
                    <p:spPr bwMode="auto">
                      <a:xfrm>
                        <a:off x="5448300" y="4105275"/>
                        <a:ext cx="531813" cy="1233488"/>
                      </a:xfrm>
                      <a:prstGeom prst="rect">
                        <a:avLst/>
                      </a:prstGeom>
                      <a:noFill/>
                      <a:ln>
                        <a:noFill/>
                      </a:ln>
                      <a:effectLst/>
                      <a:extLst/>
                    </p:spPr>
                  </p:pic>
                </p:oleObj>
              </mc:Fallback>
            </mc:AlternateContent>
          </a:graphicData>
        </a:graphic>
      </p:graphicFrame>
      <p:graphicFrame>
        <p:nvGraphicFramePr>
          <p:cNvPr id="44" name="Object 2">
            <a:extLst>
              <a:ext uri="{FF2B5EF4-FFF2-40B4-BE49-F238E27FC236}">
                <a16:creationId xmlns:a16="http://schemas.microsoft.com/office/drawing/2014/main" id="{C1D900EC-43B2-45D7-9A02-82C9ED54AC89}"/>
              </a:ext>
            </a:extLst>
          </p:cNvPr>
          <p:cNvGraphicFramePr>
            <a:graphicFrameLocks noChangeAspect="1"/>
          </p:cNvGraphicFramePr>
          <p:nvPr>
            <p:extLst>
              <p:ext uri="{D42A27DB-BD31-4B8C-83A1-F6EECF244321}">
                <p14:modId xmlns:p14="http://schemas.microsoft.com/office/powerpoint/2010/main" val="3621133388"/>
              </p:ext>
            </p:extLst>
          </p:nvPr>
        </p:nvGraphicFramePr>
        <p:xfrm>
          <a:off x="8209329" y="4013810"/>
          <a:ext cx="533400" cy="1233488"/>
        </p:xfrm>
        <a:graphic>
          <a:graphicData uri="http://schemas.openxmlformats.org/presentationml/2006/ole">
            <mc:AlternateContent xmlns:mc="http://schemas.openxmlformats.org/markup-compatibility/2006">
              <mc:Choice xmlns:v="urn:schemas-microsoft-com:vml" Requires="v">
                <p:oleObj spid="_x0000_s203277" name="Equation" r:id="rId24" imgW="152280" imgH="393480" progId="Equation.DSMT4">
                  <p:embed/>
                </p:oleObj>
              </mc:Choice>
              <mc:Fallback>
                <p:oleObj name="Equation" r:id="rId24" imgW="152280" imgH="393480" progId="Equation.DSMT4">
                  <p:embed/>
                  <p:pic>
                    <p:nvPicPr>
                      <p:cNvPr id="33" name="Object 2">
                        <a:extLst>
                          <a:ext uri="{FF2B5EF4-FFF2-40B4-BE49-F238E27FC236}">
                            <a16:creationId xmlns:a16="http://schemas.microsoft.com/office/drawing/2014/main" id="{9B31FB07-CB98-4E37-8AB7-3B69CF82413C}"/>
                          </a:ext>
                        </a:extLst>
                      </p:cNvPr>
                      <p:cNvPicPr>
                        <a:picLocks noChangeAspect="1" noChangeArrowheads="1"/>
                      </p:cNvPicPr>
                      <p:nvPr/>
                    </p:nvPicPr>
                    <p:blipFill>
                      <a:blip r:embed="rId25"/>
                      <a:srcRect/>
                      <a:stretch>
                        <a:fillRect/>
                      </a:stretch>
                    </p:blipFill>
                    <p:spPr bwMode="auto">
                      <a:xfrm>
                        <a:off x="8209329" y="4013810"/>
                        <a:ext cx="533400" cy="1233488"/>
                      </a:xfrm>
                      <a:prstGeom prst="rect">
                        <a:avLst/>
                      </a:prstGeom>
                      <a:noFill/>
                      <a:ln>
                        <a:noFill/>
                      </a:ln>
                      <a:effectLst/>
                      <a:extLst/>
                    </p:spPr>
                  </p:pic>
                </p:oleObj>
              </mc:Fallback>
            </mc:AlternateContent>
          </a:graphicData>
        </a:graphic>
      </p:graphicFrame>
      <p:graphicFrame>
        <p:nvGraphicFramePr>
          <p:cNvPr id="45" name="Object 2">
            <a:extLst>
              <a:ext uri="{FF2B5EF4-FFF2-40B4-BE49-F238E27FC236}">
                <a16:creationId xmlns:a16="http://schemas.microsoft.com/office/drawing/2014/main" id="{0AEF91D2-DE4E-44A9-8A12-FCB0DB824D2E}"/>
              </a:ext>
            </a:extLst>
          </p:cNvPr>
          <p:cNvGraphicFramePr>
            <a:graphicFrameLocks noChangeAspect="1"/>
          </p:cNvGraphicFramePr>
          <p:nvPr>
            <p:extLst>
              <p:ext uri="{D42A27DB-BD31-4B8C-83A1-F6EECF244321}">
                <p14:modId xmlns:p14="http://schemas.microsoft.com/office/powerpoint/2010/main" val="1227042263"/>
              </p:ext>
            </p:extLst>
          </p:nvPr>
        </p:nvGraphicFramePr>
        <p:xfrm>
          <a:off x="10532415" y="4070350"/>
          <a:ext cx="531813" cy="1233488"/>
        </p:xfrm>
        <a:graphic>
          <a:graphicData uri="http://schemas.openxmlformats.org/presentationml/2006/ole">
            <mc:AlternateContent xmlns:mc="http://schemas.openxmlformats.org/markup-compatibility/2006">
              <mc:Choice xmlns:v="urn:schemas-microsoft-com:vml" Requires="v">
                <p:oleObj spid="_x0000_s203278" name="Equation" r:id="rId26" imgW="152280" imgH="393480" progId="Equation.DSMT4">
                  <p:embed/>
                </p:oleObj>
              </mc:Choice>
              <mc:Fallback>
                <p:oleObj name="Equation" r:id="rId26" imgW="152280" imgH="393480" progId="Equation.DSMT4">
                  <p:embed/>
                  <p:pic>
                    <p:nvPicPr>
                      <p:cNvPr id="34" name="Object 2">
                        <a:extLst>
                          <a:ext uri="{FF2B5EF4-FFF2-40B4-BE49-F238E27FC236}">
                            <a16:creationId xmlns:a16="http://schemas.microsoft.com/office/drawing/2014/main" id="{06811626-5463-4983-82DC-667A71393157}"/>
                          </a:ext>
                        </a:extLst>
                      </p:cNvPr>
                      <p:cNvPicPr>
                        <a:picLocks noChangeAspect="1" noChangeArrowheads="1"/>
                      </p:cNvPicPr>
                      <p:nvPr/>
                    </p:nvPicPr>
                    <p:blipFill>
                      <a:blip r:embed="rId27"/>
                      <a:srcRect/>
                      <a:stretch>
                        <a:fillRect/>
                      </a:stretch>
                    </p:blipFill>
                    <p:spPr bwMode="auto">
                      <a:xfrm>
                        <a:off x="10532415" y="4070350"/>
                        <a:ext cx="531813" cy="1233488"/>
                      </a:xfrm>
                      <a:prstGeom prst="rect">
                        <a:avLst/>
                      </a:prstGeom>
                      <a:noFill/>
                      <a:ln>
                        <a:noFill/>
                      </a:ln>
                      <a:effectLst/>
                      <a:extLst/>
                    </p:spPr>
                  </p:pic>
                </p:oleObj>
              </mc:Fallback>
            </mc:AlternateContent>
          </a:graphicData>
        </a:graphic>
      </p:graphicFrame>
      <p:sp>
        <p:nvSpPr>
          <p:cNvPr id="46" name="矩形 45">
            <a:extLst>
              <a:ext uri="{FF2B5EF4-FFF2-40B4-BE49-F238E27FC236}">
                <a16:creationId xmlns:a16="http://schemas.microsoft.com/office/drawing/2014/main" id="{DA8B905B-A6C8-4DE8-A4BF-3702FAEE0FE3}"/>
              </a:ext>
            </a:extLst>
          </p:cNvPr>
          <p:cNvSpPr/>
          <p:nvPr/>
        </p:nvSpPr>
        <p:spPr>
          <a:xfrm>
            <a:off x="4718229" y="5495750"/>
            <a:ext cx="1261884" cy="523220"/>
          </a:xfrm>
          <a:prstGeom prst="rect">
            <a:avLst/>
          </a:prstGeom>
        </p:spPr>
        <p:txBody>
          <a:bodyPr wrap="none">
            <a:spAutoFit/>
          </a:bodyPr>
          <a:lstStyle/>
          <a:p>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endParaRPr lang="zh-CN" altLang="en-US" sz="2800" dirty="0">
              <a:solidFill>
                <a:srgbClr val="C00000"/>
              </a:solidFill>
            </a:endParaRPr>
          </a:p>
        </p:txBody>
      </p:sp>
      <p:graphicFrame>
        <p:nvGraphicFramePr>
          <p:cNvPr id="47" name="Object 2">
            <a:extLst>
              <a:ext uri="{FF2B5EF4-FFF2-40B4-BE49-F238E27FC236}">
                <a16:creationId xmlns:a16="http://schemas.microsoft.com/office/drawing/2014/main" id="{588EC228-50B8-439A-8B70-526B21E05B47}"/>
              </a:ext>
            </a:extLst>
          </p:cNvPr>
          <p:cNvGraphicFramePr>
            <a:graphicFrameLocks noChangeAspect="1"/>
          </p:cNvGraphicFramePr>
          <p:nvPr>
            <p:extLst>
              <p:ext uri="{D42A27DB-BD31-4B8C-83A1-F6EECF244321}">
                <p14:modId xmlns:p14="http://schemas.microsoft.com/office/powerpoint/2010/main" val="3616104847"/>
              </p:ext>
            </p:extLst>
          </p:nvPr>
        </p:nvGraphicFramePr>
        <p:xfrm>
          <a:off x="5848566" y="5076494"/>
          <a:ext cx="2836862" cy="1314450"/>
        </p:xfrm>
        <a:graphic>
          <a:graphicData uri="http://schemas.openxmlformats.org/presentationml/2006/ole">
            <mc:AlternateContent xmlns:mc="http://schemas.openxmlformats.org/markup-compatibility/2006">
              <mc:Choice xmlns:v="urn:schemas-microsoft-com:vml" Requires="v">
                <p:oleObj spid="_x0000_s203279" name="Equation" r:id="rId28" imgW="812520" imgH="419040" progId="Equation.DSMT4">
                  <p:embed/>
                </p:oleObj>
              </mc:Choice>
              <mc:Fallback>
                <p:oleObj name="Equation" r:id="rId28" imgW="812520" imgH="419040" progId="Equation.DSMT4">
                  <p:embed/>
                  <p:pic>
                    <p:nvPicPr>
                      <p:cNvPr id="36" name="Object 2">
                        <a:extLst>
                          <a:ext uri="{FF2B5EF4-FFF2-40B4-BE49-F238E27FC236}">
                            <a16:creationId xmlns:a16="http://schemas.microsoft.com/office/drawing/2014/main" id="{C8C9BEE7-208A-49C6-8D27-E02927C12A53}"/>
                          </a:ext>
                        </a:extLst>
                      </p:cNvPr>
                      <p:cNvPicPr>
                        <a:picLocks noChangeAspect="1" noChangeArrowheads="1"/>
                      </p:cNvPicPr>
                      <p:nvPr/>
                    </p:nvPicPr>
                    <p:blipFill>
                      <a:blip r:embed="rId29"/>
                      <a:srcRect/>
                      <a:stretch>
                        <a:fillRect/>
                      </a:stretch>
                    </p:blipFill>
                    <p:spPr bwMode="auto">
                      <a:xfrm>
                        <a:off x="5848566" y="5076494"/>
                        <a:ext cx="2836862" cy="1314450"/>
                      </a:xfrm>
                      <a:prstGeom prst="rect">
                        <a:avLst/>
                      </a:prstGeom>
                      <a:noFill/>
                      <a:ln>
                        <a:noFill/>
                      </a:ln>
                      <a:effectLst/>
                      <a:extLst/>
                    </p:spPr>
                  </p:pic>
                </p:oleObj>
              </mc:Fallback>
            </mc:AlternateContent>
          </a:graphicData>
        </a:graphic>
      </p:graphicFrame>
      <p:graphicFrame>
        <p:nvGraphicFramePr>
          <p:cNvPr id="48" name="对象 47">
            <a:extLst>
              <a:ext uri="{FF2B5EF4-FFF2-40B4-BE49-F238E27FC236}">
                <a16:creationId xmlns:a16="http://schemas.microsoft.com/office/drawing/2014/main" id="{BF6D1082-B216-45C0-8160-8B70B6C69161}"/>
              </a:ext>
            </a:extLst>
          </p:cNvPr>
          <p:cNvGraphicFramePr>
            <a:graphicFrameLocks noChangeAspect="1"/>
          </p:cNvGraphicFramePr>
          <p:nvPr>
            <p:extLst>
              <p:ext uri="{D42A27DB-BD31-4B8C-83A1-F6EECF244321}">
                <p14:modId xmlns:p14="http://schemas.microsoft.com/office/powerpoint/2010/main" val="476806873"/>
              </p:ext>
            </p:extLst>
          </p:nvPr>
        </p:nvGraphicFramePr>
        <p:xfrm>
          <a:off x="226151" y="3805411"/>
          <a:ext cx="2170113" cy="1046163"/>
        </p:xfrm>
        <a:graphic>
          <a:graphicData uri="http://schemas.openxmlformats.org/presentationml/2006/ole">
            <mc:AlternateContent xmlns:mc="http://schemas.openxmlformats.org/markup-compatibility/2006">
              <mc:Choice xmlns:v="urn:schemas-microsoft-com:vml" Requires="v">
                <p:oleObj spid="_x0000_s203280" name="Equation" r:id="rId30" imgW="761760" imgH="368280" progId="Equation.DSMT4">
                  <p:embed/>
                </p:oleObj>
              </mc:Choice>
              <mc:Fallback>
                <p:oleObj name="Equation" r:id="rId30" imgW="761760" imgH="368280" progId="Equation.DSMT4">
                  <p:embed/>
                  <p:pic>
                    <p:nvPicPr>
                      <p:cNvPr id="25" name="对象 24">
                        <a:extLst>
                          <a:ext uri="{FF2B5EF4-FFF2-40B4-BE49-F238E27FC236}">
                            <a16:creationId xmlns:a16="http://schemas.microsoft.com/office/drawing/2014/main" id="{62D3AA4F-EE46-44F4-90D8-31851D3BE233}"/>
                          </a:ext>
                        </a:extLst>
                      </p:cNvPr>
                      <p:cNvPicPr>
                        <a:picLocks noChangeAspect="1" noChangeArrowheads="1"/>
                      </p:cNvPicPr>
                      <p:nvPr/>
                    </p:nvPicPr>
                    <p:blipFill>
                      <a:blip r:embed="rId31"/>
                      <a:srcRect/>
                      <a:stretch>
                        <a:fillRect/>
                      </a:stretch>
                    </p:blipFill>
                    <p:spPr bwMode="auto">
                      <a:xfrm>
                        <a:off x="226151" y="3805411"/>
                        <a:ext cx="2170113" cy="1046163"/>
                      </a:xfrm>
                      <a:prstGeom prst="rect">
                        <a:avLst/>
                      </a:prstGeom>
                      <a:solidFill>
                        <a:srgbClr val="FFFF00"/>
                      </a:solidFill>
                    </p:spPr>
                  </p:pic>
                </p:oleObj>
              </mc:Fallback>
            </mc:AlternateContent>
          </a:graphicData>
        </a:graphic>
      </p:graphicFrame>
      <p:graphicFrame>
        <p:nvGraphicFramePr>
          <p:cNvPr id="26" name="对象 25">
            <a:extLst>
              <a:ext uri="{FF2B5EF4-FFF2-40B4-BE49-F238E27FC236}">
                <a16:creationId xmlns:a16="http://schemas.microsoft.com/office/drawing/2014/main" id="{8C6D7A69-53B8-47BB-A275-7913A05A5FD4}"/>
              </a:ext>
            </a:extLst>
          </p:cNvPr>
          <p:cNvGraphicFramePr>
            <a:graphicFrameLocks noChangeAspect="1"/>
          </p:cNvGraphicFramePr>
          <p:nvPr>
            <p:extLst>
              <p:ext uri="{D42A27DB-BD31-4B8C-83A1-F6EECF244321}">
                <p14:modId xmlns:p14="http://schemas.microsoft.com/office/powerpoint/2010/main" val="3566007327"/>
              </p:ext>
            </p:extLst>
          </p:nvPr>
        </p:nvGraphicFramePr>
        <p:xfrm>
          <a:off x="5714206" y="1202195"/>
          <a:ext cx="6211887" cy="1001713"/>
        </p:xfrm>
        <a:graphic>
          <a:graphicData uri="http://schemas.openxmlformats.org/presentationml/2006/ole">
            <mc:AlternateContent xmlns:mc="http://schemas.openxmlformats.org/markup-compatibility/2006">
              <mc:Choice xmlns:v="urn:schemas-microsoft-com:vml" Requires="v">
                <p:oleObj spid="_x0000_s203281" name="Equation" r:id="rId32" imgW="2984400" imgH="482400" progId="Equation.DSMT4">
                  <p:embed/>
                </p:oleObj>
              </mc:Choice>
              <mc:Fallback>
                <p:oleObj name="Equation" r:id="rId32" imgW="2984400" imgH="482400" progId="Equation.DSMT4">
                  <p:embed/>
                  <p:pic>
                    <p:nvPicPr>
                      <p:cNvPr id="37" name="对象 36">
                        <a:extLst>
                          <a:ext uri="{FF2B5EF4-FFF2-40B4-BE49-F238E27FC236}">
                            <a16:creationId xmlns:a16="http://schemas.microsoft.com/office/drawing/2014/main" id="{4F638AD8-57E3-4632-8048-06C7C2FF2387}"/>
                          </a:ext>
                        </a:extLst>
                      </p:cNvPr>
                      <p:cNvPicPr>
                        <a:picLocks noChangeAspect="1" noChangeArrowheads="1"/>
                      </p:cNvPicPr>
                      <p:nvPr/>
                    </p:nvPicPr>
                    <p:blipFill>
                      <a:blip r:embed="rId33"/>
                      <a:srcRect/>
                      <a:stretch>
                        <a:fillRect/>
                      </a:stretch>
                    </p:blipFill>
                    <p:spPr bwMode="auto">
                      <a:xfrm>
                        <a:off x="5714206" y="1202195"/>
                        <a:ext cx="6211887" cy="1001713"/>
                      </a:xfrm>
                      <a:prstGeom prst="rect">
                        <a:avLst/>
                      </a:prstGeom>
                      <a:solidFill>
                        <a:srgbClr val="00FFFF"/>
                      </a:solidFill>
                    </p:spPr>
                  </p:pic>
                </p:oleObj>
              </mc:Fallback>
            </mc:AlternateContent>
          </a:graphicData>
        </a:graphic>
      </p:graphicFrame>
      <p:sp>
        <p:nvSpPr>
          <p:cNvPr id="27" name="Text Box 3">
            <a:extLst>
              <a:ext uri="{FF2B5EF4-FFF2-40B4-BE49-F238E27FC236}">
                <a16:creationId xmlns:a16="http://schemas.microsoft.com/office/drawing/2014/main" id="{2D8076A2-C911-4C1F-8BDF-C55B008FA29D}"/>
              </a:ext>
            </a:extLst>
          </p:cNvPr>
          <p:cNvSpPr txBox="1">
            <a:spLocks noChangeArrowheads="1"/>
          </p:cNvSpPr>
          <p:nvPr/>
        </p:nvSpPr>
        <p:spPr bwMode="auto">
          <a:xfrm>
            <a:off x="2730401" y="1590521"/>
            <a:ext cx="29838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6600"/>
                </a:solidFill>
                <a:ea typeface=""/>
                <a:cs typeface=""/>
              </a:rPr>
              <a:t>动能本征</a:t>
            </a:r>
            <a:r>
              <a:rPr lang="zh-CN" altLang="zh-CN" sz="2800" b="1" dirty="0">
                <a:solidFill>
                  <a:srgbClr val="008000"/>
                </a:solidFill>
                <a:latin typeface="Century Schoolbook" panose="02040604050505020304" pitchFamily="18" charset="0"/>
              </a:rPr>
              <a:t>函数为：</a:t>
            </a:r>
          </a:p>
        </p:txBody>
      </p:sp>
    </p:spTree>
    <p:extLst>
      <p:ext uri="{BB962C8B-B14F-4D97-AF65-F5344CB8AC3E}">
        <p14:creationId xmlns:p14="http://schemas.microsoft.com/office/powerpoint/2010/main" val="131789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ppt_x"/>
                                          </p:val>
                                        </p:tav>
                                        <p:tav tm="100000">
                                          <p:val>
                                            <p:strVal val="#ppt_x"/>
                                          </p:val>
                                        </p:tav>
                                      </p:tavLst>
                                    </p:anim>
                                    <p:anim calcmode="lin" valueType="num">
                                      <p:cBhvr additive="base">
                                        <p:cTn id="5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down)">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circle(in)">
                                      <p:cBhvr>
                                        <p:cTn id="66" dur="2000"/>
                                        <p:tgtEl>
                                          <p:spTgt spid="43"/>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circle(in)">
                                      <p:cBhvr>
                                        <p:cTn id="71" dur="20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circle(in)">
                                      <p:cBhvr>
                                        <p:cTn id="76" dur="20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1000"/>
                                        <p:tgtEl>
                                          <p:spTgt spid="46"/>
                                        </p:tgtEl>
                                      </p:cBhvr>
                                    </p:animEffect>
                                    <p:anim calcmode="lin" valueType="num">
                                      <p:cBhvr>
                                        <p:cTn id="82" dur="1000" fill="hold"/>
                                        <p:tgtEl>
                                          <p:spTgt spid="46"/>
                                        </p:tgtEl>
                                        <p:attrNameLst>
                                          <p:attrName>ppt_x</p:attrName>
                                        </p:attrNameLst>
                                      </p:cBhvr>
                                      <p:tavLst>
                                        <p:tav tm="0">
                                          <p:val>
                                            <p:strVal val="#ppt_x"/>
                                          </p:val>
                                        </p:tav>
                                        <p:tav tm="100000">
                                          <p:val>
                                            <p:strVal val="#ppt_x"/>
                                          </p:val>
                                        </p:tav>
                                      </p:tavLst>
                                    </p:anim>
                                    <p:anim calcmode="lin" valueType="num">
                                      <p:cBhvr>
                                        <p:cTn id="8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fade">
                                      <p:cBhvr>
                                        <p:cTn id="88" dur="1000"/>
                                        <p:tgtEl>
                                          <p:spTgt spid="47"/>
                                        </p:tgtEl>
                                      </p:cBhvr>
                                    </p:animEffect>
                                    <p:anim calcmode="lin" valueType="num">
                                      <p:cBhvr>
                                        <p:cTn id="89" dur="1000" fill="hold"/>
                                        <p:tgtEl>
                                          <p:spTgt spid="47"/>
                                        </p:tgtEl>
                                        <p:attrNameLst>
                                          <p:attrName>ppt_x</p:attrName>
                                        </p:attrNameLst>
                                      </p:cBhvr>
                                      <p:tavLst>
                                        <p:tav tm="0">
                                          <p:val>
                                            <p:strVal val="#ppt_x"/>
                                          </p:val>
                                        </p:tav>
                                        <p:tav tm="100000">
                                          <p:val>
                                            <p:strVal val="#ppt_x"/>
                                          </p:val>
                                        </p:tav>
                                      </p:tavLst>
                                    </p:anim>
                                    <p:anim calcmode="lin" valueType="num">
                                      <p:cBhvr>
                                        <p:cTn id="9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42" grpId="0"/>
      <p:bldP spid="4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10D4A1A8-1FCA-4FFE-9484-9E9AA5419035}"/>
              </a:ext>
            </a:extLst>
          </p:cNvPr>
          <p:cNvSpPr txBox="1">
            <a:spLocks noChangeArrowheads="1"/>
          </p:cNvSpPr>
          <p:nvPr/>
        </p:nvSpPr>
        <p:spPr bwMode="auto">
          <a:xfrm>
            <a:off x="563042" y="231893"/>
            <a:ext cx="637725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练习：</a:t>
            </a:r>
            <a:r>
              <a:rPr lang="zh-CN" altLang="en-US" sz="2800" b="1" dirty="0"/>
              <a:t>一维运动粒子的状态是</a:t>
            </a:r>
            <a:endParaRPr lang="en-US" altLang="zh-CN" sz="2800" b="1" dirty="0"/>
          </a:p>
          <a:p>
            <a:pPr eaLnBrk="1" hangingPunct="1">
              <a:spcBef>
                <a:spcPct val="50000"/>
              </a:spcBef>
            </a:pPr>
            <a:r>
              <a:rPr lang="en-US" altLang="zh-CN" sz="2800" b="1" dirty="0">
                <a:solidFill>
                  <a:srgbClr val="FF0000"/>
                </a:solidFill>
              </a:rPr>
              <a:t>1</a:t>
            </a:r>
            <a:r>
              <a:rPr lang="zh-CN" altLang="en-US" sz="2800" b="1" dirty="0">
                <a:solidFill>
                  <a:srgbClr val="FF0000"/>
                </a:solidFill>
              </a:rPr>
              <a:t>）归一化常数</a:t>
            </a:r>
            <a:r>
              <a:rPr lang="en-US" altLang="zh-CN" sz="2800" b="1" dirty="0">
                <a:solidFill>
                  <a:srgbClr val="FF0000"/>
                </a:solidFill>
              </a:rPr>
              <a:t>A=? </a:t>
            </a:r>
            <a:r>
              <a:rPr lang="en-US" altLang="zh-CN" sz="2800" b="1" dirty="0"/>
              <a:t>2</a:t>
            </a:r>
            <a:r>
              <a:rPr lang="zh-CN" altLang="en-US" sz="2800" b="1" dirty="0"/>
              <a:t>）</a:t>
            </a:r>
            <a:r>
              <a:rPr lang="zh-CN" altLang="en-US" sz="2800" b="1" dirty="0">
                <a:solidFill>
                  <a:srgbClr val="0000FF"/>
                </a:solidFill>
              </a:rPr>
              <a:t>若粒子的能量为</a:t>
            </a:r>
            <a:r>
              <a:rPr lang="en-US" altLang="zh-CN" sz="2800" b="1" dirty="0">
                <a:solidFill>
                  <a:srgbClr val="FF0000"/>
                </a:solidFill>
              </a:rPr>
              <a:t>E</a:t>
            </a:r>
            <a:r>
              <a:rPr lang="en-US" altLang="zh-CN" sz="2800" b="1" dirty="0">
                <a:solidFill>
                  <a:srgbClr val="0000FF"/>
                </a:solidFill>
              </a:rPr>
              <a:t>, </a:t>
            </a:r>
            <a:r>
              <a:rPr lang="zh-CN" altLang="en-US" sz="2800" b="1" dirty="0">
                <a:solidFill>
                  <a:srgbClr val="0000FF"/>
                </a:solidFill>
              </a:rPr>
              <a:t>求系统的势能    </a:t>
            </a:r>
            <a:r>
              <a:rPr lang="en-US" altLang="zh-CN" sz="2800" b="1" dirty="0">
                <a:solidFill>
                  <a:srgbClr val="0000FF"/>
                </a:solidFill>
              </a:rPr>
              <a:t>3</a:t>
            </a:r>
            <a:r>
              <a:rPr lang="zh-CN" altLang="en-US" sz="2800" b="1" dirty="0">
                <a:solidFill>
                  <a:srgbClr val="0000FF"/>
                </a:solidFill>
              </a:rPr>
              <a:t>）</a:t>
            </a:r>
            <a:r>
              <a:rPr lang="zh-CN" altLang="en-US" sz="2800" b="1" dirty="0">
                <a:solidFill>
                  <a:srgbClr val="FF00FF"/>
                </a:solidFill>
              </a:rPr>
              <a:t>动量的几率分布函数    </a:t>
            </a:r>
            <a:r>
              <a:rPr lang="en-US" altLang="zh-CN" sz="2800" b="1" dirty="0"/>
              <a:t>4</a:t>
            </a:r>
            <a:r>
              <a:rPr lang="zh-CN" altLang="en-US" sz="2800" b="1" dirty="0"/>
              <a:t>）</a:t>
            </a:r>
            <a:r>
              <a:rPr lang="zh-CN" altLang="en-US" sz="2800" b="1" dirty="0">
                <a:solidFill>
                  <a:srgbClr val="009900"/>
                </a:solidFill>
              </a:rPr>
              <a:t>平均动量</a:t>
            </a:r>
          </a:p>
        </p:txBody>
      </p:sp>
      <p:graphicFrame>
        <p:nvGraphicFramePr>
          <p:cNvPr id="3" name="Object 4">
            <a:extLst>
              <a:ext uri="{FF2B5EF4-FFF2-40B4-BE49-F238E27FC236}">
                <a16:creationId xmlns:a16="http://schemas.microsoft.com/office/drawing/2014/main" id="{4018B50D-278E-44FE-BEE5-A34E8CFA047D}"/>
              </a:ext>
            </a:extLst>
          </p:cNvPr>
          <p:cNvGraphicFramePr>
            <a:graphicFrameLocks noChangeAspect="1"/>
          </p:cNvGraphicFramePr>
          <p:nvPr>
            <p:extLst>
              <p:ext uri="{D42A27DB-BD31-4B8C-83A1-F6EECF244321}">
                <p14:modId xmlns:p14="http://schemas.microsoft.com/office/powerpoint/2010/main" val="1879176203"/>
              </p:ext>
            </p:extLst>
          </p:nvPr>
        </p:nvGraphicFramePr>
        <p:xfrm>
          <a:off x="7002463" y="421942"/>
          <a:ext cx="5125898" cy="1374750"/>
        </p:xfrm>
        <a:graphic>
          <a:graphicData uri="http://schemas.openxmlformats.org/presentationml/2006/ole">
            <mc:AlternateContent xmlns:mc="http://schemas.openxmlformats.org/markup-compatibility/2006">
              <mc:Choice xmlns:v="urn:schemas-microsoft-com:vml" Requires="v">
                <p:oleObj spid="_x0000_s211167" name="公式" r:id="rId3" imgW="1943100" imgH="482600" progId="Equation.3">
                  <p:embed/>
                </p:oleObj>
              </mc:Choice>
              <mc:Fallback>
                <p:oleObj name="公式" r:id="rId3" imgW="1943100" imgH="482600" progId="Equation.3">
                  <p:embed/>
                  <p:pic>
                    <p:nvPicPr>
                      <p:cNvPr id="8196" name="Object 4">
                        <a:extLst>
                          <a:ext uri="{FF2B5EF4-FFF2-40B4-BE49-F238E27FC236}">
                            <a16:creationId xmlns:a16="http://schemas.microsoft.com/office/drawing/2014/main" id="{F3CBDFA3-3FA3-4D37-A588-B591AF73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421942"/>
                        <a:ext cx="5125898" cy="1374750"/>
                      </a:xfrm>
                      <a:prstGeom prst="rect">
                        <a:avLst/>
                      </a:prstGeom>
                      <a:noFill/>
                      <a:ln>
                        <a:noFill/>
                      </a:ln>
                      <a:effectLst/>
                    </p:spPr>
                  </p:pic>
                </p:oleObj>
              </mc:Fallback>
            </mc:AlternateContent>
          </a:graphicData>
        </a:graphic>
      </p:graphicFrame>
      <p:graphicFrame>
        <p:nvGraphicFramePr>
          <p:cNvPr id="4" name="Object 5">
            <a:extLst>
              <a:ext uri="{FF2B5EF4-FFF2-40B4-BE49-F238E27FC236}">
                <a16:creationId xmlns:a16="http://schemas.microsoft.com/office/drawing/2014/main" id="{D5FE2393-326E-4466-8FDF-77335172EE00}"/>
              </a:ext>
            </a:extLst>
          </p:cNvPr>
          <p:cNvGraphicFramePr>
            <a:graphicFrameLocks noChangeAspect="1"/>
          </p:cNvGraphicFramePr>
          <p:nvPr>
            <p:extLst>
              <p:ext uri="{D42A27DB-BD31-4B8C-83A1-F6EECF244321}">
                <p14:modId xmlns:p14="http://schemas.microsoft.com/office/powerpoint/2010/main" val="1814704452"/>
              </p:ext>
            </p:extLst>
          </p:nvPr>
        </p:nvGraphicFramePr>
        <p:xfrm>
          <a:off x="9961928" y="2250367"/>
          <a:ext cx="1419225" cy="523875"/>
        </p:xfrm>
        <a:graphic>
          <a:graphicData uri="http://schemas.openxmlformats.org/presentationml/2006/ole">
            <mc:AlternateContent xmlns:mc="http://schemas.openxmlformats.org/markup-compatibility/2006">
              <mc:Choice xmlns:v="urn:schemas-microsoft-com:vml" Requires="v">
                <p:oleObj spid="_x0000_s211168" name="Equation" r:id="rId5" imgW="596880" imgH="203040" progId="Equation.DSMT4">
                  <p:embed/>
                </p:oleObj>
              </mc:Choice>
              <mc:Fallback>
                <p:oleObj name="Equation" r:id="rId5" imgW="596880" imgH="203040" progId="Equation.DSMT4">
                  <p:embed/>
                  <p:pic>
                    <p:nvPicPr>
                      <p:cNvPr id="8197" name="Object 5">
                        <a:extLst>
                          <a:ext uri="{FF2B5EF4-FFF2-40B4-BE49-F238E27FC236}">
                            <a16:creationId xmlns:a16="http://schemas.microsoft.com/office/drawing/2014/main" id="{A83B87FA-4531-4811-A707-76776448F3D6}"/>
                          </a:ext>
                        </a:extLst>
                      </p:cNvPr>
                      <p:cNvPicPr>
                        <a:picLocks noChangeAspect="1" noChangeArrowheads="1"/>
                      </p:cNvPicPr>
                      <p:nvPr/>
                    </p:nvPicPr>
                    <p:blipFill>
                      <a:blip r:embed="rId6"/>
                      <a:srcRect/>
                      <a:stretch>
                        <a:fillRect/>
                      </a:stretch>
                    </p:blipFill>
                    <p:spPr bwMode="auto">
                      <a:xfrm>
                        <a:off x="9961928" y="2250367"/>
                        <a:ext cx="1419225" cy="523875"/>
                      </a:xfrm>
                      <a:prstGeom prst="rect">
                        <a:avLst/>
                      </a:prstGeom>
                      <a:noFill/>
                      <a:ln>
                        <a:noFill/>
                      </a:ln>
                      <a:effectLst/>
                    </p:spPr>
                  </p:pic>
                </p:oleObj>
              </mc:Fallback>
            </mc:AlternateContent>
          </a:graphicData>
        </a:graphic>
      </p:graphicFrame>
      <p:sp>
        <p:nvSpPr>
          <p:cNvPr id="5" name="Text Box 26">
            <a:extLst>
              <a:ext uri="{FF2B5EF4-FFF2-40B4-BE49-F238E27FC236}">
                <a16:creationId xmlns:a16="http://schemas.microsoft.com/office/drawing/2014/main" id="{E1F4245D-93A9-485B-98B9-4FA1D875F896}"/>
              </a:ext>
            </a:extLst>
          </p:cNvPr>
          <p:cNvSpPr txBox="1">
            <a:spLocks noChangeArrowheads="1"/>
          </p:cNvSpPr>
          <p:nvPr/>
        </p:nvSpPr>
        <p:spPr bwMode="auto">
          <a:xfrm>
            <a:off x="544039" y="2290581"/>
            <a:ext cx="649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rPr>
              <a:t>1)</a:t>
            </a:r>
          </a:p>
        </p:txBody>
      </p:sp>
      <p:sp>
        <p:nvSpPr>
          <p:cNvPr id="6" name="Text Box 27">
            <a:extLst>
              <a:ext uri="{FF2B5EF4-FFF2-40B4-BE49-F238E27FC236}">
                <a16:creationId xmlns:a16="http://schemas.microsoft.com/office/drawing/2014/main" id="{B887638B-25FE-45D4-8910-14D5AE1123EA}"/>
              </a:ext>
            </a:extLst>
          </p:cNvPr>
          <p:cNvSpPr txBox="1">
            <a:spLocks noChangeArrowheads="1"/>
          </p:cNvSpPr>
          <p:nvPr/>
        </p:nvSpPr>
        <p:spPr bwMode="auto">
          <a:xfrm>
            <a:off x="346279" y="3187609"/>
            <a:ext cx="649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rPr>
              <a:t>2)</a:t>
            </a:r>
          </a:p>
        </p:txBody>
      </p:sp>
      <p:graphicFrame>
        <p:nvGraphicFramePr>
          <p:cNvPr id="9" name="Object 7">
            <a:extLst>
              <a:ext uri="{FF2B5EF4-FFF2-40B4-BE49-F238E27FC236}">
                <a16:creationId xmlns:a16="http://schemas.microsoft.com/office/drawing/2014/main" id="{B6DA9A74-8135-4646-9ADB-C2253C92AE5D}"/>
              </a:ext>
            </a:extLst>
          </p:cNvPr>
          <p:cNvGraphicFramePr>
            <a:graphicFrameLocks noChangeAspect="1"/>
          </p:cNvGraphicFramePr>
          <p:nvPr>
            <p:extLst>
              <p:ext uri="{D42A27DB-BD31-4B8C-83A1-F6EECF244321}">
                <p14:modId xmlns:p14="http://schemas.microsoft.com/office/powerpoint/2010/main" val="844738473"/>
              </p:ext>
            </p:extLst>
          </p:nvPr>
        </p:nvGraphicFramePr>
        <p:xfrm>
          <a:off x="8873752" y="3111992"/>
          <a:ext cx="2851150" cy="958850"/>
        </p:xfrm>
        <a:graphic>
          <a:graphicData uri="http://schemas.openxmlformats.org/presentationml/2006/ole">
            <mc:AlternateContent xmlns:mc="http://schemas.openxmlformats.org/markup-compatibility/2006">
              <mc:Choice xmlns:v="urn:schemas-microsoft-com:vml" Requires="v">
                <p:oleObj spid="_x0000_s211169" name="Equation" r:id="rId7" imgW="1625400" imgH="482400" progId="Equation.DSMT4">
                  <p:embed/>
                </p:oleObj>
              </mc:Choice>
              <mc:Fallback>
                <p:oleObj name="Equation" r:id="rId7" imgW="1625400" imgH="482400" progId="Equation.DSMT4">
                  <p:embed/>
                  <p:pic>
                    <p:nvPicPr>
                      <p:cNvPr id="8218" name="Object 7">
                        <a:extLst>
                          <a:ext uri="{FF2B5EF4-FFF2-40B4-BE49-F238E27FC236}">
                            <a16:creationId xmlns:a16="http://schemas.microsoft.com/office/drawing/2014/main" id="{B0E946BC-8FF1-4FF4-842B-9F4612B3A7D9}"/>
                          </a:ext>
                        </a:extLst>
                      </p:cNvPr>
                      <p:cNvPicPr>
                        <a:picLocks noChangeAspect="1" noChangeArrowheads="1"/>
                      </p:cNvPicPr>
                      <p:nvPr/>
                    </p:nvPicPr>
                    <p:blipFill>
                      <a:blip r:embed="rId8"/>
                      <a:srcRect/>
                      <a:stretch>
                        <a:fillRect/>
                      </a:stretch>
                    </p:blipFill>
                    <p:spPr bwMode="auto">
                      <a:xfrm>
                        <a:off x="8873752" y="3111992"/>
                        <a:ext cx="285115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627D9B3B-BFB9-4B26-826B-586C2A8B5C3F}"/>
              </a:ext>
            </a:extLst>
          </p:cNvPr>
          <p:cNvGraphicFramePr>
            <a:graphicFrameLocks noChangeAspect="1"/>
          </p:cNvGraphicFramePr>
          <p:nvPr>
            <p:extLst>
              <p:ext uri="{D42A27DB-BD31-4B8C-83A1-F6EECF244321}">
                <p14:modId xmlns:p14="http://schemas.microsoft.com/office/powerpoint/2010/main" val="82508754"/>
              </p:ext>
            </p:extLst>
          </p:nvPr>
        </p:nvGraphicFramePr>
        <p:xfrm>
          <a:off x="1521751" y="2045370"/>
          <a:ext cx="7608888" cy="1209675"/>
        </p:xfrm>
        <a:graphic>
          <a:graphicData uri="http://schemas.openxmlformats.org/presentationml/2006/ole">
            <mc:AlternateContent xmlns:mc="http://schemas.openxmlformats.org/markup-compatibility/2006">
              <mc:Choice xmlns:v="urn:schemas-microsoft-com:vml" Requires="v">
                <p:oleObj spid="_x0000_s211170" name="Equation" r:id="rId9" imgW="3200400" imgH="469800" progId="Equation.DSMT4">
                  <p:embed/>
                </p:oleObj>
              </mc:Choice>
              <mc:Fallback>
                <p:oleObj name="Equation" r:id="rId9" imgW="3200400" imgH="469800" progId="Equation.DSMT4">
                  <p:embed/>
                  <p:pic>
                    <p:nvPicPr>
                      <p:cNvPr id="4" name="Object 5">
                        <a:extLst>
                          <a:ext uri="{FF2B5EF4-FFF2-40B4-BE49-F238E27FC236}">
                            <a16:creationId xmlns:a16="http://schemas.microsoft.com/office/drawing/2014/main" id="{D5FE2393-326E-4466-8FDF-77335172EE00}"/>
                          </a:ext>
                        </a:extLst>
                      </p:cNvPr>
                      <p:cNvPicPr>
                        <a:picLocks noChangeAspect="1" noChangeArrowheads="1"/>
                      </p:cNvPicPr>
                      <p:nvPr/>
                    </p:nvPicPr>
                    <p:blipFill>
                      <a:blip r:embed="rId10"/>
                      <a:srcRect/>
                      <a:stretch>
                        <a:fillRect/>
                      </a:stretch>
                    </p:blipFill>
                    <p:spPr bwMode="auto">
                      <a:xfrm>
                        <a:off x="1521751" y="2045370"/>
                        <a:ext cx="7608888" cy="1209675"/>
                      </a:xfrm>
                      <a:prstGeom prst="rect">
                        <a:avLst/>
                      </a:prstGeom>
                      <a:noFill/>
                      <a:ln>
                        <a:noFill/>
                      </a:ln>
                      <a:effectLst/>
                    </p:spPr>
                  </p:pic>
                </p:oleObj>
              </mc:Fallback>
            </mc:AlternateContent>
          </a:graphicData>
        </a:graphic>
      </p:graphicFrame>
      <p:graphicFrame>
        <p:nvGraphicFramePr>
          <p:cNvPr id="11" name="Object 6">
            <a:extLst>
              <a:ext uri="{FF2B5EF4-FFF2-40B4-BE49-F238E27FC236}">
                <a16:creationId xmlns:a16="http://schemas.microsoft.com/office/drawing/2014/main" id="{587E4B27-84C1-4F2D-B201-A06C9AF4E94F}"/>
              </a:ext>
            </a:extLst>
          </p:cNvPr>
          <p:cNvGraphicFramePr>
            <a:graphicFrameLocks noChangeAspect="1"/>
          </p:cNvGraphicFramePr>
          <p:nvPr>
            <p:extLst>
              <p:ext uri="{D42A27DB-BD31-4B8C-83A1-F6EECF244321}">
                <p14:modId xmlns:p14="http://schemas.microsoft.com/office/powerpoint/2010/main" val="3638911384"/>
              </p:ext>
            </p:extLst>
          </p:nvPr>
        </p:nvGraphicFramePr>
        <p:xfrm>
          <a:off x="971550" y="3055938"/>
          <a:ext cx="3749675" cy="903287"/>
        </p:xfrm>
        <a:graphic>
          <a:graphicData uri="http://schemas.openxmlformats.org/presentationml/2006/ole">
            <mc:AlternateContent xmlns:mc="http://schemas.openxmlformats.org/markup-compatibility/2006">
              <mc:Choice xmlns:v="urn:schemas-microsoft-com:vml" Requires="v">
                <p:oleObj spid="_x0000_s211171" name="Equation" r:id="rId11" imgW="1968480" imgH="419040" progId="Equation.DSMT4">
                  <p:embed/>
                </p:oleObj>
              </mc:Choice>
              <mc:Fallback>
                <p:oleObj name="Equation" r:id="rId11" imgW="1968480" imgH="419040" progId="Equation.DSMT4">
                  <p:embed/>
                  <p:pic>
                    <p:nvPicPr>
                      <p:cNvPr id="8" name="Object 6">
                        <a:extLst>
                          <a:ext uri="{FF2B5EF4-FFF2-40B4-BE49-F238E27FC236}">
                            <a16:creationId xmlns:a16="http://schemas.microsoft.com/office/drawing/2014/main" id="{2B734A80-CB18-4022-B339-B315EAE34DFA}"/>
                          </a:ext>
                        </a:extLst>
                      </p:cNvPr>
                      <p:cNvPicPr>
                        <a:picLocks noChangeAspect="1" noChangeArrowheads="1"/>
                      </p:cNvPicPr>
                      <p:nvPr/>
                    </p:nvPicPr>
                    <p:blipFill>
                      <a:blip r:embed="rId12"/>
                      <a:srcRect/>
                      <a:stretch>
                        <a:fillRect/>
                      </a:stretch>
                    </p:blipFill>
                    <p:spPr bwMode="auto">
                      <a:xfrm>
                        <a:off x="971550" y="3055938"/>
                        <a:ext cx="3749675" cy="903287"/>
                      </a:xfrm>
                      <a:prstGeom prst="rect">
                        <a:avLst/>
                      </a:prstGeom>
                      <a:noFill/>
                      <a:ln>
                        <a:noFill/>
                      </a:ln>
                      <a:effectLst/>
                    </p:spPr>
                  </p:pic>
                </p:oleObj>
              </mc:Fallback>
            </mc:AlternateContent>
          </a:graphicData>
        </a:graphic>
      </p:graphicFrame>
      <p:graphicFrame>
        <p:nvGraphicFramePr>
          <p:cNvPr id="12" name="Object 6">
            <a:extLst>
              <a:ext uri="{FF2B5EF4-FFF2-40B4-BE49-F238E27FC236}">
                <a16:creationId xmlns:a16="http://schemas.microsoft.com/office/drawing/2014/main" id="{C63AF41C-855C-430F-8B44-D21666A1863B}"/>
              </a:ext>
            </a:extLst>
          </p:cNvPr>
          <p:cNvGraphicFramePr>
            <a:graphicFrameLocks noChangeAspect="1"/>
          </p:cNvGraphicFramePr>
          <p:nvPr>
            <p:extLst>
              <p:ext uri="{D42A27DB-BD31-4B8C-83A1-F6EECF244321}">
                <p14:modId xmlns:p14="http://schemas.microsoft.com/office/powerpoint/2010/main" val="1713217754"/>
              </p:ext>
            </p:extLst>
          </p:nvPr>
        </p:nvGraphicFramePr>
        <p:xfrm>
          <a:off x="5788025" y="3195638"/>
          <a:ext cx="1933575" cy="957262"/>
        </p:xfrm>
        <a:graphic>
          <a:graphicData uri="http://schemas.openxmlformats.org/presentationml/2006/ole">
            <mc:AlternateContent xmlns:mc="http://schemas.openxmlformats.org/markup-compatibility/2006">
              <mc:Choice xmlns:v="urn:schemas-microsoft-com:vml" Requires="v">
                <p:oleObj spid="_x0000_s211172" name="Equation" r:id="rId13" imgW="1015920" imgH="444240" progId="Equation.DSMT4">
                  <p:embed/>
                </p:oleObj>
              </mc:Choice>
              <mc:Fallback>
                <p:oleObj name="Equation" r:id="rId13" imgW="1015920" imgH="444240" progId="Equation.DSMT4">
                  <p:embed/>
                  <p:pic>
                    <p:nvPicPr>
                      <p:cNvPr id="11" name="Object 6">
                        <a:extLst>
                          <a:ext uri="{FF2B5EF4-FFF2-40B4-BE49-F238E27FC236}">
                            <a16:creationId xmlns:a16="http://schemas.microsoft.com/office/drawing/2014/main" id="{587E4B27-84C1-4F2D-B201-A06C9AF4E94F}"/>
                          </a:ext>
                        </a:extLst>
                      </p:cNvPr>
                      <p:cNvPicPr>
                        <a:picLocks noChangeAspect="1" noChangeArrowheads="1"/>
                      </p:cNvPicPr>
                      <p:nvPr/>
                    </p:nvPicPr>
                    <p:blipFill>
                      <a:blip r:embed="rId14"/>
                      <a:srcRect/>
                      <a:stretch>
                        <a:fillRect/>
                      </a:stretch>
                    </p:blipFill>
                    <p:spPr bwMode="auto">
                      <a:xfrm>
                        <a:off x="5788025" y="3195638"/>
                        <a:ext cx="1933575" cy="957262"/>
                      </a:xfrm>
                      <a:prstGeom prst="rect">
                        <a:avLst/>
                      </a:prstGeom>
                      <a:noFill/>
                      <a:ln>
                        <a:noFill/>
                      </a:ln>
                      <a:effectLst/>
                    </p:spPr>
                  </p:pic>
                </p:oleObj>
              </mc:Fallback>
            </mc:AlternateContent>
          </a:graphicData>
        </a:graphic>
      </p:graphicFrame>
      <p:sp>
        <p:nvSpPr>
          <p:cNvPr id="13" name="AutoShape 2059">
            <a:extLst>
              <a:ext uri="{FF2B5EF4-FFF2-40B4-BE49-F238E27FC236}">
                <a16:creationId xmlns:a16="http://schemas.microsoft.com/office/drawing/2014/main" id="{A7CCFE69-8387-451E-A979-EB3DF3C39E5E}"/>
              </a:ext>
            </a:extLst>
          </p:cNvPr>
          <p:cNvSpPr>
            <a:spLocks noChangeArrowheads="1"/>
          </p:cNvSpPr>
          <p:nvPr/>
        </p:nvSpPr>
        <p:spPr bwMode="auto">
          <a:xfrm>
            <a:off x="9130639" y="2469727"/>
            <a:ext cx="831289" cy="261938"/>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4" name="AutoShape 2059">
            <a:extLst>
              <a:ext uri="{FF2B5EF4-FFF2-40B4-BE49-F238E27FC236}">
                <a16:creationId xmlns:a16="http://schemas.microsoft.com/office/drawing/2014/main" id="{D0991C4F-DD7A-4F8B-819A-366230AF5311}"/>
              </a:ext>
            </a:extLst>
          </p:cNvPr>
          <p:cNvSpPr>
            <a:spLocks noChangeArrowheads="1"/>
          </p:cNvSpPr>
          <p:nvPr/>
        </p:nvSpPr>
        <p:spPr bwMode="auto">
          <a:xfrm>
            <a:off x="4838173" y="3497965"/>
            <a:ext cx="831289" cy="261938"/>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5" name="AutoShape 2059">
            <a:extLst>
              <a:ext uri="{FF2B5EF4-FFF2-40B4-BE49-F238E27FC236}">
                <a16:creationId xmlns:a16="http://schemas.microsoft.com/office/drawing/2014/main" id="{04FE3D34-3159-4AE8-8558-B2DD8443B64E}"/>
              </a:ext>
            </a:extLst>
          </p:cNvPr>
          <p:cNvSpPr>
            <a:spLocks noChangeArrowheads="1"/>
          </p:cNvSpPr>
          <p:nvPr/>
        </p:nvSpPr>
        <p:spPr bwMode="auto">
          <a:xfrm>
            <a:off x="7909340" y="3480651"/>
            <a:ext cx="831289" cy="261938"/>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6" name="Text Box 28">
            <a:extLst>
              <a:ext uri="{FF2B5EF4-FFF2-40B4-BE49-F238E27FC236}">
                <a16:creationId xmlns:a16="http://schemas.microsoft.com/office/drawing/2014/main" id="{0AC007A6-B0C5-495C-8D84-8464C1247E13}"/>
              </a:ext>
            </a:extLst>
          </p:cNvPr>
          <p:cNvSpPr txBox="1">
            <a:spLocks noChangeArrowheads="1"/>
          </p:cNvSpPr>
          <p:nvPr/>
        </p:nvSpPr>
        <p:spPr bwMode="auto">
          <a:xfrm>
            <a:off x="361327" y="3821659"/>
            <a:ext cx="649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FF"/>
                </a:solidFill>
              </a:rPr>
              <a:t>3)</a:t>
            </a:r>
          </a:p>
        </p:txBody>
      </p:sp>
      <p:graphicFrame>
        <p:nvGraphicFramePr>
          <p:cNvPr id="17" name="Object 8">
            <a:extLst>
              <a:ext uri="{FF2B5EF4-FFF2-40B4-BE49-F238E27FC236}">
                <a16:creationId xmlns:a16="http://schemas.microsoft.com/office/drawing/2014/main" id="{465829AB-B475-4C90-9EDB-21FCD35F77FE}"/>
              </a:ext>
            </a:extLst>
          </p:cNvPr>
          <p:cNvGraphicFramePr>
            <a:graphicFrameLocks noChangeAspect="1"/>
          </p:cNvGraphicFramePr>
          <p:nvPr>
            <p:extLst>
              <p:ext uri="{D42A27DB-BD31-4B8C-83A1-F6EECF244321}">
                <p14:modId xmlns:p14="http://schemas.microsoft.com/office/powerpoint/2010/main" val="172442069"/>
              </p:ext>
            </p:extLst>
          </p:nvPr>
        </p:nvGraphicFramePr>
        <p:xfrm>
          <a:off x="898525" y="3908425"/>
          <a:ext cx="9432925" cy="1041400"/>
        </p:xfrm>
        <a:graphic>
          <a:graphicData uri="http://schemas.openxmlformats.org/presentationml/2006/ole">
            <mc:AlternateContent xmlns:mc="http://schemas.openxmlformats.org/markup-compatibility/2006">
              <mc:Choice xmlns:v="urn:schemas-microsoft-com:vml" Requires="v">
                <p:oleObj spid="_x0000_s211173" name="Equation" r:id="rId15" imgW="4254480" imgH="469800" progId="Equation.DSMT4">
                  <p:embed/>
                </p:oleObj>
              </mc:Choice>
              <mc:Fallback>
                <p:oleObj name="Equation" r:id="rId15" imgW="4254480" imgH="469800" progId="Equation.DSMT4">
                  <p:embed/>
                  <p:pic>
                    <p:nvPicPr>
                      <p:cNvPr id="8199" name="Object 8">
                        <a:extLst>
                          <a:ext uri="{FF2B5EF4-FFF2-40B4-BE49-F238E27FC236}">
                            <a16:creationId xmlns:a16="http://schemas.microsoft.com/office/drawing/2014/main" id="{B41D4034-E4FA-422A-A489-BD59D6F760FA}"/>
                          </a:ext>
                        </a:extLst>
                      </p:cNvPr>
                      <p:cNvPicPr>
                        <a:picLocks noChangeAspect="1" noChangeArrowheads="1"/>
                      </p:cNvPicPr>
                      <p:nvPr/>
                    </p:nvPicPr>
                    <p:blipFill>
                      <a:blip r:embed="rId16"/>
                      <a:srcRect/>
                      <a:stretch>
                        <a:fillRect/>
                      </a:stretch>
                    </p:blipFill>
                    <p:spPr bwMode="auto">
                      <a:xfrm>
                        <a:off x="898525" y="3908425"/>
                        <a:ext cx="9432925" cy="1041400"/>
                      </a:xfrm>
                      <a:prstGeom prst="rect">
                        <a:avLst/>
                      </a:prstGeom>
                      <a:noFill/>
                      <a:ln>
                        <a:noFill/>
                      </a:ln>
                      <a:effectLst/>
                    </p:spPr>
                  </p:pic>
                </p:oleObj>
              </mc:Fallback>
            </mc:AlternateContent>
          </a:graphicData>
        </a:graphic>
      </p:graphicFrame>
      <p:sp>
        <p:nvSpPr>
          <p:cNvPr id="18" name="Text Box 10">
            <a:extLst>
              <a:ext uri="{FF2B5EF4-FFF2-40B4-BE49-F238E27FC236}">
                <a16:creationId xmlns:a16="http://schemas.microsoft.com/office/drawing/2014/main" id="{521263FD-CFDE-4708-B6C4-EEE1773073CC}"/>
              </a:ext>
            </a:extLst>
          </p:cNvPr>
          <p:cNvSpPr txBox="1">
            <a:spLocks noChangeArrowheads="1"/>
          </p:cNvSpPr>
          <p:nvPr/>
        </p:nvSpPr>
        <p:spPr bwMode="auto">
          <a:xfrm>
            <a:off x="537308" y="5096776"/>
            <a:ext cx="25209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accent2"/>
                </a:solidFill>
                <a:ea typeface="黑体" panose="02010609060101010101" pitchFamily="49" charset="-122"/>
              </a:rPr>
              <a:t>动量的概率分布函数</a:t>
            </a:r>
          </a:p>
        </p:txBody>
      </p:sp>
      <p:graphicFrame>
        <p:nvGraphicFramePr>
          <p:cNvPr id="19" name="Object 11">
            <a:extLst>
              <a:ext uri="{FF2B5EF4-FFF2-40B4-BE49-F238E27FC236}">
                <a16:creationId xmlns:a16="http://schemas.microsoft.com/office/drawing/2014/main" id="{32A2097A-8C9B-479B-A9C3-2CBA600D1493}"/>
              </a:ext>
            </a:extLst>
          </p:cNvPr>
          <p:cNvGraphicFramePr>
            <a:graphicFrameLocks noChangeAspect="1"/>
          </p:cNvGraphicFramePr>
          <p:nvPr>
            <p:extLst>
              <p:ext uri="{D42A27DB-BD31-4B8C-83A1-F6EECF244321}">
                <p14:modId xmlns:p14="http://schemas.microsoft.com/office/powerpoint/2010/main" val="2515094586"/>
              </p:ext>
            </p:extLst>
          </p:nvPr>
        </p:nvGraphicFramePr>
        <p:xfrm>
          <a:off x="3399347" y="4853077"/>
          <a:ext cx="4540230" cy="1140761"/>
        </p:xfrm>
        <a:graphic>
          <a:graphicData uri="http://schemas.openxmlformats.org/presentationml/2006/ole">
            <mc:AlternateContent xmlns:mc="http://schemas.openxmlformats.org/markup-compatibility/2006">
              <mc:Choice xmlns:v="urn:schemas-microsoft-com:vml" Requires="v">
                <p:oleObj spid="_x0000_s211174" name="公式" r:id="rId17" imgW="1816100" imgH="457200" progId="Equation.3">
                  <p:embed/>
                </p:oleObj>
              </mc:Choice>
              <mc:Fallback>
                <p:oleObj name="公式" r:id="rId17" imgW="1816100" imgH="457200" progId="Equation.3">
                  <p:embed/>
                  <p:pic>
                    <p:nvPicPr>
                      <p:cNvPr id="8201" name="Object 11">
                        <a:extLst>
                          <a:ext uri="{FF2B5EF4-FFF2-40B4-BE49-F238E27FC236}">
                            <a16:creationId xmlns:a16="http://schemas.microsoft.com/office/drawing/2014/main" id="{E73A8238-11BD-4F8B-8C94-29760D983E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99347" y="4853077"/>
                        <a:ext cx="4540230" cy="1140761"/>
                      </a:xfrm>
                      <a:prstGeom prst="rect">
                        <a:avLst/>
                      </a:prstGeom>
                      <a:noFill/>
                      <a:ln>
                        <a:noFill/>
                      </a:ln>
                      <a:effectLst/>
                    </p:spPr>
                  </p:pic>
                </p:oleObj>
              </mc:Fallback>
            </mc:AlternateContent>
          </a:graphicData>
        </a:graphic>
      </p:graphicFrame>
      <p:sp>
        <p:nvSpPr>
          <p:cNvPr id="23" name="Text Box 13">
            <a:extLst>
              <a:ext uri="{FF2B5EF4-FFF2-40B4-BE49-F238E27FC236}">
                <a16:creationId xmlns:a16="http://schemas.microsoft.com/office/drawing/2014/main" id="{994827AB-92E8-44CE-94EC-F3ADF285B985}"/>
              </a:ext>
            </a:extLst>
          </p:cNvPr>
          <p:cNvSpPr txBox="1">
            <a:spLocks noChangeArrowheads="1"/>
          </p:cNvSpPr>
          <p:nvPr/>
        </p:nvSpPr>
        <p:spPr bwMode="auto">
          <a:xfrm>
            <a:off x="1168742" y="6096728"/>
            <a:ext cx="17677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accent2"/>
                </a:solidFill>
                <a:ea typeface="黑体" panose="02010609060101010101" pitchFamily="49" charset="-122"/>
              </a:rPr>
              <a:t>平均动量</a:t>
            </a:r>
          </a:p>
        </p:txBody>
      </p:sp>
      <p:sp>
        <p:nvSpPr>
          <p:cNvPr id="29" name="Text Box 29">
            <a:extLst>
              <a:ext uri="{FF2B5EF4-FFF2-40B4-BE49-F238E27FC236}">
                <a16:creationId xmlns:a16="http://schemas.microsoft.com/office/drawing/2014/main" id="{6E067100-2021-42DD-AE63-76E7D46CE2E3}"/>
              </a:ext>
            </a:extLst>
          </p:cNvPr>
          <p:cNvSpPr txBox="1">
            <a:spLocks noChangeArrowheads="1"/>
          </p:cNvSpPr>
          <p:nvPr/>
        </p:nvSpPr>
        <p:spPr bwMode="auto">
          <a:xfrm>
            <a:off x="670922" y="6026166"/>
            <a:ext cx="8426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C00000"/>
                </a:solidFill>
              </a:rPr>
              <a:t>4)</a:t>
            </a:r>
          </a:p>
        </p:txBody>
      </p:sp>
      <p:graphicFrame>
        <p:nvGraphicFramePr>
          <p:cNvPr id="30" name="Object 14">
            <a:extLst>
              <a:ext uri="{FF2B5EF4-FFF2-40B4-BE49-F238E27FC236}">
                <a16:creationId xmlns:a16="http://schemas.microsoft.com/office/drawing/2014/main" id="{03CDE3A2-60C5-45A4-B8DB-AA9250C5C280}"/>
              </a:ext>
            </a:extLst>
          </p:cNvPr>
          <p:cNvGraphicFramePr>
            <a:graphicFrameLocks noChangeAspect="1"/>
          </p:cNvGraphicFramePr>
          <p:nvPr>
            <p:extLst>
              <p:ext uri="{D42A27DB-BD31-4B8C-83A1-F6EECF244321}">
                <p14:modId xmlns:p14="http://schemas.microsoft.com/office/powerpoint/2010/main" val="2957743901"/>
              </p:ext>
            </p:extLst>
          </p:nvPr>
        </p:nvGraphicFramePr>
        <p:xfrm>
          <a:off x="3205497" y="5897173"/>
          <a:ext cx="3179666" cy="1002734"/>
        </p:xfrm>
        <a:graphic>
          <a:graphicData uri="http://schemas.openxmlformats.org/presentationml/2006/ole">
            <mc:AlternateContent xmlns:mc="http://schemas.openxmlformats.org/markup-compatibility/2006">
              <mc:Choice xmlns:v="urn:schemas-microsoft-com:vml" Requires="v">
                <p:oleObj spid="_x0000_s211175" name="公式" r:id="rId19" imgW="1485900" imgH="469900" progId="Equation.3">
                  <p:embed/>
                </p:oleObj>
              </mc:Choice>
              <mc:Fallback>
                <p:oleObj name="公式" r:id="rId19" imgW="1485900" imgH="469900" progId="Equation.3">
                  <p:embed/>
                  <p:pic>
                    <p:nvPicPr>
                      <p:cNvPr id="24" name="Object 14">
                        <a:extLst>
                          <a:ext uri="{FF2B5EF4-FFF2-40B4-BE49-F238E27FC236}">
                            <a16:creationId xmlns:a16="http://schemas.microsoft.com/office/drawing/2014/main" id="{BB50671D-234B-4139-9348-1E953C42467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05497" y="5897173"/>
                        <a:ext cx="3179666" cy="1002734"/>
                      </a:xfrm>
                      <a:prstGeom prst="rect">
                        <a:avLst/>
                      </a:prstGeom>
                      <a:noFill/>
                      <a:ln>
                        <a:noFill/>
                      </a:ln>
                      <a:effectLst/>
                    </p:spPr>
                  </p:pic>
                </p:oleObj>
              </mc:Fallback>
            </mc:AlternateContent>
          </a:graphicData>
        </a:graphic>
      </p:graphicFrame>
      <p:graphicFrame>
        <p:nvGraphicFramePr>
          <p:cNvPr id="21" name="对象 20">
            <a:extLst>
              <a:ext uri="{FF2B5EF4-FFF2-40B4-BE49-F238E27FC236}">
                <a16:creationId xmlns:a16="http://schemas.microsoft.com/office/drawing/2014/main" id="{51723906-542C-4D88-A9E0-CDFA6546C039}"/>
              </a:ext>
            </a:extLst>
          </p:cNvPr>
          <p:cNvGraphicFramePr>
            <a:graphicFrameLocks noChangeAspect="1"/>
          </p:cNvGraphicFramePr>
          <p:nvPr>
            <p:extLst>
              <p:ext uri="{D42A27DB-BD31-4B8C-83A1-F6EECF244321}">
                <p14:modId xmlns:p14="http://schemas.microsoft.com/office/powerpoint/2010/main" val="1317078172"/>
              </p:ext>
            </p:extLst>
          </p:nvPr>
        </p:nvGraphicFramePr>
        <p:xfrm>
          <a:off x="8181975" y="5422900"/>
          <a:ext cx="3913188" cy="1001713"/>
        </p:xfrm>
        <a:graphic>
          <a:graphicData uri="http://schemas.openxmlformats.org/presentationml/2006/ole">
            <mc:AlternateContent xmlns:mc="http://schemas.openxmlformats.org/markup-compatibility/2006">
              <mc:Choice xmlns:v="urn:schemas-microsoft-com:vml" Requires="v">
                <p:oleObj spid="_x0000_s211176" name="Equation" r:id="rId21" imgW="1879560" imgH="482400" progId="Equation.DSMT4">
                  <p:embed/>
                </p:oleObj>
              </mc:Choice>
              <mc:Fallback>
                <p:oleObj name="Equation" r:id="rId21" imgW="1879560" imgH="482400" progId="Equation.DSMT4">
                  <p:embed/>
                  <p:pic>
                    <p:nvPicPr>
                      <p:cNvPr id="16" name="对象 15">
                        <a:extLst>
                          <a:ext uri="{FF2B5EF4-FFF2-40B4-BE49-F238E27FC236}">
                            <a16:creationId xmlns:a16="http://schemas.microsoft.com/office/drawing/2014/main" id="{3C778F72-029A-4615-B1A2-BA0B465C21E5}"/>
                          </a:ext>
                        </a:extLst>
                      </p:cNvPr>
                      <p:cNvPicPr>
                        <a:picLocks noChangeAspect="1" noChangeArrowheads="1"/>
                      </p:cNvPicPr>
                      <p:nvPr/>
                    </p:nvPicPr>
                    <p:blipFill>
                      <a:blip r:embed="rId22"/>
                      <a:srcRect/>
                      <a:stretch>
                        <a:fillRect/>
                      </a:stretch>
                    </p:blipFill>
                    <p:spPr bwMode="auto">
                      <a:xfrm>
                        <a:off x="8181975" y="5422900"/>
                        <a:ext cx="3913188" cy="100171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57461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circle(in)">
                                      <p:cBhvr>
                                        <p:cTn id="43" dur="2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arn(inVertic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1000" fill="hold"/>
                                        <p:tgtEl>
                                          <p:spTgt spid="9"/>
                                        </p:tgtEl>
                                        <p:attrNameLst>
                                          <p:attrName>ppt_w</p:attrName>
                                        </p:attrNameLst>
                                      </p:cBhvr>
                                      <p:tavLst>
                                        <p:tav tm="0">
                                          <p:val>
                                            <p:fltVal val="0"/>
                                          </p:val>
                                        </p:tav>
                                        <p:tav tm="100000">
                                          <p:val>
                                            <p:strVal val="#ppt_w"/>
                                          </p:val>
                                        </p:tav>
                                      </p:tavLst>
                                    </p:anim>
                                    <p:anim calcmode="lin" valueType="num">
                                      <p:cBhvr>
                                        <p:cTn id="54" dur="1000" fill="hold"/>
                                        <p:tgtEl>
                                          <p:spTgt spid="9"/>
                                        </p:tgtEl>
                                        <p:attrNameLst>
                                          <p:attrName>ppt_h</p:attrName>
                                        </p:attrNameLst>
                                      </p:cBhvr>
                                      <p:tavLst>
                                        <p:tav tm="0">
                                          <p:val>
                                            <p:fltVal val="0"/>
                                          </p:val>
                                        </p:tav>
                                        <p:tav tm="100000">
                                          <p:val>
                                            <p:strVal val="#ppt_h"/>
                                          </p:val>
                                        </p:tav>
                                      </p:tavLst>
                                    </p:anim>
                                    <p:anim calcmode="lin" valueType="num">
                                      <p:cBhvr>
                                        <p:cTn id="55" dur="1000" fill="hold"/>
                                        <p:tgtEl>
                                          <p:spTgt spid="9"/>
                                        </p:tgtEl>
                                        <p:attrNameLst>
                                          <p:attrName>style.rotation</p:attrName>
                                        </p:attrNameLst>
                                      </p:cBhvr>
                                      <p:tavLst>
                                        <p:tav tm="0">
                                          <p:val>
                                            <p:fltVal val="90"/>
                                          </p:val>
                                        </p:tav>
                                        <p:tav tm="100000">
                                          <p:val>
                                            <p:fltVal val="0"/>
                                          </p:val>
                                        </p:tav>
                                      </p:tavLst>
                                    </p:anim>
                                    <p:animEffect transition="in" filter="fade">
                                      <p:cBhvr>
                                        <p:cTn id="56" dur="10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arn(inVertical)">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circle(in)">
                                      <p:cBhvr>
                                        <p:cTn id="66" dur="20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1000"/>
                                        <p:tgtEl>
                                          <p:spTgt spid="19"/>
                                        </p:tgtEl>
                                      </p:cBhvr>
                                    </p:animEffect>
                                    <p:anim calcmode="lin" valueType="num">
                                      <p:cBhvr>
                                        <p:cTn id="77" dur="1000" fill="hold"/>
                                        <p:tgtEl>
                                          <p:spTgt spid="19"/>
                                        </p:tgtEl>
                                        <p:attrNameLst>
                                          <p:attrName>ppt_x</p:attrName>
                                        </p:attrNameLst>
                                      </p:cBhvr>
                                      <p:tavLst>
                                        <p:tav tm="0">
                                          <p:val>
                                            <p:strVal val="#ppt_x"/>
                                          </p:val>
                                        </p:tav>
                                        <p:tav tm="100000">
                                          <p:val>
                                            <p:strVal val="#ppt_x"/>
                                          </p:val>
                                        </p:tav>
                                      </p:tavLst>
                                    </p:anim>
                                    <p:anim calcmode="lin" valueType="num">
                                      <p:cBhvr>
                                        <p:cTn id="7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down)">
                                      <p:cBhvr>
                                        <p:cTn id="83" dur="500"/>
                                        <p:tgtEl>
                                          <p:spTgt spid="23"/>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down)">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animBg="1"/>
      <p:bldP spid="14" grpId="0" animBg="1"/>
      <p:bldP spid="15" grpId="0" animBg="1"/>
      <p:bldP spid="16" grpId="0"/>
      <p:bldP spid="18" grpId="0"/>
      <p:bldP spid="23" grpId="0"/>
      <p:bldP spid="2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5">
            <a:extLst>
              <a:ext uri="{FF2B5EF4-FFF2-40B4-BE49-F238E27FC236}">
                <a16:creationId xmlns:a16="http://schemas.microsoft.com/office/drawing/2014/main" id="{37D09766-69CB-43C2-BBC4-58A5E3C9C231}"/>
              </a:ext>
            </a:extLst>
          </p:cNvPr>
          <p:cNvGraphicFramePr>
            <a:graphicFrameLocks noChangeAspect="1"/>
          </p:cNvGraphicFramePr>
          <p:nvPr>
            <p:extLst>
              <p:ext uri="{D42A27DB-BD31-4B8C-83A1-F6EECF244321}">
                <p14:modId xmlns:p14="http://schemas.microsoft.com/office/powerpoint/2010/main" val="607995413"/>
              </p:ext>
            </p:extLst>
          </p:nvPr>
        </p:nvGraphicFramePr>
        <p:xfrm>
          <a:off x="1717723" y="3263321"/>
          <a:ext cx="6540500" cy="927100"/>
        </p:xfrm>
        <a:graphic>
          <a:graphicData uri="http://schemas.openxmlformats.org/presentationml/2006/ole">
            <mc:AlternateContent xmlns:mc="http://schemas.openxmlformats.org/markup-compatibility/2006">
              <mc:Choice xmlns:v="urn:schemas-microsoft-com:vml" Requires="v">
                <p:oleObj spid="_x0000_s228470" name="Equation" r:id="rId3" imgW="1676160" imgH="241200" progId="Equation.DSMT4">
                  <p:embed/>
                </p:oleObj>
              </mc:Choice>
              <mc:Fallback>
                <p:oleObj name="Equation" r:id="rId3" imgW="1676160" imgH="241200" progId="Equation.DSMT4">
                  <p:embed/>
                  <p:pic>
                    <p:nvPicPr>
                      <p:cNvPr id="65538" name="Object 15">
                        <a:extLst>
                          <a:ext uri="{FF2B5EF4-FFF2-40B4-BE49-F238E27FC236}">
                            <a16:creationId xmlns:a16="http://schemas.microsoft.com/office/drawing/2014/main" id="{8C575158-AEF9-489D-9C99-CAF9A8096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723" y="3263321"/>
                        <a:ext cx="65405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4">
            <a:extLst>
              <a:ext uri="{FF2B5EF4-FFF2-40B4-BE49-F238E27FC236}">
                <a16:creationId xmlns:a16="http://schemas.microsoft.com/office/drawing/2014/main" id="{3A1FC8A2-26C9-4AB4-A1CB-A08454259D6A}"/>
              </a:ext>
            </a:extLst>
          </p:cNvPr>
          <p:cNvGraphicFramePr>
            <a:graphicFrameLocks noChangeAspect="1"/>
          </p:cNvGraphicFramePr>
          <p:nvPr>
            <p:extLst>
              <p:ext uri="{D42A27DB-BD31-4B8C-83A1-F6EECF244321}">
                <p14:modId xmlns:p14="http://schemas.microsoft.com/office/powerpoint/2010/main" val="2689760056"/>
              </p:ext>
            </p:extLst>
          </p:nvPr>
        </p:nvGraphicFramePr>
        <p:xfrm>
          <a:off x="1433512" y="4199302"/>
          <a:ext cx="4662488" cy="1185863"/>
        </p:xfrm>
        <a:graphic>
          <a:graphicData uri="http://schemas.openxmlformats.org/presentationml/2006/ole">
            <mc:AlternateContent xmlns:mc="http://schemas.openxmlformats.org/markup-compatibility/2006">
              <mc:Choice xmlns:v="urn:schemas-microsoft-com:vml" Requires="v">
                <p:oleObj spid="_x0000_s228471" name="Equation" r:id="rId5" imgW="1612900" imgH="406400" progId="Equation.3">
                  <p:embed/>
                </p:oleObj>
              </mc:Choice>
              <mc:Fallback>
                <p:oleObj name="Equation" r:id="rId5" imgW="1612900" imgH="406400" progId="Equation.3">
                  <p:embed/>
                  <p:pic>
                    <p:nvPicPr>
                      <p:cNvPr id="65539" name="Object 14">
                        <a:extLst>
                          <a:ext uri="{FF2B5EF4-FFF2-40B4-BE49-F238E27FC236}">
                            <a16:creationId xmlns:a16="http://schemas.microsoft.com/office/drawing/2014/main" id="{E8ABE5C3-5D07-4393-8E74-7027FD522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512" y="4199302"/>
                        <a:ext cx="4662488"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12">
            <a:extLst>
              <a:ext uri="{FF2B5EF4-FFF2-40B4-BE49-F238E27FC236}">
                <a16:creationId xmlns:a16="http://schemas.microsoft.com/office/drawing/2014/main" id="{FCEB1503-AB1C-4C45-A366-B3206BB608C7}"/>
              </a:ext>
            </a:extLst>
          </p:cNvPr>
          <p:cNvGraphicFramePr>
            <a:graphicFrameLocks noChangeAspect="1"/>
          </p:cNvGraphicFramePr>
          <p:nvPr>
            <p:extLst>
              <p:ext uri="{D42A27DB-BD31-4B8C-83A1-F6EECF244321}">
                <p14:modId xmlns:p14="http://schemas.microsoft.com/office/powerpoint/2010/main" val="3828448196"/>
              </p:ext>
            </p:extLst>
          </p:nvPr>
        </p:nvGraphicFramePr>
        <p:xfrm>
          <a:off x="1345418" y="5433118"/>
          <a:ext cx="7528004" cy="1185863"/>
        </p:xfrm>
        <a:graphic>
          <a:graphicData uri="http://schemas.openxmlformats.org/presentationml/2006/ole">
            <mc:AlternateContent xmlns:mc="http://schemas.openxmlformats.org/markup-compatibility/2006">
              <mc:Choice xmlns:v="urn:schemas-microsoft-com:vml" Requires="v">
                <p:oleObj spid="_x0000_s228472" name="Equation" r:id="rId7" imgW="2501640" imgH="393480" progId="Equation.DSMT4">
                  <p:embed/>
                </p:oleObj>
              </mc:Choice>
              <mc:Fallback>
                <p:oleObj name="Equation" r:id="rId7" imgW="2501640" imgH="393480" progId="Equation.DSMT4">
                  <p:embed/>
                  <p:pic>
                    <p:nvPicPr>
                      <p:cNvPr id="65540" name="Object 12">
                        <a:extLst>
                          <a:ext uri="{FF2B5EF4-FFF2-40B4-BE49-F238E27FC236}">
                            <a16:creationId xmlns:a16="http://schemas.microsoft.com/office/drawing/2014/main" id="{F5F209B5-BEDC-417B-9635-F60C495CC444}"/>
                          </a:ext>
                        </a:extLst>
                      </p:cNvPr>
                      <p:cNvPicPr>
                        <a:picLocks noChangeAspect="1" noChangeArrowheads="1"/>
                      </p:cNvPicPr>
                      <p:nvPr/>
                    </p:nvPicPr>
                    <p:blipFill>
                      <a:blip r:embed="rId8"/>
                      <a:srcRect/>
                      <a:stretch>
                        <a:fillRect/>
                      </a:stretch>
                    </p:blipFill>
                    <p:spPr bwMode="auto">
                      <a:xfrm>
                        <a:off x="1345418" y="5433118"/>
                        <a:ext cx="7528004" cy="1185863"/>
                      </a:xfrm>
                      <a:prstGeom prst="rect">
                        <a:avLst/>
                      </a:prstGeom>
                      <a:noFill/>
                      <a:extLst/>
                    </p:spPr>
                  </p:pic>
                </p:oleObj>
              </mc:Fallback>
            </mc:AlternateContent>
          </a:graphicData>
        </a:graphic>
      </p:graphicFrame>
      <p:sp>
        <p:nvSpPr>
          <p:cNvPr id="8" name="Rectangle 19">
            <a:extLst>
              <a:ext uri="{FF2B5EF4-FFF2-40B4-BE49-F238E27FC236}">
                <a16:creationId xmlns:a16="http://schemas.microsoft.com/office/drawing/2014/main" id="{92471472-2FBF-4269-9348-499D15B27B8C}"/>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9" name="Object 16">
            <a:extLst>
              <a:ext uri="{FF2B5EF4-FFF2-40B4-BE49-F238E27FC236}">
                <a16:creationId xmlns:a16="http://schemas.microsoft.com/office/drawing/2014/main" id="{262A0773-3C92-482D-A17E-5C8B36818350}"/>
              </a:ext>
            </a:extLst>
          </p:cNvPr>
          <p:cNvGraphicFramePr>
            <a:graphicFrameLocks noChangeAspect="1"/>
          </p:cNvGraphicFramePr>
          <p:nvPr>
            <p:extLst>
              <p:ext uri="{D42A27DB-BD31-4B8C-83A1-F6EECF244321}">
                <p14:modId xmlns:p14="http://schemas.microsoft.com/office/powerpoint/2010/main" val="534639990"/>
              </p:ext>
            </p:extLst>
          </p:nvPr>
        </p:nvGraphicFramePr>
        <p:xfrm>
          <a:off x="5687231" y="82550"/>
          <a:ext cx="4584700" cy="625475"/>
        </p:xfrm>
        <a:graphic>
          <a:graphicData uri="http://schemas.openxmlformats.org/presentationml/2006/ole">
            <mc:AlternateContent xmlns:mc="http://schemas.openxmlformats.org/markup-compatibility/2006">
              <mc:Choice xmlns:v="urn:schemas-microsoft-com:vml" Requires="v">
                <p:oleObj spid="_x0000_s228473" name="Equation" r:id="rId9" imgW="1790700" imgH="241300" progId="Equation.3">
                  <p:embed/>
                </p:oleObj>
              </mc:Choice>
              <mc:Fallback>
                <p:oleObj name="Equation" r:id="rId9" imgW="1790700" imgH="241300" progId="Equation.3">
                  <p:embed/>
                  <p:pic>
                    <p:nvPicPr>
                      <p:cNvPr id="65542" name="Object 16">
                        <a:extLst>
                          <a:ext uri="{FF2B5EF4-FFF2-40B4-BE49-F238E27FC236}">
                            <a16:creationId xmlns:a16="http://schemas.microsoft.com/office/drawing/2014/main" id="{320279E5-8FB5-435B-991B-8D09D10CF6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7231" y="82550"/>
                        <a:ext cx="45847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7">
            <a:extLst>
              <a:ext uri="{FF2B5EF4-FFF2-40B4-BE49-F238E27FC236}">
                <a16:creationId xmlns:a16="http://schemas.microsoft.com/office/drawing/2014/main" id="{77827A82-97AC-4C08-932D-2EE959F0C423}"/>
              </a:ext>
            </a:extLst>
          </p:cNvPr>
          <p:cNvSpPr>
            <a:spLocks noChangeArrowheads="1"/>
          </p:cNvSpPr>
          <p:nvPr/>
        </p:nvSpPr>
        <p:spPr bwMode="auto">
          <a:xfrm>
            <a:off x="1624818" y="215434"/>
            <a:ext cx="398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11" name="Rectangle 18">
            <a:extLst>
              <a:ext uri="{FF2B5EF4-FFF2-40B4-BE49-F238E27FC236}">
                <a16:creationId xmlns:a16="http://schemas.microsoft.com/office/drawing/2014/main" id="{284A54AF-16AB-4166-9E31-30D6EF5FD092}"/>
              </a:ext>
            </a:extLst>
          </p:cNvPr>
          <p:cNvSpPr>
            <a:spLocks noChangeArrowheads="1"/>
          </p:cNvSpPr>
          <p:nvPr/>
        </p:nvSpPr>
        <p:spPr bwMode="auto">
          <a:xfrm>
            <a:off x="1200857" y="643559"/>
            <a:ext cx="108551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。已知粒子质量为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测量</a:t>
            </a:r>
            <a:r>
              <a:rPr lang="zh-CN" altLang="zh-CN" sz="2800" b="1" dirty="0">
                <a:solidFill>
                  <a:srgbClr val="0000FF"/>
                </a:solidFill>
                <a:latin typeface="Times New Roman" panose="02020603050405020304" pitchFamily="18" charset="0"/>
                <a:cs typeface="Times New Roman" panose="02020603050405020304" pitchFamily="18" charset="0"/>
              </a:rPr>
              <a:t>粒子的动量和动能</a:t>
            </a:r>
            <a:r>
              <a:rPr lang="zh-CN" altLang="en-US" sz="2800" b="1" dirty="0">
                <a:solidFill>
                  <a:srgbClr val="0000FF"/>
                </a:solidFill>
                <a:latin typeface="Times New Roman" panose="02020603050405020304" pitchFamily="18" charset="0"/>
                <a:cs typeface="Times New Roman" panose="02020603050405020304" pitchFamily="18" charset="0"/>
              </a:rPr>
              <a:t>的可能值、概率以及</a:t>
            </a:r>
            <a:r>
              <a:rPr lang="zh-CN" altLang="zh-CN" sz="2800" b="1" dirty="0">
                <a:solidFill>
                  <a:srgbClr val="0000FF"/>
                </a:solidFill>
                <a:latin typeface="Times New Roman" panose="02020603050405020304" pitchFamily="18" charset="0"/>
                <a:cs typeface="Times New Roman" panose="02020603050405020304" pitchFamily="18" charset="0"/>
              </a:rPr>
              <a:t>平均</a:t>
            </a:r>
            <a:r>
              <a:rPr lang="zh-CN" altLang="en-US" sz="2800" b="1" dirty="0">
                <a:solidFill>
                  <a:srgbClr val="0000FF"/>
                </a:solidFill>
                <a:latin typeface="Times New Roman" panose="02020603050405020304" pitchFamily="18" charset="0"/>
                <a:cs typeface="Times New Roman" panose="02020603050405020304" pitchFamily="18" charset="0"/>
              </a:rPr>
              <a:t>值</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12" name="Object 2">
            <a:extLst>
              <a:ext uri="{FF2B5EF4-FFF2-40B4-BE49-F238E27FC236}">
                <a16:creationId xmlns:a16="http://schemas.microsoft.com/office/drawing/2014/main" id="{F54FD880-4B6A-4EA6-96BA-69E3A9D8B579}"/>
              </a:ext>
            </a:extLst>
          </p:cNvPr>
          <p:cNvGraphicFramePr>
            <a:graphicFrameLocks noChangeAspect="1"/>
          </p:cNvGraphicFramePr>
          <p:nvPr>
            <p:extLst>
              <p:ext uri="{D42A27DB-BD31-4B8C-83A1-F6EECF244321}">
                <p14:modId xmlns:p14="http://schemas.microsoft.com/office/powerpoint/2010/main" val="1089255252"/>
              </p:ext>
            </p:extLst>
          </p:nvPr>
        </p:nvGraphicFramePr>
        <p:xfrm>
          <a:off x="3293830" y="638753"/>
          <a:ext cx="1218639" cy="636587"/>
        </p:xfrm>
        <a:graphic>
          <a:graphicData uri="http://schemas.openxmlformats.org/presentationml/2006/ole">
            <mc:AlternateContent xmlns:mc="http://schemas.openxmlformats.org/markup-compatibility/2006">
              <mc:Choice xmlns:v="urn:schemas-microsoft-com:vml" Requires="v">
                <p:oleObj spid="_x0000_s228474" name="Equation" r:id="rId11" imgW="558720" imgH="203040" progId="Equation.DSMT4">
                  <p:embed/>
                </p:oleObj>
              </mc:Choice>
              <mc:Fallback>
                <p:oleObj name="Equation" r:id="rId11" imgW="558720" imgH="203040" progId="Equation.DSMT4">
                  <p:embed/>
                  <p:pic>
                    <p:nvPicPr>
                      <p:cNvPr id="5" name="Object 2">
                        <a:extLst>
                          <a:ext uri="{FF2B5EF4-FFF2-40B4-BE49-F238E27FC236}">
                            <a16:creationId xmlns:a16="http://schemas.microsoft.com/office/drawing/2014/main" id="{523272A7-EEDE-4CAA-8778-0ACB8F5173F3}"/>
                          </a:ext>
                        </a:extLst>
                      </p:cNvPr>
                      <p:cNvPicPr>
                        <a:picLocks noChangeAspect="1" noChangeArrowheads="1"/>
                      </p:cNvPicPr>
                      <p:nvPr/>
                    </p:nvPicPr>
                    <p:blipFill>
                      <a:blip r:embed="rId12"/>
                      <a:srcRect/>
                      <a:stretch>
                        <a:fillRect/>
                      </a:stretch>
                    </p:blipFill>
                    <p:spPr bwMode="auto">
                      <a:xfrm>
                        <a:off x="3293830" y="638753"/>
                        <a:ext cx="1218639" cy="636587"/>
                      </a:xfrm>
                      <a:prstGeom prst="rect">
                        <a:avLst/>
                      </a:prstGeom>
                      <a:noFill/>
                      <a:ln>
                        <a:noFill/>
                      </a:ln>
                      <a:effectLst/>
                      <a:extLst/>
                    </p:spPr>
                  </p:pic>
                </p:oleObj>
              </mc:Fallback>
            </mc:AlternateContent>
          </a:graphicData>
        </a:graphic>
      </p:graphicFrame>
      <p:sp>
        <p:nvSpPr>
          <p:cNvPr id="13" name="AutoShape 12">
            <a:extLst>
              <a:ext uri="{FF2B5EF4-FFF2-40B4-BE49-F238E27FC236}">
                <a16:creationId xmlns:a16="http://schemas.microsoft.com/office/drawing/2014/main" id="{E013927B-4FF3-4EFF-A014-6D6F829936CA}"/>
              </a:ext>
            </a:extLst>
          </p:cNvPr>
          <p:cNvSpPr>
            <a:spLocks noChangeArrowheads="1"/>
          </p:cNvSpPr>
          <p:nvPr/>
        </p:nvSpPr>
        <p:spPr bwMode="auto">
          <a:xfrm>
            <a:off x="9228406" y="4128225"/>
            <a:ext cx="1960136"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4" name="Object 2">
            <a:extLst>
              <a:ext uri="{FF2B5EF4-FFF2-40B4-BE49-F238E27FC236}">
                <a16:creationId xmlns:a16="http://schemas.microsoft.com/office/drawing/2014/main" id="{8D4AD978-F66F-49FC-82D9-4CF2F97C41B7}"/>
              </a:ext>
            </a:extLst>
          </p:cNvPr>
          <p:cNvGraphicFramePr>
            <a:graphicFrameLocks noChangeAspect="1"/>
          </p:cNvGraphicFramePr>
          <p:nvPr>
            <p:extLst>
              <p:ext uri="{D42A27DB-BD31-4B8C-83A1-F6EECF244321}">
                <p14:modId xmlns:p14="http://schemas.microsoft.com/office/powerpoint/2010/main" val="640608922"/>
              </p:ext>
            </p:extLst>
          </p:nvPr>
        </p:nvGraphicFramePr>
        <p:xfrm>
          <a:off x="8890685" y="4656137"/>
          <a:ext cx="2895600" cy="636588"/>
        </p:xfrm>
        <a:graphic>
          <a:graphicData uri="http://schemas.openxmlformats.org/presentationml/2006/ole">
            <mc:AlternateContent xmlns:mc="http://schemas.openxmlformats.org/markup-compatibility/2006">
              <mc:Choice xmlns:v="urn:schemas-microsoft-com:vml" Requires="v">
                <p:oleObj spid="_x0000_s228475" name="Equation" r:id="rId13" imgW="1155600" imgH="203040" progId="Equation.DSMT4">
                  <p:embed/>
                </p:oleObj>
              </mc:Choice>
              <mc:Fallback>
                <p:oleObj name="Equation" r:id="rId13" imgW="1155600" imgH="203040" progId="Equation.DSMT4">
                  <p:embed/>
                  <p:pic>
                    <p:nvPicPr>
                      <p:cNvPr id="41" name="Object 2">
                        <a:extLst>
                          <a:ext uri="{FF2B5EF4-FFF2-40B4-BE49-F238E27FC236}">
                            <a16:creationId xmlns:a16="http://schemas.microsoft.com/office/drawing/2014/main" id="{5263148E-9F9A-4DE9-9BCD-71A46E483BE5}"/>
                          </a:ext>
                        </a:extLst>
                      </p:cNvPr>
                      <p:cNvPicPr>
                        <a:picLocks noChangeAspect="1" noChangeArrowheads="1"/>
                      </p:cNvPicPr>
                      <p:nvPr/>
                    </p:nvPicPr>
                    <p:blipFill>
                      <a:blip r:embed="rId14"/>
                      <a:srcRect/>
                      <a:stretch>
                        <a:fillRect/>
                      </a:stretch>
                    </p:blipFill>
                    <p:spPr bwMode="auto">
                      <a:xfrm>
                        <a:off x="8890685" y="4656137"/>
                        <a:ext cx="2895600" cy="636588"/>
                      </a:xfrm>
                      <a:prstGeom prst="rect">
                        <a:avLst/>
                      </a:prstGeom>
                      <a:solidFill>
                        <a:srgbClr val="FFFF00"/>
                      </a:solidFill>
                      <a:ln>
                        <a:noFill/>
                      </a:ln>
                      <a:effectLst/>
                      <a:extLst/>
                    </p:spPr>
                  </p:pic>
                </p:oleObj>
              </mc:Fallback>
            </mc:AlternateContent>
          </a:graphicData>
        </a:graphic>
      </p:graphicFrame>
      <p:sp>
        <p:nvSpPr>
          <p:cNvPr id="15" name="Text Box 3">
            <a:extLst>
              <a:ext uri="{FF2B5EF4-FFF2-40B4-BE49-F238E27FC236}">
                <a16:creationId xmlns:a16="http://schemas.microsoft.com/office/drawing/2014/main" id="{7C8EB0E4-A788-480F-A3EE-80C7FD639C38}"/>
              </a:ext>
            </a:extLst>
          </p:cNvPr>
          <p:cNvSpPr txBox="1">
            <a:spLocks noChangeArrowheads="1"/>
          </p:cNvSpPr>
          <p:nvPr/>
        </p:nvSpPr>
        <p:spPr bwMode="auto">
          <a:xfrm>
            <a:off x="2730401" y="1590521"/>
            <a:ext cx="4099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9900"/>
                </a:solidFill>
              </a:rPr>
              <a:t>动量和</a:t>
            </a:r>
            <a:r>
              <a:rPr lang="zh-CN" altLang="en-US" sz="2800" b="1" dirty="0">
                <a:solidFill>
                  <a:srgbClr val="FF6600"/>
                </a:solidFill>
                <a:ea typeface=""/>
                <a:cs typeface=""/>
              </a:rPr>
              <a:t>动能本征</a:t>
            </a:r>
            <a:r>
              <a:rPr lang="zh-CN" altLang="zh-CN" sz="2800" b="1" dirty="0">
                <a:solidFill>
                  <a:srgbClr val="008000"/>
                </a:solidFill>
                <a:latin typeface="Century Schoolbook" panose="02040604050505020304" pitchFamily="18" charset="0"/>
              </a:rPr>
              <a:t>函数为：</a:t>
            </a:r>
          </a:p>
        </p:txBody>
      </p:sp>
      <p:graphicFrame>
        <p:nvGraphicFramePr>
          <p:cNvPr id="16" name="对象 15">
            <a:extLst>
              <a:ext uri="{FF2B5EF4-FFF2-40B4-BE49-F238E27FC236}">
                <a16:creationId xmlns:a16="http://schemas.microsoft.com/office/drawing/2014/main" id="{9A24CC05-53C1-4A63-866A-7E738E1197B8}"/>
              </a:ext>
            </a:extLst>
          </p:cNvPr>
          <p:cNvGraphicFramePr>
            <a:graphicFrameLocks noChangeAspect="1"/>
          </p:cNvGraphicFramePr>
          <p:nvPr>
            <p:extLst>
              <p:ext uri="{D42A27DB-BD31-4B8C-83A1-F6EECF244321}">
                <p14:modId xmlns:p14="http://schemas.microsoft.com/office/powerpoint/2010/main" val="3308359291"/>
              </p:ext>
            </p:extLst>
          </p:nvPr>
        </p:nvGraphicFramePr>
        <p:xfrm>
          <a:off x="3350834" y="2201863"/>
          <a:ext cx="6211887" cy="1001713"/>
        </p:xfrm>
        <a:graphic>
          <a:graphicData uri="http://schemas.openxmlformats.org/presentationml/2006/ole">
            <mc:AlternateContent xmlns:mc="http://schemas.openxmlformats.org/markup-compatibility/2006">
              <mc:Choice xmlns:v="urn:schemas-microsoft-com:vml" Requires="v">
                <p:oleObj spid="_x0000_s228476" name="Equation" r:id="rId15" imgW="2984400" imgH="482400" progId="Equation.DSMT4">
                  <p:embed/>
                </p:oleObj>
              </mc:Choice>
              <mc:Fallback>
                <p:oleObj name="Equation" r:id="rId15" imgW="2984400" imgH="482400" progId="Equation.DSMT4">
                  <p:embed/>
                  <p:pic>
                    <p:nvPicPr>
                      <p:cNvPr id="26" name="对象 25">
                        <a:extLst>
                          <a:ext uri="{FF2B5EF4-FFF2-40B4-BE49-F238E27FC236}">
                            <a16:creationId xmlns:a16="http://schemas.microsoft.com/office/drawing/2014/main" id="{8C6D7A69-53B8-47BB-A275-7913A05A5FD4}"/>
                          </a:ext>
                        </a:extLst>
                      </p:cNvPr>
                      <p:cNvPicPr>
                        <a:picLocks noChangeAspect="1" noChangeArrowheads="1"/>
                      </p:cNvPicPr>
                      <p:nvPr/>
                    </p:nvPicPr>
                    <p:blipFill>
                      <a:blip r:embed="rId16"/>
                      <a:srcRect/>
                      <a:stretch>
                        <a:fillRect/>
                      </a:stretch>
                    </p:blipFill>
                    <p:spPr bwMode="auto">
                      <a:xfrm>
                        <a:off x="3350834" y="2201863"/>
                        <a:ext cx="6211887" cy="1001713"/>
                      </a:xfrm>
                      <a:prstGeom prst="rect">
                        <a:avLst/>
                      </a:prstGeom>
                      <a:solidFill>
                        <a:srgbClr val="00FFFF"/>
                      </a:solidFill>
                    </p:spPr>
                  </p:pic>
                </p:oleObj>
              </mc:Fallback>
            </mc:AlternateContent>
          </a:graphicData>
        </a:graphic>
      </p:graphicFrame>
    </p:spTree>
    <p:extLst>
      <p:ext uri="{BB962C8B-B14F-4D97-AF65-F5344CB8AC3E}">
        <p14:creationId xmlns:p14="http://schemas.microsoft.com/office/powerpoint/2010/main" val="8454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0A84163A-20D4-41F2-817C-9D0A9A8CBDEC}"/>
              </a:ext>
            </a:extLst>
          </p:cNvPr>
          <p:cNvGraphicFramePr>
            <a:graphicFrameLocks noChangeAspect="1"/>
          </p:cNvGraphicFramePr>
          <p:nvPr>
            <p:extLst>
              <p:ext uri="{D42A27DB-BD31-4B8C-83A1-F6EECF244321}">
                <p14:modId xmlns:p14="http://schemas.microsoft.com/office/powerpoint/2010/main" val="1536649132"/>
              </p:ext>
            </p:extLst>
          </p:nvPr>
        </p:nvGraphicFramePr>
        <p:xfrm>
          <a:off x="1195405" y="2603726"/>
          <a:ext cx="10382305" cy="1259160"/>
        </p:xfrm>
        <a:graphic>
          <a:graphicData uri="http://schemas.openxmlformats.org/presentationml/2006/ole">
            <mc:AlternateContent xmlns:mc="http://schemas.openxmlformats.org/markup-compatibility/2006">
              <mc:Choice xmlns:v="urn:schemas-microsoft-com:vml" Requires="v">
                <p:oleObj spid="_x0000_s143941" name="Equation" r:id="rId3" imgW="3492360" imgH="482400" progId="Equation.DSMT4">
                  <p:embed/>
                </p:oleObj>
              </mc:Choice>
              <mc:Fallback>
                <p:oleObj name="Equation" r:id="rId3" imgW="3492360" imgH="482400" progId="Equation.DSMT4">
                  <p:embed/>
                  <p:pic>
                    <p:nvPicPr>
                      <p:cNvPr id="3" name="Object 3">
                        <a:extLst>
                          <a:ext uri="{FF2B5EF4-FFF2-40B4-BE49-F238E27FC236}">
                            <a16:creationId xmlns:a16="http://schemas.microsoft.com/office/drawing/2014/main" id="{7E5B021C-49E4-45C8-A360-884FE0F0AB1D}"/>
                          </a:ext>
                        </a:extLst>
                      </p:cNvPr>
                      <p:cNvPicPr>
                        <a:picLocks noChangeAspect="1" noChangeArrowheads="1"/>
                      </p:cNvPicPr>
                      <p:nvPr/>
                    </p:nvPicPr>
                    <p:blipFill>
                      <a:blip r:embed="rId4"/>
                      <a:srcRect/>
                      <a:stretch>
                        <a:fillRect/>
                      </a:stretch>
                    </p:blipFill>
                    <p:spPr bwMode="auto">
                      <a:xfrm>
                        <a:off x="1195405" y="2603726"/>
                        <a:ext cx="10382305" cy="1259160"/>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BB3B9294-D81F-4770-BC20-B4F6E35767A9}"/>
              </a:ext>
            </a:extLst>
          </p:cNvPr>
          <p:cNvSpPr/>
          <p:nvPr/>
        </p:nvSpPr>
        <p:spPr>
          <a:xfrm>
            <a:off x="2883122" y="711853"/>
            <a:ext cx="4895405" cy="954107"/>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练习</a:t>
            </a:r>
            <a:r>
              <a:rPr lang="en-US"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下列波函数中，粒子的动量各为多少？</a:t>
            </a:r>
            <a:endParaRPr lang="zh-CN" altLang="en-US" sz="2800" b="1" dirty="0">
              <a:solidFill>
                <a:srgbClr val="009900"/>
              </a:solidFill>
            </a:endParaRPr>
          </a:p>
        </p:txBody>
      </p:sp>
      <p:graphicFrame>
        <p:nvGraphicFramePr>
          <p:cNvPr id="5" name="Object 7">
            <a:extLst>
              <a:ext uri="{FF2B5EF4-FFF2-40B4-BE49-F238E27FC236}">
                <a16:creationId xmlns:a16="http://schemas.microsoft.com/office/drawing/2014/main" id="{0F303BFA-C0F0-41A7-87ED-45047EC8AC5D}"/>
              </a:ext>
            </a:extLst>
          </p:cNvPr>
          <p:cNvGraphicFramePr>
            <a:graphicFrameLocks noChangeAspect="1"/>
          </p:cNvGraphicFramePr>
          <p:nvPr>
            <p:extLst>
              <p:ext uri="{D42A27DB-BD31-4B8C-83A1-F6EECF244321}">
                <p14:modId xmlns:p14="http://schemas.microsoft.com/office/powerpoint/2010/main" val="3934715895"/>
              </p:ext>
            </p:extLst>
          </p:nvPr>
        </p:nvGraphicFramePr>
        <p:xfrm>
          <a:off x="2334699" y="5277705"/>
          <a:ext cx="6307138" cy="992187"/>
        </p:xfrm>
        <a:graphic>
          <a:graphicData uri="http://schemas.openxmlformats.org/presentationml/2006/ole">
            <mc:AlternateContent xmlns:mc="http://schemas.openxmlformats.org/markup-compatibility/2006">
              <mc:Choice xmlns:v="urn:schemas-microsoft-com:vml" Requires="v">
                <p:oleObj spid="_x0000_s143942" name="Equation" r:id="rId5" imgW="2184120" imgH="342720" progId="Equation.DSMT4">
                  <p:embed/>
                </p:oleObj>
              </mc:Choice>
              <mc:Fallback>
                <p:oleObj name="Equation" r:id="rId5" imgW="2184120" imgH="342720" progId="Equation.DSMT4">
                  <p:embed/>
                  <p:pic>
                    <p:nvPicPr>
                      <p:cNvPr id="10" name="Object 7">
                        <a:extLst>
                          <a:ext uri="{FF2B5EF4-FFF2-40B4-BE49-F238E27FC236}">
                            <a16:creationId xmlns:a16="http://schemas.microsoft.com/office/drawing/2014/main" id="{355354A7-1D0D-4701-AC82-E7EEA140F8AA}"/>
                          </a:ext>
                        </a:extLst>
                      </p:cNvPr>
                      <p:cNvPicPr>
                        <a:picLocks noChangeAspect="1" noChangeArrowheads="1"/>
                      </p:cNvPicPr>
                      <p:nvPr/>
                    </p:nvPicPr>
                    <p:blipFill>
                      <a:blip r:embed="rId6"/>
                      <a:srcRect/>
                      <a:stretch>
                        <a:fillRect/>
                      </a:stretch>
                    </p:blipFill>
                    <p:spPr bwMode="auto">
                      <a:xfrm>
                        <a:off x="2334699" y="5277705"/>
                        <a:ext cx="6307138" cy="992187"/>
                      </a:xfrm>
                      <a:prstGeom prst="rect">
                        <a:avLst/>
                      </a:prstGeom>
                      <a:solidFill>
                        <a:srgbClr val="FFFF00"/>
                      </a:solidFill>
                      <a:ln>
                        <a:noFill/>
                      </a:ln>
                      <a:effectLst/>
                      <a:extLst/>
                    </p:spPr>
                  </p:pic>
                </p:oleObj>
              </mc:Fallback>
            </mc:AlternateContent>
          </a:graphicData>
        </a:graphic>
      </p:graphicFrame>
      <p:graphicFrame>
        <p:nvGraphicFramePr>
          <p:cNvPr id="9" name="Object 16">
            <a:extLst>
              <a:ext uri="{FF2B5EF4-FFF2-40B4-BE49-F238E27FC236}">
                <a16:creationId xmlns:a16="http://schemas.microsoft.com/office/drawing/2014/main" id="{AE1F9416-06FB-4C2C-8169-38E92B3950E5}"/>
              </a:ext>
            </a:extLst>
          </p:cNvPr>
          <p:cNvGraphicFramePr>
            <a:graphicFrameLocks noChangeAspect="1"/>
          </p:cNvGraphicFramePr>
          <p:nvPr>
            <p:extLst>
              <p:ext uri="{D42A27DB-BD31-4B8C-83A1-F6EECF244321}">
                <p14:modId xmlns:p14="http://schemas.microsoft.com/office/powerpoint/2010/main" val="4100751671"/>
              </p:ext>
            </p:extLst>
          </p:nvPr>
        </p:nvGraphicFramePr>
        <p:xfrm>
          <a:off x="1324708" y="1960789"/>
          <a:ext cx="1206500" cy="642937"/>
        </p:xfrm>
        <a:graphic>
          <a:graphicData uri="http://schemas.openxmlformats.org/presentationml/2006/ole">
            <mc:AlternateContent xmlns:mc="http://schemas.openxmlformats.org/markup-compatibility/2006">
              <mc:Choice xmlns:v="urn:schemas-microsoft-com:vml" Requires="v">
                <p:oleObj spid="_x0000_s143943" name="Equation" r:id="rId7" imgW="380880" imgH="203040" progId="Equation.DSMT4">
                  <p:embed/>
                </p:oleObj>
              </mc:Choice>
              <mc:Fallback>
                <p:oleObj name="Equation" r:id="rId7" imgW="380880" imgH="203040" progId="Equation.DSMT4">
                  <p:embed/>
                  <p:pic>
                    <p:nvPicPr>
                      <p:cNvPr id="8" name="Object 16">
                        <a:extLst>
                          <a:ext uri="{FF2B5EF4-FFF2-40B4-BE49-F238E27FC236}">
                            <a16:creationId xmlns:a16="http://schemas.microsoft.com/office/drawing/2014/main" id="{D7088BFB-D944-484F-8C1E-06BCD1600EEC}"/>
                          </a:ext>
                        </a:extLst>
                      </p:cNvPr>
                      <p:cNvPicPr>
                        <a:picLocks noChangeAspect="1" noChangeArrowheads="1"/>
                      </p:cNvPicPr>
                      <p:nvPr/>
                    </p:nvPicPr>
                    <p:blipFill>
                      <a:blip r:embed="rId8"/>
                      <a:srcRect/>
                      <a:stretch>
                        <a:fillRect/>
                      </a:stretch>
                    </p:blipFill>
                    <p:spPr bwMode="auto">
                      <a:xfrm>
                        <a:off x="1324708" y="1960789"/>
                        <a:ext cx="1206500" cy="642937"/>
                      </a:xfrm>
                      <a:prstGeom prst="rect">
                        <a:avLst/>
                      </a:prstGeom>
                      <a:solidFill>
                        <a:srgbClr val="FFC000"/>
                      </a:solidFill>
                      <a:ln>
                        <a:noFill/>
                      </a:ln>
                      <a:effectLst/>
                      <a:extLst/>
                    </p:spPr>
                  </p:pic>
                </p:oleObj>
              </mc:Fallback>
            </mc:AlternateContent>
          </a:graphicData>
        </a:graphic>
      </p:graphicFrame>
      <p:graphicFrame>
        <p:nvGraphicFramePr>
          <p:cNvPr id="10" name="Object 16">
            <a:extLst>
              <a:ext uri="{FF2B5EF4-FFF2-40B4-BE49-F238E27FC236}">
                <a16:creationId xmlns:a16="http://schemas.microsoft.com/office/drawing/2014/main" id="{6C394DE0-A1F8-4163-8379-8B6F6A5DD217}"/>
              </a:ext>
            </a:extLst>
          </p:cNvPr>
          <p:cNvGraphicFramePr>
            <a:graphicFrameLocks noChangeAspect="1"/>
          </p:cNvGraphicFramePr>
          <p:nvPr>
            <p:extLst>
              <p:ext uri="{D42A27DB-BD31-4B8C-83A1-F6EECF244321}">
                <p14:modId xmlns:p14="http://schemas.microsoft.com/office/powerpoint/2010/main" val="2112239019"/>
              </p:ext>
            </p:extLst>
          </p:nvPr>
        </p:nvGraphicFramePr>
        <p:xfrm>
          <a:off x="4606925" y="2111375"/>
          <a:ext cx="1447800" cy="642938"/>
        </p:xfrm>
        <a:graphic>
          <a:graphicData uri="http://schemas.openxmlformats.org/presentationml/2006/ole">
            <mc:AlternateContent xmlns:mc="http://schemas.openxmlformats.org/markup-compatibility/2006">
              <mc:Choice xmlns:v="urn:schemas-microsoft-com:vml" Requires="v">
                <p:oleObj spid="_x0000_s143944" name="Equation" r:id="rId9" imgW="457200" imgH="203040" progId="Equation.DSMT4">
                  <p:embed/>
                </p:oleObj>
              </mc:Choice>
              <mc:Fallback>
                <p:oleObj name="Equation" r:id="rId9" imgW="457200" imgH="203040" progId="Equation.DSMT4">
                  <p:embed/>
                  <p:pic>
                    <p:nvPicPr>
                      <p:cNvPr id="9" name="Object 16">
                        <a:extLst>
                          <a:ext uri="{FF2B5EF4-FFF2-40B4-BE49-F238E27FC236}">
                            <a16:creationId xmlns:a16="http://schemas.microsoft.com/office/drawing/2014/main" id="{AE1F9416-06FB-4C2C-8169-38E92B3950E5}"/>
                          </a:ext>
                        </a:extLst>
                      </p:cNvPr>
                      <p:cNvPicPr>
                        <a:picLocks noChangeAspect="1" noChangeArrowheads="1"/>
                      </p:cNvPicPr>
                      <p:nvPr/>
                    </p:nvPicPr>
                    <p:blipFill>
                      <a:blip r:embed="rId10"/>
                      <a:srcRect/>
                      <a:stretch>
                        <a:fillRect/>
                      </a:stretch>
                    </p:blipFill>
                    <p:spPr bwMode="auto">
                      <a:xfrm>
                        <a:off x="4606925" y="2111375"/>
                        <a:ext cx="1447800" cy="642938"/>
                      </a:xfrm>
                      <a:prstGeom prst="rect">
                        <a:avLst/>
                      </a:prstGeom>
                      <a:solidFill>
                        <a:srgbClr val="00FFFF"/>
                      </a:solidFill>
                      <a:ln>
                        <a:noFill/>
                      </a:ln>
                      <a:effectLst/>
                      <a:extLst/>
                    </p:spPr>
                  </p:pic>
                </p:oleObj>
              </mc:Fallback>
            </mc:AlternateContent>
          </a:graphicData>
        </a:graphic>
      </p:graphicFrame>
      <p:graphicFrame>
        <p:nvGraphicFramePr>
          <p:cNvPr id="11" name="Object 16">
            <a:extLst>
              <a:ext uri="{FF2B5EF4-FFF2-40B4-BE49-F238E27FC236}">
                <a16:creationId xmlns:a16="http://schemas.microsoft.com/office/drawing/2014/main" id="{B905905B-AEFB-4610-94EF-F1D4B6DFC5B2}"/>
              </a:ext>
            </a:extLst>
          </p:cNvPr>
          <p:cNvGraphicFramePr>
            <a:graphicFrameLocks noChangeAspect="1"/>
          </p:cNvGraphicFramePr>
          <p:nvPr>
            <p:extLst>
              <p:ext uri="{D42A27DB-BD31-4B8C-83A1-F6EECF244321}">
                <p14:modId xmlns:p14="http://schemas.microsoft.com/office/powerpoint/2010/main" val="4081714735"/>
              </p:ext>
            </p:extLst>
          </p:nvPr>
        </p:nvGraphicFramePr>
        <p:xfrm>
          <a:off x="8251825" y="1979613"/>
          <a:ext cx="1166813" cy="642937"/>
        </p:xfrm>
        <a:graphic>
          <a:graphicData uri="http://schemas.openxmlformats.org/presentationml/2006/ole">
            <mc:AlternateContent xmlns:mc="http://schemas.openxmlformats.org/markup-compatibility/2006">
              <mc:Choice xmlns:v="urn:schemas-microsoft-com:vml" Requires="v">
                <p:oleObj spid="_x0000_s143945" name="Equation" r:id="rId11" imgW="368280" imgH="203040" progId="Equation.DSMT4">
                  <p:embed/>
                </p:oleObj>
              </mc:Choice>
              <mc:Fallback>
                <p:oleObj name="Equation" r:id="rId11" imgW="368280" imgH="203040" progId="Equation.DSMT4">
                  <p:embed/>
                  <p:pic>
                    <p:nvPicPr>
                      <p:cNvPr id="9" name="Object 16">
                        <a:extLst>
                          <a:ext uri="{FF2B5EF4-FFF2-40B4-BE49-F238E27FC236}">
                            <a16:creationId xmlns:a16="http://schemas.microsoft.com/office/drawing/2014/main" id="{AE1F9416-06FB-4C2C-8169-38E92B3950E5}"/>
                          </a:ext>
                        </a:extLst>
                      </p:cNvPr>
                      <p:cNvPicPr>
                        <a:picLocks noChangeAspect="1" noChangeArrowheads="1"/>
                      </p:cNvPicPr>
                      <p:nvPr/>
                    </p:nvPicPr>
                    <p:blipFill>
                      <a:blip r:embed="rId12"/>
                      <a:srcRect/>
                      <a:stretch>
                        <a:fillRect/>
                      </a:stretch>
                    </p:blipFill>
                    <p:spPr bwMode="auto">
                      <a:xfrm>
                        <a:off x="8251825" y="1979613"/>
                        <a:ext cx="1166813" cy="642937"/>
                      </a:xfrm>
                      <a:prstGeom prst="rect">
                        <a:avLst/>
                      </a:prstGeom>
                      <a:solidFill>
                        <a:srgbClr val="99FF33"/>
                      </a:solidFill>
                      <a:ln>
                        <a:noFill/>
                      </a:ln>
                      <a:effectLst/>
                      <a:extLst/>
                    </p:spPr>
                  </p:pic>
                </p:oleObj>
              </mc:Fallback>
            </mc:AlternateContent>
          </a:graphicData>
        </a:graphic>
      </p:graphicFrame>
      <p:graphicFrame>
        <p:nvGraphicFramePr>
          <p:cNvPr id="12" name="Object 16">
            <a:extLst>
              <a:ext uri="{FF2B5EF4-FFF2-40B4-BE49-F238E27FC236}">
                <a16:creationId xmlns:a16="http://schemas.microsoft.com/office/drawing/2014/main" id="{70ADDB15-743A-4B37-91E4-91FF22FDF58E}"/>
              </a:ext>
            </a:extLst>
          </p:cNvPr>
          <p:cNvGraphicFramePr>
            <a:graphicFrameLocks noChangeAspect="1"/>
          </p:cNvGraphicFramePr>
          <p:nvPr>
            <p:extLst>
              <p:ext uri="{D42A27DB-BD31-4B8C-83A1-F6EECF244321}">
                <p14:modId xmlns:p14="http://schemas.microsoft.com/office/powerpoint/2010/main" val="1509883502"/>
              </p:ext>
            </p:extLst>
          </p:nvPr>
        </p:nvGraphicFramePr>
        <p:xfrm>
          <a:off x="1505244" y="4033768"/>
          <a:ext cx="1206500" cy="642937"/>
        </p:xfrm>
        <a:graphic>
          <a:graphicData uri="http://schemas.openxmlformats.org/presentationml/2006/ole">
            <mc:AlternateContent xmlns:mc="http://schemas.openxmlformats.org/markup-compatibility/2006">
              <mc:Choice xmlns:v="urn:schemas-microsoft-com:vml" Requires="v">
                <p:oleObj spid="_x0000_s143946" name="Equation" r:id="rId13" imgW="380880" imgH="203040" progId="Equation.DSMT4">
                  <p:embed/>
                </p:oleObj>
              </mc:Choice>
              <mc:Fallback>
                <p:oleObj name="Equation" r:id="rId13" imgW="380880" imgH="203040" progId="Equation.DSMT4">
                  <p:embed/>
                  <p:pic>
                    <p:nvPicPr>
                      <p:cNvPr id="9" name="Object 16">
                        <a:extLst>
                          <a:ext uri="{FF2B5EF4-FFF2-40B4-BE49-F238E27FC236}">
                            <a16:creationId xmlns:a16="http://schemas.microsoft.com/office/drawing/2014/main" id="{AE1F9416-06FB-4C2C-8169-38E92B3950E5}"/>
                          </a:ext>
                        </a:extLst>
                      </p:cNvPr>
                      <p:cNvPicPr>
                        <a:picLocks noChangeAspect="1" noChangeArrowheads="1"/>
                      </p:cNvPicPr>
                      <p:nvPr/>
                    </p:nvPicPr>
                    <p:blipFill>
                      <a:blip r:embed="rId8"/>
                      <a:srcRect/>
                      <a:stretch>
                        <a:fillRect/>
                      </a:stretch>
                    </p:blipFill>
                    <p:spPr bwMode="auto">
                      <a:xfrm>
                        <a:off x="1505244" y="4033768"/>
                        <a:ext cx="1206500" cy="642937"/>
                      </a:xfrm>
                      <a:prstGeom prst="rect">
                        <a:avLst/>
                      </a:prstGeom>
                      <a:solidFill>
                        <a:srgbClr val="FFC000"/>
                      </a:solidFill>
                      <a:ln>
                        <a:noFill/>
                      </a:ln>
                      <a:effectLst/>
                      <a:extLst/>
                    </p:spPr>
                  </p:pic>
                </p:oleObj>
              </mc:Fallback>
            </mc:AlternateContent>
          </a:graphicData>
        </a:graphic>
      </p:graphicFrame>
      <p:graphicFrame>
        <p:nvGraphicFramePr>
          <p:cNvPr id="13" name="Object 16">
            <a:extLst>
              <a:ext uri="{FF2B5EF4-FFF2-40B4-BE49-F238E27FC236}">
                <a16:creationId xmlns:a16="http://schemas.microsoft.com/office/drawing/2014/main" id="{725633E8-32F2-4A02-8DB3-6EC48A4E45F9}"/>
              </a:ext>
            </a:extLst>
          </p:cNvPr>
          <p:cNvGraphicFramePr>
            <a:graphicFrameLocks noChangeAspect="1"/>
          </p:cNvGraphicFramePr>
          <p:nvPr>
            <p:extLst>
              <p:ext uri="{D42A27DB-BD31-4B8C-83A1-F6EECF244321}">
                <p14:modId xmlns:p14="http://schemas.microsoft.com/office/powerpoint/2010/main" val="351860642"/>
              </p:ext>
            </p:extLst>
          </p:nvPr>
        </p:nvGraphicFramePr>
        <p:xfrm>
          <a:off x="4873625" y="4075113"/>
          <a:ext cx="1447800" cy="642937"/>
        </p:xfrm>
        <a:graphic>
          <a:graphicData uri="http://schemas.openxmlformats.org/presentationml/2006/ole">
            <mc:AlternateContent xmlns:mc="http://schemas.openxmlformats.org/markup-compatibility/2006">
              <mc:Choice xmlns:v="urn:schemas-microsoft-com:vml" Requires="v">
                <p:oleObj spid="_x0000_s143947" name="Equation" r:id="rId14" imgW="457200" imgH="203040" progId="Equation.DSMT4">
                  <p:embed/>
                </p:oleObj>
              </mc:Choice>
              <mc:Fallback>
                <p:oleObj name="Equation" r:id="rId14" imgW="457200" imgH="203040" progId="Equation.DSMT4">
                  <p:embed/>
                  <p:pic>
                    <p:nvPicPr>
                      <p:cNvPr id="9" name="Object 16">
                        <a:extLst>
                          <a:ext uri="{FF2B5EF4-FFF2-40B4-BE49-F238E27FC236}">
                            <a16:creationId xmlns:a16="http://schemas.microsoft.com/office/drawing/2014/main" id="{AE1F9416-06FB-4C2C-8169-38E92B3950E5}"/>
                          </a:ext>
                        </a:extLst>
                      </p:cNvPr>
                      <p:cNvPicPr>
                        <a:picLocks noChangeAspect="1" noChangeArrowheads="1"/>
                      </p:cNvPicPr>
                      <p:nvPr/>
                    </p:nvPicPr>
                    <p:blipFill>
                      <a:blip r:embed="rId15"/>
                      <a:srcRect/>
                      <a:stretch>
                        <a:fillRect/>
                      </a:stretch>
                    </p:blipFill>
                    <p:spPr bwMode="auto">
                      <a:xfrm>
                        <a:off x="4873625" y="4075113"/>
                        <a:ext cx="1447800" cy="642937"/>
                      </a:xfrm>
                      <a:prstGeom prst="rect">
                        <a:avLst/>
                      </a:prstGeom>
                      <a:solidFill>
                        <a:srgbClr val="00FFFF"/>
                      </a:solidFill>
                      <a:ln>
                        <a:noFill/>
                      </a:ln>
                      <a:effectLst/>
                      <a:extLst/>
                    </p:spPr>
                  </p:pic>
                </p:oleObj>
              </mc:Fallback>
            </mc:AlternateContent>
          </a:graphicData>
        </a:graphic>
      </p:graphicFrame>
      <p:graphicFrame>
        <p:nvGraphicFramePr>
          <p:cNvPr id="14" name="Object 16">
            <a:extLst>
              <a:ext uri="{FF2B5EF4-FFF2-40B4-BE49-F238E27FC236}">
                <a16:creationId xmlns:a16="http://schemas.microsoft.com/office/drawing/2014/main" id="{04EF52AD-08B7-4AA3-88B8-5B43AF5C4BD6}"/>
              </a:ext>
            </a:extLst>
          </p:cNvPr>
          <p:cNvGraphicFramePr>
            <a:graphicFrameLocks noChangeAspect="1"/>
          </p:cNvGraphicFramePr>
          <p:nvPr>
            <p:extLst>
              <p:ext uri="{D42A27DB-BD31-4B8C-83A1-F6EECF244321}">
                <p14:modId xmlns:p14="http://schemas.microsoft.com/office/powerpoint/2010/main" val="2643464400"/>
              </p:ext>
            </p:extLst>
          </p:nvPr>
        </p:nvGraphicFramePr>
        <p:xfrm>
          <a:off x="8989256" y="4033767"/>
          <a:ext cx="1206500" cy="642937"/>
        </p:xfrm>
        <a:graphic>
          <a:graphicData uri="http://schemas.openxmlformats.org/presentationml/2006/ole">
            <mc:AlternateContent xmlns:mc="http://schemas.openxmlformats.org/markup-compatibility/2006">
              <mc:Choice xmlns:v="urn:schemas-microsoft-com:vml" Requires="v">
                <p:oleObj spid="_x0000_s143948" name="Equation" r:id="rId16" imgW="380880" imgH="203040" progId="Equation.DSMT4">
                  <p:embed/>
                </p:oleObj>
              </mc:Choice>
              <mc:Fallback>
                <p:oleObj name="Equation" r:id="rId16" imgW="380880" imgH="203040" progId="Equation.DSMT4">
                  <p:embed/>
                  <p:pic>
                    <p:nvPicPr>
                      <p:cNvPr id="9" name="Object 16">
                        <a:extLst>
                          <a:ext uri="{FF2B5EF4-FFF2-40B4-BE49-F238E27FC236}">
                            <a16:creationId xmlns:a16="http://schemas.microsoft.com/office/drawing/2014/main" id="{AE1F9416-06FB-4C2C-8169-38E92B3950E5}"/>
                          </a:ext>
                        </a:extLst>
                      </p:cNvPr>
                      <p:cNvPicPr>
                        <a:picLocks noChangeAspect="1" noChangeArrowheads="1"/>
                      </p:cNvPicPr>
                      <p:nvPr/>
                    </p:nvPicPr>
                    <p:blipFill>
                      <a:blip r:embed="rId8"/>
                      <a:srcRect/>
                      <a:stretch>
                        <a:fillRect/>
                      </a:stretch>
                    </p:blipFill>
                    <p:spPr bwMode="auto">
                      <a:xfrm>
                        <a:off x="8989256" y="4033767"/>
                        <a:ext cx="1206500" cy="642937"/>
                      </a:xfrm>
                      <a:prstGeom prst="rect">
                        <a:avLst/>
                      </a:prstGeom>
                      <a:solidFill>
                        <a:srgbClr val="FFC000"/>
                      </a:solidFill>
                      <a:ln>
                        <a:noFill/>
                      </a:ln>
                      <a:effectLst/>
                      <a:extLst/>
                    </p:spPr>
                  </p:pic>
                </p:oleObj>
              </mc:Fallback>
            </mc:AlternateContent>
          </a:graphicData>
        </a:graphic>
      </p:graphicFrame>
    </p:spTree>
    <p:extLst>
      <p:ext uri="{BB962C8B-B14F-4D97-AF65-F5344CB8AC3E}">
        <p14:creationId xmlns:p14="http://schemas.microsoft.com/office/powerpoint/2010/main" val="11278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8D84C7C5-BFF0-4EF9-B686-70FE5FB43CC3}"/>
              </a:ext>
            </a:extLst>
          </p:cNvPr>
          <p:cNvGraphicFramePr>
            <a:graphicFrameLocks noChangeAspect="1"/>
          </p:cNvGraphicFramePr>
          <p:nvPr>
            <p:extLst>
              <p:ext uri="{D42A27DB-BD31-4B8C-83A1-F6EECF244321}">
                <p14:modId xmlns:p14="http://schemas.microsoft.com/office/powerpoint/2010/main" val="1031009582"/>
              </p:ext>
            </p:extLst>
          </p:nvPr>
        </p:nvGraphicFramePr>
        <p:xfrm>
          <a:off x="4187582" y="3681254"/>
          <a:ext cx="7247850" cy="973138"/>
        </p:xfrm>
        <a:graphic>
          <a:graphicData uri="http://schemas.openxmlformats.org/presentationml/2006/ole">
            <mc:AlternateContent xmlns:mc="http://schemas.openxmlformats.org/markup-compatibility/2006">
              <mc:Choice xmlns:v="urn:schemas-microsoft-com:vml" Requires="v">
                <p:oleObj spid="_x0000_s238631" name="Equation" r:id="rId3" imgW="2539800" imgH="393480" progId="Equation.3">
                  <p:embed/>
                </p:oleObj>
              </mc:Choice>
              <mc:Fallback>
                <p:oleObj name="Equation" r:id="rId3" imgW="2539800" imgH="393480" progId="Equation.3">
                  <p:embed/>
                  <p:pic>
                    <p:nvPicPr>
                      <p:cNvPr id="66562" name="Object 3">
                        <a:extLst>
                          <a:ext uri="{FF2B5EF4-FFF2-40B4-BE49-F238E27FC236}">
                            <a16:creationId xmlns:a16="http://schemas.microsoft.com/office/drawing/2014/main" id="{36EBCC26-CCCB-49F6-A666-D657628674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582" y="3681254"/>
                        <a:ext cx="7247850" cy="973138"/>
                      </a:xfrm>
                      <a:prstGeom prst="rect">
                        <a:avLst/>
                      </a:prstGeom>
                      <a:noFill/>
                      <a:extLst/>
                    </p:spPr>
                  </p:pic>
                </p:oleObj>
              </mc:Fallback>
            </mc:AlternateContent>
          </a:graphicData>
        </a:graphic>
      </p:graphicFrame>
      <p:sp>
        <p:nvSpPr>
          <p:cNvPr id="3" name="矩形 6">
            <a:extLst>
              <a:ext uri="{FF2B5EF4-FFF2-40B4-BE49-F238E27FC236}">
                <a16:creationId xmlns:a16="http://schemas.microsoft.com/office/drawing/2014/main" id="{CCE7A8D3-06D4-4461-BCF9-2A1A0B11441A}"/>
              </a:ext>
            </a:extLst>
          </p:cNvPr>
          <p:cNvSpPr>
            <a:spLocks noChangeArrowheads="1"/>
          </p:cNvSpPr>
          <p:nvPr/>
        </p:nvSpPr>
        <p:spPr bwMode="auto">
          <a:xfrm>
            <a:off x="410705" y="3826646"/>
            <a:ext cx="21419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Times New Roman" panose="02020603050405020304" pitchFamily="18" charset="0"/>
                <a:cs typeface="Times New Roman" panose="02020603050405020304" pitchFamily="18" charset="0"/>
              </a:rPr>
              <a:t>对应的概率</a:t>
            </a:r>
            <a:endParaRPr lang="zh-CN" altLang="en-US" sz="7200" b="1" dirty="0">
              <a:solidFill>
                <a:srgbClr val="008000"/>
              </a:solidFill>
              <a:latin typeface="Calibri" panose="020F0502020204030204" pitchFamily="34" charset="0"/>
            </a:endParaRPr>
          </a:p>
        </p:txBody>
      </p:sp>
      <p:graphicFrame>
        <p:nvGraphicFramePr>
          <p:cNvPr id="4" name="Object 6">
            <a:extLst>
              <a:ext uri="{FF2B5EF4-FFF2-40B4-BE49-F238E27FC236}">
                <a16:creationId xmlns:a16="http://schemas.microsoft.com/office/drawing/2014/main" id="{84929BA7-51A9-4106-929A-B4C96A352F09}"/>
              </a:ext>
            </a:extLst>
          </p:cNvPr>
          <p:cNvGraphicFramePr>
            <a:graphicFrameLocks noChangeAspect="1"/>
          </p:cNvGraphicFramePr>
          <p:nvPr>
            <p:extLst>
              <p:ext uri="{D42A27DB-BD31-4B8C-83A1-F6EECF244321}">
                <p14:modId xmlns:p14="http://schemas.microsoft.com/office/powerpoint/2010/main" val="3989342510"/>
              </p:ext>
            </p:extLst>
          </p:nvPr>
        </p:nvGraphicFramePr>
        <p:xfrm>
          <a:off x="2552638" y="3692245"/>
          <a:ext cx="574675" cy="693738"/>
        </p:xfrm>
        <a:graphic>
          <a:graphicData uri="http://schemas.openxmlformats.org/presentationml/2006/ole">
            <mc:AlternateContent xmlns:mc="http://schemas.openxmlformats.org/markup-compatibility/2006">
              <mc:Choice xmlns:v="urn:schemas-microsoft-com:vml" Requires="v">
                <p:oleObj spid="_x0000_s238632" name="Equation" r:id="rId5" imgW="190440" imgH="228600" progId="Equation.3">
                  <p:embed/>
                </p:oleObj>
              </mc:Choice>
              <mc:Fallback>
                <p:oleObj name="Equation" r:id="rId5" imgW="190440" imgH="228600" progId="Equation.3">
                  <p:embed/>
                  <p:pic>
                    <p:nvPicPr>
                      <p:cNvPr id="66563" name="Object 6">
                        <a:extLst>
                          <a:ext uri="{FF2B5EF4-FFF2-40B4-BE49-F238E27FC236}">
                            <a16:creationId xmlns:a16="http://schemas.microsoft.com/office/drawing/2014/main" id="{696BCEDD-FCEC-41C5-9325-96D992022B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638" y="3692245"/>
                        <a:ext cx="57467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0">
            <a:extLst>
              <a:ext uri="{FF2B5EF4-FFF2-40B4-BE49-F238E27FC236}">
                <a16:creationId xmlns:a16="http://schemas.microsoft.com/office/drawing/2014/main" id="{2147BCC5-B0A6-4B18-8EE8-C1FB59488B92}"/>
              </a:ext>
            </a:extLst>
          </p:cNvPr>
          <p:cNvGraphicFramePr>
            <a:graphicFrameLocks noChangeAspect="1"/>
          </p:cNvGraphicFramePr>
          <p:nvPr>
            <p:extLst>
              <p:ext uri="{D42A27DB-BD31-4B8C-83A1-F6EECF244321}">
                <p14:modId xmlns:p14="http://schemas.microsoft.com/office/powerpoint/2010/main" val="3692926922"/>
              </p:ext>
            </p:extLst>
          </p:nvPr>
        </p:nvGraphicFramePr>
        <p:xfrm>
          <a:off x="4103901" y="1796209"/>
          <a:ext cx="7415213" cy="519113"/>
        </p:xfrm>
        <a:graphic>
          <a:graphicData uri="http://schemas.openxmlformats.org/presentationml/2006/ole">
            <mc:AlternateContent xmlns:mc="http://schemas.openxmlformats.org/markup-compatibility/2006">
              <mc:Choice xmlns:v="urn:schemas-microsoft-com:vml" Requires="v">
                <p:oleObj spid="_x0000_s238633" name="Equation" r:id="rId7" imgW="2806700" imgH="177800" progId="Equation.3">
                  <p:embed/>
                </p:oleObj>
              </mc:Choice>
              <mc:Fallback>
                <p:oleObj name="Equation" r:id="rId7" imgW="2806700" imgH="177800" progId="Equation.3">
                  <p:embed/>
                  <p:pic>
                    <p:nvPicPr>
                      <p:cNvPr id="66565" name="Object 10">
                        <a:extLst>
                          <a:ext uri="{FF2B5EF4-FFF2-40B4-BE49-F238E27FC236}">
                            <a16:creationId xmlns:a16="http://schemas.microsoft.com/office/drawing/2014/main" id="{B2161D94-F8C1-4017-9F2E-1227D45322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3901" y="1796209"/>
                        <a:ext cx="7415213"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9">
            <a:extLst>
              <a:ext uri="{FF2B5EF4-FFF2-40B4-BE49-F238E27FC236}">
                <a16:creationId xmlns:a16="http://schemas.microsoft.com/office/drawing/2014/main" id="{542737E4-AB0F-43C2-B9CB-3C35CF5695C0}"/>
              </a:ext>
            </a:extLst>
          </p:cNvPr>
          <p:cNvGraphicFramePr>
            <a:graphicFrameLocks noChangeAspect="1"/>
          </p:cNvGraphicFramePr>
          <p:nvPr>
            <p:extLst>
              <p:ext uri="{D42A27DB-BD31-4B8C-83A1-F6EECF244321}">
                <p14:modId xmlns:p14="http://schemas.microsoft.com/office/powerpoint/2010/main" val="118838242"/>
              </p:ext>
            </p:extLst>
          </p:nvPr>
        </p:nvGraphicFramePr>
        <p:xfrm>
          <a:off x="1465254" y="2649021"/>
          <a:ext cx="538911" cy="843433"/>
        </p:xfrm>
        <a:graphic>
          <a:graphicData uri="http://schemas.openxmlformats.org/presentationml/2006/ole">
            <mc:AlternateContent xmlns:mc="http://schemas.openxmlformats.org/markup-compatibility/2006">
              <mc:Choice xmlns:v="urn:schemas-microsoft-com:vml" Requires="v">
                <p:oleObj spid="_x0000_s238634" name="Equation" r:id="rId9" imgW="266400" imgH="419040" progId="Equation.3">
                  <p:embed/>
                </p:oleObj>
              </mc:Choice>
              <mc:Fallback>
                <p:oleObj name="Equation" r:id="rId9" imgW="266400" imgH="419040" progId="Equation.3">
                  <p:embed/>
                  <p:pic>
                    <p:nvPicPr>
                      <p:cNvPr id="66566" name="Object 9">
                        <a:extLst>
                          <a:ext uri="{FF2B5EF4-FFF2-40B4-BE49-F238E27FC236}">
                            <a16:creationId xmlns:a16="http://schemas.microsoft.com/office/drawing/2014/main" id="{667A6567-86C7-4BAB-A21E-6A30CCAD74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5254" y="2649021"/>
                        <a:ext cx="538911" cy="843433"/>
                      </a:xfrm>
                      <a:prstGeom prst="rect">
                        <a:avLst/>
                      </a:prstGeom>
                      <a:noFill/>
                      <a:extLst/>
                    </p:spPr>
                  </p:pic>
                </p:oleObj>
              </mc:Fallback>
            </mc:AlternateContent>
          </a:graphicData>
        </a:graphic>
      </p:graphicFrame>
      <p:graphicFrame>
        <p:nvGraphicFramePr>
          <p:cNvPr id="7" name="Object 8">
            <a:extLst>
              <a:ext uri="{FF2B5EF4-FFF2-40B4-BE49-F238E27FC236}">
                <a16:creationId xmlns:a16="http://schemas.microsoft.com/office/drawing/2014/main" id="{40987868-9EDC-4D15-BEFB-7CBF4BB9FC3E}"/>
              </a:ext>
            </a:extLst>
          </p:cNvPr>
          <p:cNvGraphicFramePr>
            <a:graphicFrameLocks noChangeAspect="1"/>
          </p:cNvGraphicFramePr>
          <p:nvPr>
            <p:extLst>
              <p:ext uri="{D42A27DB-BD31-4B8C-83A1-F6EECF244321}">
                <p14:modId xmlns:p14="http://schemas.microsoft.com/office/powerpoint/2010/main" val="2811929996"/>
              </p:ext>
            </p:extLst>
          </p:nvPr>
        </p:nvGraphicFramePr>
        <p:xfrm>
          <a:off x="3876675" y="2449513"/>
          <a:ext cx="8166100" cy="1243012"/>
        </p:xfrm>
        <a:graphic>
          <a:graphicData uri="http://schemas.openxmlformats.org/presentationml/2006/ole">
            <mc:AlternateContent xmlns:mc="http://schemas.openxmlformats.org/markup-compatibility/2006">
              <mc:Choice xmlns:v="urn:schemas-microsoft-com:vml" Requires="v">
                <p:oleObj spid="_x0000_s238635" name="Equation" r:id="rId11" imgW="2768400" imgH="419040" progId="Equation.DSMT4">
                  <p:embed/>
                </p:oleObj>
              </mc:Choice>
              <mc:Fallback>
                <p:oleObj name="Equation" r:id="rId11" imgW="2768400" imgH="419040" progId="Equation.DSMT4">
                  <p:embed/>
                  <p:pic>
                    <p:nvPicPr>
                      <p:cNvPr id="66567" name="Object 8">
                        <a:extLst>
                          <a:ext uri="{FF2B5EF4-FFF2-40B4-BE49-F238E27FC236}">
                            <a16:creationId xmlns:a16="http://schemas.microsoft.com/office/drawing/2014/main" id="{E713A39E-B414-4C34-BB34-A41523167EF4}"/>
                          </a:ext>
                        </a:extLst>
                      </p:cNvPr>
                      <p:cNvPicPr>
                        <a:picLocks noChangeAspect="1" noChangeArrowheads="1"/>
                      </p:cNvPicPr>
                      <p:nvPr/>
                    </p:nvPicPr>
                    <p:blipFill>
                      <a:blip r:embed="rId12"/>
                      <a:srcRect/>
                      <a:stretch>
                        <a:fillRect/>
                      </a:stretch>
                    </p:blipFill>
                    <p:spPr bwMode="auto">
                      <a:xfrm>
                        <a:off x="3876675" y="2449513"/>
                        <a:ext cx="8166100"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2">
            <a:extLst>
              <a:ext uri="{FF2B5EF4-FFF2-40B4-BE49-F238E27FC236}">
                <a16:creationId xmlns:a16="http://schemas.microsoft.com/office/drawing/2014/main" id="{3E098783-0585-4C0F-BD50-B375768901E6}"/>
              </a:ext>
            </a:extLst>
          </p:cNvPr>
          <p:cNvSpPr>
            <a:spLocks noChangeArrowheads="1"/>
          </p:cNvSpPr>
          <p:nvPr/>
        </p:nvSpPr>
        <p:spPr bwMode="auto">
          <a:xfrm>
            <a:off x="934615" y="1643258"/>
            <a:ext cx="214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FF00FF"/>
                </a:solidFill>
                <a:latin typeface="Times New Roman" panose="02020603050405020304" pitchFamily="18" charset="0"/>
                <a:cs typeface="Times New Roman" panose="02020603050405020304" pitchFamily="18" charset="0"/>
              </a:rPr>
              <a:t>可见，动量</a:t>
            </a:r>
            <a:endParaRPr lang="zh-CN" altLang="zh-CN" sz="2800" b="1" dirty="0">
              <a:solidFill>
                <a:srgbClr val="FF00FF"/>
              </a:solidFill>
              <a:latin typeface="Calibri" panose="020F0502020204030204" pitchFamily="34" charset="0"/>
            </a:endParaRPr>
          </a:p>
        </p:txBody>
      </p:sp>
      <p:sp>
        <p:nvSpPr>
          <p:cNvPr id="9" name="Rectangle 23">
            <a:extLst>
              <a:ext uri="{FF2B5EF4-FFF2-40B4-BE49-F238E27FC236}">
                <a16:creationId xmlns:a16="http://schemas.microsoft.com/office/drawing/2014/main" id="{C89F3B78-6584-4270-B78C-709601CD509A}"/>
              </a:ext>
            </a:extLst>
          </p:cNvPr>
          <p:cNvSpPr>
            <a:spLocks noChangeArrowheads="1"/>
          </p:cNvSpPr>
          <p:nvPr/>
        </p:nvSpPr>
        <p:spPr bwMode="auto">
          <a:xfrm>
            <a:off x="1149703" y="2136576"/>
            <a:ext cx="232501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FF00FF"/>
                </a:solidFill>
                <a:latin typeface="Times New Roman" panose="02020603050405020304" pitchFamily="18" charset="0"/>
                <a:cs typeface="Times New Roman" panose="02020603050405020304" pitchFamily="18" charset="0"/>
              </a:rPr>
              <a:t>的可能值为</a:t>
            </a:r>
            <a:endParaRPr lang="zh-CN" altLang="zh-CN" sz="2800" b="1" dirty="0">
              <a:solidFill>
                <a:srgbClr val="FF00FF"/>
              </a:solidFill>
              <a:latin typeface="Calibri" panose="020F0502020204030204" pitchFamily="34" charset="0"/>
            </a:endParaRPr>
          </a:p>
        </p:txBody>
      </p:sp>
      <p:sp>
        <p:nvSpPr>
          <p:cNvPr id="10" name="Rectangle 24">
            <a:extLst>
              <a:ext uri="{FF2B5EF4-FFF2-40B4-BE49-F238E27FC236}">
                <a16:creationId xmlns:a16="http://schemas.microsoft.com/office/drawing/2014/main" id="{2E06E311-7DC4-4E75-853D-A22BE84FCF8E}"/>
              </a:ext>
            </a:extLst>
          </p:cNvPr>
          <p:cNvSpPr>
            <a:spLocks noChangeArrowheads="1"/>
          </p:cNvSpPr>
          <p:nvPr/>
        </p:nvSpPr>
        <p:spPr bwMode="auto">
          <a:xfrm>
            <a:off x="410705" y="2892158"/>
            <a:ext cx="3546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Times New Roman" panose="02020603050405020304" pitchFamily="18" charset="0"/>
                <a:cs typeface="Times New Roman" panose="02020603050405020304" pitchFamily="18" charset="0"/>
              </a:rPr>
              <a:t>动能       的可能值为</a:t>
            </a:r>
            <a:endParaRPr lang="zh-CN" altLang="en-US" sz="7200" b="1" dirty="0">
              <a:solidFill>
                <a:srgbClr val="0000FF"/>
              </a:solidFill>
              <a:latin typeface="Calibri" panose="020F0502020204030204" pitchFamily="34" charset="0"/>
            </a:endParaRPr>
          </a:p>
        </p:txBody>
      </p:sp>
      <p:graphicFrame>
        <p:nvGraphicFramePr>
          <p:cNvPr id="11" name="Object 11">
            <a:extLst>
              <a:ext uri="{FF2B5EF4-FFF2-40B4-BE49-F238E27FC236}">
                <a16:creationId xmlns:a16="http://schemas.microsoft.com/office/drawing/2014/main" id="{F2F0D4DD-6EAB-4EF7-9E6D-1A5AB5A928DE}"/>
              </a:ext>
            </a:extLst>
          </p:cNvPr>
          <p:cNvGraphicFramePr>
            <a:graphicFrameLocks noChangeAspect="1"/>
          </p:cNvGraphicFramePr>
          <p:nvPr>
            <p:extLst>
              <p:ext uri="{D42A27DB-BD31-4B8C-83A1-F6EECF244321}">
                <p14:modId xmlns:p14="http://schemas.microsoft.com/office/powerpoint/2010/main" val="3984686626"/>
              </p:ext>
            </p:extLst>
          </p:nvPr>
        </p:nvGraphicFramePr>
        <p:xfrm>
          <a:off x="744503" y="1981001"/>
          <a:ext cx="595312" cy="679450"/>
        </p:xfrm>
        <a:graphic>
          <a:graphicData uri="http://schemas.openxmlformats.org/presentationml/2006/ole">
            <mc:AlternateContent xmlns:mc="http://schemas.openxmlformats.org/markup-compatibility/2006">
              <mc:Choice xmlns:v="urn:schemas-microsoft-com:vml" Requires="v">
                <p:oleObj spid="_x0000_s238636" name="Equation" r:id="rId13" imgW="203112" imgH="228501" progId="Equation.3">
                  <p:embed/>
                </p:oleObj>
              </mc:Choice>
              <mc:Fallback>
                <p:oleObj name="Equation" r:id="rId13" imgW="203112" imgH="228501" progId="Equation.3">
                  <p:embed/>
                  <p:pic>
                    <p:nvPicPr>
                      <p:cNvPr id="66564" name="Object 11">
                        <a:extLst>
                          <a:ext uri="{FF2B5EF4-FFF2-40B4-BE49-F238E27FC236}">
                            <a16:creationId xmlns:a16="http://schemas.microsoft.com/office/drawing/2014/main" id="{A5F1671B-82F9-497A-A49D-5F91C987C50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4503" y="1981001"/>
                        <a:ext cx="595312"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a:extLst>
              <a:ext uri="{FF2B5EF4-FFF2-40B4-BE49-F238E27FC236}">
                <a16:creationId xmlns:a16="http://schemas.microsoft.com/office/drawing/2014/main" id="{94857E63-CC21-4720-A655-06224677648B}"/>
              </a:ext>
            </a:extLst>
          </p:cNvPr>
          <p:cNvGraphicFramePr>
            <a:graphicFrameLocks noChangeAspect="1"/>
          </p:cNvGraphicFramePr>
          <p:nvPr>
            <p:extLst>
              <p:ext uri="{D42A27DB-BD31-4B8C-83A1-F6EECF244321}">
                <p14:modId xmlns:p14="http://schemas.microsoft.com/office/powerpoint/2010/main" val="3304761746"/>
              </p:ext>
            </p:extLst>
          </p:nvPr>
        </p:nvGraphicFramePr>
        <p:xfrm>
          <a:off x="1914597" y="553196"/>
          <a:ext cx="9935528" cy="1243013"/>
        </p:xfrm>
        <a:graphic>
          <a:graphicData uri="http://schemas.openxmlformats.org/presentationml/2006/ole">
            <mc:AlternateContent xmlns:mc="http://schemas.openxmlformats.org/markup-compatibility/2006">
              <mc:Choice xmlns:v="urn:schemas-microsoft-com:vml" Requires="v">
                <p:oleObj spid="_x0000_s238637" name="Equation" r:id="rId15" imgW="2831760" imgH="393480" progId="Equation.DSMT4">
                  <p:embed/>
                </p:oleObj>
              </mc:Choice>
              <mc:Fallback>
                <p:oleObj name="Equation" r:id="rId15" imgW="2831760" imgH="393480" progId="Equation.DSMT4">
                  <p:embed/>
                  <p:pic>
                    <p:nvPicPr>
                      <p:cNvPr id="4" name="Object 12">
                        <a:extLst>
                          <a:ext uri="{FF2B5EF4-FFF2-40B4-BE49-F238E27FC236}">
                            <a16:creationId xmlns:a16="http://schemas.microsoft.com/office/drawing/2014/main" id="{FCEB1503-AB1C-4C45-A366-B3206BB608C7}"/>
                          </a:ext>
                        </a:extLst>
                      </p:cNvPr>
                      <p:cNvPicPr>
                        <a:picLocks noChangeAspect="1" noChangeArrowheads="1"/>
                      </p:cNvPicPr>
                      <p:nvPr/>
                    </p:nvPicPr>
                    <p:blipFill>
                      <a:blip r:embed="rId16"/>
                      <a:srcRect/>
                      <a:stretch>
                        <a:fillRect/>
                      </a:stretch>
                    </p:blipFill>
                    <p:spPr bwMode="auto">
                      <a:xfrm>
                        <a:off x="1914597" y="553196"/>
                        <a:ext cx="9935528" cy="1243013"/>
                      </a:xfrm>
                      <a:prstGeom prst="rect">
                        <a:avLst/>
                      </a:prstGeom>
                      <a:noFill/>
                      <a:extLst/>
                    </p:spPr>
                  </p:pic>
                </p:oleObj>
              </mc:Fallback>
            </mc:AlternateContent>
          </a:graphicData>
        </a:graphic>
      </p:graphicFrame>
      <p:sp>
        <p:nvSpPr>
          <p:cNvPr id="13" name="矩形 12">
            <a:extLst>
              <a:ext uri="{FF2B5EF4-FFF2-40B4-BE49-F238E27FC236}">
                <a16:creationId xmlns:a16="http://schemas.microsoft.com/office/drawing/2014/main" id="{5D09BCD4-A191-42DE-BEF3-2ECDC9ABEEE9}"/>
              </a:ext>
            </a:extLst>
          </p:cNvPr>
          <p:cNvSpPr/>
          <p:nvPr/>
        </p:nvSpPr>
        <p:spPr>
          <a:xfrm>
            <a:off x="534866" y="29976"/>
            <a:ext cx="2698175" cy="523220"/>
          </a:xfrm>
          <a:prstGeom prst="rect">
            <a:avLst/>
          </a:prstGeom>
        </p:spPr>
        <p:txBody>
          <a:bodyPr wrap="none">
            <a:spAutoFit/>
          </a:bodyPr>
          <a:lstStyle/>
          <a:p>
            <a:r>
              <a:rPr lang="zh-CN" altLang="zh-CN" sz="2800" b="1" dirty="0">
                <a:solidFill>
                  <a:srgbClr val="FF0000"/>
                </a:solidFill>
                <a:latin typeface="Century Schoolbook" panose="02040604050505020304" pitchFamily="18" charset="0"/>
              </a:rPr>
              <a:t>自由粒子波函数</a:t>
            </a:r>
            <a:endParaRPr lang="zh-CN" altLang="en-US" sz="2800" dirty="0">
              <a:solidFill>
                <a:srgbClr val="FF0000"/>
              </a:solidFill>
            </a:endParaRPr>
          </a:p>
        </p:txBody>
      </p:sp>
      <p:graphicFrame>
        <p:nvGraphicFramePr>
          <p:cNvPr id="14" name="Object 2">
            <a:extLst>
              <a:ext uri="{FF2B5EF4-FFF2-40B4-BE49-F238E27FC236}">
                <a16:creationId xmlns:a16="http://schemas.microsoft.com/office/drawing/2014/main" id="{83B7B07D-4F80-49F1-A450-7D46F2C39D89}"/>
              </a:ext>
            </a:extLst>
          </p:cNvPr>
          <p:cNvGraphicFramePr>
            <a:graphicFrameLocks noChangeAspect="1"/>
          </p:cNvGraphicFramePr>
          <p:nvPr>
            <p:extLst>
              <p:ext uri="{D42A27DB-BD31-4B8C-83A1-F6EECF244321}">
                <p14:modId xmlns:p14="http://schemas.microsoft.com/office/powerpoint/2010/main" val="3874951616"/>
              </p:ext>
            </p:extLst>
          </p:nvPr>
        </p:nvGraphicFramePr>
        <p:xfrm>
          <a:off x="4886948" y="-99827"/>
          <a:ext cx="3104180" cy="841959"/>
        </p:xfrm>
        <a:graphic>
          <a:graphicData uri="http://schemas.openxmlformats.org/presentationml/2006/ole">
            <mc:AlternateContent xmlns:mc="http://schemas.openxmlformats.org/markup-compatibility/2006">
              <mc:Choice xmlns:v="urn:schemas-microsoft-com:vml" Requires="v">
                <p:oleObj spid="_x0000_s238638" r:id="rId17" imgW="1257072" imgH="343068" progId="Equation.3">
                  <p:embed/>
                </p:oleObj>
              </mc:Choice>
              <mc:Fallback>
                <p:oleObj r:id="rId17" imgW="1257072" imgH="343068" progId="Equation.3">
                  <p:embed/>
                  <p:pic>
                    <p:nvPicPr>
                      <p:cNvPr id="5" name="Object 2">
                        <a:extLst>
                          <a:ext uri="{FF2B5EF4-FFF2-40B4-BE49-F238E27FC236}">
                            <a16:creationId xmlns:a16="http://schemas.microsoft.com/office/drawing/2014/main" id="{523272A7-EEDE-4CAA-8778-0ACB8F5173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86948" y="-99827"/>
                        <a:ext cx="3104180" cy="841959"/>
                      </a:xfrm>
                      <a:prstGeom prst="rect">
                        <a:avLst/>
                      </a:prstGeom>
                      <a:noFill/>
                      <a:ln>
                        <a:noFill/>
                      </a:ln>
                      <a:effectLst/>
                      <a:extLst/>
                    </p:spPr>
                  </p:pic>
                </p:oleObj>
              </mc:Fallback>
            </mc:AlternateContent>
          </a:graphicData>
        </a:graphic>
      </p:graphicFrame>
      <p:graphicFrame>
        <p:nvGraphicFramePr>
          <p:cNvPr id="15" name="Object 5">
            <a:extLst>
              <a:ext uri="{FF2B5EF4-FFF2-40B4-BE49-F238E27FC236}">
                <a16:creationId xmlns:a16="http://schemas.microsoft.com/office/drawing/2014/main" id="{C3F5A332-D82B-4683-880F-E1DE529B7E02}"/>
              </a:ext>
            </a:extLst>
          </p:cNvPr>
          <p:cNvGraphicFramePr>
            <a:graphicFrameLocks noChangeAspect="1"/>
          </p:cNvGraphicFramePr>
          <p:nvPr>
            <p:extLst>
              <p:ext uri="{D42A27DB-BD31-4B8C-83A1-F6EECF244321}">
                <p14:modId xmlns:p14="http://schemas.microsoft.com/office/powerpoint/2010/main" val="3707570652"/>
              </p:ext>
            </p:extLst>
          </p:nvPr>
        </p:nvGraphicFramePr>
        <p:xfrm>
          <a:off x="410705" y="5522913"/>
          <a:ext cx="3286387" cy="1220243"/>
        </p:xfrm>
        <a:graphic>
          <a:graphicData uri="http://schemas.openxmlformats.org/presentationml/2006/ole">
            <mc:AlternateContent xmlns:mc="http://schemas.openxmlformats.org/markup-compatibility/2006">
              <mc:Choice xmlns:v="urn:schemas-microsoft-com:vml" Requires="v">
                <p:oleObj spid="_x0000_s238639" name="Equation" r:id="rId19" imgW="1257120" imgH="469800" progId="Equation.3">
                  <p:embed/>
                </p:oleObj>
              </mc:Choice>
              <mc:Fallback>
                <p:oleObj name="Equation" r:id="rId19" imgW="1257120" imgH="469800" progId="Equation.3">
                  <p:embed/>
                  <p:pic>
                    <p:nvPicPr>
                      <p:cNvPr id="2" name="Object 5">
                        <a:extLst>
                          <a:ext uri="{FF2B5EF4-FFF2-40B4-BE49-F238E27FC236}">
                            <a16:creationId xmlns:a16="http://schemas.microsoft.com/office/drawing/2014/main" id="{467DD8E7-5419-4A58-9980-A32FD0922D1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0705" y="5522913"/>
                        <a:ext cx="3286387" cy="1220243"/>
                      </a:xfrm>
                      <a:prstGeom prst="rect">
                        <a:avLst/>
                      </a:prstGeom>
                      <a:noFill/>
                      <a:extLst/>
                    </p:spPr>
                  </p:pic>
                </p:oleObj>
              </mc:Fallback>
            </mc:AlternateContent>
          </a:graphicData>
        </a:graphic>
      </p:graphicFrame>
      <p:graphicFrame>
        <p:nvGraphicFramePr>
          <p:cNvPr id="16" name="Object 4">
            <a:extLst>
              <a:ext uri="{FF2B5EF4-FFF2-40B4-BE49-F238E27FC236}">
                <a16:creationId xmlns:a16="http://schemas.microsoft.com/office/drawing/2014/main" id="{E657F265-C2B6-47D0-BC59-3A6870219D57}"/>
              </a:ext>
            </a:extLst>
          </p:cNvPr>
          <p:cNvGraphicFramePr>
            <a:graphicFrameLocks noChangeAspect="1"/>
          </p:cNvGraphicFramePr>
          <p:nvPr>
            <p:extLst>
              <p:ext uri="{D42A27DB-BD31-4B8C-83A1-F6EECF244321}">
                <p14:modId xmlns:p14="http://schemas.microsoft.com/office/powerpoint/2010/main" val="428519123"/>
              </p:ext>
            </p:extLst>
          </p:nvPr>
        </p:nvGraphicFramePr>
        <p:xfrm>
          <a:off x="3752850" y="5499100"/>
          <a:ext cx="6867525" cy="1223963"/>
        </p:xfrm>
        <a:graphic>
          <a:graphicData uri="http://schemas.openxmlformats.org/presentationml/2006/ole">
            <mc:AlternateContent xmlns:mc="http://schemas.openxmlformats.org/markup-compatibility/2006">
              <mc:Choice xmlns:v="urn:schemas-microsoft-com:vml" Requires="v">
                <p:oleObj spid="_x0000_s238640" name="Equation" r:id="rId21" imgW="2361960" imgH="419040" progId="Equation.DSMT4">
                  <p:embed/>
                </p:oleObj>
              </mc:Choice>
              <mc:Fallback>
                <p:oleObj name="Equation" r:id="rId21" imgW="2361960" imgH="419040" progId="Equation.DSMT4">
                  <p:embed/>
                  <p:pic>
                    <p:nvPicPr>
                      <p:cNvPr id="3" name="Object 4">
                        <a:extLst>
                          <a:ext uri="{FF2B5EF4-FFF2-40B4-BE49-F238E27FC236}">
                            <a16:creationId xmlns:a16="http://schemas.microsoft.com/office/drawing/2014/main" id="{52DA6305-C600-40CB-A365-8CAE987D3246}"/>
                          </a:ext>
                        </a:extLst>
                      </p:cNvPr>
                      <p:cNvPicPr>
                        <a:picLocks noChangeAspect="1" noChangeArrowheads="1"/>
                      </p:cNvPicPr>
                      <p:nvPr/>
                    </p:nvPicPr>
                    <p:blipFill>
                      <a:blip r:embed="rId22"/>
                      <a:srcRect/>
                      <a:stretch>
                        <a:fillRect/>
                      </a:stretch>
                    </p:blipFill>
                    <p:spPr bwMode="auto">
                      <a:xfrm>
                        <a:off x="3752850" y="5499100"/>
                        <a:ext cx="6867525" cy="1223963"/>
                      </a:xfrm>
                      <a:prstGeom prst="rect">
                        <a:avLst/>
                      </a:prstGeom>
                      <a:noFill/>
                      <a:extLst/>
                    </p:spPr>
                  </p:pic>
                </p:oleObj>
              </mc:Fallback>
            </mc:AlternateContent>
          </a:graphicData>
        </a:graphic>
      </p:graphicFrame>
      <p:graphicFrame>
        <p:nvGraphicFramePr>
          <p:cNvPr id="17" name="Object 3">
            <a:extLst>
              <a:ext uri="{FF2B5EF4-FFF2-40B4-BE49-F238E27FC236}">
                <a16:creationId xmlns:a16="http://schemas.microsoft.com/office/drawing/2014/main" id="{4B04EE00-B1FD-423C-A065-1040ABEEA1EC}"/>
              </a:ext>
            </a:extLst>
          </p:cNvPr>
          <p:cNvGraphicFramePr>
            <a:graphicFrameLocks noChangeAspect="1"/>
          </p:cNvGraphicFramePr>
          <p:nvPr>
            <p:extLst>
              <p:ext uri="{D42A27DB-BD31-4B8C-83A1-F6EECF244321}">
                <p14:modId xmlns:p14="http://schemas.microsoft.com/office/powerpoint/2010/main" val="3554108711"/>
              </p:ext>
            </p:extLst>
          </p:nvPr>
        </p:nvGraphicFramePr>
        <p:xfrm>
          <a:off x="10637838" y="5556250"/>
          <a:ext cx="1595437" cy="1111250"/>
        </p:xfrm>
        <a:graphic>
          <a:graphicData uri="http://schemas.openxmlformats.org/presentationml/2006/ole">
            <mc:AlternateContent xmlns:mc="http://schemas.openxmlformats.org/markup-compatibility/2006">
              <mc:Choice xmlns:v="urn:schemas-microsoft-com:vml" Requires="v">
                <p:oleObj spid="_x0000_s238641" name="Equation" r:id="rId23" imgW="609480" imgH="419040" progId="Equation.DSMT4">
                  <p:embed/>
                </p:oleObj>
              </mc:Choice>
              <mc:Fallback>
                <p:oleObj name="Equation" r:id="rId23" imgW="609480" imgH="419040" progId="Equation.DSMT4">
                  <p:embed/>
                  <p:pic>
                    <p:nvPicPr>
                      <p:cNvPr id="4" name="Object 3">
                        <a:extLst>
                          <a:ext uri="{FF2B5EF4-FFF2-40B4-BE49-F238E27FC236}">
                            <a16:creationId xmlns:a16="http://schemas.microsoft.com/office/drawing/2014/main" id="{A24D4BAB-8028-4A63-8027-0D6BCC998A69}"/>
                          </a:ext>
                        </a:extLst>
                      </p:cNvPr>
                      <p:cNvPicPr>
                        <a:picLocks noChangeAspect="1" noChangeArrowheads="1"/>
                      </p:cNvPicPr>
                      <p:nvPr/>
                    </p:nvPicPr>
                    <p:blipFill>
                      <a:blip r:embed="rId24"/>
                      <a:srcRect/>
                      <a:stretch>
                        <a:fillRect/>
                      </a:stretch>
                    </p:blipFill>
                    <p:spPr bwMode="auto">
                      <a:xfrm>
                        <a:off x="10637838" y="5556250"/>
                        <a:ext cx="1595437"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8">
            <a:extLst>
              <a:ext uri="{FF2B5EF4-FFF2-40B4-BE49-F238E27FC236}">
                <a16:creationId xmlns:a16="http://schemas.microsoft.com/office/drawing/2014/main" id="{DBC3008C-A9EF-4E14-A4B7-BF039A6BF291}"/>
              </a:ext>
            </a:extLst>
          </p:cNvPr>
          <p:cNvSpPr>
            <a:spLocks noChangeArrowheads="1"/>
          </p:cNvSpPr>
          <p:nvPr/>
        </p:nvSpPr>
        <p:spPr bwMode="auto">
          <a:xfrm>
            <a:off x="744503" y="4495453"/>
            <a:ext cx="27738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C00000"/>
                </a:solidFill>
                <a:latin typeface="Times New Roman" panose="02020603050405020304" pitchFamily="18" charset="0"/>
                <a:cs typeface="Times New Roman" panose="02020603050405020304" pitchFamily="18" charset="0"/>
              </a:rPr>
              <a:t>∴  </a:t>
            </a:r>
            <a:r>
              <a:rPr lang="zh-CN" altLang="en-US" sz="2800" b="1" dirty="0">
                <a:solidFill>
                  <a:srgbClr val="C00000"/>
                </a:solidFill>
                <a:latin typeface="Times New Roman" panose="02020603050405020304" pitchFamily="18" charset="0"/>
                <a:cs typeface="Times New Roman" panose="02020603050405020304" pitchFamily="18" charset="0"/>
              </a:rPr>
              <a:t>动量和动能的平均值分别为</a:t>
            </a:r>
            <a:endParaRPr lang="zh-CN" altLang="en-US" sz="2000" b="1" dirty="0">
              <a:solidFill>
                <a:srgbClr val="C00000"/>
              </a:solidFill>
              <a:latin typeface="Calibri" panose="020F0502020204030204" pitchFamily="34" charset="0"/>
            </a:endParaRPr>
          </a:p>
        </p:txBody>
      </p:sp>
      <p:graphicFrame>
        <p:nvGraphicFramePr>
          <p:cNvPr id="19" name="Object 13">
            <a:extLst>
              <a:ext uri="{FF2B5EF4-FFF2-40B4-BE49-F238E27FC236}">
                <a16:creationId xmlns:a16="http://schemas.microsoft.com/office/drawing/2014/main" id="{AEAFE54A-983A-4CA2-B763-7AD25E3CC40D}"/>
              </a:ext>
            </a:extLst>
          </p:cNvPr>
          <p:cNvGraphicFramePr>
            <a:graphicFrameLocks noChangeAspect="1"/>
          </p:cNvGraphicFramePr>
          <p:nvPr>
            <p:extLst>
              <p:ext uri="{D42A27DB-BD31-4B8C-83A1-F6EECF244321}">
                <p14:modId xmlns:p14="http://schemas.microsoft.com/office/powerpoint/2010/main" val="3974173919"/>
              </p:ext>
            </p:extLst>
          </p:nvPr>
        </p:nvGraphicFramePr>
        <p:xfrm>
          <a:off x="3487298" y="4667951"/>
          <a:ext cx="2289175" cy="981075"/>
        </p:xfrm>
        <a:graphic>
          <a:graphicData uri="http://schemas.openxmlformats.org/presentationml/2006/ole">
            <mc:AlternateContent xmlns:mc="http://schemas.openxmlformats.org/markup-compatibility/2006">
              <mc:Choice xmlns:v="urn:schemas-microsoft-com:vml" Requires="v">
                <p:oleObj spid="_x0000_s238642" name="Equation" r:id="rId25" imgW="799920" imgH="342720" progId="Equation.3">
                  <p:embed/>
                </p:oleObj>
              </mc:Choice>
              <mc:Fallback>
                <p:oleObj name="Equation" r:id="rId25" imgW="799920" imgH="342720" progId="Equation.3">
                  <p:embed/>
                  <p:pic>
                    <p:nvPicPr>
                      <p:cNvPr id="7" name="Object 13">
                        <a:extLst>
                          <a:ext uri="{FF2B5EF4-FFF2-40B4-BE49-F238E27FC236}">
                            <a16:creationId xmlns:a16="http://schemas.microsoft.com/office/drawing/2014/main" id="{0DB90740-034A-4E49-8933-D4935988488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87298" y="4667951"/>
                        <a:ext cx="22891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4">
            <a:extLst>
              <a:ext uri="{FF2B5EF4-FFF2-40B4-BE49-F238E27FC236}">
                <a16:creationId xmlns:a16="http://schemas.microsoft.com/office/drawing/2014/main" id="{278EF7E8-3CC3-4D3C-B858-DC8A9CEEB699}"/>
              </a:ext>
            </a:extLst>
          </p:cNvPr>
          <p:cNvGraphicFramePr>
            <a:graphicFrameLocks noChangeAspect="1"/>
          </p:cNvGraphicFramePr>
          <p:nvPr>
            <p:extLst>
              <p:ext uri="{D42A27DB-BD31-4B8C-83A1-F6EECF244321}">
                <p14:modId xmlns:p14="http://schemas.microsoft.com/office/powerpoint/2010/main" val="3436729485"/>
              </p:ext>
            </p:extLst>
          </p:nvPr>
        </p:nvGraphicFramePr>
        <p:xfrm>
          <a:off x="5665663" y="4547512"/>
          <a:ext cx="5038725" cy="1008063"/>
        </p:xfrm>
        <a:graphic>
          <a:graphicData uri="http://schemas.openxmlformats.org/presentationml/2006/ole">
            <mc:AlternateContent xmlns:mc="http://schemas.openxmlformats.org/markup-compatibility/2006">
              <mc:Choice xmlns:v="urn:schemas-microsoft-com:vml" Requires="v">
                <p:oleObj spid="_x0000_s238643" name="Equation" r:id="rId27" imgW="1968480" imgH="393480" progId="Equation.3">
                  <p:embed/>
                </p:oleObj>
              </mc:Choice>
              <mc:Fallback>
                <p:oleObj name="Equation" r:id="rId27" imgW="1968480" imgH="393480" progId="Equation.3">
                  <p:embed/>
                  <p:pic>
                    <p:nvPicPr>
                      <p:cNvPr id="8" name="Object 14">
                        <a:extLst>
                          <a:ext uri="{FF2B5EF4-FFF2-40B4-BE49-F238E27FC236}">
                            <a16:creationId xmlns:a16="http://schemas.microsoft.com/office/drawing/2014/main" id="{188B775A-8DBE-43BE-A0AA-41F14A26D39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65663" y="4547512"/>
                        <a:ext cx="503872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822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par>
                                <p:cTn id="39" presetID="2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ppt_w</p:attrName>
                                        </p:attrNameLst>
                                      </p:cBhvr>
                                      <p:tavLst>
                                        <p:tav tm="0">
                                          <p:val>
                                            <p:fltVal val="0"/>
                                          </p:val>
                                        </p:tav>
                                        <p:tav tm="100000">
                                          <p:val>
                                            <p:strVal val="#ppt_w"/>
                                          </p:val>
                                        </p:tav>
                                      </p:tavLst>
                                    </p:anim>
                                    <p:anim calcmode="lin" valueType="num">
                                      <p:cBhvr>
                                        <p:cTn id="47" dur="500" fill="hold"/>
                                        <p:tgtEl>
                                          <p:spTgt spid="2"/>
                                        </p:tgtEl>
                                        <p:attrNameLst>
                                          <p:attrName>ppt_h</p:attrName>
                                        </p:attrNameLst>
                                      </p:cBhvr>
                                      <p:tavLst>
                                        <p:tav tm="0">
                                          <p:val>
                                            <p:fltVal val="0"/>
                                          </p:val>
                                        </p:tav>
                                        <p:tav tm="100000">
                                          <p:val>
                                            <p:strVal val="#ppt_h"/>
                                          </p:val>
                                        </p:tav>
                                      </p:tavLst>
                                    </p:anim>
                                    <p:animEffect transition="in" filter="fade">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circle(in)">
                                      <p:cBhvr>
                                        <p:cTn id="65" dur="20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fltVal val="0"/>
                                          </p:val>
                                        </p:tav>
                                        <p:tav tm="100000">
                                          <p:val>
                                            <p:strVal val="#ppt_w"/>
                                          </p:val>
                                        </p:tav>
                                      </p:tavLst>
                                    </p:anim>
                                    <p:anim calcmode="lin" valueType="num">
                                      <p:cBhvr>
                                        <p:cTn id="85" dur="1000" fill="hold"/>
                                        <p:tgtEl>
                                          <p:spTgt spid="17"/>
                                        </p:tgtEl>
                                        <p:attrNameLst>
                                          <p:attrName>ppt_h</p:attrName>
                                        </p:attrNameLst>
                                      </p:cBhvr>
                                      <p:tavLst>
                                        <p:tav tm="0">
                                          <p:val>
                                            <p:fltVal val="0"/>
                                          </p:val>
                                        </p:tav>
                                        <p:tav tm="100000">
                                          <p:val>
                                            <p:strVal val="#ppt_h"/>
                                          </p:val>
                                        </p:tav>
                                      </p:tavLst>
                                    </p:anim>
                                    <p:anim calcmode="lin" valueType="num">
                                      <p:cBhvr>
                                        <p:cTn id="86" dur="1000" fill="hold"/>
                                        <p:tgtEl>
                                          <p:spTgt spid="17"/>
                                        </p:tgtEl>
                                        <p:attrNameLst>
                                          <p:attrName>style.rotation</p:attrName>
                                        </p:attrNameLst>
                                      </p:cBhvr>
                                      <p:tavLst>
                                        <p:tav tm="0">
                                          <p:val>
                                            <p:fltVal val="90"/>
                                          </p:val>
                                        </p:tav>
                                        <p:tav tm="100000">
                                          <p:val>
                                            <p:fltVal val="0"/>
                                          </p:val>
                                        </p:tav>
                                      </p:tavLst>
                                    </p:anim>
                                    <p:animEffect transition="in" filter="fade">
                                      <p:cBhvr>
                                        <p:cTn id="8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2114ED-0E75-4A29-B5C5-ACD91D196519}"/>
              </a:ext>
            </a:extLst>
          </p:cNvPr>
          <p:cNvSpPr/>
          <p:nvPr/>
        </p:nvSpPr>
        <p:spPr>
          <a:xfrm>
            <a:off x="1610376" y="698131"/>
            <a:ext cx="4152099"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练习：</a:t>
            </a:r>
            <a:r>
              <a:rPr lang="zh-CN"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一</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粒子</a:t>
            </a:r>
            <a:r>
              <a:rPr lang="zh-CN"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处在</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量子态</a:t>
            </a:r>
            <a:endParaRPr lang="zh-CN" altLang="en-US" sz="2800" dirty="0">
              <a:solidFill>
                <a:srgbClr val="0000FF"/>
              </a:solidFill>
            </a:endParaRPr>
          </a:p>
        </p:txBody>
      </p:sp>
      <p:graphicFrame>
        <p:nvGraphicFramePr>
          <p:cNvPr id="3" name="对象 2">
            <a:extLst>
              <a:ext uri="{FF2B5EF4-FFF2-40B4-BE49-F238E27FC236}">
                <a16:creationId xmlns:a16="http://schemas.microsoft.com/office/drawing/2014/main" id="{A31BDEFB-477F-4FC2-8735-BD48FFE7F6B7}"/>
              </a:ext>
            </a:extLst>
          </p:cNvPr>
          <p:cNvGraphicFramePr>
            <a:graphicFrameLocks noChangeAspect="1"/>
          </p:cNvGraphicFramePr>
          <p:nvPr>
            <p:extLst>
              <p:ext uri="{D42A27DB-BD31-4B8C-83A1-F6EECF244321}">
                <p14:modId xmlns:p14="http://schemas.microsoft.com/office/powerpoint/2010/main" val="1868314365"/>
              </p:ext>
            </p:extLst>
          </p:nvPr>
        </p:nvGraphicFramePr>
        <p:xfrm>
          <a:off x="6646618" y="626544"/>
          <a:ext cx="2151062" cy="646112"/>
        </p:xfrm>
        <a:graphic>
          <a:graphicData uri="http://schemas.openxmlformats.org/presentationml/2006/ole">
            <mc:AlternateContent xmlns:mc="http://schemas.openxmlformats.org/markup-compatibility/2006">
              <mc:Choice xmlns:v="urn:schemas-microsoft-com:vml" Requires="v">
                <p:oleObj spid="_x0000_s169011" name="Equation" r:id="rId3" imgW="799920" imgH="241200" progId="Equation.DSMT4">
                  <p:embed/>
                </p:oleObj>
              </mc:Choice>
              <mc:Fallback>
                <p:oleObj name="Equation" r:id="rId3" imgW="799920" imgH="241200" progId="Equation.DSMT4">
                  <p:embed/>
                  <p:pic>
                    <p:nvPicPr>
                      <p:cNvPr id="3" name="对象 2">
                        <a:extLst>
                          <a:ext uri="{FF2B5EF4-FFF2-40B4-BE49-F238E27FC236}">
                            <a16:creationId xmlns:a16="http://schemas.microsoft.com/office/drawing/2014/main" id="{51460065-7B06-4083-9ABD-335D93F8106E}"/>
                          </a:ext>
                        </a:extLst>
                      </p:cNvPr>
                      <p:cNvPicPr>
                        <a:picLocks noChangeAspect="1" noChangeArrowheads="1"/>
                      </p:cNvPicPr>
                      <p:nvPr/>
                    </p:nvPicPr>
                    <p:blipFill>
                      <a:blip r:embed="rId4"/>
                      <a:srcRect/>
                      <a:stretch>
                        <a:fillRect/>
                      </a:stretch>
                    </p:blipFill>
                    <p:spPr bwMode="auto">
                      <a:xfrm>
                        <a:off x="6646618" y="626544"/>
                        <a:ext cx="2151062" cy="646112"/>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35F28C44-1AEB-4AEC-9543-0B72BA07EC1C}"/>
              </a:ext>
            </a:extLst>
          </p:cNvPr>
          <p:cNvSpPr/>
          <p:nvPr/>
        </p:nvSpPr>
        <p:spPr>
          <a:xfrm>
            <a:off x="2240490" y="1383401"/>
            <a:ext cx="6720629" cy="1815882"/>
          </a:xfrm>
          <a:prstGeom prst="rect">
            <a:avLst/>
          </a:prstGeom>
        </p:spPr>
        <p:txBody>
          <a:bodyPr wrap="square">
            <a:spAutoFit/>
          </a:bodyPr>
          <a:lstStyle/>
          <a:p>
            <a:r>
              <a:rPr lang="zh-CN" altLang="en-US" sz="2800" b="1" dirty="0">
                <a:solidFill>
                  <a:srgbClr val="009900"/>
                </a:solidFill>
              </a:rPr>
              <a:t>这里</a:t>
            </a:r>
            <a:r>
              <a:rPr lang="en-US" altLang="zh-CN" sz="2800" b="1" dirty="0">
                <a:solidFill>
                  <a:srgbClr val="009900"/>
                </a:solidFill>
              </a:rPr>
              <a:t>A</a:t>
            </a:r>
            <a:r>
              <a:rPr lang="zh-CN" altLang="en-US" sz="2800" b="1" dirty="0">
                <a:solidFill>
                  <a:srgbClr val="009900"/>
                </a:solidFill>
              </a:rPr>
              <a:t>为常数。</a:t>
            </a:r>
            <a:endParaRPr lang="en-US" altLang="zh-CN" sz="2800" b="1" dirty="0">
              <a:solidFill>
                <a:srgbClr val="009900"/>
              </a:solidFill>
            </a:endParaRPr>
          </a:p>
          <a:p>
            <a:r>
              <a:rPr lang="zh-CN" altLang="en-US" sz="2800" b="1" dirty="0">
                <a:solidFill>
                  <a:srgbClr val="009900"/>
                </a:solidFill>
              </a:rPr>
              <a:t>（</a:t>
            </a:r>
            <a:r>
              <a:rPr lang="en-US" altLang="zh-CN" sz="2800" b="1" dirty="0">
                <a:solidFill>
                  <a:srgbClr val="009900"/>
                </a:solidFill>
              </a:rPr>
              <a:t>1</a:t>
            </a:r>
            <a:r>
              <a:rPr lang="zh-CN" altLang="en-US" sz="2800" b="1" dirty="0">
                <a:solidFill>
                  <a:srgbClr val="009900"/>
                </a:solidFill>
              </a:rPr>
              <a:t>）动量的平均值  ；</a:t>
            </a:r>
          </a:p>
          <a:p>
            <a:r>
              <a:rPr lang="zh-CN" altLang="en-US" sz="2800" b="1" dirty="0">
                <a:solidFill>
                  <a:srgbClr val="009900"/>
                </a:solidFill>
              </a:rPr>
              <a:t>（</a:t>
            </a:r>
            <a:r>
              <a:rPr lang="en-US" altLang="zh-CN" sz="2800" b="1" dirty="0">
                <a:solidFill>
                  <a:srgbClr val="009900"/>
                </a:solidFill>
              </a:rPr>
              <a:t>2</a:t>
            </a:r>
            <a:r>
              <a:rPr lang="zh-CN" altLang="en-US" sz="2800" b="1" dirty="0">
                <a:solidFill>
                  <a:srgbClr val="009900"/>
                </a:solidFill>
              </a:rPr>
              <a:t>）测量动量所得结果的概率分布函数；</a:t>
            </a:r>
          </a:p>
          <a:p>
            <a:r>
              <a:rPr lang="zh-CN" altLang="en-US" sz="2800" b="1" dirty="0">
                <a:solidFill>
                  <a:srgbClr val="009900"/>
                </a:solidFill>
              </a:rPr>
              <a:t>（</a:t>
            </a:r>
            <a:r>
              <a:rPr lang="en-US" altLang="zh-CN" sz="2800" b="1" dirty="0">
                <a:solidFill>
                  <a:srgbClr val="009900"/>
                </a:solidFill>
              </a:rPr>
              <a:t>3</a:t>
            </a:r>
            <a:r>
              <a:rPr lang="zh-CN" altLang="en-US" sz="2800" b="1" dirty="0">
                <a:solidFill>
                  <a:srgbClr val="009900"/>
                </a:solidFill>
              </a:rPr>
              <a:t>）动能的平均值 </a:t>
            </a:r>
          </a:p>
        </p:txBody>
      </p:sp>
    </p:spTree>
    <p:extLst>
      <p:ext uri="{BB962C8B-B14F-4D97-AF65-F5344CB8AC3E}">
        <p14:creationId xmlns:p14="http://schemas.microsoft.com/office/powerpoint/2010/main" val="582203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B852D8-B65B-422C-BFC4-0F63FB5F7149}"/>
              </a:ext>
            </a:extLst>
          </p:cNvPr>
          <p:cNvSpPr/>
          <p:nvPr/>
        </p:nvSpPr>
        <p:spPr>
          <a:xfrm>
            <a:off x="1078522" y="141664"/>
            <a:ext cx="6096000" cy="740139"/>
          </a:xfrm>
          <a:prstGeom prst="rect">
            <a:avLst/>
          </a:prstGeom>
        </p:spPr>
        <p:txBody>
          <a:bodyPr>
            <a:spAutoFit/>
          </a:bodyPr>
          <a:lstStyle/>
          <a:p>
            <a:pPr algn="just">
              <a:lnSpc>
                <a:spcPct val="173000"/>
              </a:lnSpc>
              <a:spcBef>
                <a:spcPts val="1300"/>
              </a:spcBef>
              <a:spcAft>
                <a:spcPts val="1300"/>
              </a:spcAft>
            </a:pP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四、</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4</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dirty="0">
                <a:solidFill>
                  <a:srgbClr val="C00000"/>
                </a:solidFill>
                <a:latin typeface="+mj-ea"/>
              </a:rPr>
              <a:t>态叠加原理</a:t>
            </a:r>
            <a:r>
              <a:rPr lang="en-US" altLang="zh-CN" sz="2800"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 name="Text Box 3">
            <a:extLst>
              <a:ext uri="{FF2B5EF4-FFF2-40B4-BE49-F238E27FC236}">
                <a16:creationId xmlns:a16="http://schemas.microsoft.com/office/drawing/2014/main" id="{95826C7F-E49D-4D4B-9E6D-B62FCD62C178}"/>
              </a:ext>
            </a:extLst>
          </p:cNvPr>
          <p:cNvSpPr txBox="1">
            <a:spLocks noChangeArrowheads="1"/>
          </p:cNvSpPr>
          <p:nvPr/>
        </p:nvSpPr>
        <p:spPr bwMode="auto">
          <a:xfrm>
            <a:off x="1295086" y="1206847"/>
            <a:ext cx="9248649" cy="2780248"/>
          </a:xfrm>
          <a:prstGeom prst="rect">
            <a:avLst/>
          </a:prstGeom>
          <a:noFill/>
          <a:ln w="9525">
            <a:noFill/>
            <a:miter lim="800000"/>
            <a:headEnd/>
            <a:tailEnd/>
          </a:ln>
        </p:spPr>
        <p:txBody>
          <a:bodyPr wrap="square">
            <a:spAutoFit/>
          </a:bodyPr>
          <a:lstStyle/>
          <a:p>
            <a:pPr eaLnBrk="0" fontAlgn="auto" hangingPunct="0">
              <a:spcBef>
                <a:spcPts val="0"/>
              </a:spcBef>
              <a:spcAft>
                <a:spcPts val="0"/>
              </a:spcAft>
              <a:defRPr/>
            </a:pPr>
            <a:r>
              <a:rPr lang="zh-CN" altLang="en-US" sz="2800" b="1" dirty="0">
                <a:solidFill>
                  <a:srgbClr val="C00000"/>
                </a:solidFill>
                <a:latin typeface="+mj-ea"/>
                <a:ea typeface="+mj-ea"/>
              </a:rPr>
              <a:t>态叠加原理一般表述： </a:t>
            </a:r>
            <a:endParaRPr lang="en-US" altLang="zh-CN" sz="2800" b="1" dirty="0">
              <a:solidFill>
                <a:srgbClr val="C00000"/>
              </a:solidFill>
              <a:latin typeface="+mj-ea"/>
              <a:ea typeface="+mj-ea"/>
            </a:endParaRPr>
          </a:p>
          <a:p>
            <a:pPr eaLnBrk="0" fontAlgn="auto" hangingPunct="0">
              <a:spcBef>
                <a:spcPts val="0"/>
              </a:spcBef>
              <a:spcAft>
                <a:spcPts val="0"/>
              </a:spcAft>
              <a:defRPr/>
            </a:pPr>
            <a:r>
              <a:rPr lang="zh-CN" altLang="en-US" sz="2800" b="1" dirty="0">
                <a:latin typeface="+mj-ea"/>
                <a:ea typeface="+mj-ea"/>
              </a:rPr>
              <a:t>若</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en-US" altLang="zh-CN" sz="2800" b="1" dirty="0">
                <a:latin typeface="+mj-ea"/>
                <a:ea typeface="+mj-ea"/>
              </a:rPr>
              <a:t> </a:t>
            </a:r>
            <a:r>
              <a:rPr lang="zh-CN" altLang="en-US" sz="2800" b="1" dirty="0">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 </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是体系的一系列可能的状态，则这些态的线性叠加  </a:t>
            </a:r>
            <a:r>
              <a:rPr lang="en-US" altLang="zh-CN" sz="2800" b="1" dirty="0">
                <a:solidFill>
                  <a:srgbClr val="FF3300"/>
                </a:solidFill>
                <a:latin typeface="+mj-ea"/>
                <a:ea typeface="+mj-ea"/>
              </a:rPr>
              <a:t>Ψ= C</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 + C</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 + ...+ </a:t>
            </a:r>
            <a:r>
              <a:rPr lang="en-US" altLang="zh-CN" sz="2800" b="1" dirty="0" err="1">
                <a:solidFill>
                  <a:srgbClr val="FF3300"/>
                </a:solidFill>
                <a:latin typeface="+mj-ea"/>
                <a:ea typeface="+mj-ea"/>
              </a:rPr>
              <a:t>C</a:t>
            </a:r>
            <a:r>
              <a:rPr lang="en-US" altLang="zh-CN" sz="2800" b="1" baseline="-25000" dirty="0" err="1">
                <a:solidFill>
                  <a:srgbClr val="FF3300"/>
                </a:solidFill>
                <a:latin typeface="+mj-ea"/>
                <a:ea typeface="+mj-ea"/>
              </a:rPr>
              <a:t>n</a:t>
            </a:r>
            <a:r>
              <a:rPr lang="en-US" altLang="zh-CN" sz="2800" b="1" dirty="0" err="1">
                <a:solidFill>
                  <a:srgbClr val="FF3300"/>
                </a:solidFill>
                <a:latin typeface="+mj-ea"/>
                <a:ea typeface="+mj-ea"/>
              </a:rPr>
              <a:t>Ψ</a:t>
            </a:r>
            <a:r>
              <a:rPr lang="en-US" altLang="zh-CN" sz="2800" b="1" baseline="-25000" dirty="0" err="1">
                <a:solidFill>
                  <a:srgbClr val="FF3300"/>
                </a:solidFill>
                <a:latin typeface="+mj-ea"/>
                <a:ea typeface="+mj-ea"/>
              </a:rPr>
              <a:t>n</a:t>
            </a:r>
            <a:r>
              <a:rPr lang="en-US" altLang="zh-CN" sz="2800" b="1" baseline="-25000" dirty="0">
                <a:solidFill>
                  <a:srgbClr val="FF3300"/>
                </a:solidFill>
                <a:latin typeface="+mj-ea"/>
                <a:ea typeface="+mj-ea"/>
              </a:rPr>
              <a:t> </a:t>
            </a:r>
            <a:r>
              <a:rPr lang="en-US" altLang="zh-CN" sz="2800" b="1" dirty="0">
                <a:solidFill>
                  <a:srgbClr val="FF3300"/>
                </a:solidFill>
                <a:latin typeface="+mj-ea"/>
                <a:ea typeface="+mj-ea"/>
              </a:rPr>
              <a:t>+ ...</a:t>
            </a:r>
            <a:r>
              <a:rPr lang="en-US" altLang="zh-CN" sz="2800" b="1" dirty="0">
                <a:latin typeface="+mj-ea"/>
                <a:ea typeface="+mj-ea"/>
              </a:rPr>
              <a:t>                               (</a:t>
            </a:r>
            <a:r>
              <a:rPr lang="zh-CN" altLang="en-US" sz="2800" b="1" dirty="0">
                <a:latin typeface="+mj-ea"/>
                <a:ea typeface="+mj-ea"/>
              </a:rPr>
              <a:t>其中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1</a:t>
            </a:r>
            <a:r>
              <a:rPr lang="en-US" altLang="zh-CN" sz="2800" b="1" dirty="0">
                <a:latin typeface="+mj-ea"/>
                <a:ea typeface="+mj-ea"/>
              </a:rPr>
              <a:t> ,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a:t>
            </a:r>
            <a:r>
              <a:rPr lang="en-US" altLang="zh-CN" sz="2800" b="1" dirty="0" err="1">
                <a:solidFill>
                  <a:srgbClr val="FF0000"/>
                </a:solidFill>
                <a:latin typeface="+mj-ea"/>
                <a:ea typeface="+mj-ea"/>
              </a:rPr>
              <a:t>C</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为复常数</a:t>
            </a:r>
            <a:r>
              <a:rPr lang="en-US" altLang="zh-CN" sz="2800" b="1" dirty="0">
                <a:latin typeface="+mj-ea"/>
                <a:ea typeface="+mj-ea"/>
              </a:rPr>
              <a:t>)</a:t>
            </a:r>
            <a:r>
              <a:rPr lang="zh-CN" altLang="en-US" sz="2800" b="1" dirty="0">
                <a:latin typeface="+mj-ea"/>
                <a:ea typeface="+mj-ea"/>
              </a:rPr>
              <a:t>，  	也是体系的一个可能状态。</a:t>
            </a:r>
            <a:r>
              <a:rPr lang="zh-CN" altLang="en-US" sz="2800" b="1" dirty="0">
                <a:solidFill>
                  <a:srgbClr val="0000FF"/>
                </a:solidFill>
                <a:latin typeface="+mj-ea"/>
                <a:ea typeface="+mj-ea"/>
              </a:rPr>
              <a:t>对于处于</a:t>
            </a:r>
            <a:r>
              <a:rPr lang="en-US" altLang="zh-CN" sz="2800" b="1" dirty="0">
                <a:solidFill>
                  <a:srgbClr val="FF0000"/>
                </a:solidFill>
                <a:latin typeface="+mj-ea"/>
                <a:ea typeface="+mj-ea"/>
              </a:rPr>
              <a:t>Ψ</a:t>
            </a:r>
            <a:r>
              <a:rPr lang="zh-CN" altLang="en-US" sz="2800" b="1" dirty="0">
                <a:solidFill>
                  <a:srgbClr val="0000FF"/>
                </a:solidFill>
                <a:latin typeface="+mj-ea"/>
                <a:ea typeface="+mj-ea"/>
              </a:rPr>
              <a:t>态的体系，该</a:t>
            </a:r>
            <a:r>
              <a:rPr lang="zh-CN" altLang="en-US" sz="2800" b="1" dirty="0">
                <a:solidFill>
                  <a:srgbClr val="0000FF"/>
                </a:solidFill>
                <a:latin typeface="+mj-ea"/>
                <a:ea typeface="+mn-ea"/>
              </a:rPr>
              <a:t>体系分别</a:t>
            </a:r>
            <a:r>
              <a:rPr lang="zh-CN" altLang="en-US" sz="2800" b="1" dirty="0">
                <a:solidFill>
                  <a:srgbClr val="0000FF"/>
                </a:solidFill>
                <a:latin typeface="+mj-ea"/>
                <a:ea typeface="+mj-ea"/>
              </a:rPr>
              <a:t>部分地处于 </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zh-CN" altLang="en-US" sz="2800" b="1" dirty="0">
                <a:solidFill>
                  <a:srgbClr val="0000FF"/>
                </a:solidFill>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zh-CN" altLang="en-US" sz="2800" b="1" dirty="0">
                <a:solidFill>
                  <a:srgbClr val="0000FF"/>
                </a:solidFill>
                <a:latin typeface="+mj-ea"/>
                <a:ea typeface="+mn-ea"/>
              </a:rPr>
              <a:t> ，</a:t>
            </a:r>
            <a:r>
              <a:rPr lang="en-US" altLang="zh-CN" sz="2800" b="1" dirty="0">
                <a:solidFill>
                  <a:srgbClr val="0000FF"/>
                </a:solidFill>
                <a:latin typeface="+mj-ea"/>
                <a:ea typeface="+mj-ea"/>
              </a:rPr>
              <a:t>...</a:t>
            </a:r>
            <a:r>
              <a:rPr lang="zh-CN" altLang="en-US" sz="2800" b="1" dirty="0">
                <a:solidFill>
                  <a:srgbClr val="0000FF"/>
                </a:solidFill>
                <a:latin typeface="+mj-ea"/>
                <a:ea typeface="+mj-ea"/>
              </a:rPr>
              <a:t>，</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zh-CN" altLang="en-US" sz="2800" b="1" dirty="0">
                <a:solidFill>
                  <a:srgbClr val="0000FF"/>
                </a:solidFill>
                <a:latin typeface="+mj-ea"/>
                <a:ea typeface="+mj-ea"/>
              </a:rPr>
              <a:t>，</a:t>
            </a:r>
            <a:r>
              <a:rPr lang="en-US" altLang="zh-CN" sz="2800" b="1" dirty="0">
                <a:solidFill>
                  <a:srgbClr val="0000FF"/>
                </a:solidFill>
                <a:latin typeface="+mj-ea"/>
                <a:ea typeface="+mj-ea"/>
              </a:rPr>
              <a:t>...</a:t>
            </a:r>
            <a:r>
              <a:rPr lang="zh-CN" altLang="en-US" sz="2800" b="1" dirty="0">
                <a:solidFill>
                  <a:srgbClr val="0000FF"/>
                </a:solidFill>
                <a:latin typeface="+mj-ea"/>
                <a:ea typeface="+mj-ea"/>
              </a:rPr>
              <a:t>态之中。</a:t>
            </a:r>
            <a:endParaRPr lang="en-US" altLang="zh-CN" sz="2800" b="1" dirty="0">
              <a:latin typeface="+mj-ea"/>
              <a:ea typeface="+mj-ea"/>
            </a:endParaRPr>
          </a:p>
        </p:txBody>
      </p:sp>
    </p:spTree>
    <p:extLst>
      <p:ext uri="{BB962C8B-B14F-4D97-AF65-F5344CB8AC3E}">
        <p14:creationId xmlns:p14="http://schemas.microsoft.com/office/powerpoint/2010/main" val="312625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8C8B9FAB-1E65-4320-A308-54CF086B1121}"/>
              </a:ext>
            </a:extLst>
          </p:cNvPr>
          <p:cNvGraphicFramePr>
            <a:graphicFrameLocks noChangeAspect="1"/>
          </p:cNvGraphicFramePr>
          <p:nvPr>
            <p:extLst>
              <p:ext uri="{D42A27DB-BD31-4B8C-83A1-F6EECF244321}">
                <p14:modId xmlns:p14="http://schemas.microsoft.com/office/powerpoint/2010/main" val="2410057940"/>
              </p:ext>
            </p:extLst>
          </p:nvPr>
        </p:nvGraphicFramePr>
        <p:xfrm>
          <a:off x="8500791" y="695117"/>
          <a:ext cx="1885593" cy="583925"/>
        </p:xfrm>
        <a:graphic>
          <a:graphicData uri="http://schemas.openxmlformats.org/presentationml/2006/ole">
            <mc:AlternateContent xmlns:mc="http://schemas.openxmlformats.org/markup-compatibility/2006">
              <mc:Choice xmlns:v="urn:schemas-microsoft-com:vml" Requires="v">
                <p:oleObj spid="_x0000_s214264" name="Equation" r:id="rId3" imgW="736600" imgH="228600" progId="Equation.DSMT4">
                  <p:embed/>
                </p:oleObj>
              </mc:Choice>
              <mc:Fallback>
                <p:oleObj name="Equation" r:id="rId3" imgW="736600" imgH="228600" progId="Equation.DSMT4">
                  <p:embed/>
                  <p:pic>
                    <p:nvPicPr>
                      <p:cNvPr id="9" name="对象 8">
                        <a:extLst>
                          <a:ext uri="{FF2B5EF4-FFF2-40B4-BE49-F238E27FC236}">
                            <a16:creationId xmlns:a16="http://schemas.microsoft.com/office/drawing/2014/main" id="{A2D29C5A-ABC0-4C82-83DC-6A2F462C2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0791" y="695117"/>
                        <a:ext cx="1885593" cy="583925"/>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BBEF23AE-242B-4302-8243-1879961DA632}"/>
              </a:ext>
            </a:extLst>
          </p:cNvPr>
          <p:cNvSpPr/>
          <p:nvPr/>
        </p:nvSpPr>
        <p:spPr>
          <a:xfrm>
            <a:off x="579911" y="158535"/>
            <a:ext cx="10513168" cy="1384995"/>
          </a:xfrm>
          <a:prstGeom prst="rect">
            <a:avLst/>
          </a:prstGeom>
        </p:spPr>
        <p:txBody>
          <a:bodyPr wrap="square">
            <a:spAutoFit/>
          </a:bodyPr>
          <a:lstStyle/>
          <a:p>
            <a:pPr eaLnBrk="1" hangingPunct="1">
              <a:buFont typeface="Wingdings" panose="05000000000000000000" pitchFamily="2" charset="2"/>
              <a:buNone/>
              <a:defRPr/>
            </a:pPr>
            <a:r>
              <a:rPr lang="zh-CN" altLang="en-US" sz="2800" b="1" dirty="0">
                <a:solidFill>
                  <a:srgbClr val="FF0000"/>
                </a:solidFill>
              </a:rPr>
              <a:t>练习：</a:t>
            </a:r>
            <a:r>
              <a:rPr lang="zh-CN" altLang="en-US" sz="2800" b="1" dirty="0">
                <a:solidFill>
                  <a:srgbClr val="0000FF"/>
                </a:solidFill>
              </a:rPr>
              <a:t>设                              和                              分别表示</a:t>
            </a:r>
          </a:p>
          <a:p>
            <a:pPr eaLnBrk="1" hangingPunct="1">
              <a:buFont typeface="Wingdings" panose="05000000000000000000" pitchFamily="2" charset="2"/>
              <a:buNone/>
              <a:defRPr/>
            </a:pPr>
            <a:r>
              <a:rPr lang="zh-CN" altLang="en-US" sz="2800" b="1" dirty="0">
                <a:solidFill>
                  <a:srgbClr val="0000FF"/>
                </a:solidFill>
              </a:rPr>
              <a:t>一个粒子的两个可能状态，</a:t>
            </a:r>
            <a:r>
              <a:rPr lang="zh-CN" altLang="en-US" sz="2800" b="1" dirty="0">
                <a:solidFill>
                  <a:srgbClr val="009900"/>
                </a:solidFill>
              </a:rPr>
              <a:t>求当粒子处于</a:t>
            </a:r>
            <a:r>
              <a:rPr lang="zh-CN" altLang="en-US" sz="2800" b="1" dirty="0">
                <a:solidFill>
                  <a:srgbClr val="FF00FF"/>
                </a:solidFill>
              </a:rPr>
              <a:t>叠加态</a:t>
            </a:r>
            <a:r>
              <a:rPr lang="zh-CN" altLang="en-US" sz="2800" b="1" dirty="0">
                <a:solidFill>
                  <a:srgbClr val="009900"/>
                </a:solidFill>
              </a:rPr>
              <a:t>                </a:t>
            </a:r>
          </a:p>
          <a:p>
            <a:pPr eaLnBrk="1" hangingPunct="1">
              <a:buFont typeface="Wingdings" panose="05000000000000000000" pitchFamily="2" charset="2"/>
              <a:buNone/>
              <a:defRPr/>
            </a:pPr>
            <a:r>
              <a:rPr lang="zh-CN" altLang="en-US" sz="2800" b="1" dirty="0">
                <a:solidFill>
                  <a:srgbClr val="0000FF"/>
                </a:solidFill>
              </a:rPr>
              <a:t>时的</a:t>
            </a:r>
            <a:r>
              <a:rPr lang="zh-CN" altLang="en-US" sz="2800" b="1" dirty="0">
                <a:solidFill>
                  <a:srgbClr val="009900"/>
                </a:solidFill>
              </a:rPr>
              <a:t>的归一化的</a:t>
            </a:r>
            <a:r>
              <a:rPr lang="el-GR" altLang="zh-CN" sz="2800" b="1" dirty="0">
                <a:solidFill>
                  <a:srgbClr val="FF0000"/>
                </a:solidFill>
              </a:rPr>
              <a:t>ψ</a:t>
            </a:r>
            <a:r>
              <a:rPr lang="zh-CN" altLang="en-US" sz="2800" b="1" dirty="0">
                <a:solidFill>
                  <a:srgbClr val="FF0000"/>
                </a:solidFill>
              </a:rPr>
              <a:t>及概率密度</a:t>
            </a:r>
            <a:r>
              <a:rPr lang="zh-CN" altLang="en-US" sz="2800" b="1" dirty="0">
                <a:solidFill>
                  <a:srgbClr val="009900"/>
                </a:solidFill>
              </a:rPr>
              <a:t>。</a:t>
            </a:r>
          </a:p>
        </p:txBody>
      </p:sp>
      <p:sp>
        <p:nvSpPr>
          <p:cNvPr id="4" name="矩形 3">
            <a:extLst>
              <a:ext uri="{FF2B5EF4-FFF2-40B4-BE49-F238E27FC236}">
                <a16:creationId xmlns:a16="http://schemas.microsoft.com/office/drawing/2014/main" id="{A3FA9725-6C93-4884-9311-9072840190C0}"/>
              </a:ext>
            </a:extLst>
          </p:cNvPr>
          <p:cNvSpPr/>
          <p:nvPr/>
        </p:nvSpPr>
        <p:spPr>
          <a:xfrm>
            <a:off x="448623" y="1904768"/>
            <a:ext cx="906017" cy="523220"/>
          </a:xfrm>
          <a:prstGeom prst="rect">
            <a:avLst/>
          </a:prstGeom>
        </p:spPr>
        <p:txBody>
          <a:bodyPr wrap="none">
            <a:spAutoFit/>
          </a:bodyPr>
          <a:lstStyle/>
          <a:p>
            <a:pPr eaLnBrk="1" hangingPunct="1">
              <a:buFont typeface="Wingdings" panose="05000000000000000000" pitchFamily="2" charset="2"/>
              <a:buNone/>
              <a:defRPr/>
            </a:pPr>
            <a:r>
              <a:rPr lang="zh-CN" altLang="en-US" sz="2800" b="1" dirty="0">
                <a:solidFill>
                  <a:srgbClr val="FF0000"/>
                </a:solidFill>
              </a:rPr>
              <a:t>解：</a:t>
            </a:r>
          </a:p>
        </p:txBody>
      </p:sp>
      <p:graphicFrame>
        <p:nvGraphicFramePr>
          <p:cNvPr id="5" name="对象 4">
            <a:extLst>
              <a:ext uri="{FF2B5EF4-FFF2-40B4-BE49-F238E27FC236}">
                <a16:creationId xmlns:a16="http://schemas.microsoft.com/office/drawing/2014/main" id="{BA00EE41-2DB8-4A41-B244-5C6D1B39C098}"/>
              </a:ext>
            </a:extLst>
          </p:cNvPr>
          <p:cNvGraphicFramePr>
            <a:graphicFrameLocks noChangeAspect="1"/>
          </p:cNvGraphicFramePr>
          <p:nvPr>
            <p:extLst>
              <p:ext uri="{D42A27DB-BD31-4B8C-83A1-F6EECF244321}">
                <p14:modId xmlns:p14="http://schemas.microsoft.com/office/powerpoint/2010/main" val="1905431569"/>
              </p:ext>
            </p:extLst>
          </p:nvPr>
        </p:nvGraphicFramePr>
        <p:xfrm>
          <a:off x="1444625" y="1570038"/>
          <a:ext cx="7912100" cy="771525"/>
        </p:xfrm>
        <a:graphic>
          <a:graphicData uri="http://schemas.openxmlformats.org/presentationml/2006/ole">
            <mc:AlternateContent xmlns:mc="http://schemas.openxmlformats.org/markup-compatibility/2006">
              <mc:Choice xmlns:v="urn:schemas-microsoft-com:vml" Requires="v">
                <p:oleObj spid="_x0000_s214265" name="Equation" r:id="rId5" imgW="3504960" imgH="342720" progId="Equation.DSMT4">
                  <p:embed/>
                </p:oleObj>
              </mc:Choice>
              <mc:Fallback>
                <p:oleObj name="Equation" r:id="rId5" imgW="3504960" imgH="342720" progId="Equation.DSMT4">
                  <p:embed/>
                  <p:pic>
                    <p:nvPicPr>
                      <p:cNvPr id="12" name="对象 11">
                        <a:extLst>
                          <a:ext uri="{FF2B5EF4-FFF2-40B4-BE49-F238E27FC236}">
                            <a16:creationId xmlns:a16="http://schemas.microsoft.com/office/drawing/2014/main" id="{6F5CBA99-08F4-473A-927B-5CC2C5B4735D}"/>
                          </a:ext>
                        </a:extLst>
                      </p:cNvPr>
                      <p:cNvPicPr>
                        <a:picLocks noChangeAspect="1" noChangeArrowheads="1"/>
                      </p:cNvPicPr>
                      <p:nvPr/>
                    </p:nvPicPr>
                    <p:blipFill>
                      <a:blip r:embed="rId6"/>
                      <a:srcRect/>
                      <a:stretch>
                        <a:fillRect/>
                      </a:stretch>
                    </p:blipFill>
                    <p:spPr bwMode="auto">
                      <a:xfrm>
                        <a:off x="1444625" y="1570038"/>
                        <a:ext cx="7912100" cy="77152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D56873FF-59D9-4964-B30F-E69EEBAD4076}"/>
              </a:ext>
            </a:extLst>
          </p:cNvPr>
          <p:cNvGraphicFramePr>
            <a:graphicFrameLocks noChangeAspect="1"/>
          </p:cNvGraphicFramePr>
          <p:nvPr>
            <p:extLst>
              <p:ext uri="{D42A27DB-BD31-4B8C-83A1-F6EECF244321}">
                <p14:modId xmlns:p14="http://schemas.microsoft.com/office/powerpoint/2010/main" val="1917805275"/>
              </p:ext>
            </p:extLst>
          </p:nvPr>
        </p:nvGraphicFramePr>
        <p:xfrm>
          <a:off x="1785938" y="2446338"/>
          <a:ext cx="4151312" cy="628650"/>
        </p:xfrm>
        <a:graphic>
          <a:graphicData uri="http://schemas.openxmlformats.org/presentationml/2006/ole">
            <mc:AlternateContent xmlns:mc="http://schemas.openxmlformats.org/markup-compatibility/2006">
              <mc:Choice xmlns:v="urn:schemas-microsoft-com:vml" Requires="v">
                <p:oleObj spid="_x0000_s214266" name="Equation" r:id="rId7" imgW="1841400" imgH="279360" progId="Equation.DSMT4">
                  <p:embed/>
                </p:oleObj>
              </mc:Choice>
              <mc:Fallback>
                <p:oleObj name="Equation" r:id="rId7" imgW="1841400" imgH="279360" progId="Equation.DSMT4">
                  <p:embed/>
                  <p:pic>
                    <p:nvPicPr>
                      <p:cNvPr id="13" name="对象 12">
                        <a:extLst>
                          <a:ext uri="{FF2B5EF4-FFF2-40B4-BE49-F238E27FC236}">
                            <a16:creationId xmlns:a16="http://schemas.microsoft.com/office/drawing/2014/main" id="{0110B3D8-8198-4DAF-B102-4AD6F15AE019}"/>
                          </a:ext>
                        </a:extLst>
                      </p:cNvPr>
                      <p:cNvPicPr>
                        <a:picLocks noChangeAspect="1" noChangeArrowheads="1"/>
                      </p:cNvPicPr>
                      <p:nvPr/>
                    </p:nvPicPr>
                    <p:blipFill>
                      <a:blip r:embed="rId8"/>
                      <a:srcRect/>
                      <a:stretch>
                        <a:fillRect/>
                      </a:stretch>
                    </p:blipFill>
                    <p:spPr bwMode="auto">
                      <a:xfrm>
                        <a:off x="1785938" y="2446338"/>
                        <a:ext cx="4151312" cy="628650"/>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0B4A2FB0-8740-496E-B484-905B5EE38A9C}"/>
              </a:ext>
            </a:extLst>
          </p:cNvPr>
          <p:cNvGraphicFramePr>
            <a:graphicFrameLocks noChangeAspect="1"/>
          </p:cNvGraphicFramePr>
          <p:nvPr>
            <p:extLst>
              <p:ext uri="{D42A27DB-BD31-4B8C-83A1-F6EECF244321}">
                <p14:modId xmlns:p14="http://schemas.microsoft.com/office/powerpoint/2010/main" val="2772872949"/>
              </p:ext>
            </p:extLst>
          </p:nvPr>
        </p:nvGraphicFramePr>
        <p:xfrm>
          <a:off x="2698750" y="1588"/>
          <a:ext cx="1738313" cy="615950"/>
        </p:xfrm>
        <a:graphic>
          <a:graphicData uri="http://schemas.openxmlformats.org/presentationml/2006/ole">
            <mc:AlternateContent xmlns:mc="http://schemas.openxmlformats.org/markup-compatibility/2006">
              <mc:Choice xmlns:v="urn:schemas-microsoft-com:vml" Requires="v">
                <p:oleObj spid="_x0000_s214267" name="Equation" r:id="rId9" imgW="723600" imgH="253800" progId="Equation.DSMT4">
                  <p:embed/>
                </p:oleObj>
              </mc:Choice>
              <mc:Fallback>
                <p:oleObj name="Equation" r:id="rId9" imgW="723600" imgH="253800" progId="Equation.DSMT4">
                  <p:embed/>
                  <p:pic>
                    <p:nvPicPr>
                      <p:cNvPr id="14" name="对象 13">
                        <a:extLst>
                          <a:ext uri="{FF2B5EF4-FFF2-40B4-BE49-F238E27FC236}">
                            <a16:creationId xmlns:a16="http://schemas.microsoft.com/office/drawing/2014/main" id="{2BF7AC9D-B8AA-4866-A0C0-5563B4FFC5FA}"/>
                          </a:ext>
                        </a:extLst>
                      </p:cNvPr>
                      <p:cNvPicPr>
                        <a:picLocks noChangeAspect="1" noChangeArrowheads="1"/>
                      </p:cNvPicPr>
                      <p:nvPr/>
                    </p:nvPicPr>
                    <p:blipFill>
                      <a:blip r:embed="rId10"/>
                      <a:srcRect/>
                      <a:stretch>
                        <a:fillRect/>
                      </a:stretch>
                    </p:blipFill>
                    <p:spPr bwMode="auto">
                      <a:xfrm>
                        <a:off x="2698750" y="1588"/>
                        <a:ext cx="1738313" cy="61595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DEDA39FC-0231-46A6-94EE-2C852E90FE2F}"/>
              </a:ext>
            </a:extLst>
          </p:cNvPr>
          <p:cNvGraphicFramePr>
            <a:graphicFrameLocks noChangeAspect="1"/>
          </p:cNvGraphicFramePr>
          <p:nvPr>
            <p:extLst>
              <p:ext uri="{D42A27DB-BD31-4B8C-83A1-F6EECF244321}">
                <p14:modId xmlns:p14="http://schemas.microsoft.com/office/powerpoint/2010/main" val="2907292674"/>
              </p:ext>
            </p:extLst>
          </p:nvPr>
        </p:nvGraphicFramePr>
        <p:xfrm>
          <a:off x="5843588" y="96838"/>
          <a:ext cx="1979612" cy="614362"/>
        </p:xfrm>
        <a:graphic>
          <a:graphicData uri="http://schemas.openxmlformats.org/presentationml/2006/ole">
            <mc:AlternateContent xmlns:mc="http://schemas.openxmlformats.org/markup-compatibility/2006">
              <mc:Choice xmlns:v="urn:schemas-microsoft-com:vml" Requires="v">
                <p:oleObj spid="_x0000_s214268" name="Equation" r:id="rId11" imgW="825480" imgH="253800" progId="Equation.DSMT4">
                  <p:embed/>
                </p:oleObj>
              </mc:Choice>
              <mc:Fallback>
                <p:oleObj name="Equation" r:id="rId11" imgW="825480" imgH="253800" progId="Equation.DSMT4">
                  <p:embed/>
                  <p:pic>
                    <p:nvPicPr>
                      <p:cNvPr id="15" name="对象 14">
                        <a:extLst>
                          <a:ext uri="{FF2B5EF4-FFF2-40B4-BE49-F238E27FC236}">
                            <a16:creationId xmlns:a16="http://schemas.microsoft.com/office/drawing/2014/main" id="{8CDA341F-3CF0-43B2-B521-C601E2BF24DE}"/>
                          </a:ext>
                        </a:extLst>
                      </p:cNvPr>
                      <p:cNvPicPr>
                        <a:picLocks noChangeAspect="1" noChangeArrowheads="1"/>
                      </p:cNvPicPr>
                      <p:nvPr/>
                    </p:nvPicPr>
                    <p:blipFill>
                      <a:blip r:embed="rId12"/>
                      <a:srcRect/>
                      <a:stretch>
                        <a:fillRect/>
                      </a:stretch>
                    </p:blipFill>
                    <p:spPr bwMode="auto">
                      <a:xfrm>
                        <a:off x="5843588" y="96838"/>
                        <a:ext cx="1979612" cy="614362"/>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C2E4B860-5813-4F33-A513-BCC2DC686562}"/>
              </a:ext>
            </a:extLst>
          </p:cNvPr>
          <p:cNvGraphicFramePr>
            <a:graphicFrameLocks noChangeAspect="1"/>
          </p:cNvGraphicFramePr>
          <p:nvPr>
            <p:extLst>
              <p:ext uri="{D42A27DB-BD31-4B8C-83A1-F6EECF244321}">
                <p14:modId xmlns:p14="http://schemas.microsoft.com/office/powerpoint/2010/main" val="4173158253"/>
              </p:ext>
            </p:extLst>
          </p:nvPr>
        </p:nvGraphicFramePr>
        <p:xfrm>
          <a:off x="6134100" y="2446338"/>
          <a:ext cx="3378200" cy="485775"/>
        </p:xfrm>
        <a:graphic>
          <a:graphicData uri="http://schemas.openxmlformats.org/presentationml/2006/ole">
            <mc:AlternateContent xmlns:mc="http://schemas.openxmlformats.org/markup-compatibility/2006">
              <mc:Choice xmlns:v="urn:schemas-microsoft-com:vml" Requires="v">
                <p:oleObj spid="_x0000_s214269" name="Equation" r:id="rId13" imgW="1498320" imgH="215640" progId="Equation.DSMT4">
                  <p:embed/>
                </p:oleObj>
              </mc:Choice>
              <mc:Fallback>
                <p:oleObj name="Equation" r:id="rId13" imgW="1498320" imgH="215640" progId="Equation.DSMT4">
                  <p:embed/>
                  <p:pic>
                    <p:nvPicPr>
                      <p:cNvPr id="16" name="对象 15">
                        <a:extLst>
                          <a:ext uri="{FF2B5EF4-FFF2-40B4-BE49-F238E27FC236}">
                            <a16:creationId xmlns:a16="http://schemas.microsoft.com/office/drawing/2014/main" id="{4035854B-493D-4A53-8F79-0205F4660D17}"/>
                          </a:ext>
                        </a:extLst>
                      </p:cNvPr>
                      <p:cNvPicPr>
                        <a:picLocks noChangeAspect="1" noChangeArrowheads="1"/>
                      </p:cNvPicPr>
                      <p:nvPr/>
                    </p:nvPicPr>
                    <p:blipFill>
                      <a:blip r:embed="rId14"/>
                      <a:srcRect/>
                      <a:stretch>
                        <a:fillRect/>
                      </a:stretch>
                    </p:blipFill>
                    <p:spPr bwMode="auto">
                      <a:xfrm>
                        <a:off x="6134100" y="2446338"/>
                        <a:ext cx="3378200" cy="485775"/>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5E22D318-2450-4253-A980-A49F65608679}"/>
              </a:ext>
            </a:extLst>
          </p:cNvPr>
          <p:cNvSpPr/>
          <p:nvPr/>
        </p:nvSpPr>
        <p:spPr>
          <a:xfrm>
            <a:off x="579911" y="3055922"/>
            <a:ext cx="1988045" cy="523220"/>
          </a:xfrm>
          <a:prstGeom prst="rect">
            <a:avLst/>
          </a:prstGeom>
        </p:spPr>
        <p:txBody>
          <a:bodyPr wrap="none">
            <a:spAutoFit/>
          </a:bodyPr>
          <a:lstStyle/>
          <a:p>
            <a:r>
              <a:rPr lang="zh-CN" altLang="zh-CN" sz="2800" b="1" kern="100" dirty="0">
                <a:solidFill>
                  <a:srgbClr val="0000FF"/>
                </a:solidFill>
                <a:latin typeface="Times New Roman" panose="02020603050405020304" pitchFamily="18" charset="0"/>
                <a:cs typeface="Times New Roman" panose="02020603050405020304" pitchFamily="18" charset="0"/>
              </a:rPr>
              <a:t>归一化条件</a:t>
            </a:r>
            <a:endParaRPr lang="zh-CN" altLang="en-US" sz="2800" b="1" dirty="0">
              <a:solidFill>
                <a:srgbClr val="0000FF"/>
              </a:solidFill>
            </a:endParaRPr>
          </a:p>
        </p:txBody>
      </p:sp>
      <p:graphicFrame>
        <p:nvGraphicFramePr>
          <p:cNvPr id="11" name="Object 3">
            <a:extLst>
              <a:ext uri="{FF2B5EF4-FFF2-40B4-BE49-F238E27FC236}">
                <a16:creationId xmlns:a16="http://schemas.microsoft.com/office/drawing/2014/main" id="{09E2A74C-0AAA-41A9-B26E-E956B17FCA79}"/>
              </a:ext>
            </a:extLst>
          </p:cNvPr>
          <p:cNvGraphicFramePr>
            <a:graphicFrameLocks noChangeAspect="1"/>
          </p:cNvGraphicFramePr>
          <p:nvPr>
            <p:extLst>
              <p:ext uri="{D42A27DB-BD31-4B8C-83A1-F6EECF244321}">
                <p14:modId xmlns:p14="http://schemas.microsoft.com/office/powerpoint/2010/main" val="4201121965"/>
              </p:ext>
            </p:extLst>
          </p:nvPr>
        </p:nvGraphicFramePr>
        <p:xfrm>
          <a:off x="2646363" y="2863850"/>
          <a:ext cx="2884487" cy="931863"/>
        </p:xfrm>
        <a:graphic>
          <a:graphicData uri="http://schemas.openxmlformats.org/presentationml/2006/ole">
            <mc:AlternateContent xmlns:mc="http://schemas.openxmlformats.org/markup-compatibility/2006">
              <mc:Choice xmlns:v="urn:schemas-microsoft-com:vml" Requires="v">
                <p:oleObj spid="_x0000_s214270" name="Equation" r:id="rId15" imgW="1015920" imgH="330120" progId="Equation.DSMT4">
                  <p:embed/>
                </p:oleObj>
              </mc:Choice>
              <mc:Fallback>
                <p:oleObj name="Equation" r:id="rId15" imgW="1015920" imgH="330120" progId="Equation.DSMT4">
                  <p:embed/>
                  <p:pic>
                    <p:nvPicPr>
                      <p:cNvPr id="18" name="Object 3">
                        <a:extLst>
                          <a:ext uri="{FF2B5EF4-FFF2-40B4-BE49-F238E27FC236}">
                            <a16:creationId xmlns:a16="http://schemas.microsoft.com/office/drawing/2014/main" id="{84FD8E4F-4EEE-484D-8177-B05DB04B6C0E}"/>
                          </a:ext>
                        </a:extLst>
                      </p:cNvPr>
                      <p:cNvPicPr>
                        <a:picLocks noChangeAspect="1" noChangeArrowheads="1"/>
                      </p:cNvPicPr>
                      <p:nvPr/>
                    </p:nvPicPr>
                    <p:blipFill>
                      <a:blip r:embed="rId16"/>
                      <a:srcRect/>
                      <a:stretch>
                        <a:fillRect/>
                      </a:stretch>
                    </p:blipFill>
                    <p:spPr bwMode="auto">
                      <a:xfrm>
                        <a:off x="2646363" y="2863850"/>
                        <a:ext cx="2884487" cy="931863"/>
                      </a:xfrm>
                      <a:prstGeom prst="rect">
                        <a:avLst/>
                      </a:prstGeom>
                      <a:noFill/>
                      <a:ln>
                        <a:noFill/>
                      </a:ln>
                      <a:effectLst/>
                      <a:extLst/>
                    </p:spPr>
                  </p:pic>
                </p:oleObj>
              </mc:Fallback>
            </mc:AlternateContent>
          </a:graphicData>
        </a:graphic>
      </p:graphicFrame>
      <p:graphicFrame>
        <p:nvGraphicFramePr>
          <p:cNvPr id="12" name="对象 11">
            <a:extLst>
              <a:ext uri="{FF2B5EF4-FFF2-40B4-BE49-F238E27FC236}">
                <a16:creationId xmlns:a16="http://schemas.microsoft.com/office/drawing/2014/main" id="{FF8E2038-8D2C-4443-9C43-CF2E544C4647}"/>
              </a:ext>
            </a:extLst>
          </p:cNvPr>
          <p:cNvGraphicFramePr>
            <a:graphicFrameLocks noChangeAspect="1"/>
          </p:cNvGraphicFramePr>
          <p:nvPr>
            <p:extLst>
              <p:ext uri="{D42A27DB-BD31-4B8C-83A1-F6EECF244321}">
                <p14:modId xmlns:p14="http://schemas.microsoft.com/office/powerpoint/2010/main" val="2852550447"/>
              </p:ext>
            </p:extLst>
          </p:nvPr>
        </p:nvGraphicFramePr>
        <p:xfrm>
          <a:off x="9443587" y="1216026"/>
          <a:ext cx="2584450" cy="1143000"/>
        </p:xfrm>
        <a:graphic>
          <a:graphicData uri="http://schemas.openxmlformats.org/presentationml/2006/ole">
            <mc:AlternateContent xmlns:mc="http://schemas.openxmlformats.org/markup-compatibility/2006">
              <mc:Choice xmlns:v="urn:schemas-microsoft-com:vml" Requires="v">
                <p:oleObj spid="_x0000_s214271" name="Equation" r:id="rId17" imgW="1028520" imgH="444240" progId="Equation.DSMT4">
                  <p:embed/>
                </p:oleObj>
              </mc:Choice>
              <mc:Fallback>
                <p:oleObj name="Equation" r:id="rId17" imgW="1028520" imgH="444240" progId="Equation.DSMT4">
                  <p:embed/>
                  <p:pic>
                    <p:nvPicPr>
                      <p:cNvPr id="19" name="对象 18">
                        <a:extLst>
                          <a:ext uri="{FF2B5EF4-FFF2-40B4-BE49-F238E27FC236}">
                            <a16:creationId xmlns:a16="http://schemas.microsoft.com/office/drawing/2014/main" id="{700A7F5C-A2A9-4C0B-BBCF-82948A628410}"/>
                          </a:ext>
                        </a:extLst>
                      </p:cNvPr>
                      <p:cNvPicPr>
                        <a:picLocks noChangeAspect="1" noChangeArrowheads="1"/>
                      </p:cNvPicPr>
                      <p:nvPr/>
                    </p:nvPicPr>
                    <p:blipFill>
                      <a:blip r:embed="rId18"/>
                      <a:srcRect/>
                      <a:stretch>
                        <a:fillRect/>
                      </a:stretch>
                    </p:blipFill>
                    <p:spPr bwMode="auto">
                      <a:xfrm>
                        <a:off x="9443587" y="1216026"/>
                        <a:ext cx="2584450" cy="1143000"/>
                      </a:xfrm>
                      <a:prstGeom prst="rect">
                        <a:avLst/>
                      </a:prstGeom>
                      <a:solidFill>
                        <a:srgbClr val="FFFF00"/>
                      </a:solidFill>
                    </p:spPr>
                  </p:pic>
                </p:oleObj>
              </mc:Fallback>
            </mc:AlternateContent>
          </a:graphicData>
        </a:graphic>
      </p:graphicFrame>
      <p:graphicFrame>
        <p:nvGraphicFramePr>
          <p:cNvPr id="13" name="Object 3">
            <a:extLst>
              <a:ext uri="{FF2B5EF4-FFF2-40B4-BE49-F238E27FC236}">
                <a16:creationId xmlns:a16="http://schemas.microsoft.com/office/drawing/2014/main" id="{53F51FE1-ADE7-40E4-8342-432E75484165}"/>
              </a:ext>
            </a:extLst>
          </p:cNvPr>
          <p:cNvGraphicFramePr>
            <a:graphicFrameLocks noChangeAspect="1"/>
          </p:cNvGraphicFramePr>
          <p:nvPr>
            <p:extLst>
              <p:ext uri="{D42A27DB-BD31-4B8C-83A1-F6EECF244321}">
                <p14:modId xmlns:p14="http://schemas.microsoft.com/office/powerpoint/2010/main" val="1498296673"/>
              </p:ext>
            </p:extLst>
          </p:nvPr>
        </p:nvGraphicFramePr>
        <p:xfrm>
          <a:off x="1327150" y="3809424"/>
          <a:ext cx="8147050" cy="931862"/>
        </p:xfrm>
        <a:graphic>
          <a:graphicData uri="http://schemas.openxmlformats.org/presentationml/2006/ole">
            <mc:AlternateContent xmlns:mc="http://schemas.openxmlformats.org/markup-compatibility/2006">
              <mc:Choice xmlns:v="urn:schemas-microsoft-com:vml" Requires="v">
                <p:oleObj spid="_x0000_s214272" name="Equation" r:id="rId19" imgW="2869920" imgH="330120" progId="Equation.DSMT4">
                  <p:embed/>
                </p:oleObj>
              </mc:Choice>
              <mc:Fallback>
                <p:oleObj name="Equation" r:id="rId19" imgW="2869920" imgH="330120" progId="Equation.DSMT4">
                  <p:embed/>
                  <p:pic>
                    <p:nvPicPr>
                      <p:cNvPr id="20" name="Object 3">
                        <a:extLst>
                          <a:ext uri="{FF2B5EF4-FFF2-40B4-BE49-F238E27FC236}">
                            <a16:creationId xmlns:a16="http://schemas.microsoft.com/office/drawing/2014/main" id="{3CD5C0F9-4778-488D-8F15-4660C2252AF8}"/>
                          </a:ext>
                        </a:extLst>
                      </p:cNvPr>
                      <p:cNvPicPr>
                        <a:picLocks noChangeAspect="1" noChangeArrowheads="1"/>
                      </p:cNvPicPr>
                      <p:nvPr/>
                    </p:nvPicPr>
                    <p:blipFill>
                      <a:blip r:embed="rId20"/>
                      <a:srcRect/>
                      <a:stretch>
                        <a:fillRect/>
                      </a:stretch>
                    </p:blipFill>
                    <p:spPr bwMode="auto">
                      <a:xfrm>
                        <a:off x="1327150" y="3809424"/>
                        <a:ext cx="8147050" cy="931862"/>
                      </a:xfrm>
                      <a:prstGeom prst="rect">
                        <a:avLst/>
                      </a:prstGeom>
                      <a:noFill/>
                      <a:ln>
                        <a:noFill/>
                      </a:ln>
                      <a:effectLst/>
                      <a:extLst/>
                    </p:spPr>
                  </p:pic>
                </p:oleObj>
              </mc:Fallback>
            </mc:AlternateContent>
          </a:graphicData>
        </a:graphic>
      </p:graphicFrame>
      <p:graphicFrame>
        <p:nvGraphicFramePr>
          <p:cNvPr id="15" name="Object 3">
            <a:extLst>
              <a:ext uri="{FF2B5EF4-FFF2-40B4-BE49-F238E27FC236}">
                <a16:creationId xmlns:a16="http://schemas.microsoft.com/office/drawing/2014/main" id="{FDBF518C-9C42-46F5-B08C-0F7DF824CE81}"/>
              </a:ext>
            </a:extLst>
          </p:cNvPr>
          <p:cNvGraphicFramePr>
            <a:graphicFrameLocks noChangeAspect="1"/>
          </p:cNvGraphicFramePr>
          <p:nvPr>
            <p:extLst>
              <p:ext uri="{D42A27DB-BD31-4B8C-83A1-F6EECF244321}">
                <p14:modId xmlns:p14="http://schemas.microsoft.com/office/powerpoint/2010/main" val="3906186629"/>
              </p:ext>
            </p:extLst>
          </p:nvPr>
        </p:nvGraphicFramePr>
        <p:xfrm>
          <a:off x="9512300" y="3702268"/>
          <a:ext cx="2163762" cy="1114425"/>
        </p:xfrm>
        <a:graphic>
          <a:graphicData uri="http://schemas.openxmlformats.org/presentationml/2006/ole">
            <mc:AlternateContent xmlns:mc="http://schemas.openxmlformats.org/markup-compatibility/2006">
              <mc:Choice xmlns:v="urn:schemas-microsoft-com:vml" Requires="v">
                <p:oleObj spid="_x0000_s214273" name="Equation" r:id="rId21" imgW="761760" imgH="393480" progId="Equation.DSMT4">
                  <p:embed/>
                </p:oleObj>
              </mc:Choice>
              <mc:Fallback>
                <p:oleObj name="Equation" r:id="rId21" imgW="761760" imgH="393480" progId="Equation.DSMT4">
                  <p:embed/>
                  <p:pic>
                    <p:nvPicPr>
                      <p:cNvPr id="22" name="Object 3">
                        <a:extLst>
                          <a:ext uri="{FF2B5EF4-FFF2-40B4-BE49-F238E27FC236}">
                            <a16:creationId xmlns:a16="http://schemas.microsoft.com/office/drawing/2014/main" id="{C01CCC7F-16AF-4E4A-BBE3-D1D873E26BCD}"/>
                          </a:ext>
                        </a:extLst>
                      </p:cNvPr>
                      <p:cNvPicPr>
                        <a:picLocks noChangeAspect="1" noChangeArrowheads="1"/>
                      </p:cNvPicPr>
                      <p:nvPr/>
                    </p:nvPicPr>
                    <p:blipFill>
                      <a:blip r:embed="rId22"/>
                      <a:srcRect/>
                      <a:stretch>
                        <a:fillRect/>
                      </a:stretch>
                    </p:blipFill>
                    <p:spPr bwMode="auto">
                      <a:xfrm>
                        <a:off x="9512300" y="3702268"/>
                        <a:ext cx="2163762" cy="1114425"/>
                      </a:xfrm>
                      <a:prstGeom prst="rect">
                        <a:avLst/>
                      </a:prstGeom>
                      <a:noFill/>
                      <a:ln>
                        <a:noFill/>
                      </a:ln>
                      <a:effectLst/>
                      <a:extLst/>
                    </p:spPr>
                  </p:pic>
                </p:oleObj>
              </mc:Fallback>
            </mc:AlternateContent>
          </a:graphicData>
        </a:graphic>
      </p:graphicFrame>
      <p:sp>
        <p:nvSpPr>
          <p:cNvPr id="19" name="矩形 18">
            <a:extLst>
              <a:ext uri="{FF2B5EF4-FFF2-40B4-BE49-F238E27FC236}">
                <a16:creationId xmlns:a16="http://schemas.microsoft.com/office/drawing/2014/main" id="{0C54BDC1-2608-467A-B6D3-190228D0EE81}"/>
              </a:ext>
            </a:extLst>
          </p:cNvPr>
          <p:cNvSpPr/>
          <p:nvPr/>
        </p:nvSpPr>
        <p:spPr>
          <a:xfrm>
            <a:off x="382952" y="4675792"/>
            <a:ext cx="2348720" cy="523220"/>
          </a:xfrm>
          <a:prstGeom prst="rect">
            <a:avLst/>
          </a:prstGeom>
        </p:spPr>
        <p:txBody>
          <a:bodyPr wrap="none">
            <a:spAutoFit/>
          </a:bodyPr>
          <a:lstStyle/>
          <a:p>
            <a:r>
              <a:rPr lang="zh-CN" altLang="zh-CN" sz="2800" b="1" kern="100" dirty="0">
                <a:solidFill>
                  <a:srgbClr val="0000FF"/>
                </a:solidFill>
                <a:latin typeface="Times New Roman" panose="02020603050405020304" pitchFamily="18" charset="0"/>
                <a:cs typeface="Times New Roman" panose="02020603050405020304" pitchFamily="18" charset="0"/>
              </a:rPr>
              <a:t>归一化</a:t>
            </a:r>
            <a:r>
              <a:rPr lang="zh-CN" altLang="en-US" sz="2800" b="1" kern="100" dirty="0">
                <a:solidFill>
                  <a:srgbClr val="0000FF"/>
                </a:solidFill>
                <a:latin typeface="Times New Roman" panose="02020603050405020304" pitchFamily="18" charset="0"/>
                <a:cs typeface="Times New Roman" panose="02020603050405020304" pitchFamily="18" charset="0"/>
              </a:rPr>
              <a:t>波函数</a:t>
            </a:r>
            <a:endParaRPr lang="zh-CN" altLang="en-US" sz="2800" b="1" dirty="0">
              <a:solidFill>
                <a:srgbClr val="0000FF"/>
              </a:solidFill>
            </a:endParaRPr>
          </a:p>
        </p:txBody>
      </p:sp>
      <p:graphicFrame>
        <p:nvGraphicFramePr>
          <p:cNvPr id="20" name="对象 19">
            <a:extLst>
              <a:ext uri="{FF2B5EF4-FFF2-40B4-BE49-F238E27FC236}">
                <a16:creationId xmlns:a16="http://schemas.microsoft.com/office/drawing/2014/main" id="{AEC703C1-7555-44DC-9F69-BECF637BC0C5}"/>
              </a:ext>
            </a:extLst>
          </p:cNvPr>
          <p:cNvGraphicFramePr>
            <a:graphicFrameLocks noChangeAspect="1"/>
          </p:cNvGraphicFramePr>
          <p:nvPr>
            <p:extLst>
              <p:ext uri="{D42A27DB-BD31-4B8C-83A1-F6EECF244321}">
                <p14:modId xmlns:p14="http://schemas.microsoft.com/office/powerpoint/2010/main" val="102469127"/>
              </p:ext>
            </p:extLst>
          </p:nvPr>
        </p:nvGraphicFramePr>
        <p:xfrm>
          <a:off x="476275" y="5199012"/>
          <a:ext cx="5014912" cy="1400175"/>
        </p:xfrm>
        <a:graphic>
          <a:graphicData uri="http://schemas.openxmlformats.org/presentationml/2006/ole">
            <mc:AlternateContent xmlns:mc="http://schemas.openxmlformats.org/markup-compatibility/2006">
              <mc:Choice xmlns:v="urn:schemas-microsoft-com:vml" Requires="v">
                <p:oleObj spid="_x0000_s214274" name="Equation" r:id="rId23" imgW="2222280" imgH="622080" progId="Equation.DSMT4">
                  <p:embed/>
                </p:oleObj>
              </mc:Choice>
              <mc:Fallback>
                <p:oleObj name="Equation" r:id="rId23" imgW="2222280" imgH="622080" progId="Equation.DSMT4">
                  <p:embed/>
                  <p:pic>
                    <p:nvPicPr>
                      <p:cNvPr id="17" name="对象 16">
                        <a:extLst>
                          <a:ext uri="{FF2B5EF4-FFF2-40B4-BE49-F238E27FC236}">
                            <a16:creationId xmlns:a16="http://schemas.microsoft.com/office/drawing/2014/main" id="{1D1B650E-C03A-4439-B05F-931A23D4042A}"/>
                          </a:ext>
                        </a:extLst>
                      </p:cNvPr>
                      <p:cNvPicPr>
                        <a:picLocks noChangeAspect="1" noChangeArrowheads="1"/>
                      </p:cNvPicPr>
                      <p:nvPr/>
                    </p:nvPicPr>
                    <p:blipFill>
                      <a:blip r:embed="rId24"/>
                      <a:srcRect/>
                      <a:stretch>
                        <a:fillRect/>
                      </a:stretch>
                    </p:blipFill>
                    <p:spPr bwMode="auto">
                      <a:xfrm>
                        <a:off x="476275" y="5199012"/>
                        <a:ext cx="5014912" cy="1400175"/>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9C6F0F51-6C66-489D-BB84-2A1C47EFB7FC}"/>
              </a:ext>
            </a:extLst>
          </p:cNvPr>
          <p:cNvGraphicFramePr>
            <a:graphicFrameLocks noChangeAspect="1"/>
          </p:cNvGraphicFramePr>
          <p:nvPr>
            <p:extLst>
              <p:ext uri="{D42A27DB-BD31-4B8C-83A1-F6EECF244321}">
                <p14:modId xmlns:p14="http://schemas.microsoft.com/office/powerpoint/2010/main" val="3022866625"/>
              </p:ext>
            </p:extLst>
          </p:nvPr>
        </p:nvGraphicFramePr>
        <p:xfrm>
          <a:off x="6375057" y="5287962"/>
          <a:ext cx="5724525" cy="1314450"/>
        </p:xfrm>
        <a:graphic>
          <a:graphicData uri="http://schemas.openxmlformats.org/presentationml/2006/ole">
            <mc:AlternateContent xmlns:mc="http://schemas.openxmlformats.org/markup-compatibility/2006">
              <mc:Choice xmlns:v="urn:schemas-microsoft-com:vml" Requires="v">
                <p:oleObj spid="_x0000_s214275" name="Equation" r:id="rId25" imgW="2539800" imgH="583920" progId="Equation.DSMT4">
                  <p:embed/>
                </p:oleObj>
              </mc:Choice>
              <mc:Fallback>
                <p:oleObj name="Equation" r:id="rId25" imgW="2539800" imgH="583920" progId="Equation.DSMT4">
                  <p:embed/>
                  <p:pic>
                    <p:nvPicPr>
                      <p:cNvPr id="18" name="对象 17">
                        <a:extLst>
                          <a:ext uri="{FF2B5EF4-FFF2-40B4-BE49-F238E27FC236}">
                            <a16:creationId xmlns:a16="http://schemas.microsoft.com/office/drawing/2014/main" id="{CF1AB5B7-6C58-4B09-8BFB-44F6312B8022}"/>
                          </a:ext>
                        </a:extLst>
                      </p:cNvPr>
                      <p:cNvPicPr>
                        <a:picLocks noChangeAspect="1" noChangeArrowheads="1"/>
                      </p:cNvPicPr>
                      <p:nvPr/>
                    </p:nvPicPr>
                    <p:blipFill>
                      <a:blip r:embed="rId26"/>
                      <a:srcRect/>
                      <a:stretch>
                        <a:fillRect/>
                      </a:stretch>
                    </p:blipFill>
                    <p:spPr bwMode="auto">
                      <a:xfrm>
                        <a:off x="6375057" y="5287962"/>
                        <a:ext cx="5724525" cy="1314450"/>
                      </a:xfrm>
                      <a:prstGeom prst="rect">
                        <a:avLst/>
                      </a:prstGeom>
                      <a:noFill/>
                    </p:spPr>
                  </p:pic>
                </p:oleObj>
              </mc:Fallback>
            </mc:AlternateContent>
          </a:graphicData>
        </a:graphic>
      </p:graphicFrame>
    </p:spTree>
    <p:extLst>
      <p:ext uri="{BB962C8B-B14F-4D97-AF65-F5344CB8AC3E}">
        <p14:creationId xmlns:p14="http://schemas.microsoft.com/office/powerpoint/2010/main" val="307026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ircle(in)">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1000" fill="hold"/>
                                        <p:tgtEl>
                                          <p:spTgt spid="21"/>
                                        </p:tgtEl>
                                        <p:attrNameLst>
                                          <p:attrName>ppt_w</p:attrName>
                                        </p:attrNameLst>
                                      </p:cBhvr>
                                      <p:tavLst>
                                        <p:tav tm="0">
                                          <p:val>
                                            <p:fltVal val="0"/>
                                          </p:val>
                                        </p:tav>
                                        <p:tav tm="100000">
                                          <p:val>
                                            <p:strVal val="#ppt_w"/>
                                          </p:val>
                                        </p:tav>
                                      </p:tavLst>
                                    </p:anim>
                                    <p:anim calcmode="lin" valueType="num">
                                      <p:cBhvr>
                                        <p:cTn id="65" dur="1000" fill="hold"/>
                                        <p:tgtEl>
                                          <p:spTgt spid="21"/>
                                        </p:tgtEl>
                                        <p:attrNameLst>
                                          <p:attrName>ppt_h</p:attrName>
                                        </p:attrNameLst>
                                      </p:cBhvr>
                                      <p:tavLst>
                                        <p:tav tm="0">
                                          <p:val>
                                            <p:fltVal val="0"/>
                                          </p:val>
                                        </p:tav>
                                        <p:tav tm="100000">
                                          <p:val>
                                            <p:strVal val="#ppt_h"/>
                                          </p:val>
                                        </p:tav>
                                      </p:tavLst>
                                    </p:anim>
                                    <p:anim calcmode="lin" valueType="num">
                                      <p:cBhvr>
                                        <p:cTn id="66" dur="1000" fill="hold"/>
                                        <p:tgtEl>
                                          <p:spTgt spid="21"/>
                                        </p:tgtEl>
                                        <p:attrNameLst>
                                          <p:attrName>style.rotation</p:attrName>
                                        </p:attrNameLst>
                                      </p:cBhvr>
                                      <p:tavLst>
                                        <p:tav tm="0">
                                          <p:val>
                                            <p:fltVal val="90"/>
                                          </p:val>
                                        </p:tav>
                                        <p:tav tm="100000">
                                          <p:val>
                                            <p:fltVal val="0"/>
                                          </p:val>
                                        </p:tav>
                                      </p:tavLst>
                                    </p:anim>
                                    <p:animEffect transition="in" filter="fade">
                                      <p:cBhvr>
                                        <p:cTn id="6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A8A1CF-CEAE-4A82-B821-343126804D93}"/>
              </a:ext>
            </a:extLst>
          </p:cNvPr>
          <p:cNvSpPr/>
          <p:nvPr/>
        </p:nvSpPr>
        <p:spPr>
          <a:xfrm>
            <a:off x="1078522" y="141664"/>
            <a:ext cx="6096000" cy="729367"/>
          </a:xfrm>
          <a:prstGeom prst="rect">
            <a:avLst/>
          </a:prstGeom>
        </p:spPr>
        <p:txBody>
          <a:bodyPr>
            <a:spAutoFit/>
          </a:bodyPr>
          <a:lstStyle/>
          <a:p>
            <a:pPr algn="just">
              <a:lnSpc>
                <a:spcPct val="173000"/>
              </a:lnSpc>
              <a:spcBef>
                <a:spcPts val="1300"/>
              </a:spcBef>
              <a:spcAft>
                <a:spcPts val="1300"/>
              </a:spcAft>
            </a:pP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五、</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5</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薛定谔方程</a:t>
            </a:r>
            <a:endParaRPr lang="zh-CN" altLang="zh-CN"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CB9396E4-31F5-4686-86A5-3260B9713597}"/>
              </a:ext>
            </a:extLst>
          </p:cNvPr>
          <p:cNvSpPr/>
          <p:nvPr/>
        </p:nvSpPr>
        <p:spPr>
          <a:xfrm>
            <a:off x="1258592" y="1132424"/>
            <a:ext cx="8905783" cy="1815882"/>
          </a:xfrm>
          <a:prstGeom prst="rect">
            <a:avLst/>
          </a:prstGeom>
        </p:spPr>
        <p:txBody>
          <a:bodyPr wrap="square">
            <a:spAutoFit/>
          </a:bodyPr>
          <a:lstStyle/>
          <a:p>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5</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dirty="0">
                <a:solidFill>
                  <a:srgbClr val="3333FF"/>
                </a:solidFill>
              </a:rPr>
              <a:t>波函数随时间的演化满足</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薛定谔方程</a:t>
            </a:r>
            <a:endParaRPr lang="en-US" altLang="zh-CN" sz="2800" b="1" dirty="0">
              <a:solidFill>
                <a:srgbClr val="3333FF"/>
              </a:solidFill>
            </a:endParaRPr>
          </a:p>
          <a:p>
            <a:r>
              <a:rPr lang="zh-CN" altLang="en-US" sz="2800" b="1" dirty="0">
                <a:solidFill>
                  <a:srgbClr val="3333FF"/>
                </a:solidFill>
              </a:rPr>
              <a:t> </a:t>
            </a:r>
            <a:endParaRPr lang="en-US" altLang="zh-CN" sz="2800" b="1" dirty="0">
              <a:solidFill>
                <a:srgbClr val="3333FF"/>
              </a:solidFill>
            </a:endParaRPr>
          </a:p>
          <a:p>
            <a:endParaRPr lang="en-US" altLang="zh-CN" sz="2800" b="1" dirty="0">
              <a:solidFill>
                <a:srgbClr val="3333FF"/>
              </a:solidFill>
            </a:endParaRPr>
          </a:p>
          <a:p>
            <a:r>
              <a:rPr lang="zh-CN" altLang="en-US" sz="2800" b="1" dirty="0">
                <a:solidFill>
                  <a:srgbClr val="3333FF"/>
                </a:solidFill>
              </a:rPr>
              <a:t>    是系统的哈密顿算符。</a:t>
            </a:r>
          </a:p>
        </p:txBody>
      </p:sp>
      <p:graphicFrame>
        <p:nvGraphicFramePr>
          <p:cNvPr id="5" name="对象 4">
            <a:extLst>
              <a:ext uri="{FF2B5EF4-FFF2-40B4-BE49-F238E27FC236}">
                <a16:creationId xmlns:a16="http://schemas.microsoft.com/office/drawing/2014/main" id="{AC31DFA1-367B-49E0-A0B3-B51960A1C016}"/>
              </a:ext>
            </a:extLst>
          </p:cNvPr>
          <p:cNvGraphicFramePr>
            <a:graphicFrameLocks noChangeAspect="1"/>
          </p:cNvGraphicFramePr>
          <p:nvPr>
            <p:extLst>
              <p:ext uri="{D42A27DB-BD31-4B8C-83A1-F6EECF244321}">
                <p14:modId xmlns:p14="http://schemas.microsoft.com/office/powerpoint/2010/main" val="85191498"/>
              </p:ext>
            </p:extLst>
          </p:nvPr>
        </p:nvGraphicFramePr>
        <p:xfrm>
          <a:off x="4571999" y="1555605"/>
          <a:ext cx="2082019" cy="1074590"/>
        </p:xfrm>
        <a:graphic>
          <a:graphicData uri="http://schemas.openxmlformats.org/presentationml/2006/ole">
            <mc:AlternateContent xmlns:mc="http://schemas.openxmlformats.org/markup-compatibility/2006">
              <mc:Choice xmlns:v="urn:schemas-microsoft-com:vml" Requires="v">
                <p:oleObj spid="_x0000_s49814" name="Equation" r:id="rId3" imgW="1180588" imgH="609336" progId="Equation.DSMT4">
                  <p:embed/>
                </p:oleObj>
              </mc:Choice>
              <mc:Fallback>
                <p:oleObj name="Equation" r:id="rId3" imgW="1180588" imgH="609336" progId="Equation.DSMT4">
                  <p:embed/>
                  <p:pic>
                    <p:nvPicPr>
                      <p:cNvPr id="5" name="对象 4">
                        <a:extLst>
                          <a:ext uri="{FF2B5EF4-FFF2-40B4-BE49-F238E27FC236}">
                            <a16:creationId xmlns:a16="http://schemas.microsoft.com/office/drawing/2014/main" id="{BF77C30E-1E5C-4342-B881-6376AA549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1555605"/>
                        <a:ext cx="2082019" cy="107459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C34CC270-C90C-4419-83E3-5EC95058B4E8}"/>
              </a:ext>
            </a:extLst>
          </p:cNvPr>
          <p:cNvGraphicFramePr>
            <a:graphicFrameLocks noChangeAspect="1"/>
          </p:cNvGraphicFramePr>
          <p:nvPr>
            <p:extLst>
              <p:ext uri="{D42A27DB-BD31-4B8C-83A1-F6EECF244321}">
                <p14:modId xmlns:p14="http://schemas.microsoft.com/office/powerpoint/2010/main" val="2987955144"/>
              </p:ext>
            </p:extLst>
          </p:nvPr>
        </p:nvGraphicFramePr>
        <p:xfrm>
          <a:off x="1272707" y="2325914"/>
          <a:ext cx="548639" cy="669524"/>
        </p:xfrm>
        <a:graphic>
          <a:graphicData uri="http://schemas.openxmlformats.org/presentationml/2006/ole">
            <mc:AlternateContent xmlns:mc="http://schemas.openxmlformats.org/markup-compatibility/2006">
              <mc:Choice xmlns:v="urn:schemas-microsoft-com:vml" Requires="v">
                <p:oleObj spid="_x0000_s49815" name="Equation" r:id="rId5" imgW="279279" imgH="342751" progId="Equation.DSMT4">
                  <p:embed/>
                </p:oleObj>
              </mc:Choice>
              <mc:Fallback>
                <p:oleObj name="Equation" r:id="rId5" imgW="279279" imgH="342751" progId="Equation.DSMT4">
                  <p:embed/>
                  <p:pic>
                    <p:nvPicPr>
                      <p:cNvPr id="7" name="对象 6">
                        <a:extLst>
                          <a:ext uri="{FF2B5EF4-FFF2-40B4-BE49-F238E27FC236}">
                            <a16:creationId xmlns:a16="http://schemas.microsoft.com/office/drawing/2014/main" id="{C1CF3D68-4F97-44BC-82B1-4EFDFCA517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707" y="2325914"/>
                        <a:ext cx="548639" cy="669524"/>
                      </a:xfrm>
                      <a:prstGeom prst="rect">
                        <a:avLst/>
                      </a:prstGeom>
                      <a:noFill/>
                    </p:spPr>
                  </p:pic>
                </p:oleObj>
              </mc:Fallback>
            </mc:AlternateContent>
          </a:graphicData>
        </a:graphic>
      </p:graphicFrame>
      <p:sp>
        <p:nvSpPr>
          <p:cNvPr id="7" name="Text Box 4">
            <a:extLst>
              <a:ext uri="{FF2B5EF4-FFF2-40B4-BE49-F238E27FC236}">
                <a16:creationId xmlns:a16="http://schemas.microsoft.com/office/drawing/2014/main" id="{FDE28402-316D-427C-B82C-5C9A13F7DC6D}"/>
              </a:ext>
            </a:extLst>
          </p:cNvPr>
          <p:cNvSpPr txBox="1">
            <a:spLocks noChangeArrowheads="1"/>
          </p:cNvSpPr>
          <p:nvPr/>
        </p:nvSpPr>
        <p:spPr bwMode="auto">
          <a:xfrm>
            <a:off x="625546" y="3481943"/>
            <a:ext cx="83010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8000"/>
                </a:solidFill>
                <a:latin typeface="Calibri" panose="020F0502020204030204" pitchFamily="34" charset="0"/>
              </a:rPr>
              <a:t>若微观粒子处在稳定的势场中，则势能函数</a:t>
            </a:r>
            <a:r>
              <a:rPr lang="en-US" altLang="zh-CN" sz="2800" b="1" i="1" dirty="0">
                <a:solidFill>
                  <a:srgbClr val="FF0000"/>
                </a:solidFill>
                <a:latin typeface="Times New Roman" panose="02020603050405020304" pitchFamily="18" charset="0"/>
              </a:rPr>
              <a:t>U</a:t>
            </a:r>
            <a:r>
              <a:rPr lang="zh-CN" altLang="en-US" sz="2800" b="1" dirty="0">
                <a:solidFill>
                  <a:srgbClr val="008000"/>
                </a:solidFill>
                <a:latin typeface="Times New Roman" panose="02020603050405020304" pitchFamily="18" charset="0"/>
              </a:rPr>
              <a:t>与时间无关</a:t>
            </a:r>
            <a:r>
              <a:rPr lang="zh-CN" altLang="en-US" sz="2800" b="1" dirty="0">
                <a:solidFill>
                  <a:srgbClr val="008000"/>
                </a:solidFill>
                <a:latin typeface="Calibri" panose="020F0502020204030204" pitchFamily="34" charset="0"/>
              </a:rPr>
              <a:t>，称这类问题为</a:t>
            </a:r>
            <a:r>
              <a:rPr lang="zh-CN" altLang="en-US" sz="2800" b="1" dirty="0">
                <a:solidFill>
                  <a:schemeClr val="accent2"/>
                </a:solidFill>
                <a:latin typeface="Calibri" panose="020F0502020204030204" pitchFamily="34" charset="0"/>
              </a:rPr>
              <a:t>定态问题</a:t>
            </a:r>
            <a:r>
              <a:rPr lang="zh-CN" altLang="en-US" sz="2800" b="1" dirty="0">
                <a:latin typeface="Calibri" panose="020F0502020204030204" pitchFamily="34" charset="0"/>
              </a:rPr>
              <a:t>。</a:t>
            </a:r>
          </a:p>
        </p:txBody>
      </p:sp>
      <p:sp>
        <p:nvSpPr>
          <p:cNvPr id="11" name="矩形 10">
            <a:extLst>
              <a:ext uri="{FF2B5EF4-FFF2-40B4-BE49-F238E27FC236}">
                <a16:creationId xmlns:a16="http://schemas.microsoft.com/office/drawing/2014/main" id="{BC9BEEF1-BCA2-48D3-B125-89581C69FBE7}"/>
              </a:ext>
            </a:extLst>
          </p:cNvPr>
          <p:cNvSpPr/>
          <p:nvPr/>
        </p:nvSpPr>
        <p:spPr>
          <a:xfrm>
            <a:off x="548317" y="2787671"/>
            <a:ext cx="1899879" cy="523220"/>
          </a:xfrm>
          <a:prstGeom prst="rect">
            <a:avLst/>
          </a:prstGeom>
        </p:spPr>
        <p:txBody>
          <a:bodyPr wrap="none">
            <a:spAutoFit/>
          </a:bodyPr>
          <a:lstStyle/>
          <a:p>
            <a:r>
              <a:rPr lang="en-US" altLang="zh-CN" sz="2800" b="1" dirty="0">
                <a:solidFill>
                  <a:srgbClr val="008000"/>
                </a:solidFill>
                <a:latin typeface="Calibri" panose="020F0502020204030204" pitchFamily="34" charset="0"/>
              </a:rPr>
              <a:t>1.</a:t>
            </a:r>
            <a:r>
              <a:rPr lang="zh-CN" altLang="en-US" sz="2800" b="1" dirty="0">
                <a:solidFill>
                  <a:schemeClr val="accent2"/>
                </a:solidFill>
                <a:latin typeface="Calibri" panose="020F0502020204030204" pitchFamily="34" charset="0"/>
              </a:rPr>
              <a:t>定态问题</a:t>
            </a:r>
            <a:endParaRPr lang="zh-CN" altLang="en-US" sz="2800" dirty="0"/>
          </a:p>
        </p:txBody>
      </p:sp>
      <p:graphicFrame>
        <p:nvGraphicFramePr>
          <p:cNvPr id="12" name="Object 15">
            <a:extLst>
              <a:ext uri="{FF2B5EF4-FFF2-40B4-BE49-F238E27FC236}">
                <a16:creationId xmlns:a16="http://schemas.microsoft.com/office/drawing/2014/main" id="{88CD1A0F-6F34-42B2-802B-B234EB6EEF0A}"/>
              </a:ext>
            </a:extLst>
          </p:cNvPr>
          <p:cNvGraphicFramePr>
            <a:graphicFrameLocks noChangeAspect="1"/>
          </p:cNvGraphicFramePr>
          <p:nvPr>
            <p:extLst>
              <p:ext uri="{D42A27DB-BD31-4B8C-83A1-F6EECF244321}">
                <p14:modId xmlns:p14="http://schemas.microsoft.com/office/powerpoint/2010/main" val="3145580766"/>
              </p:ext>
            </p:extLst>
          </p:nvPr>
        </p:nvGraphicFramePr>
        <p:xfrm>
          <a:off x="5383187" y="4155308"/>
          <a:ext cx="3254375" cy="987425"/>
        </p:xfrm>
        <a:graphic>
          <a:graphicData uri="http://schemas.openxmlformats.org/presentationml/2006/ole">
            <mc:AlternateContent xmlns:mc="http://schemas.openxmlformats.org/markup-compatibility/2006">
              <mc:Choice xmlns:v="urn:schemas-microsoft-com:vml" Requires="v">
                <p:oleObj spid="_x0000_s49816" name="公式" r:id="rId7" imgW="1180800" imgH="330120" progId="Equation.3">
                  <p:embed/>
                </p:oleObj>
              </mc:Choice>
              <mc:Fallback>
                <p:oleObj name="公式" r:id="rId7" imgW="1180800" imgH="330120" progId="Equation.3">
                  <p:embed/>
                  <p:pic>
                    <p:nvPicPr>
                      <p:cNvPr id="8" name="Object 15">
                        <a:extLst>
                          <a:ext uri="{FF2B5EF4-FFF2-40B4-BE49-F238E27FC236}">
                            <a16:creationId xmlns:a16="http://schemas.microsoft.com/office/drawing/2014/main" id="{DCA83DCD-EAB3-41F0-ABD2-40443202A4BA}"/>
                          </a:ext>
                        </a:extLst>
                      </p:cNvPr>
                      <p:cNvPicPr>
                        <a:picLocks noChangeAspect="1" noChangeArrowheads="1"/>
                      </p:cNvPicPr>
                      <p:nvPr/>
                    </p:nvPicPr>
                    <p:blipFill>
                      <a:blip r:embed="rId8"/>
                      <a:srcRect/>
                      <a:stretch>
                        <a:fillRect/>
                      </a:stretch>
                    </p:blipFill>
                    <p:spPr bwMode="auto">
                      <a:xfrm>
                        <a:off x="5383187" y="4155308"/>
                        <a:ext cx="32543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6">
            <a:extLst>
              <a:ext uri="{FF2B5EF4-FFF2-40B4-BE49-F238E27FC236}">
                <a16:creationId xmlns:a16="http://schemas.microsoft.com/office/drawing/2014/main" id="{EA5BDF3A-C93F-4D2F-9736-63DDAB18FCC1}"/>
              </a:ext>
            </a:extLst>
          </p:cNvPr>
          <p:cNvGraphicFramePr>
            <a:graphicFrameLocks noChangeAspect="1"/>
          </p:cNvGraphicFramePr>
          <p:nvPr>
            <p:extLst>
              <p:ext uri="{D42A27DB-BD31-4B8C-83A1-F6EECF244321}">
                <p14:modId xmlns:p14="http://schemas.microsoft.com/office/powerpoint/2010/main" val="751048183"/>
              </p:ext>
            </p:extLst>
          </p:nvPr>
        </p:nvGraphicFramePr>
        <p:xfrm>
          <a:off x="1235145" y="4849859"/>
          <a:ext cx="7691438" cy="1193800"/>
        </p:xfrm>
        <a:graphic>
          <a:graphicData uri="http://schemas.openxmlformats.org/presentationml/2006/ole">
            <mc:AlternateContent xmlns:mc="http://schemas.openxmlformats.org/markup-compatibility/2006">
              <mc:Choice xmlns:v="urn:schemas-microsoft-com:vml" Requires="v">
                <p:oleObj spid="_x0000_s49817" name="公式" r:id="rId9" imgW="2743139" imgH="390594" progId="Equation.3">
                  <p:embed/>
                </p:oleObj>
              </mc:Choice>
              <mc:Fallback>
                <p:oleObj name="公式" r:id="rId9" imgW="2743139" imgH="390594" progId="Equation.3">
                  <p:embed/>
                  <p:pic>
                    <p:nvPicPr>
                      <p:cNvPr id="9" name="Object 6">
                        <a:extLst>
                          <a:ext uri="{FF2B5EF4-FFF2-40B4-BE49-F238E27FC236}">
                            <a16:creationId xmlns:a16="http://schemas.microsoft.com/office/drawing/2014/main" id="{D3748A2C-375E-4A7D-BBB1-D9F5397ABA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5145" y="4849859"/>
                        <a:ext cx="76914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a:extLst>
              <a:ext uri="{FF2B5EF4-FFF2-40B4-BE49-F238E27FC236}">
                <a16:creationId xmlns:a16="http://schemas.microsoft.com/office/drawing/2014/main" id="{976F81BB-A883-448F-AA13-1AAC33A14371}"/>
              </a:ext>
            </a:extLst>
          </p:cNvPr>
          <p:cNvSpPr txBox="1">
            <a:spLocks noChangeArrowheads="1"/>
          </p:cNvSpPr>
          <p:nvPr/>
        </p:nvSpPr>
        <p:spPr bwMode="auto">
          <a:xfrm>
            <a:off x="1498257" y="6055191"/>
            <a:ext cx="92283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8000"/>
                </a:solidFill>
                <a:latin typeface="Times New Roman" panose="02020603050405020304" pitchFamily="18" charset="0"/>
              </a:rPr>
              <a:t>—</a:t>
            </a:r>
            <a:r>
              <a:rPr lang="zh-CN" altLang="en-GB" sz="2800" b="1" dirty="0">
                <a:solidFill>
                  <a:srgbClr val="008000"/>
                </a:solidFill>
                <a:latin typeface="Times New Roman" panose="02020603050405020304" pitchFamily="18" charset="0"/>
              </a:rPr>
              <a:t>称为</a:t>
            </a:r>
            <a:r>
              <a:rPr lang="zh-CN" altLang="en-US" sz="2800" b="1" dirty="0">
                <a:solidFill>
                  <a:srgbClr val="FF0000"/>
                </a:solidFill>
                <a:latin typeface="Times New Roman" panose="02020603050405020304" pitchFamily="18" charset="0"/>
              </a:rPr>
              <a:t>定态薛定谔方程</a:t>
            </a:r>
            <a:r>
              <a:rPr lang="zh-CN" altLang="en-US" sz="2800" b="1" dirty="0">
                <a:solidFill>
                  <a:srgbClr val="008000"/>
                </a:solidFill>
                <a:latin typeface="Times New Roman" panose="02020603050405020304" pitchFamily="18" charset="0"/>
              </a:rPr>
              <a:t>，</a:t>
            </a:r>
            <a:r>
              <a:rPr lang="zh-CN" altLang="en-US" sz="2800" b="1" dirty="0">
                <a:solidFill>
                  <a:srgbClr val="3333FF"/>
                </a:solidFill>
                <a:latin typeface="Times New Roman" panose="02020603050405020304" pitchFamily="18" charset="0"/>
              </a:rPr>
              <a:t>又称为哈密顿算符的本征方程</a:t>
            </a:r>
          </a:p>
        </p:txBody>
      </p:sp>
    </p:spTree>
    <p:extLst>
      <p:ext uri="{BB962C8B-B14F-4D97-AF65-F5344CB8AC3E}">
        <p14:creationId xmlns:p14="http://schemas.microsoft.com/office/powerpoint/2010/main" val="214379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39">
            <a:extLst>
              <a:ext uri="{FF2B5EF4-FFF2-40B4-BE49-F238E27FC236}">
                <a16:creationId xmlns:a16="http://schemas.microsoft.com/office/drawing/2014/main" id="{EBD5899D-7615-41CA-9CA1-B38F6A5ACCCC}"/>
              </a:ext>
            </a:extLst>
          </p:cNvPr>
          <p:cNvSpPr>
            <a:spLocks noChangeArrowheads="1"/>
          </p:cNvSpPr>
          <p:nvPr/>
        </p:nvSpPr>
        <p:spPr bwMode="auto">
          <a:xfrm>
            <a:off x="2458240" y="252683"/>
            <a:ext cx="5437187" cy="685800"/>
          </a:xfrm>
          <a:prstGeom prst="roundRect">
            <a:avLst>
              <a:gd name="adj" fmla="val 16667"/>
            </a:avLst>
          </a:prstGeom>
          <a:solidFill>
            <a:srgbClr val="FFFFFF"/>
          </a:solidFill>
          <a:ln w="9525">
            <a:no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kumimoji="0" lang="zh-CN" altLang="en-US" sz="3600" b="1" dirty="0">
                <a:solidFill>
                  <a:srgbClr val="FF00FF"/>
                </a:solidFill>
                <a:latin typeface="Arial" panose="020B0604020202020204" pitchFamily="34" charset="0"/>
                <a:ea typeface="隶书" panose="02010509060101010101" pitchFamily="49" charset="-122"/>
              </a:rPr>
              <a:t>求解定态问题的步骤</a:t>
            </a:r>
            <a:endParaRPr lang="zh-CN" altLang="en-US" sz="3600" dirty="0">
              <a:solidFill>
                <a:srgbClr val="FF00FF"/>
              </a:solidFill>
            </a:endParaRPr>
          </a:p>
        </p:txBody>
      </p:sp>
      <p:sp>
        <p:nvSpPr>
          <p:cNvPr id="3" name="Rectangle 1037">
            <a:extLst>
              <a:ext uri="{FF2B5EF4-FFF2-40B4-BE49-F238E27FC236}">
                <a16:creationId xmlns:a16="http://schemas.microsoft.com/office/drawing/2014/main" id="{DC0464A0-CF98-4106-A346-A736E19413DA}"/>
              </a:ext>
            </a:extLst>
          </p:cNvPr>
          <p:cNvSpPr>
            <a:spLocks noChangeArrowheads="1"/>
          </p:cNvSpPr>
          <p:nvPr/>
        </p:nvSpPr>
        <p:spPr bwMode="auto">
          <a:xfrm>
            <a:off x="1288425" y="1151278"/>
            <a:ext cx="8439723" cy="762000"/>
          </a:xfrm>
          <a:prstGeom prst="rect">
            <a:avLst/>
          </a:prstGeom>
          <a:solidFill>
            <a:srgbClr val="FFFFFF"/>
          </a:solidFill>
          <a:ln w="9525">
            <a:noFill/>
            <a:miter lim="800000"/>
            <a:headEnd/>
            <a:tailEnd/>
          </a:ln>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eaLnBrk="1" hangingPunct="1">
              <a:spcBef>
                <a:spcPts val="800"/>
              </a:spcBef>
              <a:spcAft>
                <a:spcPts val="800"/>
              </a:spcAft>
              <a:buNone/>
            </a:pPr>
            <a:r>
              <a:rPr kumimoji="0" lang="en-US" altLang="zh-CN" sz="2800" b="1" dirty="0">
                <a:solidFill>
                  <a:srgbClr val="CC3300"/>
                </a:solidFill>
                <a:latin typeface="楷体_GB2312" pitchFamily="49" charset="-122"/>
                <a:ea typeface="楷体_GB2312" pitchFamily="49" charset="-122"/>
              </a:rPr>
              <a:t>	</a:t>
            </a:r>
            <a:r>
              <a:rPr kumimoji="0" lang="zh-CN" altLang="en-US" sz="2800" b="1" dirty="0">
                <a:solidFill>
                  <a:srgbClr val="CC3300"/>
                </a:solidFill>
                <a:latin typeface="楷体_GB2312" pitchFamily="49" charset="-122"/>
                <a:ea typeface="楷体_GB2312" pitchFamily="49" charset="-122"/>
              </a:rPr>
              <a:t>讨论定态问题就是要求出体系可能有的定态波函数</a:t>
            </a:r>
            <a:r>
              <a:rPr kumimoji="0" lang="en-US" altLang="zh-CN" sz="2800" b="1" dirty="0">
                <a:solidFill>
                  <a:srgbClr val="CC3300"/>
                </a:solidFill>
                <a:latin typeface="楷体_GB2312" pitchFamily="49" charset="-122"/>
                <a:ea typeface="楷体_GB2312" pitchFamily="49" charset="-122"/>
              </a:rPr>
              <a:t>Φ </a:t>
            </a:r>
            <a:r>
              <a:rPr kumimoji="0" lang="zh-CN" altLang="en-US" sz="2800" b="1" dirty="0">
                <a:solidFill>
                  <a:srgbClr val="CC3300"/>
                </a:solidFill>
                <a:latin typeface="楷体_GB2312" pitchFamily="49" charset="-122"/>
                <a:ea typeface="楷体_GB2312" pitchFamily="49" charset="-122"/>
              </a:rPr>
              <a:t>和在这些态中的能量 </a:t>
            </a:r>
            <a:r>
              <a:rPr kumimoji="0" lang="en-US" altLang="zh-CN" sz="2800" b="1" dirty="0">
                <a:solidFill>
                  <a:srgbClr val="CC3300"/>
                </a:solidFill>
                <a:latin typeface="楷体_GB2312" pitchFamily="49" charset="-122"/>
                <a:ea typeface="楷体_GB2312" pitchFamily="49" charset="-122"/>
              </a:rPr>
              <a:t>E</a:t>
            </a:r>
            <a:r>
              <a:rPr kumimoji="0" lang="zh-CN" altLang="en-US" sz="2800" b="1" dirty="0">
                <a:solidFill>
                  <a:srgbClr val="CC3300"/>
                </a:solidFill>
                <a:latin typeface="楷体_GB2312" pitchFamily="49" charset="-122"/>
                <a:ea typeface="楷体_GB2312" pitchFamily="49" charset="-122"/>
              </a:rPr>
              <a:t>。其具体步骤如下：</a:t>
            </a:r>
            <a:endParaRPr lang="zh-CN" altLang="en-US" sz="2800" dirty="0">
              <a:solidFill>
                <a:srgbClr val="CC3300"/>
              </a:solidFill>
            </a:endParaRPr>
          </a:p>
        </p:txBody>
      </p:sp>
      <p:graphicFrame>
        <p:nvGraphicFramePr>
          <p:cNvPr id="4" name="Object 1036">
            <a:extLst>
              <a:ext uri="{FF2B5EF4-FFF2-40B4-BE49-F238E27FC236}">
                <a16:creationId xmlns:a16="http://schemas.microsoft.com/office/drawing/2014/main" id="{C98955DB-8840-45AE-8408-772964D63C71}"/>
              </a:ext>
            </a:extLst>
          </p:cNvPr>
          <p:cNvGraphicFramePr>
            <a:graphicFrameLocks noChangeAspect="1"/>
          </p:cNvGraphicFramePr>
          <p:nvPr>
            <p:extLst>
              <p:ext uri="{D42A27DB-BD31-4B8C-83A1-F6EECF244321}">
                <p14:modId xmlns:p14="http://schemas.microsoft.com/office/powerpoint/2010/main" val="1314872920"/>
              </p:ext>
            </p:extLst>
          </p:nvPr>
        </p:nvGraphicFramePr>
        <p:xfrm>
          <a:off x="6295159" y="2707007"/>
          <a:ext cx="5896841" cy="1155577"/>
        </p:xfrm>
        <a:graphic>
          <a:graphicData uri="http://schemas.openxmlformats.org/presentationml/2006/ole">
            <mc:AlternateContent xmlns:mc="http://schemas.openxmlformats.org/markup-compatibility/2006">
              <mc:Choice xmlns:v="urn:schemas-microsoft-com:vml" Requires="v">
                <p:oleObj spid="_x0000_s70948" name="Equation" r:id="rId3" imgW="1765080" imgH="419040" progId="Equation.DSMT4">
                  <p:embed/>
                </p:oleObj>
              </mc:Choice>
              <mc:Fallback>
                <p:oleObj name="Equation" r:id="rId3" imgW="1765080" imgH="419040" progId="Equation.DSMT4">
                  <p:embed/>
                  <p:pic>
                    <p:nvPicPr>
                      <p:cNvPr id="50" name="Object 1036">
                        <a:extLst>
                          <a:ext uri="{FF2B5EF4-FFF2-40B4-BE49-F238E27FC236}">
                            <a16:creationId xmlns:a16="http://schemas.microsoft.com/office/drawing/2014/main" id="{61709F69-D8D4-4988-834B-E783B76B36FC}"/>
                          </a:ext>
                        </a:extLst>
                      </p:cNvPr>
                      <p:cNvPicPr>
                        <a:picLocks noChangeAspect="1" noChangeArrowheads="1"/>
                      </p:cNvPicPr>
                      <p:nvPr/>
                    </p:nvPicPr>
                    <p:blipFill>
                      <a:blip r:embed="rId4"/>
                      <a:srcRect/>
                      <a:stretch>
                        <a:fillRect/>
                      </a:stretch>
                    </p:blipFill>
                    <p:spPr bwMode="auto">
                      <a:xfrm>
                        <a:off x="6295159" y="2707007"/>
                        <a:ext cx="5896841" cy="1155577"/>
                      </a:xfrm>
                      <a:prstGeom prst="rect">
                        <a:avLst/>
                      </a:prstGeom>
                      <a:noFill/>
                      <a:ln>
                        <a:noFill/>
                      </a:ln>
                    </p:spPr>
                  </p:pic>
                </p:oleObj>
              </mc:Fallback>
            </mc:AlternateContent>
          </a:graphicData>
        </a:graphic>
      </p:graphicFrame>
      <p:graphicFrame>
        <p:nvGraphicFramePr>
          <p:cNvPr id="5" name="Object 1035">
            <a:extLst>
              <a:ext uri="{FF2B5EF4-FFF2-40B4-BE49-F238E27FC236}">
                <a16:creationId xmlns:a16="http://schemas.microsoft.com/office/drawing/2014/main" id="{A8A8F113-FBF7-4D24-9413-F057834DDF43}"/>
              </a:ext>
            </a:extLst>
          </p:cNvPr>
          <p:cNvGraphicFramePr>
            <a:graphicFrameLocks noChangeAspect="1"/>
          </p:cNvGraphicFramePr>
          <p:nvPr>
            <p:extLst>
              <p:ext uri="{D42A27DB-BD31-4B8C-83A1-F6EECF244321}">
                <p14:modId xmlns:p14="http://schemas.microsoft.com/office/powerpoint/2010/main" val="856468607"/>
              </p:ext>
            </p:extLst>
          </p:nvPr>
        </p:nvGraphicFramePr>
        <p:xfrm>
          <a:off x="6826250" y="3938631"/>
          <a:ext cx="5093931" cy="1682680"/>
        </p:xfrm>
        <a:graphic>
          <a:graphicData uri="http://schemas.openxmlformats.org/presentationml/2006/ole">
            <mc:AlternateContent xmlns:mc="http://schemas.openxmlformats.org/markup-compatibility/2006">
              <mc:Choice xmlns:v="urn:schemas-microsoft-com:vml" Requires="v">
                <p:oleObj spid="_x0000_s70949" name="Equation" r:id="rId5" imgW="2793960" imgH="888840" progId="Equation.DSMT4">
                  <p:embed/>
                </p:oleObj>
              </mc:Choice>
              <mc:Fallback>
                <p:oleObj name="Equation" r:id="rId5" imgW="2793960" imgH="888840" progId="Equation.DSMT4">
                  <p:embed/>
                  <p:pic>
                    <p:nvPicPr>
                      <p:cNvPr id="51" name="Object 1035">
                        <a:extLst>
                          <a:ext uri="{FF2B5EF4-FFF2-40B4-BE49-F238E27FC236}">
                            <a16:creationId xmlns:a16="http://schemas.microsoft.com/office/drawing/2014/main" id="{5FD039EA-2C7A-46E0-BDC4-784A5183E35E}"/>
                          </a:ext>
                        </a:extLst>
                      </p:cNvPr>
                      <p:cNvPicPr>
                        <a:picLocks noChangeAspect="1" noChangeArrowheads="1"/>
                      </p:cNvPicPr>
                      <p:nvPr/>
                    </p:nvPicPr>
                    <p:blipFill>
                      <a:blip r:embed="rId6"/>
                      <a:srcRect/>
                      <a:stretch>
                        <a:fillRect/>
                      </a:stretch>
                    </p:blipFill>
                    <p:spPr bwMode="auto">
                      <a:xfrm>
                        <a:off x="6826250" y="3938631"/>
                        <a:ext cx="5093931" cy="1682680"/>
                      </a:xfrm>
                      <a:prstGeom prst="rect">
                        <a:avLst/>
                      </a:prstGeom>
                      <a:noFill/>
                      <a:ln>
                        <a:noFill/>
                      </a:ln>
                    </p:spPr>
                  </p:pic>
                </p:oleObj>
              </mc:Fallback>
            </mc:AlternateContent>
          </a:graphicData>
        </a:graphic>
      </p:graphicFrame>
      <p:sp>
        <p:nvSpPr>
          <p:cNvPr id="6" name="Text Box 1034">
            <a:extLst>
              <a:ext uri="{FF2B5EF4-FFF2-40B4-BE49-F238E27FC236}">
                <a16:creationId xmlns:a16="http://schemas.microsoft.com/office/drawing/2014/main" id="{3A034DA0-6BBB-44FA-8FAA-D6EAE55D2A09}"/>
              </a:ext>
            </a:extLst>
          </p:cNvPr>
          <p:cNvSpPr txBox="1">
            <a:spLocks noChangeArrowheads="1"/>
          </p:cNvSpPr>
          <p:nvPr/>
        </p:nvSpPr>
        <p:spPr bwMode="auto">
          <a:xfrm>
            <a:off x="1288425" y="3154180"/>
            <a:ext cx="1752600" cy="438150"/>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 name="Text Box 1033">
            <a:extLst>
              <a:ext uri="{FF2B5EF4-FFF2-40B4-BE49-F238E27FC236}">
                <a16:creationId xmlns:a16="http://schemas.microsoft.com/office/drawing/2014/main" id="{38DB4C98-14D5-4CBE-AA23-C13972CEA2E1}"/>
              </a:ext>
            </a:extLst>
          </p:cNvPr>
          <p:cNvSpPr txBox="1">
            <a:spLocks noChangeArrowheads="1"/>
          </p:cNvSpPr>
          <p:nvPr/>
        </p:nvSpPr>
        <p:spPr bwMode="auto">
          <a:xfrm>
            <a:off x="1288425" y="5211580"/>
            <a:ext cx="2438400" cy="336550"/>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 name="Text Box 1030">
            <a:extLst>
              <a:ext uri="{FF2B5EF4-FFF2-40B4-BE49-F238E27FC236}">
                <a16:creationId xmlns:a16="http://schemas.microsoft.com/office/drawing/2014/main" id="{F8FDCAFA-2CCB-4B82-A78E-F87E88BF043D}"/>
              </a:ext>
            </a:extLst>
          </p:cNvPr>
          <p:cNvSpPr txBox="1">
            <a:spLocks noChangeArrowheads="1"/>
          </p:cNvSpPr>
          <p:nvPr/>
        </p:nvSpPr>
        <p:spPr bwMode="auto">
          <a:xfrm>
            <a:off x="788974" y="2630960"/>
            <a:ext cx="5775690" cy="523220"/>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ts val="500"/>
              </a:spcBef>
              <a:spcAft>
                <a:spcPts val="500"/>
              </a:spcAft>
            </a:pPr>
            <a:r>
              <a:rPr lang="zh-CN" altLang="en-US" sz="2800" b="1" dirty="0">
                <a:solidFill>
                  <a:srgbClr val="0000FF"/>
                </a:solidFill>
                <a:latin typeface="隶书" panose="02010509060101010101" pitchFamily="49" charset="-122"/>
                <a:ea typeface="隶书" panose="02010509060101010101" pitchFamily="49" charset="-122"/>
              </a:rPr>
              <a:t>（</a:t>
            </a:r>
            <a:r>
              <a:rPr lang="en-US" altLang="zh-CN" sz="2800" b="1" dirty="0">
                <a:solidFill>
                  <a:srgbClr val="0000FF"/>
                </a:solidFill>
                <a:latin typeface="隶书" panose="02010509060101010101" pitchFamily="49" charset="-122"/>
                <a:ea typeface="隶书" panose="02010509060101010101" pitchFamily="49" charset="-122"/>
              </a:rPr>
              <a:t>1</a:t>
            </a:r>
            <a:r>
              <a:rPr lang="zh-CN" altLang="en-US" sz="2800" b="1" dirty="0">
                <a:solidFill>
                  <a:srgbClr val="0000FF"/>
                </a:solidFill>
                <a:latin typeface="隶书" panose="02010509060101010101" pitchFamily="49" charset="-122"/>
                <a:ea typeface="隶书" panose="02010509060101010101" pitchFamily="49" charset="-122"/>
              </a:rPr>
              <a:t>）列出定态 	</a:t>
            </a:r>
            <a:r>
              <a:rPr lang="en-US" altLang="zh-CN" sz="2800" b="1" dirty="0">
                <a:solidFill>
                  <a:srgbClr val="0000FF"/>
                </a:solidFill>
                <a:latin typeface="隶书" panose="02010509060101010101" pitchFamily="49" charset="-122"/>
                <a:ea typeface="隶书" panose="02010509060101010101" pitchFamily="49" charset="-122"/>
              </a:rPr>
              <a:t>Schrodinger</a:t>
            </a:r>
            <a:r>
              <a:rPr lang="zh-CN" altLang="en-US" sz="2800" b="1" dirty="0">
                <a:solidFill>
                  <a:srgbClr val="0000FF"/>
                </a:solidFill>
                <a:latin typeface="隶书" panose="02010509060101010101" pitchFamily="49" charset="-122"/>
                <a:ea typeface="隶书" panose="02010509060101010101" pitchFamily="49" charset="-122"/>
              </a:rPr>
              <a:t>方程</a:t>
            </a:r>
            <a:endParaRPr lang="zh-CN" altLang="en-US" sz="2800" dirty="0">
              <a:solidFill>
                <a:srgbClr val="0000FF"/>
              </a:solidFill>
            </a:endParaRPr>
          </a:p>
        </p:txBody>
      </p:sp>
      <p:sp>
        <p:nvSpPr>
          <p:cNvPr id="9" name="Text Box 1029">
            <a:extLst>
              <a:ext uri="{FF2B5EF4-FFF2-40B4-BE49-F238E27FC236}">
                <a16:creationId xmlns:a16="http://schemas.microsoft.com/office/drawing/2014/main" id="{3B04C65C-B46E-4FCE-B44C-3A1B78E4A102}"/>
              </a:ext>
            </a:extLst>
          </p:cNvPr>
          <p:cNvSpPr txBox="1">
            <a:spLocks noChangeArrowheads="1"/>
          </p:cNvSpPr>
          <p:nvPr/>
        </p:nvSpPr>
        <p:spPr bwMode="auto">
          <a:xfrm>
            <a:off x="906436" y="3708969"/>
            <a:ext cx="5640778" cy="954107"/>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marL="669925" indent="-6699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latin typeface="隶书" panose="02010509060101010101" pitchFamily="49" charset="-122"/>
                <a:ea typeface="隶书" panose="02010509060101010101" pitchFamily="49" charset="-122"/>
              </a:rPr>
              <a:t>（</a:t>
            </a:r>
            <a:r>
              <a:rPr lang="en-US" altLang="zh-CN" sz="2800" b="1" dirty="0">
                <a:solidFill>
                  <a:srgbClr val="009900"/>
                </a:solidFill>
                <a:latin typeface="隶书" panose="02010509060101010101" pitchFamily="49" charset="-122"/>
                <a:ea typeface="隶书" panose="02010509060101010101" pitchFamily="49" charset="-122"/>
              </a:rPr>
              <a:t>2</a:t>
            </a:r>
            <a:r>
              <a:rPr lang="zh-CN" altLang="en-US" sz="2800" b="1" dirty="0">
                <a:solidFill>
                  <a:srgbClr val="009900"/>
                </a:solidFill>
                <a:latin typeface="隶书" panose="02010509060101010101" pitchFamily="49" charset="-122"/>
                <a:ea typeface="隶书" panose="02010509060101010101" pitchFamily="49" charset="-122"/>
              </a:rPr>
              <a:t>）根据波函数三个标准条件求解能量 </a:t>
            </a:r>
            <a:r>
              <a:rPr lang="en-US" altLang="zh-CN" sz="2800" b="1" dirty="0">
                <a:solidFill>
                  <a:srgbClr val="009900"/>
                </a:solidFill>
                <a:latin typeface="隶书" panose="02010509060101010101" pitchFamily="49" charset="-122"/>
                <a:ea typeface="隶书" panose="02010509060101010101" pitchFamily="49" charset="-122"/>
              </a:rPr>
              <a:t>E </a:t>
            </a:r>
            <a:r>
              <a:rPr lang="zh-CN" altLang="en-US" sz="2800" b="1" dirty="0">
                <a:solidFill>
                  <a:srgbClr val="009900"/>
                </a:solidFill>
                <a:latin typeface="隶书" panose="02010509060101010101" pitchFamily="49" charset="-122"/>
                <a:ea typeface="隶书" panose="02010509060101010101" pitchFamily="49" charset="-122"/>
              </a:rPr>
              <a:t>的本征值问题，得：</a:t>
            </a:r>
            <a:endParaRPr lang="zh-CN" altLang="en-US" sz="2800" dirty="0">
              <a:solidFill>
                <a:srgbClr val="009900"/>
              </a:solidFill>
            </a:endParaRPr>
          </a:p>
        </p:txBody>
      </p:sp>
      <p:sp>
        <p:nvSpPr>
          <p:cNvPr id="10" name="Text Box 1028">
            <a:extLst>
              <a:ext uri="{FF2B5EF4-FFF2-40B4-BE49-F238E27FC236}">
                <a16:creationId xmlns:a16="http://schemas.microsoft.com/office/drawing/2014/main" id="{E6CEA0EF-32FB-48FD-A0E9-3EB05B993C10}"/>
              </a:ext>
            </a:extLst>
          </p:cNvPr>
          <p:cNvSpPr txBox="1">
            <a:spLocks noChangeArrowheads="1"/>
          </p:cNvSpPr>
          <p:nvPr/>
        </p:nvSpPr>
        <p:spPr bwMode="auto">
          <a:xfrm>
            <a:off x="82033" y="4887674"/>
            <a:ext cx="6592654" cy="954107"/>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marL="565150" indent="-56515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rgbClr val="CC3300"/>
                </a:solidFill>
                <a:latin typeface="隶书" panose="02010509060101010101" pitchFamily="49" charset="-122"/>
                <a:ea typeface="隶书" panose="02010509060101010101" pitchFamily="49" charset="-122"/>
              </a:rPr>
              <a:t>（</a:t>
            </a:r>
            <a:r>
              <a:rPr lang="en-US" altLang="zh-CN" sz="2800" b="1" dirty="0">
                <a:solidFill>
                  <a:srgbClr val="CC3300"/>
                </a:solidFill>
                <a:latin typeface="隶书" panose="02010509060101010101" pitchFamily="49" charset="-122"/>
                <a:ea typeface="隶书" panose="02010509060101010101" pitchFamily="49" charset="-122"/>
              </a:rPr>
              <a:t>3</a:t>
            </a:r>
            <a:r>
              <a:rPr lang="zh-CN" altLang="en-US" sz="2800" b="1" dirty="0">
                <a:solidFill>
                  <a:srgbClr val="CC3300"/>
                </a:solidFill>
                <a:latin typeface="隶书" panose="02010509060101010101" pitchFamily="49" charset="-122"/>
                <a:ea typeface="隶书" panose="02010509060101010101" pitchFamily="49" charset="-122"/>
              </a:rPr>
              <a:t>）写出定态波函数即得到对应第 </a:t>
            </a:r>
            <a:r>
              <a:rPr lang="en-US" altLang="zh-CN" sz="2800" b="1" dirty="0">
                <a:solidFill>
                  <a:srgbClr val="CC3300"/>
                </a:solidFill>
                <a:latin typeface="隶书" panose="02010509060101010101" pitchFamily="49" charset="-122"/>
                <a:ea typeface="隶书" panose="02010509060101010101" pitchFamily="49" charset="-122"/>
              </a:rPr>
              <a:t>n </a:t>
            </a:r>
            <a:r>
              <a:rPr lang="zh-CN" altLang="en-US" sz="2800" b="1" dirty="0">
                <a:solidFill>
                  <a:srgbClr val="CC3300"/>
                </a:solidFill>
                <a:latin typeface="隶书" panose="02010509060101010101" pitchFamily="49" charset="-122"/>
                <a:ea typeface="隶书" panose="02010509060101010101" pitchFamily="49" charset="-122"/>
              </a:rPr>
              <a:t>个本征值 </a:t>
            </a:r>
            <a:r>
              <a:rPr lang="en-US" altLang="zh-CN" sz="2800" b="1" dirty="0" err="1">
                <a:solidFill>
                  <a:srgbClr val="CC3300"/>
                </a:solidFill>
                <a:latin typeface="隶书" panose="02010509060101010101" pitchFamily="49" charset="-122"/>
                <a:ea typeface="隶书" panose="02010509060101010101" pitchFamily="49" charset="-122"/>
              </a:rPr>
              <a:t>E</a:t>
            </a:r>
            <a:r>
              <a:rPr lang="en-US" altLang="zh-CN" sz="2800" b="1" baseline="-25000" dirty="0" err="1">
                <a:solidFill>
                  <a:srgbClr val="CC3300"/>
                </a:solidFill>
                <a:latin typeface="隶书" panose="02010509060101010101" pitchFamily="49" charset="-122"/>
                <a:ea typeface="隶书" panose="02010509060101010101" pitchFamily="49" charset="-122"/>
              </a:rPr>
              <a:t>n</a:t>
            </a:r>
            <a:r>
              <a:rPr lang="en-US" altLang="zh-CN" sz="2800" b="1" baseline="-25000" dirty="0">
                <a:solidFill>
                  <a:srgbClr val="CC3300"/>
                </a:solidFill>
                <a:latin typeface="隶书" panose="02010509060101010101" pitchFamily="49" charset="-122"/>
                <a:ea typeface="隶书" panose="02010509060101010101" pitchFamily="49" charset="-122"/>
              </a:rPr>
              <a:t>   </a:t>
            </a:r>
            <a:r>
              <a:rPr lang="zh-CN" altLang="en-US" sz="2800" b="1" dirty="0">
                <a:solidFill>
                  <a:srgbClr val="CC3300"/>
                </a:solidFill>
                <a:latin typeface="隶书" panose="02010509060101010101" pitchFamily="49" charset="-122"/>
                <a:ea typeface="隶书" panose="02010509060101010101" pitchFamily="49" charset="-122"/>
              </a:rPr>
              <a:t>的定态波函数</a:t>
            </a:r>
            <a:endParaRPr lang="zh-CN" altLang="en-US" sz="2800" dirty="0">
              <a:solidFill>
                <a:srgbClr val="CC3300"/>
              </a:solidFill>
            </a:endParaRPr>
          </a:p>
        </p:txBody>
      </p:sp>
      <p:sp>
        <p:nvSpPr>
          <p:cNvPr id="11" name="Text Box 1027">
            <a:extLst>
              <a:ext uri="{FF2B5EF4-FFF2-40B4-BE49-F238E27FC236}">
                <a16:creationId xmlns:a16="http://schemas.microsoft.com/office/drawing/2014/main" id="{13470E4D-DCBE-45DD-8BE7-9F090C2F0240}"/>
              </a:ext>
            </a:extLst>
          </p:cNvPr>
          <p:cNvSpPr txBox="1">
            <a:spLocks noChangeArrowheads="1"/>
          </p:cNvSpPr>
          <p:nvPr/>
        </p:nvSpPr>
        <p:spPr bwMode="auto">
          <a:xfrm>
            <a:off x="1454319" y="6007871"/>
            <a:ext cx="6033268" cy="523220"/>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300"/>
              </a:spcBef>
              <a:spcAft>
                <a:spcPts val="300"/>
              </a:spcAft>
            </a:pPr>
            <a:r>
              <a:rPr lang="zh-CN" altLang="en-US" sz="2800" b="1" dirty="0">
                <a:solidFill>
                  <a:srgbClr val="FF00FF"/>
                </a:solidFill>
                <a:latin typeface="隶书" panose="02010509060101010101" pitchFamily="49" charset="-122"/>
                <a:ea typeface="隶书" panose="02010509060101010101" pitchFamily="49" charset="-122"/>
              </a:rPr>
              <a:t>（</a:t>
            </a:r>
            <a:r>
              <a:rPr lang="en-US" altLang="zh-CN" sz="2800" b="1" dirty="0">
                <a:solidFill>
                  <a:srgbClr val="FF00FF"/>
                </a:solidFill>
                <a:latin typeface="隶书" panose="02010509060101010101" pitchFamily="49" charset="-122"/>
                <a:ea typeface="隶书" panose="02010509060101010101" pitchFamily="49" charset="-122"/>
              </a:rPr>
              <a:t>4</a:t>
            </a:r>
            <a:r>
              <a:rPr lang="zh-CN" altLang="en-US" sz="2800" b="1" dirty="0">
                <a:solidFill>
                  <a:srgbClr val="FF00FF"/>
                </a:solidFill>
                <a:latin typeface="隶书" panose="02010509060101010101" pitchFamily="49" charset="-122"/>
                <a:ea typeface="隶书" panose="02010509060101010101" pitchFamily="49" charset="-122"/>
              </a:rPr>
              <a:t>）通过归一化确定归一化系数</a:t>
            </a:r>
            <a:endParaRPr lang="en-US" altLang="zh-CN" sz="2800" dirty="0">
              <a:solidFill>
                <a:srgbClr val="FF00FF"/>
              </a:solidFill>
            </a:endParaRPr>
          </a:p>
        </p:txBody>
      </p:sp>
    </p:spTree>
    <p:extLst>
      <p:ext uri="{BB962C8B-B14F-4D97-AF65-F5344CB8AC3E}">
        <p14:creationId xmlns:p14="http://schemas.microsoft.com/office/powerpoint/2010/main" val="58296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in)">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heel(1)">
                                      <p:cBhvr>
                                        <p:cTn id="35" dur="2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0"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85A3F428-60C6-451C-A61E-8ABDDA7A8A37}"/>
              </a:ext>
            </a:extLst>
          </p:cNvPr>
          <p:cNvSpPr txBox="1">
            <a:spLocks noChangeArrowheads="1"/>
          </p:cNvSpPr>
          <p:nvPr/>
        </p:nvSpPr>
        <p:spPr bwMode="auto">
          <a:xfrm>
            <a:off x="956652" y="318684"/>
            <a:ext cx="842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Times New Roman" panose="02020603050405020304" pitchFamily="18" charset="0"/>
              </a:rPr>
              <a:t>定态薛定谔方程</a:t>
            </a:r>
            <a:r>
              <a:rPr lang="zh-CN" altLang="en-US" sz="2800" b="1" dirty="0">
                <a:solidFill>
                  <a:srgbClr val="008000"/>
                </a:solidFill>
                <a:latin typeface="Times New Roman" panose="02020603050405020304" pitchFamily="18" charset="0"/>
              </a:rPr>
              <a:t>，又称为哈密顿算符的本征方程</a:t>
            </a:r>
          </a:p>
        </p:txBody>
      </p:sp>
      <p:graphicFrame>
        <p:nvGraphicFramePr>
          <p:cNvPr id="3" name="Object 6">
            <a:extLst>
              <a:ext uri="{FF2B5EF4-FFF2-40B4-BE49-F238E27FC236}">
                <a16:creationId xmlns:a16="http://schemas.microsoft.com/office/drawing/2014/main" id="{2D9BECAE-1C73-443C-A219-358F81E089E9}"/>
              </a:ext>
            </a:extLst>
          </p:cNvPr>
          <p:cNvGraphicFramePr>
            <a:graphicFrameLocks noChangeAspect="1"/>
          </p:cNvGraphicFramePr>
          <p:nvPr>
            <p:extLst>
              <p:ext uri="{D42A27DB-BD31-4B8C-83A1-F6EECF244321}">
                <p14:modId xmlns:p14="http://schemas.microsoft.com/office/powerpoint/2010/main" val="1982226665"/>
              </p:ext>
            </p:extLst>
          </p:nvPr>
        </p:nvGraphicFramePr>
        <p:xfrm>
          <a:off x="731764" y="681053"/>
          <a:ext cx="8261350" cy="1281112"/>
        </p:xfrm>
        <a:graphic>
          <a:graphicData uri="http://schemas.openxmlformats.org/presentationml/2006/ole">
            <mc:AlternateContent xmlns:mc="http://schemas.openxmlformats.org/markup-compatibility/2006">
              <mc:Choice xmlns:v="urn:schemas-microsoft-com:vml" Requires="v">
                <p:oleObj spid="_x0000_s50675" name="Equation" r:id="rId3" imgW="2946240" imgH="419040" progId="Equation.DSMT4">
                  <p:embed/>
                </p:oleObj>
              </mc:Choice>
              <mc:Fallback>
                <p:oleObj name="Equation" r:id="rId3" imgW="2946240" imgH="419040" progId="Equation.DSMT4">
                  <p:embed/>
                  <p:pic>
                    <p:nvPicPr>
                      <p:cNvPr id="9" name="Object 6">
                        <a:extLst>
                          <a:ext uri="{FF2B5EF4-FFF2-40B4-BE49-F238E27FC236}">
                            <a16:creationId xmlns:a16="http://schemas.microsoft.com/office/drawing/2014/main" id="{D3748A2C-375E-4A7D-BBB1-D9F5397ABA8B}"/>
                          </a:ext>
                        </a:extLst>
                      </p:cNvPr>
                      <p:cNvPicPr>
                        <a:picLocks noChangeAspect="1" noChangeArrowheads="1"/>
                      </p:cNvPicPr>
                      <p:nvPr/>
                    </p:nvPicPr>
                    <p:blipFill>
                      <a:blip r:embed="rId4"/>
                      <a:srcRect/>
                      <a:stretch>
                        <a:fillRect/>
                      </a:stretch>
                    </p:blipFill>
                    <p:spPr bwMode="auto">
                      <a:xfrm>
                        <a:off x="731764" y="681053"/>
                        <a:ext cx="8261350"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15">
            <a:extLst>
              <a:ext uri="{FF2B5EF4-FFF2-40B4-BE49-F238E27FC236}">
                <a16:creationId xmlns:a16="http://schemas.microsoft.com/office/drawing/2014/main" id="{D6FA15BF-23F0-43AA-8582-C084EFE0700E}"/>
              </a:ext>
            </a:extLst>
          </p:cNvPr>
          <p:cNvGraphicFramePr>
            <a:graphicFrameLocks noChangeAspect="1"/>
          </p:cNvGraphicFramePr>
          <p:nvPr>
            <p:extLst>
              <p:ext uri="{D42A27DB-BD31-4B8C-83A1-F6EECF244321}">
                <p14:modId xmlns:p14="http://schemas.microsoft.com/office/powerpoint/2010/main" val="404478139"/>
              </p:ext>
            </p:extLst>
          </p:nvPr>
        </p:nvGraphicFramePr>
        <p:xfrm>
          <a:off x="4758690" y="1617136"/>
          <a:ext cx="3778250" cy="1025525"/>
        </p:xfrm>
        <a:graphic>
          <a:graphicData uri="http://schemas.openxmlformats.org/presentationml/2006/ole">
            <mc:AlternateContent xmlns:mc="http://schemas.openxmlformats.org/markup-compatibility/2006">
              <mc:Choice xmlns:v="urn:schemas-microsoft-com:vml" Requires="v">
                <p:oleObj spid="_x0000_s50676" name="Equation" r:id="rId5" imgW="1371600" imgH="342720" progId="Equation.DSMT4">
                  <p:embed/>
                </p:oleObj>
              </mc:Choice>
              <mc:Fallback>
                <p:oleObj name="Equation" r:id="rId5" imgW="1371600" imgH="342720" progId="Equation.DSMT4">
                  <p:embed/>
                  <p:pic>
                    <p:nvPicPr>
                      <p:cNvPr id="8" name="Object 15">
                        <a:extLst>
                          <a:ext uri="{FF2B5EF4-FFF2-40B4-BE49-F238E27FC236}">
                            <a16:creationId xmlns:a16="http://schemas.microsoft.com/office/drawing/2014/main" id="{DCA83DCD-EAB3-41F0-ABD2-40443202A4BA}"/>
                          </a:ext>
                        </a:extLst>
                      </p:cNvPr>
                      <p:cNvPicPr>
                        <a:picLocks noChangeAspect="1" noChangeArrowheads="1"/>
                      </p:cNvPicPr>
                      <p:nvPr/>
                    </p:nvPicPr>
                    <p:blipFill>
                      <a:blip r:embed="rId6"/>
                      <a:srcRect/>
                      <a:stretch>
                        <a:fillRect/>
                      </a:stretch>
                    </p:blipFill>
                    <p:spPr bwMode="auto">
                      <a:xfrm>
                        <a:off x="4758690" y="1617136"/>
                        <a:ext cx="377825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矩形 10">
            <a:extLst>
              <a:ext uri="{FF2B5EF4-FFF2-40B4-BE49-F238E27FC236}">
                <a16:creationId xmlns:a16="http://schemas.microsoft.com/office/drawing/2014/main" id="{5DEC0DAF-E903-428B-909C-822BBF2C9EE7}"/>
              </a:ext>
            </a:extLst>
          </p:cNvPr>
          <p:cNvSpPr/>
          <p:nvPr/>
        </p:nvSpPr>
        <p:spPr>
          <a:xfrm>
            <a:off x="2103563" y="1897969"/>
            <a:ext cx="2339102" cy="523220"/>
          </a:xfrm>
          <a:prstGeom prst="rect">
            <a:avLst/>
          </a:prstGeom>
        </p:spPr>
        <p:txBody>
          <a:bodyPr wrap="none">
            <a:spAutoFit/>
          </a:bodyPr>
          <a:lstStyle/>
          <a:p>
            <a:r>
              <a:rPr lang="zh-CN" altLang="en-US" sz="2800" b="1" dirty="0">
                <a:solidFill>
                  <a:srgbClr val="008000"/>
                </a:solidFill>
                <a:latin typeface="Times New Roman" panose="02020603050405020304" pitchFamily="18" charset="0"/>
              </a:rPr>
              <a:t>本征</a:t>
            </a:r>
            <a:r>
              <a:rPr lang="zh-CN" altLang="en-US" sz="2800" b="1" dirty="0">
                <a:solidFill>
                  <a:srgbClr val="FF00FF"/>
                </a:solidFill>
                <a:latin typeface="Calibri" panose="020F0502020204030204" pitchFamily="34" charset="0"/>
              </a:rPr>
              <a:t>波函数为</a:t>
            </a:r>
            <a:endParaRPr lang="zh-CN" altLang="en-US" sz="2800" dirty="0">
              <a:solidFill>
                <a:srgbClr val="FF00FF"/>
              </a:solidFill>
            </a:endParaRPr>
          </a:p>
        </p:txBody>
      </p:sp>
      <p:sp>
        <p:nvSpPr>
          <p:cNvPr id="12" name="Text Box 3">
            <a:extLst>
              <a:ext uri="{FF2B5EF4-FFF2-40B4-BE49-F238E27FC236}">
                <a16:creationId xmlns:a16="http://schemas.microsoft.com/office/drawing/2014/main" id="{F16DABF6-3435-462A-8474-ABF6C5E657FF}"/>
              </a:ext>
            </a:extLst>
          </p:cNvPr>
          <p:cNvSpPr txBox="1">
            <a:spLocks noChangeArrowheads="1"/>
          </p:cNvSpPr>
          <p:nvPr/>
        </p:nvSpPr>
        <p:spPr bwMode="auto">
          <a:xfrm>
            <a:off x="545552" y="2988777"/>
            <a:ext cx="9248649" cy="2780248"/>
          </a:xfrm>
          <a:prstGeom prst="rect">
            <a:avLst/>
          </a:prstGeom>
          <a:noFill/>
          <a:ln w="9525">
            <a:noFill/>
            <a:miter lim="800000"/>
            <a:headEnd/>
            <a:tailEnd/>
          </a:ln>
        </p:spPr>
        <p:txBody>
          <a:bodyPr wrap="square">
            <a:spAutoFit/>
          </a:bodyPr>
          <a:lstStyle/>
          <a:p>
            <a:pPr eaLnBrk="0" fontAlgn="auto" hangingPunct="0">
              <a:spcBef>
                <a:spcPts val="0"/>
              </a:spcBef>
              <a:spcAft>
                <a:spcPts val="0"/>
              </a:spcAft>
              <a:defRPr/>
            </a:pPr>
            <a:r>
              <a:rPr lang="zh-CN" altLang="en-US" sz="2800" b="1" dirty="0">
                <a:solidFill>
                  <a:srgbClr val="C00000"/>
                </a:solidFill>
                <a:latin typeface="+mj-ea"/>
                <a:ea typeface="+mj-ea"/>
              </a:rPr>
              <a:t>态叠加原理一般表述： </a:t>
            </a:r>
            <a:endParaRPr lang="en-US" altLang="zh-CN" sz="2800" b="1" dirty="0">
              <a:solidFill>
                <a:srgbClr val="C00000"/>
              </a:solidFill>
              <a:latin typeface="+mj-ea"/>
              <a:ea typeface="+mj-ea"/>
            </a:endParaRPr>
          </a:p>
          <a:p>
            <a:pPr eaLnBrk="0" fontAlgn="auto" hangingPunct="0">
              <a:spcBef>
                <a:spcPts val="0"/>
              </a:spcBef>
              <a:spcAft>
                <a:spcPts val="0"/>
              </a:spcAft>
              <a:defRPr/>
            </a:pPr>
            <a:r>
              <a:rPr lang="zh-CN" altLang="en-US" sz="2800" b="1" dirty="0">
                <a:latin typeface="+mj-ea"/>
                <a:ea typeface="+mj-ea"/>
              </a:rPr>
              <a:t>若</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en-US" altLang="zh-CN" sz="2800" b="1" dirty="0">
                <a:latin typeface="+mj-ea"/>
                <a:ea typeface="+mj-ea"/>
              </a:rPr>
              <a:t> </a:t>
            </a:r>
            <a:r>
              <a:rPr lang="zh-CN" altLang="en-US" sz="2800" b="1" dirty="0">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 </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是体系的一系列可能的状态，则这些态的线性叠加  </a:t>
            </a:r>
            <a:r>
              <a:rPr lang="en-US" altLang="zh-CN" sz="2800" b="1" dirty="0">
                <a:solidFill>
                  <a:srgbClr val="FF3300"/>
                </a:solidFill>
                <a:latin typeface="+mj-ea"/>
                <a:ea typeface="+mj-ea"/>
              </a:rPr>
              <a:t>Ψ= C</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 + C</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 + ...+ </a:t>
            </a:r>
            <a:r>
              <a:rPr lang="en-US" altLang="zh-CN" sz="2800" b="1" dirty="0" err="1">
                <a:solidFill>
                  <a:srgbClr val="FF3300"/>
                </a:solidFill>
                <a:latin typeface="+mj-ea"/>
                <a:ea typeface="+mj-ea"/>
              </a:rPr>
              <a:t>C</a:t>
            </a:r>
            <a:r>
              <a:rPr lang="en-US" altLang="zh-CN" sz="2800" b="1" baseline="-25000" dirty="0" err="1">
                <a:solidFill>
                  <a:srgbClr val="FF3300"/>
                </a:solidFill>
                <a:latin typeface="+mj-ea"/>
                <a:ea typeface="+mj-ea"/>
              </a:rPr>
              <a:t>n</a:t>
            </a:r>
            <a:r>
              <a:rPr lang="en-US" altLang="zh-CN" sz="2800" b="1" dirty="0" err="1">
                <a:solidFill>
                  <a:srgbClr val="FF3300"/>
                </a:solidFill>
                <a:latin typeface="+mj-ea"/>
                <a:ea typeface="+mj-ea"/>
              </a:rPr>
              <a:t>Ψ</a:t>
            </a:r>
            <a:r>
              <a:rPr lang="en-US" altLang="zh-CN" sz="2800" b="1" baseline="-25000" dirty="0" err="1">
                <a:solidFill>
                  <a:srgbClr val="FF3300"/>
                </a:solidFill>
                <a:latin typeface="+mj-ea"/>
                <a:ea typeface="+mj-ea"/>
              </a:rPr>
              <a:t>n</a:t>
            </a:r>
            <a:r>
              <a:rPr lang="en-US" altLang="zh-CN" sz="2800" b="1" baseline="-25000" dirty="0">
                <a:solidFill>
                  <a:srgbClr val="FF3300"/>
                </a:solidFill>
                <a:latin typeface="+mj-ea"/>
                <a:ea typeface="+mj-ea"/>
              </a:rPr>
              <a:t> </a:t>
            </a:r>
            <a:r>
              <a:rPr lang="en-US" altLang="zh-CN" sz="2800" b="1" dirty="0">
                <a:solidFill>
                  <a:srgbClr val="FF3300"/>
                </a:solidFill>
                <a:latin typeface="+mj-ea"/>
                <a:ea typeface="+mj-ea"/>
              </a:rPr>
              <a:t>+ ...</a:t>
            </a:r>
            <a:r>
              <a:rPr lang="en-US" altLang="zh-CN" sz="2800" b="1" dirty="0">
                <a:latin typeface="+mj-ea"/>
                <a:ea typeface="+mj-ea"/>
              </a:rPr>
              <a:t>                               (</a:t>
            </a:r>
            <a:r>
              <a:rPr lang="zh-CN" altLang="en-US" sz="2800" b="1" dirty="0">
                <a:latin typeface="+mj-ea"/>
                <a:ea typeface="+mj-ea"/>
              </a:rPr>
              <a:t>其中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1</a:t>
            </a:r>
            <a:r>
              <a:rPr lang="en-US" altLang="zh-CN" sz="2800" b="1" dirty="0">
                <a:latin typeface="+mj-ea"/>
                <a:ea typeface="+mj-ea"/>
              </a:rPr>
              <a:t> ,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a:t>
            </a:r>
            <a:r>
              <a:rPr lang="en-US" altLang="zh-CN" sz="2800" b="1" dirty="0" err="1">
                <a:solidFill>
                  <a:srgbClr val="FF0000"/>
                </a:solidFill>
                <a:latin typeface="+mj-ea"/>
                <a:ea typeface="+mj-ea"/>
              </a:rPr>
              <a:t>C</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为复常数</a:t>
            </a:r>
            <a:r>
              <a:rPr lang="en-US" altLang="zh-CN" sz="2800" b="1" dirty="0">
                <a:latin typeface="+mj-ea"/>
                <a:ea typeface="+mj-ea"/>
              </a:rPr>
              <a:t>)</a:t>
            </a:r>
            <a:r>
              <a:rPr lang="zh-CN" altLang="en-US" sz="2800" b="1" dirty="0">
                <a:latin typeface="+mj-ea"/>
                <a:ea typeface="+mj-ea"/>
              </a:rPr>
              <a:t>，  	也是体系的一个可能状态。</a:t>
            </a:r>
            <a:r>
              <a:rPr lang="zh-CN" altLang="en-US" sz="2800" b="1" dirty="0">
                <a:solidFill>
                  <a:srgbClr val="0000FF"/>
                </a:solidFill>
                <a:latin typeface="+mj-ea"/>
                <a:ea typeface="+mj-ea"/>
              </a:rPr>
              <a:t>对于处于</a:t>
            </a:r>
            <a:r>
              <a:rPr lang="en-US" altLang="zh-CN" sz="2800" b="1" dirty="0">
                <a:solidFill>
                  <a:srgbClr val="FF0000"/>
                </a:solidFill>
                <a:latin typeface="+mj-ea"/>
                <a:ea typeface="+mj-ea"/>
              </a:rPr>
              <a:t>Ψ</a:t>
            </a:r>
            <a:r>
              <a:rPr lang="zh-CN" altLang="en-US" sz="2800" b="1" dirty="0">
                <a:solidFill>
                  <a:srgbClr val="0000FF"/>
                </a:solidFill>
                <a:latin typeface="+mj-ea"/>
                <a:ea typeface="+mj-ea"/>
              </a:rPr>
              <a:t>态的体系，该</a:t>
            </a:r>
            <a:r>
              <a:rPr lang="zh-CN" altLang="en-US" sz="2800" b="1" dirty="0">
                <a:solidFill>
                  <a:srgbClr val="0000FF"/>
                </a:solidFill>
                <a:latin typeface="+mj-ea"/>
                <a:ea typeface="+mn-ea"/>
              </a:rPr>
              <a:t>体系分别</a:t>
            </a:r>
            <a:r>
              <a:rPr lang="zh-CN" altLang="en-US" sz="2800" b="1" dirty="0">
                <a:solidFill>
                  <a:srgbClr val="0000FF"/>
                </a:solidFill>
                <a:latin typeface="+mj-ea"/>
                <a:ea typeface="+mj-ea"/>
              </a:rPr>
              <a:t>部分地处于 </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zh-CN" altLang="en-US" sz="2800" b="1" dirty="0">
                <a:solidFill>
                  <a:srgbClr val="0000FF"/>
                </a:solidFill>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zh-CN" altLang="en-US" sz="2800" b="1" dirty="0">
                <a:solidFill>
                  <a:srgbClr val="0000FF"/>
                </a:solidFill>
                <a:latin typeface="+mj-ea"/>
                <a:ea typeface="+mn-ea"/>
              </a:rPr>
              <a:t> ，</a:t>
            </a:r>
            <a:r>
              <a:rPr lang="en-US" altLang="zh-CN" sz="2800" b="1" dirty="0">
                <a:solidFill>
                  <a:srgbClr val="0000FF"/>
                </a:solidFill>
                <a:latin typeface="+mj-ea"/>
                <a:ea typeface="+mj-ea"/>
              </a:rPr>
              <a:t>...</a:t>
            </a:r>
            <a:r>
              <a:rPr lang="zh-CN" altLang="en-US" sz="2800" b="1" dirty="0">
                <a:solidFill>
                  <a:srgbClr val="0000FF"/>
                </a:solidFill>
                <a:latin typeface="+mj-ea"/>
                <a:ea typeface="+mj-ea"/>
              </a:rPr>
              <a:t>，</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zh-CN" altLang="en-US" sz="2800" b="1" dirty="0">
                <a:solidFill>
                  <a:srgbClr val="0000FF"/>
                </a:solidFill>
                <a:latin typeface="+mj-ea"/>
                <a:ea typeface="+mj-ea"/>
              </a:rPr>
              <a:t>，</a:t>
            </a:r>
            <a:r>
              <a:rPr lang="en-US" altLang="zh-CN" sz="2800" b="1" dirty="0">
                <a:solidFill>
                  <a:srgbClr val="0000FF"/>
                </a:solidFill>
                <a:latin typeface="+mj-ea"/>
                <a:ea typeface="+mj-ea"/>
              </a:rPr>
              <a:t>...</a:t>
            </a:r>
            <a:r>
              <a:rPr lang="zh-CN" altLang="en-US" sz="2800" b="1" dirty="0">
                <a:solidFill>
                  <a:srgbClr val="0000FF"/>
                </a:solidFill>
                <a:latin typeface="+mj-ea"/>
                <a:ea typeface="+mj-ea"/>
              </a:rPr>
              <a:t>态之中。</a:t>
            </a:r>
            <a:endParaRPr lang="en-US" altLang="zh-CN" sz="2800" b="1" dirty="0">
              <a:latin typeface="+mj-ea"/>
              <a:ea typeface="+mj-ea"/>
            </a:endParaRPr>
          </a:p>
        </p:txBody>
      </p:sp>
      <p:sp>
        <p:nvSpPr>
          <p:cNvPr id="13" name="矩形 12">
            <a:extLst>
              <a:ext uri="{FF2B5EF4-FFF2-40B4-BE49-F238E27FC236}">
                <a16:creationId xmlns:a16="http://schemas.microsoft.com/office/drawing/2014/main" id="{EDB7E464-3336-4FAE-A163-96C85BF16DCB}"/>
              </a:ext>
            </a:extLst>
          </p:cNvPr>
          <p:cNvSpPr/>
          <p:nvPr/>
        </p:nvSpPr>
        <p:spPr>
          <a:xfrm>
            <a:off x="1402524" y="5829626"/>
            <a:ext cx="2339102" cy="523220"/>
          </a:xfrm>
          <a:prstGeom prst="rect">
            <a:avLst/>
          </a:prstGeom>
        </p:spPr>
        <p:txBody>
          <a:bodyPr wrap="none">
            <a:spAutoFit/>
          </a:bodyPr>
          <a:lstStyle/>
          <a:p>
            <a:r>
              <a:rPr lang="zh-CN" altLang="en-US" sz="2800" b="1" dirty="0">
                <a:solidFill>
                  <a:srgbClr val="FF00FF"/>
                </a:solidFill>
                <a:latin typeface="Calibri" panose="020F0502020204030204" pitchFamily="34" charset="0"/>
              </a:rPr>
              <a:t>一般波函数为</a:t>
            </a:r>
            <a:endParaRPr lang="zh-CN" altLang="en-US" sz="2800" dirty="0">
              <a:solidFill>
                <a:srgbClr val="FF00FF"/>
              </a:solidFill>
            </a:endParaRPr>
          </a:p>
        </p:txBody>
      </p:sp>
      <p:sp>
        <p:nvSpPr>
          <p:cNvPr id="15" name="AutoShape 2059">
            <a:extLst>
              <a:ext uri="{FF2B5EF4-FFF2-40B4-BE49-F238E27FC236}">
                <a16:creationId xmlns:a16="http://schemas.microsoft.com/office/drawing/2014/main" id="{1F0114BB-8622-4DE0-BCF8-4681F5EEB83C}"/>
              </a:ext>
            </a:extLst>
          </p:cNvPr>
          <p:cNvSpPr>
            <a:spLocks noChangeArrowheads="1"/>
          </p:cNvSpPr>
          <p:nvPr/>
        </p:nvSpPr>
        <p:spPr bwMode="auto">
          <a:xfrm>
            <a:off x="147292" y="5938038"/>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6" name="矩形 15">
            <a:extLst>
              <a:ext uri="{FF2B5EF4-FFF2-40B4-BE49-F238E27FC236}">
                <a16:creationId xmlns:a16="http://schemas.microsoft.com/office/drawing/2014/main" id="{59F9F521-C894-41CE-851A-F57FCB53954B}"/>
              </a:ext>
            </a:extLst>
          </p:cNvPr>
          <p:cNvSpPr/>
          <p:nvPr/>
        </p:nvSpPr>
        <p:spPr>
          <a:xfrm>
            <a:off x="452584" y="2381051"/>
            <a:ext cx="2258952" cy="523220"/>
          </a:xfrm>
          <a:prstGeom prst="rect">
            <a:avLst/>
          </a:prstGeom>
        </p:spPr>
        <p:txBody>
          <a:bodyPr wrap="none">
            <a:spAutoFit/>
          </a:bodyPr>
          <a:lstStyle/>
          <a:p>
            <a:r>
              <a:rPr lang="en-US" altLang="zh-CN" sz="2800" b="1" dirty="0">
                <a:solidFill>
                  <a:srgbClr val="008000"/>
                </a:solidFill>
                <a:latin typeface="Calibri" panose="020F0502020204030204" pitchFamily="34" charset="0"/>
              </a:rPr>
              <a:t>2.</a:t>
            </a:r>
            <a:r>
              <a:rPr lang="zh-CN" altLang="en-US" sz="2800" b="1" dirty="0">
                <a:solidFill>
                  <a:srgbClr val="FF00FF"/>
                </a:solidFill>
                <a:latin typeface="Calibri" panose="020F0502020204030204" pitchFamily="34" charset="0"/>
              </a:rPr>
              <a:t>一般波函数</a:t>
            </a:r>
            <a:endParaRPr lang="zh-CN" altLang="en-US" sz="2800" dirty="0"/>
          </a:p>
        </p:txBody>
      </p:sp>
      <p:graphicFrame>
        <p:nvGraphicFramePr>
          <p:cNvPr id="17" name="Object 15">
            <a:extLst>
              <a:ext uri="{FF2B5EF4-FFF2-40B4-BE49-F238E27FC236}">
                <a16:creationId xmlns:a16="http://schemas.microsoft.com/office/drawing/2014/main" id="{CEE19702-27E3-44E5-AC64-57CA529EF76E}"/>
              </a:ext>
            </a:extLst>
          </p:cNvPr>
          <p:cNvGraphicFramePr>
            <a:graphicFrameLocks noChangeAspect="1"/>
          </p:cNvGraphicFramePr>
          <p:nvPr>
            <p:extLst>
              <p:ext uri="{D42A27DB-BD31-4B8C-83A1-F6EECF244321}">
                <p14:modId xmlns:p14="http://schemas.microsoft.com/office/powerpoint/2010/main" val="2492774124"/>
              </p:ext>
            </p:extLst>
          </p:nvPr>
        </p:nvGraphicFramePr>
        <p:xfrm>
          <a:off x="3829050" y="5426075"/>
          <a:ext cx="7486650" cy="1328738"/>
        </p:xfrm>
        <a:graphic>
          <a:graphicData uri="http://schemas.openxmlformats.org/presentationml/2006/ole">
            <mc:AlternateContent xmlns:mc="http://schemas.openxmlformats.org/markup-compatibility/2006">
              <mc:Choice xmlns:v="urn:schemas-microsoft-com:vml" Requires="v">
                <p:oleObj spid="_x0000_s50677" name="Equation" r:id="rId7" imgW="2717640" imgH="444240" progId="Equation.DSMT4">
                  <p:embed/>
                </p:oleObj>
              </mc:Choice>
              <mc:Fallback>
                <p:oleObj name="Equation" r:id="rId7" imgW="2717640" imgH="444240" progId="Equation.DSMT4">
                  <p:embed/>
                  <p:pic>
                    <p:nvPicPr>
                      <p:cNvPr id="14" name="Object 15">
                        <a:extLst>
                          <a:ext uri="{FF2B5EF4-FFF2-40B4-BE49-F238E27FC236}">
                            <a16:creationId xmlns:a16="http://schemas.microsoft.com/office/drawing/2014/main" id="{4723092B-D0F6-4BF0-9A2E-442BF5D00F88}"/>
                          </a:ext>
                        </a:extLst>
                      </p:cNvPr>
                      <p:cNvPicPr>
                        <a:picLocks noChangeAspect="1" noChangeArrowheads="1"/>
                      </p:cNvPicPr>
                      <p:nvPr/>
                    </p:nvPicPr>
                    <p:blipFill>
                      <a:blip r:embed="rId8"/>
                      <a:srcRect/>
                      <a:stretch>
                        <a:fillRect/>
                      </a:stretch>
                    </p:blipFill>
                    <p:spPr bwMode="auto">
                      <a:xfrm>
                        <a:off x="3829050" y="5426075"/>
                        <a:ext cx="748665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4101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5" grpId="0" animBg="1"/>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E7961A-F7A7-412D-A015-58DBA74A9035}"/>
              </a:ext>
            </a:extLst>
          </p:cNvPr>
          <p:cNvSpPr/>
          <p:nvPr/>
        </p:nvSpPr>
        <p:spPr>
          <a:xfrm>
            <a:off x="5907981" y="50503"/>
            <a:ext cx="4079617" cy="729367"/>
          </a:xfrm>
          <a:prstGeom prst="rect">
            <a:avLst/>
          </a:prstGeom>
        </p:spPr>
        <p:txBody>
          <a:bodyPr wrap="square">
            <a:spAutoFit/>
          </a:bodyPr>
          <a:lstStyle/>
          <a:p>
            <a:pPr algn="just">
              <a:lnSpc>
                <a:spcPct val="173000"/>
              </a:lnSpc>
              <a:spcBef>
                <a:spcPts val="1300"/>
              </a:spcBef>
              <a:spcAft>
                <a:spcPts val="1300"/>
              </a:spcAft>
            </a:pP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5</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薛定谔方程</a:t>
            </a:r>
            <a:endParaRPr lang="zh-CN" altLang="zh-CN"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CBDE070D-0C02-4290-A3F0-044CF617206D}"/>
              </a:ext>
            </a:extLst>
          </p:cNvPr>
          <p:cNvSpPr/>
          <p:nvPr/>
        </p:nvSpPr>
        <p:spPr>
          <a:xfrm>
            <a:off x="1078522" y="141664"/>
            <a:ext cx="6096000" cy="740139"/>
          </a:xfrm>
          <a:prstGeom prst="rect">
            <a:avLst/>
          </a:prstGeom>
        </p:spPr>
        <p:txBody>
          <a:bodyPr>
            <a:spAutoFit/>
          </a:bodyPr>
          <a:lstStyle/>
          <a:p>
            <a:pPr algn="just">
              <a:lnSpc>
                <a:spcPct val="173000"/>
              </a:lnSpc>
              <a:spcBef>
                <a:spcPts val="1300"/>
              </a:spcBef>
              <a:spcAft>
                <a:spcPts val="1300"/>
              </a:spcAft>
            </a:pP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4</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dirty="0">
                <a:solidFill>
                  <a:srgbClr val="C00000"/>
                </a:solidFill>
                <a:latin typeface="+mj-ea"/>
              </a:rPr>
              <a:t>态叠加原理</a:t>
            </a:r>
            <a:r>
              <a:rPr lang="en-US" altLang="zh-CN" sz="2800"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4DB79071-4DF3-4000-8012-013DA39EF382}"/>
              </a:ext>
            </a:extLst>
          </p:cNvPr>
          <p:cNvSpPr/>
          <p:nvPr/>
        </p:nvSpPr>
        <p:spPr>
          <a:xfrm>
            <a:off x="1557269" y="1105727"/>
            <a:ext cx="2339102" cy="523220"/>
          </a:xfrm>
          <a:prstGeom prst="rect">
            <a:avLst/>
          </a:prstGeom>
        </p:spPr>
        <p:txBody>
          <a:bodyPr wrap="none">
            <a:spAutoFit/>
          </a:bodyPr>
          <a:lstStyle/>
          <a:p>
            <a:r>
              <a:rPr lang="zh-CN" altLang="en-US" sz="2800" b="1" dirty="0">
                <a:solidFill>
                  <a:srgbClr val="FF00FF"/>
                </a:solidFill>
                <a:latin typeface="Calibri" panose="020F0502020204030204" pitchFamily="34" charset="0"/>
              </a:rPr>
              <a:t>一般波函数为</a:t>
            </a:r>
            <a:endParaRPr lang="zh-CN" altLang="en-US" sz="2800" dirty="0">
              <a:solidFill>
                <a:srgbClr val="FF00FF"/>
              </a:solidFill>
            </a:endParaRPr>
          </a:p>
        </p:txBody>
      </p:sp>
      <p:graphicFrame>
        <p:nvGraphicFramePr>
          <p:cNvPr id="5" name="Object 15">
            <a:extLst>
              <a:ext uri="{FF2B5EF4-FFF2-40B4-BE49-F238E27FC236}">
                <a16:creationId xmlns:a16="http://schemas.microsoft.com/office/drawing/2014/main" id="{C9E752ED-AE14-4DFF-9A62-64AA7D0A26CF}"/>
              </a:ext>
            </a:extLst>
          </p:cNvPr>
          <p:cNvGraphicFramePr>
            <a:graphicFrameLocks noChangeAspect="1"/>
          </p:cNvGraphicFramePr>
          <p:nvPr>
            <p:extLst>
              <p:ext uri="{D42A27DB-BD31-4B8C-83A1-F6EECF244321}">
                <p14:modId xmlns:p14="http://schemas.microsoft.com/office/powerpoint/2010/main" val="2343852638"/>
              </p:ext>
            </p:extLst>
          </p:nvPr>
        </p:nvGraphicFramePr>
        <p:xfrm>
          <a:off x="3976004" y="727191"/>
          <a:ext cx="7486650" cy="1328737"/>
        </p:xfrm>
        <a:graphic>
          <a:graphicData uri="http://schemas.openxmlformats.org/presentationml/2006/ole">
            <mc:AlternateContent xmlns:mc="http://schemas.openxmlformats.org/markup-compatibility/2006">
              <mc:Choice xmlns:v="urn:schemas-microsoft-com:vml" Requires="v">
                <p:oleObj spid="_x0000_s225413" name="Equation" r:id="rId3" imgW="2717640" imgH="444240" progId="Equation.DSMT4">
                  <p:embed/>
                </p:oleObj>
              </mc:Choice>
              <mc:Fallback>
                <p:oleObj name="Equation" r:id="rId3" imgW="2717640" imgH="444240" progId="Equation.DSMT4">
                  <p:embed/>
                  <p:pic>
                    <p:nvPicPr>
                      <p:cNvPr id="8" name="Object 15">
                        <a:extLst>
                          <a:ext uri="{FF2B5EF4-FFF2-40B4-BE49-F238E27FC236}">
                            <a16:creationId xmlns:a16="http://schemas.microsoft.com/office/drawing/2014/main" id="{A901A05D-8A6F-466A-A656-A43C12076336}"/>
                          </a:ext>
                        </a:extLst>
                      </p:cNvPr>
                      <p:cNvPicPr>
                        <a:picLocks noChangeAspect="1" noChangeArrowheads="1"/>
                      </p:cNvPicPr>
                      <p:nvPr/>
                    </p:nvPicPr>
                    <p:blipFill>
                      <a:blip r:embed="rId4"/>
                      <a:srcRect/>
                      <a:stretch>
                        <a:fillRect/>
                      </a:stretch>
                    </p:blipFill>
                    <p:spPr bwMode="auto">
                      <a:xfrm>
                        <a:off x="3976004" y="727191"/>
                        <a:ext cx="7486650" cy="1328737"/>
                      </a:xfrm>
                      <a:prstGeom prst="rect">
                        <a:avLst/>
                      </a:prstGeom>
                      <a:solidFill>
                        <a:srgbClr val="00FF00"/>
                      </a:solidFill>
                      <a:ln>
                        <a:noFill/>
                      </a:ln>
                      <a:effectLst/>
                      <a:extLst/>
                    </p:spPr>
                  </p:pic>
                </p:oleObj>
              </mc:Fallback>
            </mc:AlternateContent>
          </a:graphicData>
        </a:graphic>
      </p:graphicFrame>
      <p:sp>
        <p:nvSpPr>
          <p:cNvPr id="6" name="AutoShape 2059">
            <a:extLst>
              <a:ext uri="{FF2B5EF4-FFF2-40B4-BE49-F238E27FC236}">
                <a16:creationId xmlns:a16="http://schemas.microsoft.com/office/drawing/2014/main" id="{07225BA1-EF62-4352-AC6D-62385FEBA1AD}"/>
              </a:ext>
            </a:extLst>
          </p:cNvPr>
          <p:cNvSpPr>
            <a:spLocks noChangeArrowheads="1"/>
          </p:cNvSpPr>
          <p:nvPr/>
        </p:nvSpPr>
        <p:spPr bwMode="auto">
          <a:xfrm>
            <a:off x="302037" y="1214139"/>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7" name="Text Box 8">
            <a:extLst>
              <a:ext uri="{FF2B5EF4-FFF2-40B4-BE49-F238E27FC236}">
                <a16:creationId xmlns:a16="http://schemas.microsoft.com/office/drawing/2014/main" id="{E5626EBE-B169-4B7C-9C87-27C1E45A1861}"/>
              </a:ext>
            </a:extLst>
          </p:cNvPr>
          <p:cNvSpPr txBox="1">
            <a:spLocks noChangeArrowheads="1"/>
          </p:cNvSpPr>
          <p:nvPr/>
        </p:nvSpPr>
        <p:spPr bwMode="auto">
          <a:xfrm>
            <a:off x="1195073" y="1990454"/>
            <a:ext cx="8426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Times New Roman" panose="02020603050405020304" pitchFamily="18" charset="0"/>
              </a:rPr>
              <a:t>证明</a:t>
            </a:r>
            <a:r>
              <a:rPr lang="zh-CN" altLang="en-US" sz="2800" b="1" dirty="0">
                <a:solidFill>
                  <a:srgbClr val="FF00FF"/>
                </a:solidFill>
                <a:latin typeface="Calibri" panose="020F0502020204030204" pitchFamily="34" charset="0"/>
              </a:rPr>
              <a:t>一般波函数为</a:t>
            </a:r>
            <a:r>
              <a:rPr lang="zh-CN" altLang="en-US" sz="2800" b="1" dirty="0">
                <a:solidFill>
                  <a:srgbClr val="FF0000"/>
                </a:solidFill>
                <a:latin typeface="Times New Roman" panose="02020603050405020304" pitchFamily="18" charset="0"/>
              </a:rPr>
              <a:t>含时间的薛定谔方程的解。</a:t>
            </a:r>
            <a:endParaRPr lang="zh-CN" altLang="en-US" sz="2800" b="1" dirty="0">
              <a:solidFill>
                <a:srgbClr val="008000"/>
              </a:solidFill>
              <a:latin typeface="Times New Roman" panose="02020603050405020304" pitchFamily="18" charset="0"/>
            </a:endParaRPr>
          </a:p>
        </p:txBody>
      </p:sp>
      <p:sp>
        <p:nvSpPr>
          <p:cNvPr id="8" name="矩形 7">
            <a:extLst>
              <a:ext uri="{FF2B5EF4-FFF2-40B4-BE49-F238E27FC236}">
                <a16:creationId xmlns:a16="http://schemas.microsoft.com/office/drawing/2014/main" id="{65CFE37F-4822-47A7-88D3-3284CD2942E5}"/>
              </a:ext>
            </a:extLst>
          </p:cNvPr>
          <p:cNvSpPr/>
          <p:nvPr/>
        </p:nvSpPr>
        <p:spPr>
          <a:xfrm>
            <a:off x="539020" y="2550497"/>
            <a:ext cx="1261884" cy="523220"/>
          </a:xfrm>
          <a:prstGeom prst="rect">
            <a:avLst/>
          </a:prstGeom>
        </p:spPr>
        <p:txBody>
          <a:bodyPr wrap="none">
            <a:spAutoFit/>
          </a:bodyPr>
          <a:lstStyle/>
          <a:p>
            <a:r>
              <a:rPr lang="zh-CN" altLang="en-US" sz="2800" b="1" dirty="0">
                <a:solidFill>
                  <a:srgbClr val="FF0000"/>
                </a:solidFill>
                <a:latin typeface="Times New Roman" panose="02020603050405020304" pitchFamily="18" charset="0"/>
              </a:rPr>
              <a:t>证明：</a:t>
            </a:r>
            <a:endParaRPr lang="zh-CN" altLang="en-US" sz="2800" dirty="0"/>
          </a:p>
        </p:txBody>
      </p:sp>
      <p:graphicFrame>
        <p:nvGraphicFramePr>
          <p:cNvPr id="9" name="对象 8">
            <a:extLst>
              <a:ext uri="{FF2B5EF4-FFF2-40B4-BE49-F238E27FC236}">
                <a16:creationId xmlns:a16="http://schemas.microsoft.com/office/drawing/2014/main" id="{6A24284D-2ADE-4EDB-9331-D28D0FB65F77}"/>
              </a:ext>
            </a:extLst>
          </p:cNvPr>
          <p:cNvGraphicFramePr>
            <a:graphicFrameLocks noChangeAspect="1"/>
          </p:cNvGraphicFramePr>
          <p:nvPr>
            <p:extLst>
              <p:ext uri="{D42A27DB-BD31-4B8C-83A1-F6EECF244321}">
                <p14:modId xmlns:p14="http://schemas.microsoft.com/office/powerpoint/2010/main" val="2997988849"/>
              </p:ext>
            </p:extLst>
          </p:nvPr>
        </p:nvGraphicFramePr>
        <p:xfrm>
          <a:off x="1999190" y="2435436"/>
          <a:ext cx="5132387" cy="998538"/>
        </p:xfrm>
        <a:graphic>
          <a:graphicData uri="http://schemas.openxmlformats.org/presentationml/2006/ole">
            <mc:AlternateContent xmlns:mc="http://schemas.openxmlformats.org/markup-compatibility/2006">
              <mc:Choice xmlns:v="urn:schemas-microsoft-com:vml" Requires="v">
                <p:oleObj spid="_x0000_s225414" name="Equation" r:id="rId5" imgW="2286000" imgH="444240" progId="Equation.DSMT4">
                  <p:embed/>
                </p:oleObj>
              </mc:Choice>
              <mc:Fallback>
                <p:oleObj name="Equation" r:id="rId5" imgW="2286000" imgH="444240" progId="Equation.DSMT4">
                  <p:embed/>
                  <p:pic>
                    <p:nvPicPr>
                      <p:cNvPr id="4" name="对象 3">
                        <a:extLst>
                          <a:ext uri="{FF2B5EF4-FFF2-40B4-BE49-F238E27FC236}">
                            <a16:creationId xmlns:a16="http://schemas.microsoft.com/office/drawing/2014/main" id="{B02AB47E-6F44-4901-B551-A2D8B25DA410}"/>
                          </a:ext>
                        </a:extLst>
                      </p:cNvPr>
                      <p:cNvPicPr/>
                      <p:nvPr/>
                    </p:nvPicPr>
                    <p:blipFill>
                      <a:blip r:embed="rId6"/>
                      <a:stretch>
                        <a:fillRect/>
                      </a:stretch>
                    </p:blipFill>
                    <p:spPr>
                      <a:xfrm>
                        <a:off x="1999190" y="2435436"/>
                        <a:ext cx="5132387" cy="99853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8431163-E0DC-4E57-BFBF-8DE8141C3AA2}"/>
              </a:ext>
            </a:extLst>
          </p:cNvPr>
          <p:cNvGraphicFramePr>
            <a:graphicFrameLocks noChangeAspect="1"/>
          </p:cNvGraphicFramePr>
          <p:nvPr>
            <p:extLst>
              <p:ext uri="{D42A27DB-BD31-4B8C-83A1-F6EECF244321}">
                <p14:modId xmlns:p14="http://schemas.microsoft.com/office/powerpoint/2010/main" val="117288211"/>
              </p:ext>
            </p:extLst>
          </p:nvPr>
        </p:nvGraphicFramePr>
        <p:xfrm>
          <a:off x="7306291" y="2380553"/>
          <a:ext cx="3106737" cy="998538"/>
        </p:xfrm>
        <a:graphic>
          <a:graphicData uri="http://schemas.openxmlformats.org/presentationml/2006/ole">
            <mc:AlternateContent xmlns:mc="http://schemas.openxmlformats.org/markup-compatibility/2006">
              <mc:Choice xmlns:v="urn:schemas-microsoft-com:vml" Requires="v">
                <p:oleObj spid="_x0000_s225415" name="Equation" r:id="rId7" imgW="1384200" imgH="444240" progId="Equation.DSMT4">
                  <p:embed/>
                </p:oleObj>
              </mc:Choice>
              <mc:Fallback>
                <p:oleObj name="Equation" r:id="rId7" imgW="1384200" imgH="444240" progId="Equation.DSMT4">
                  <p:embed/>
                  <p:pic>
                    <p:nvPicPr>
                      <p:cNvPr id="5" name="对象 4">
                        <a:extLst>
                          <a:ext uri="{FF2B5EF4-FFF2-40B4-BE49-F238E27FC236}">
                            <a16:creationId xmlns:a16="http://schemas.microsoft.com/office/drawing/2014/main" id="{898D39AC-1208-4CCF-A119-D1CB5B5F4ADA}"/>
                          </a:ext>
                        </a:extLst>
                      </p:cNvPr>
                      <p:cNvPicPr/>
                      <p:nvPr/>
                    </p:nvPicPr>
                    <p:blipFill>
                      <a:blip r:embed="rId8"/>
                      <a:stretch>
                        <a:fillRect/>
                      </a:stretch>
                    </p:blipFill>
                    <p:spPr>
                      <a:xfrm>
                        <a:off x="7306291" y="2380553"/>
                        <a:ext cx="3106737" cy="998538"/>
                      </a:xfrm>
                      <a:prstGeom prst="rect">
                        <a:avLst/>
                      </a:prstGeom>
                    </p:spPr>
                  </p:pic>
                </p:oleObj>
              </mc:Fallback>
            </mc:AlternateContent>
          </a:graphicData>
        </a:graphic>
      </p:graphicFrame>
      <p:graphicFrame>
        <p:nvGraphicFramePr>
          <p:cNvPr id="11" name="Object 8">
            <a:extLst>
              <a:ext uri="{FF2B5EF4-FFF2-40B4-BE49-F238E27FC236}">
                <a16:creationId xmlns:a16="http://schemas.microsoft.com/office/drawing/2014/main" id="{91058ADF-0B84-4A0A-82C3-B43B438AC0CD}"/>
              </a:ext>
            </a:extLst>
          </p:cNvPr>
          <p:cNvGraphicFramePr>
            <a:graphicFrameLocks noChangeAspect="1"/>
          </p:cNvGraphicFramePr>
          <p:nvPr>
            <p:extLst>
              <p:ext uri="{D42A27DB-BD31-4B8C-83A1-F6EECF244321}">
                <p14:modId xmlns:p14="http://schemas.microsoft.com/office/powerpoint/2010/main" val="3765254404"/>
              </p:ext>
            </p:extLst>
          </p:nvPr>
        </p:nvGraphicFramePr>
        <p:xfrm>
          <a:off x="1692841" y="3623160"/>
          <a:ext cx="4867361" cy="1121665"/>
        </p:xfrm>
        <a:graphic>
          <a:graphicData uri="http://schemas.openxmlformats.org/presentationml/2006/ole">
            <mc:AlternateContent xmlns:mc="http://schemas.openxmlformats.org/markup-compatibility/2006">
              <mc:Choice xmlns:v="urn:schemas-microsoft-com:vml" Requires="v">
                <p:oleObj spid="_x0000_s225416" name="Equation" r:id="rId9" imgW="1930320" imgH="444240" progId="Equation.DSMT4">
                  <p:embed/>
                </p:oleObj>
              </mc:Choice>
              <mc:Fallback>
                <p:oleObj name="Equation" r:id="rId9" imgW="1930320" imgH="444240" progId="Equation.DSMT4">
                  <p:embed/>
                  <p:pic>
                    <p:nvPicPr>
                      <p:cNvPr id="6" name="Object 8">
                        <a:extLst>
                          <a:ext uri="{FF2B5EF4-FFF2-40B4-BE49-F238E27FC236}">
                            <a16:creationId xmlns:a16="http://schemas.microsoft.com/office/drawing/2014/main" id="{FAAA006A-0FBE-487A-9D13-DFC7F92A920B}"/>
                          </a:ext>
                        </a:extLst>
                      </p:cNvPr>
                      <p:cNvPicPr>
                        <a:picLocks noChangeAspect="1" noChangeArrowheads="1"/>
                      </p:cNvPicPr>
                      <p:nvPr/>
                    </p:nvPicPr>
                    <p:blipFill>
                      <a:blip r:embed="rId10"/>
                      <a:srcRect/>
                      <a:stretch>
                        <a:fillRect/>
                      </a:stretch>
                    </p:blipFill>
                    <p:spPr bwMode="auto">
                      <a:xfrm>
                        <a:off x="1692841" y="3623160"/>
                        <a:ext cx="4867361" cy="1121665"/>
                      </a:xfrm>
                      <a:prstGeom prst="rect">
                        <a:avLst/>
                      </a:prstGeom>
                      <a:noFill/>
                      <a:ln>
                        <a:noFill/>
                      </a:ln>
                      <a:effectLst/>
                      <a:extLst/>
                    </p:spPr>
                  </p:pic>
                </p:oleObj>
              </mc:Fallback>
            </mc:AlternateContent>
          </a:graphicData>
        </a:graphic>
      </p:graphicFrame>
      <p:graphicFrame>
        <p:nvGraphicFramePr>
          <p:cNvPr id="12" name="Object 8">
            <a:extLst>
              <a:ext uri="{FF2B5EF4-FFF2-40B4-BE49-F238E27FC236}">
                <a16:creationId xmlns:a16="http://schemas.microsoft.com/office/drawing/2014/main" id="{59FE6456-A6FF-4BE0-A4D4-83B8C2DB8224}"/>
              </a:ext>
            </a:extLst>
          </p:cNvPr>
          <p:cNvGraphicFramePr>
            <a:graphicFrameLocks noChangeAspect="1"/>
          </p:cNvGraphicFramePr>
          <p:nvPr>
            <p:extLst>
              <p:ext uri="{D42A27DB-BD31-4B8C-83A1-F6EECF244321}">
                <p14:modId xmlns:p14="http://schemas.microsoft.com/office/powerpoint/2010/main" val="2859728942"/>
              </p:ext>
            </p:extLst>
          </p:nvPr>
        </p:nvGraphicFramePr>
        <p:xfrm>
          <a:off x="6714299" y="3554651"/>
          <a:ext cx="3784860" cy="1250228"/>
        </p:xfrm>
        <a:graphic>
          <a:graphicData uri="http://schemas.openxmlformats.org/presentationml/2006/ole">
            <mc:AlternateContent xmlns:mc="http://schemas.openxmlformats.org/markup-compatibility/2006">
              <mc:Choice xmlns:v="urn:schemas-microsoft-com:vml" Requires="v">
                <p:oleObj spid="_x0000_s225417" name="Equation" r:id="rId11" imgW="1346040" imgH="444240" progId="Equation.DSMT4">
                  <p:embed/>
                </p:oleObj>
              </mc:Choice>
              <mc:Fallback>
                <p:oleObj name="Equation" r:id="rId11" imgW="1346040" imgH="444240" progId="Equation.DSMT4">
                  <p:embed/>
                  <p:pic>
                    <p:nvPicPr>
                      <p:cNvPr id="7" name="Object 8">
                        <a:extLst>
                          <a:ext uri="{FF2B5EF4-FFF2-40B4-BE49-F238E27FC236}">
                            <a16:creationId xmlns:a16="http://schemas.microsoft.com/office/drawing/2014/main" id="{C2AB4AA9-54EE-4E4D-ACA0-AD01C12B7BD8}"/>
                          </a:ext>
                        </a:extLst>
                      </p:cNvPr>
                      <p:cNvPicPr>
                        <a:picLocks noChangeAspect="1" noChangeArrowheads="1"/>
                      </p:cNvPicPr>
                      <p:nvPr/>
                    </p:nvPicPr>
                    <p:blipFill>
                      <a:blip r:embed="rId12"/>
                      <a:srcRect/>
                      <a:stretch>
                        <a:fillRect/>
                      </a:stretch>
                    </p:blipFill>
                    <p:spPr bwMode="auto">
                      <a:xfrm>
                        <a:off x="6714299" y="3554651"/>
                        <a:ext cx="3784860" cy="1250228"/>
                      </a:xfrm>
                      <a:prstGeom prst="rect">
                        <a:avLst/>
                      </a:prstGeom>
                      <a:noFill/>
                      <a:ln>
                        <a:noFill/>
                      </a:ln>
                      <a:effectLst/>
                      <a:extLst/>
                    </p:spPr>
                  </p:pic>
                </p:oleObj>
              </mc:Fallback>
            </mc:AlternateContent>
          </a:graphicData>
        </a:graphic>
      </p:graphicFrame>
      <p:graphicFrame>
        <p:nvGraphicFramePr>
          <p:cNvPr id="13" name="对象 12">
            <a:extLst>
              <a:ext uri="{FF2B5EF4-FFF2-40B4-BE49-F238E27FC236}">
                <a16:creationId xmlns:a16="http://schemas.microsoft.com/office/drawing/2014/main" id="{0C862389-83A2-4939-9C2B-8BF16994113A}"/>
              </a:ext>
            </a:extLst>
          </p:cNvPr>
          <p:cNvGraphicFramePr>
            <a:graphicFrameLocks noChangeAspect="1"/>
          </p:cNvGraphicFramePr>
          <p:nvPr>
            <p:extLst>
              <p:ext uri="{D42A27DB-BD31-4B8C-83A1-F6EECF244321}">
                <p14:modId xmlns:p14="http://schemas.microsoft.com/office/powerpoint/2010/main" val="2158087417"/>
              </p:ext>
            </p:extLst>
          </p:nvPr>
        </p:nvGraphicFramePr>
        <p:xfrm>
          <a:off x="3094111" y="4660560"/>
          <a:ext cx="3106737" cy="998538"/>
        </p:xfrm>
        <a:graphic>
          <a:graphicData uri="http://schemas.openxmlformats.org/presentationml/2006/ole">
            <mc:AlternateContent xmlns:mc="http://schemas.openxmlformats.org/markup-compatibility/2006">
              <mc:Choice xmlns:v="urn:schemas-microsoft-com:vml" Requires="v">
                <p:oleObj spid="_x0000_s225418" name="Equation" r:id="rId13" imgW="1384200" imgH="444240" progId="Equation.DSMT4">
                  <p:embed/>
                </p:oleObj>
              </mc:Choice>
              <mc:Fallback>
                <p:oleObj name="Equation" r:id="rId13" imgW="1384200" imgH="444240" progId="Equation.DSMT4">
                  <p:embed/>
                  <p:pic>
                    <p:nvPicPr>
                      <p:cNvPr id="8" name="对象 7">
                        <a:extLst>
                          <a:ext uri="{FF2B5EF4-FFF2-40B4-BE49-F238E27FC236}">
                            <a16:creationId xmlns:a16="http://schemas.microsoft.com/office/drawing/2014/main" id="{FD9C4F7E-F44F-46C6-BA7B-A3F508216F63}"/>
                          </a:ext>
                        </a:extLst>
                      </p:cNvPr>
                      <p:cNvPicPr/>
                      <p:nvPr/>
                    </p:nvPicPr>
                    <p:blipFill>
                      <a:blip r:embed="rId14"/>
                      <a:stretch>
                        <a:fillRect/>
                      </a:stretch>
                    </p:blipFill>
                    <p:spPr>
                      <a:xfrm>
                        <a:off x="3094111" y="4660560"/>
                        <a:ext cx="3106737" cy="998538"/>
                      </a:xfrm>
                      <a:prstGeom prst="rect">
                        <a:avLst/>
                      </a:prstGeom>
                    </p:spPr>
                  </p:pic>
                </p:oleObj>
              </mc:Fallback>
            </mc:AlternateContent>
          </a:graphicData>
        </a:graphic>
      </p:graphicFrame>
      <p:sp>
        <p:nvSpPr>
          <p:cNvPr id="14" name="AutoShape 35">
            <a:extLst>
              <a:ext uri="{FF2B5EF4-FFF2-40B4-BE49-F238E27FC236}">
                <a16:creationId xmlns:a16="http://schemas.microsoft.com/office/drawing/2014/main" id="{F670078D-A608-43FC-A510-0695F53E440B}"/>
              </a:ext>
            </a:extLst>
          </p:cNvPr>
          <p:cNvSpPr>
            <a:spLocks noChangeArrowheads="1"/>
          </p:cNvSpPr>
          <p:nvPr/>
        </p:nvSpPr>
        <p:spPr bwMode="auto">
          <a:xfrm>
            <a:off x="2338553" y="5961041"/>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15" name="对象 14">
            <a:extLst>
              <a:ext uri="{FF2B5EF4-FFF2-40B4-BE49-F238E27FC236}">
                <a16:creationId xmlns:a16="http://schemas.microsoft.com/office/drawing/2014/main" id="{22BA4ED7-0728-450C-9374-D8A3BFEFF244}"/>
              </a:ext>
            </a:extLst>
          </p:cNvPr>
          <p:cNvGraphicFramePr>
            <a:graphicFrameLocks noChangeAspect="1"/>
          </p:cNvGraphicFramePr>
          <p:nvPr>
            <p:extLst>
              <p:ext uri="{D42A27DB-BD31-4B8C-83A1-F6EECF244321}">
                <p14:modId xmlns:p14="http://schemas.microsoft.com/office/powerpoint/2010/main" val="1473326852"/>
              </p:ext>
            </p:extLst>
          </p:nvPr>
        </p:nvGraphicFramePr>
        <p:xfrm>
          <a:off x="4093646" y="5782225"/>
          <a:ext cx="3308350" cy="884238"/>
        </p:xfrm>
        <a:graphic>
          <a:graphicData uri="http://schemas.openxmlformats.org/presentationml/2006/ole">
            <mc:AlternateContent xmlns:mc="http://schemas.openxmlformats.org/markup-compatibility/2006">
              <mc:Choice xmlns:v="urn:schemas-microsoft-com:vml" Requires="v">
                <p:oleObj spid="_x0000_s225419" name="Equation" r:id="rId15" imgW="1473120" imgH="393480" progId="Equation.DSMT4">
                  <p:embed/>
                </p:oleObj>
              </mc:Choice>
              <mc:Fallback>
                <p:oleObj name="Equation" r:id="rId15" imgW="1473120" imgH="393480" progId="Equation.DSMT4">
                  <p:embed/>
                  <p:pic>
                    <p:nvPicPr>
                      <p:cNvPr id="10" name="对象 9">
                        <a:extLst>
                          <a:ext uri="{FF2B5EF4-FFF2-40B4-BE49-F238E27FC236}">
                            <a16:creationId xmlns:a16="http://schemas.microsoft.com/office/drawing/2014/main" id="{31C1C7C2-8D85-484B-8891-DFF2380B0F25}"/>
                          </a:ext>
                        </a:extLst>
                      </p:cNvPr>
                      <p:cNvPicPr/>
                      <p:nvPr/>
                    </p:nvPicPr>
                    <p:blipFill>
                      <a:blip r:embed="rId16"/>
                      <a:stretch>
                        <a:fillRect/>
                      </a:stretch>
                    </p:blipFill>
                    <p:spPr>
                      <a:xfrm>
                        <a:off x="4093646" y="5782225"/>
                        <a:ext cx="3308350" cy="884238"/>
                      </a:xfrm>
                      <a:prstGeom prst="rect">
                        <a:avLst/>
                      </a:prstGeom>
                    </p:spPr>
                  </p:pic>
                </p:oleObj>
              </mc:Fallback>
            </mc:AlternateContent>
          </a:graphicData>
        </a:graphic>
      </p:graphicFrame>
      <p:sp>
        <p:nvSpPr>
          <p:cNvPr id="16" name="Rectangle 28">
            <a:extLst>
              <a:ext uri="{FF2B5EF4-FFF2-40B4-BE49-F238E27FC236}">
                <a16:creationId xmlns:a16="http://schemas.microsoft.com/office/drawing/2014/main" id="{01C0FFC0-9B6B-4449-A0C2-DD2C8DCBF4B1}"/>
              </a:ext>
            </a:extLst>
          </p:cNvPr>
          <p:cNvSpPr>
            <a:spLocks noChangeArrowheads="1"/>
          </p:cNvSpPr>
          <p:nvPr/>
        </p:nvSpPr>
        <p:spPr bwMode="auto">
          <a:xfrm>
            <a:off x="8100520" y="5962734"/>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9900"/>
                </a:solidFill>
                <a:latin typeface="Calibri" panose="020F0502020204030204" pitchFamily="34" charset="0"/>
              </a:rPr>
              <a:t>满足含时间薛定谔方程</a:t>
            </a:r>
          </a:p>
        </p:txBody>
      </p:sp>
    </p:spTree>
    <p:extLst>
      <p:ext uri="{BB962C8B-B14F-4D97-AF65-F5344CB8AC3E}">
        <p14:creationId xmlns:p14="http://schemas.microsoft.com/office/powerpoint/2010/main" val="149195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ircle(in)">
                                      <p:cBhvr>
                                        <p:cTn id="39" dur="2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90"/>
                                          </p:val>
                                        </p:tav>
                                        <p:tav tm="100000">
                                          <p:val>
                                            <p:fltVal val="0"/>
                                          </p:val>
                                        </p:tav>
                                      </p:tavLst>
                                    </p:anim>
                                    <p:animEffect transition="in" filter="fade">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arn(inVertical)">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1000" fill="hold"/>
                                        <p:tgtEl>
                                          <p:spTgt spid="15"/>
                                        </p:tgtEl>
                                        <p:attrNameLst>
                                          <p:attrName>ppt_w</p:attrName>
                                        </p:attrNameLst>
                                      </p:cBhvr>
                                      <p:tavLst>
                                        <p:tav tm="0">
                                          <p:val>
                                            <p:fltVal val="0"/>
                                          </p:val>
                                        </p:tav>
                                        <p:tav tm="100000">
                                          <p:val>
                                            <p:strVal val="#ppt_w"/>
                                          </p:val>
                                        </p:tav>
                                      </p:tavLst>
                                    </p:anim>
                                    <p:anim calcmode="lin" valueType="num">
                                      <p:cBhvr>
                                        <p:cTn id="72" dur="1000" fill="hold"/>
                                        <p:tgtEl>
                                          <p:spTgt spid="15"/>
                                        </p:tgtEl>
                                        <p:attrNameLst>
                                          <p:attrName>ppt_h</p:attrName>
                                        </p:attrNameLst>
                                      </p:cBhvr>
                                      <p:tavLst>
                                        <p:tav tm="0">
                                          <p:val>
                                            <p:fltVal val="0"/>
                                          </p:val>
                                        </p:tav>
                                        <p:tav tm="100000">
                                          <p:val>
                                            <p:strVal val="#ppt_h"/>
                                          </p:val>
                                        </p:tav>
                                      </p:tavLst>
                                    </p:anim>
                                    <p:anim calcmode="lin" valueType="num">
                                      <p:cBhvr>
                                        <p:cTn id="73" dur="1000" fill="hold"/>
                                        <p:tgtEl>
                                          <p:spTgt spid="15"/>
                                        </p:tgtEl>
                                        <p:attrNameLst>
                                          <p:attrName>style.rotation</p:attrName>
                                        </p:attrNameLst>
                                      </p:cBhvr>
                                      <p:tavLst>
                                        <p:tav tm="0">
                                          <p:val>
                                            <p:fltVal val="90"/>
                                          </p:val>
                                        </p:tav>
                                        <p:tav tm="100000">
                                          <p:val>
                                            <p:fltVal val="0"/>
                                          </p:val>
                                        </p:tav>
                                      </p:tavLst>
                                    </p:anim>
                                    <p:animEffect transition="in" filter="fade">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P spid="14" grpId="0" animBg="1"/>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F56DC4-6734-4938-A80A-066BAF67DCCF}"/>
              </a:ext>
            </a:extLst>
          </p:cNvPr>
          <p:cNvSpPr/>
          <p:nvPr/>
        </p:nvSpPr>
        <p:spPr>
          <a:xfrm>
            <a:off x="651633" y="368633"/>
            <a:ext cx="10410092" cy="2677656"/>
          </a:xfrm>
          <a:prstGeom prst="rect">
            <a:avLst/>
          </a:prstGeom>
        </p:spPr>
        <p:txBody>
          <a:bodyPr wrap="square">
            <a:spAutoFit/>
          </a:bodyPr>
          <a:lstStyle/>
          <a:p>
            <a:r>
              <a:rPr lang="zh-CN" altLang="en-US" sz="2800" b="1" dirty="0">
                <a:solidFill>
                  <a:srgbClr val="FF0000"/>
                </a:solidFill>
              </a:rPr>
              <a:t>测量假设：</a:t>
            </a:r>
            <a:r>
              <a:rPr lang="zh-CN" altLang="en-US" sz="2800" b="1" dirty="0">
                <a:solidFill>
                  <a:srgbClr val="3333FF"/>
                </a:solidFill>
              </a:rPr>
              <a:t>当一个量子系统处于量子态      时，对力学量      的进行测量的结果一定为该力学量算符的本征值之一，测量结果为     的概率为 </a:t>
            </a:r>
            <a:endParaRPr lang="en-US" altLang="zh-CN" sz="2800" b="1" dirty="0">
              <a:solidFill>
                <a:srgbClr val="3333FF"/>
              </a:solidFill>
            </a:endParaRPr>
          </a:p>
          <a:p>
            <a:endParaRPr lang="en-US" altLang="zh-CN" sz="2800" b="1" dirty="0">
              <a:solidFill>
                <a:srgbClr val="3333FF"/>
              </a:solidFill>
            </a:endParaRPr>
          </a:p>
          <a:p>
            <a:r>
              <a:rPr lang="zh-CN" altLang="en-US" sz="2800" b="1" dirty="0">
                <a:solidFill>
                  <a:srgbClr val="009900"/>
                </a:solidFill>
              </a:rPr>
              <a:t>这里                       为力学量     的本征方程。当测量完成后，该量子系统塌缩至       。</a:t>
            </a:r>
          </a:p>
        </p:txBody>
      </p:sp>
      <p:graphicFrame>
        <p:nvGraphicFramePr>
          <p:cNvPr id="5" name="对象 4">
            <a:extLst>
              <a:ext uri="{FF2B5EF4-FFF2-40B4-BE49-F238E27FC236}">
                <a16:creationId xmlns:a16="http://schemas.microsoft.com/office/drawing/2014/main" id="{BBE6B80D-E226-4389-BF04-81E793D91E14}"/>
              </a:ext>
            </a:extLst>
          </p:cNvPr>
          <p:cNvGraphicFramePr>
            <a:graphicFrameLocks noChangeAspect="1"/>
          </p:cNvGraphicFramePr>
          <p:nvPr>
            <p:extLst>
              <p:ext uri="{D42A27DB-BD31-4B8C-83A1-F6EECF244321}">
                <p14:modId xmlns:p14="http://schemas.microsoft.com/office/powerpoint/2010/main" val="4163281383"/>
              </p:ext>
            </p:extLst>
          </p:nvPr>
        </p:nvGraphicFramePr>
        <p:xfrm>
          <a:off x="6682094" y="368633"/>
          <a:ext cx="562708" cy="562708"/>
        </p:xfrm>
        <a:graphic>
          <a:graphicData uri="http://schemas.openxmlformats.org/presentationml/2006/ole">
            <mc:AlternateContent xmlns:mc="http://schemas.openxmlformats.org/markup-compatibility/2006">
              <mc:Choice xmlns:v="urn:schemas-microsoft-com:vml" Requires="v">
                <p:oleObj spid="_x0000_s215262" name="Equation" r:id="rId3" imgW="164885" imgH="164885" progId="Equation.DSMT4">
                  <p:embed/>
                </p:oleObj>
              </mc:Choice>
              <mc:Fallback>
                <p:oleObj name="Equation" r:id="rId3" imgW="164885" imgH="164885" progId="Equation.DSMT4">
                  <p:embed/>
                  <p:pic>
                    <p:nvPicPr>
                      <p:cNvPr id="4" name="对象 3">
                        <a:extLst>
                          <a:ext uri="{FF2B5EF4-FFF2-40B4-BE49-F238E27FC236}">
                            <a16:creationId xmlns:a16="http://schemas.microsoft.com/office/drawing/2014/main" id="{8E5A3B92-66C7-4544-98C3-BCB80AE87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094" y="368633"/>
                        <a:ext cx="562708" cy="56270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D8EBB77B-24C1-4BB5-95A4-3C031CF8083A}"/>
              </a:ext>
            </a:extLst>
          </p:cNvPr>
          <p:cNvGraphicFramePr>
            <a:graphicFrameLocks noChangeAspect="1"/>
          </p:cNvGraphicFramePr>
          <p:nvPr>
            <p:extLst>
              <p:ext uri="{D42A27DB-BD31-4B8C-83A1-F6EECF244321}">
                <p14:modId xmlns:p14="http://schemas.microsoft.com/office/powerpoint/2010/main" val="3413042405"/>
              </p:ext>
            </p:extLst>
          </p:nvPr>
        </p:nvGraphicFramePr>
        <p:xfrm>
          <a:off x="9637363" y="265340"/>
          <a:ext cx="485335" cy="596268"/>
        </p:xfrm>
        <a:graphic>
          <a:graphicData uri="http://schemas.openxmlformats.org/presentationml/2006/ole">
            <mc:AlternateContent xmlns:mc="http://schemas.openxmlformats.org/markup-compatibility/2006">
              <mc:Choice xmlns:v="urn:schemas-microsoft-com:vml" Requires="v">
                <p:oleObj spid="_x0000_s215263" name="Equation" r:id="rId5" imgW="164957" imgH="203024" progId="Equation.DSMT4">
                  <p:embed/>
                </p:oleObj>
              </mc:Choice>
              <mc:Fallback>
                <p:oleObj name="Equation" r:id="rId5" imgW="164957" imgH="203024" progId="Equation.DSMT4">
                  <p:embed/>
                  <p:pic>
                    <p:nvPicPr>
                      <p:cNvPr id="6" name="对象 5">
                        <a:extLst>
                          <a:ext uri="{FF2B5EF4-FFF2-40B4-BE49-F238E27FC236}">
                            <a16:creationId xmlns:a16="http://schemas.microsoft.com/office/drawing/2014/main" id="{E35194D4-CD20-4F60-8A25-50A4480E77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7363" y="265340"/>
                        <a:ext cx="485335" cy="59626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8389CA9D-BEE7-480E-8438-C96EB62C7FE5}"/>
              </a:ext>
            </a:extLst>
          </p:cNvPr>
          <p:cNvGraphicFramePr>
            <a:graphicFrameLocks noChangeAspect="1"/>
          </p:cNvGraphicFramePr>
          <p:nvPr>
            <p:extLst>
              <p:ext uri="{D42A27DB-BD31-4B8C-83A1-F6EECF244321}">
                <p14:modId xmlns:p14="http://schemas.microsoft.com/office/powerpoint/2010/main" val="2329221434"/>
              </p:ext>
            </p:extLst>
          </p:nvPr>
        </p:nvGraphicFramePr>
        <p:xfrm>
          <a:off x="10310857" y="718868"/>
          <a:ext cx="562708" cy="729997"/>
        </p:xfrm>
        <a:graphic>
          <a:graphicData uri="http://schemas.openxmlformats.org/presentationml/2006/ole">
            <mc:AlternateContent xmlns:mc="http://schemas.openxmlformats.org/markup-compatibility/2006">
              <mc:Choice xmlns:v="urn:schemas-microsoft-com:vml" Requires="v">
                <p:oleObj spid="_x0000_s215264" name="Equation" r:id="rId7" imgW="177646" imgH="228402" progId="Equation.DSMT4">
                  <p:embed/>
                </p:oleObj>
              </mc:Choice>
              <mc:Fallback>
                <p:oleObj name="Equation" r:id="rId7" imgW="177646" imgH="228402" progId="Equation.DSMT4">
                  <p:embed/>
                  <p:pic>
                    <p:nvPicPr>
                      <p:cNvPr id="8" name="对象 7">
                        <a:extLst>
                          <a:ext uri="{FF2B5EF4-FFF2-40B4-BE49-F238E27FC236}">
                            <a16:creationId xmlns:a16="http://schemas.microsoft.com/office/drawing/2014/main" id="{B4D75C23-B930-465D-9222-8EF9D90C5E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0857" y="718868"/>
                        <a:ext cx="562708" cy="72999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608AF3C0-3237-46F8-BA3D-8782840BA020}"/>
              </a:ext>
            </a:extLst>
          </p:cNvPr>
          <p:cNvGraphicFramePr>
            <a:graphicFrameLocks noChangeAspect="1"/>
          </p:cNvGraphicFramePr>
          <p:nvPr>
            <p:extLst>
              <p:ext uri="{D42A27DB-BD31-4B8C-83A1-F6EECF244321}">
                <p14:modId xmlns:p14="http://schemas.microsoft.com/office/powerpoint/2010/main" val="2546951805"/>
              </p:ext>
            </p:extLst>
          </p:nvPr>
        </p:nvGraphicFramePr>
        <p:xfrm>
          <a:off x="2711153" y="1077794"/>
          <a:ext cx="3072175" cy="974434"/>
        </p:xfrm>
        <a:graphic>
          <a:graphicData uri="http://schemas.openxmlformats.org/presentationml/2006/ole">
            <mc:AlternateContent xmlns:mc="http://schemas.openxmlformats.org/markup-compatibility/2006">
              <mc:Choice xmlns:v="urn:schemas-microsoft-com:vml" Requires="v">
                <p:oleObj spid="_x0000_s215265" name="Equation" r:id="rId9" imgW="1079280" imgH="342720" progId="Equation.DSMT4">
                  <p:embed/>
                </p:oleObj>
              </mc:Choice>
              <mc:Fallback>
                <p:oleObj name="Equation" r:id="rId9" imgW="1079280" imgH="342720" progId="Equation.DSMT4">
                  <p:embed/>
                  <p:pic>
                    <p:nvPicPr>
                      <p:cNvPr id="10" name="对象 9">
                        <a:extLst>
                          <a:ext uri="{FF2B5EF4-FFF2-40B4-BE49-F238E27FC236}">
                            <a16:creationId xmlns:a16="http://schemas.microsoft.com/office/drawing/2014/main" id="{74D7713B-850A-447D-8CE9-9A8F6E26A64A}"/>
                          </a:ext>
                        </a:extLst>
                      </p:cNvPr>
                      <p:cNvPicPr>
                        <a:picLocks noChangeAspect="1" noChangeArrowheads="1"/>
                      </p:cNvPicPr>
                      <p:nvPr/>
                    </p:nvPicPr>
                    <p:blipFill>
                      <a:blip r:embed="rId10"/>
                      <a:srcRect/>
                      <a:stretch>
                        <a:fillRect/>
                      </a:stretch>
                    </p:blipFill>
                    <p:spPr bwMode="auto">
                      <a:xfrm>
                        <a:off x="2711153" y="1077794"/>
                        <a:ext cx="3072175" cy="97443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48B8B252-12DB-40F6-BA73-53874912B01F}"/>
              </a:ext>
            </a:extLst>
          </p:cNvPr>
          <p:cNvGraphicFramePr>
            <a:graphicFrameLocks noChangeAspect="1"/>
          </p:cNvGraphicFramePr>
          <p:nvPr>
            <p:extLst>
              <p:ext uri="{D42A27DB-BD31-4B8C-83A1-F6EECF244321}">
                <p14:modId xmlns:p14="http://schemas.microsoft.com/office/powerpoint/2010/main" val="2751873840"/>
              </p:ext>
            </p:extLst>
          </p:nvPr>
        </p:nvGraphicFramePr>
        <p:xfrm>
          <a:off x="1721439" y="1966628"/>
          <a:ext cx="1911877" cy="689317"/>
        </p:xfrm>
        <a:graphic>
          <a:graphicData uri="http://schemas.openxmlformats.org/presentationml/2006/ole">
            <mc:AlternateContent xmlns:mc="http://schemas.openxmlformats.org/markup-compatibility/2006">
              <mc:Choice xmlns:v="urn:schemas-microsoft-com:vml" Requires="v">
                <p:oleObj spid="_x0000_s215266" name="Equation" r:id="rId11" imgW="698197" imgH="253890" progId="Equation.DSMT4">
                  <p:embed/>
                </p:oleObj>
              </mc:Choice>
              <mc:Fallback>
                <p:oleObj name="Equation" r:id="rId11" imgW="698197" imgH="253890" progId="Equation.DSMT4">
                  <p:embed/>
                  <p:pic>
                    <p:nvPicPr>
                      <p:cNvPr id="12" name="对象 11">
                        <a:extLst>
                          <a:ext uri="{FF2B5EF4-FFF2-40B4-BE49-F238E27FC236}">
                            <a16:creationId xmlns:a16="http://schemas.microsoft.com/office/drawing/2014/main" id="{BE34856E-D737-4B36-BD34-12B3FD7AFE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1439" y="1966628"/>
                        <a:ext cx="1911877" cy="689317"/>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4201DECF-4027-4ED9-98C0-44686B8C3AAE}"/>
              </a:ext>
            </a:extLst>
          </p:cNvPr>
          <p:cNvGraphicFramePr>
            <a:graphicFrameLocks noChangeAspect="1"/>
          </p:cNvGraphicFramePr>
          <p:nvPr>
            <p:extLst>
              <p:ext uri="{D42A27DB-BD31-4B8C-83A1-F6EECF244321}">
                <p14:modId xmlns:p14="http://schemas.microsoft.com/office/powerpoint/2010/main" val="1343260627"/>
              </p:ext>
            </p:extLst>
          </p:nvPr>
        </p:nvGraphicFramePr>
        <p:xfrm>
          <a:off x="2893885" y="2359128"/>
          <a:ext cx="555674" cy="720872"/>
        </p:xfrm>
        <a:graphic>
          <a:graphicData uri="http://schemas.openxmlformats.org/presentationml/2006/ole">
            <mc:AlternateContent xmlns:mc="http://schemas.openxmlformats.org/markup-compatibility/2006">
              <mc:Choice xmlns:v="urn:schemas-microsoft-com:vml" Requires="v">
                <p:oleObj spid="_x0000_s215267" name="Equation" r:id="rId13" imgW="177646" imgH="228402" progId="Equation.DSMT4">
                  <p:embed/>
                </p:oleObj>
              </mc:Choice>
              <mc:Fallback>
                <p:oleObj name="Equation" r:id="rId13" imgW="177646" imgH="228402" progId="Equation.DSMT4">
                  <p:embed/>
                  <p:pic>
                    <p:nvPicPr>
                      <p:cNvPr id="14" name="对象 13">
                        <a:extLst>
                          <a:ext uri="{FF2B5EF4-FFF2-40B4-BE49-F238E27FC236}">
                            <a16:creationId xmlns:a16="http://schemas.microsoft.com/office/drawing/2014/main" id="{F456AFDC-5900-4BB8-AACE-408CEB9F2A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3885" y="2359128"/>
                        <a:ext cx="555674" cy="720872"/>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0D0884A1-1627-405A-8E21-A248B1C8EF9E}"/>
              </a:ext>
            </a:extLst>
          </p:cNvPr>
          <p:cNvGraphicFramePr>
            <a:graphicFrameLocks noChangeAspect="1"/>
          </p:cNvGraphicFramePr>
          <p:nvPr>
            <p:extLst>
              <p:ext uri="{D42A27DB-BD31-4B8C-83A1-F6EECF244321}">
                <p14:modId xmlns:p14="http://schemas.microsoft.com/office/powerpoint/2010/main" val="2639569026"/>
              </p:ext>
            </p:extLst>
          </p:nvPr>
        </p:nvGraphicFramePr>
        <p:xfrm>
          <a:off x="5077086" y="1986020"/>
          <a:ext cx="485335" cy="596268"/>
        </p:xfrm>
        <a:graphic>
          <a:graphicData uri="http://schemas.openxmlformats.org/presentationml/2006/ole">
            <mc:AlternateContent xmlns:mc="http://schemas.openxmlformats.org/markup-compatibility/2006">
              <mc:Choice xmlns:v="urn:schemas-microsoft-com:vml" Requires="v">
                <p:oleObj spid="_x0000_s215268" name="Equation" r:id="rId5" imgW="164957" imgH="203024" progId="Equation.DSMT4">
                  <p:embed/>
                </p:oleObj>
              </mc:Choice>
              <mc:Fallback>
                <p:oleObj name="Equation" r:id="rId5" imgW="164957" imgH="203024" progId="Equation.DSMT4">
                  <p:embed/>
                  <p:pic>
                    <p:nvPicPr>
                      <p:cNvPr id="27" name="对象 26">
                        <a:extLst>
                          <a:ext uri="{FF2B5EF4-FFF2-40B4-BE49-F238E27FC236}">
                            <a16:creationId xmlns:a16="http://schemas.microsoft.com/office/drawing/2014/main" id="{9FAB0C27-67BF-40F9-BE4B-E9C253228A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7086" y="1986020"/>
                        <a:ext cx="485335" cy="596268"/>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1F4C77F2-CBCF-4D5B-8E5C-890960DF65DD}"/>
              </a:ext>
            </a:extLst>
          </p:cNvPr>
          <p:cNvSpPr/>
          <p:nvPr/>
        </p:nvSpPr>
        <p:spPr>
          <a:xfrm>
            <a:off x="620852" y="3167390"/>
            <a:ext cx="2339102" cy="523220"/>
          </a:xfrm>
          <a:prstGeom prst="rect">
            <a:avLst/>
          </a:prstGeom>
        </p:spPr>
        <p:txBody>
          <a:bodyPr wrap="none">
            <a:spAutoFit/>
          </a:bodyPr>
          <a:lstStyle/>
          <a:p>
            <a:r>
              <a:rPr lang="zh-CN" altLang="en-US" sz="2800" b="1" dirty="0">
                <a:solidFill>
                  <a:srgbClr val="FF00FF"/>
                </a:solidFill>
                <a:latin typeface="Calibri" panose="020F0502020204030204" pitchFamily="34" charset="0"/>
              </a:rPr>
              <a:t>一般波函数为</a:t>
            </a:r>
            <a:endParaRPr lang="zh-CN" altLang="en-US" sz="2800" dirty="0">
              <a:solidFill>
                <a:srgbClr val="FF00FF"/>
              </a:solidFill>
            </a:endParaRPr>
          </a:p>
        </p:txBody>
      </p:sp>
      <p:graphicFrame>
        <p:nvGraphicFramePr>
          <p:cNvPr id="13" name="Object 15">
            <a:extLst>
              <a:ext uri="{FF2B5EF4-FFF2-40B4-BE49-F238E27FC236}">
                <a16:creationId xmlns:a16="http://schemas.microsoft.com/office/drawing/2014/main" id="{00EDAAA3-0DCC-42A7-8507-FF03B3DB8E70}"/>
              </a:ext>
            </a:extLst>
          </p:cNvPr>
          <p:cNvGraphicFramePr>
            <a:graphicFrameLocks noChangeAspect="1"/>
          </p:cNvGraphicFramePr>
          <p:nvPr>
            <p:extLst>
              <p:ext uri="{D42A27DB-BD31-4B8C-83A1-F6EECF244321}">
                <p14:modId xmlns:p14="http://schemas.microsoft.com/office/powerpoint/2010/main" val="3977978421"/>
              </p:ext>
            </p:extLst>
          </p:nvPr>
        </p:nvGraphicFramePr>
        <p:xfrm>
          <a:off x="3237791" y="2764631"/>
          <a:ext cx="7486650" cy="1328737"/>
        </p:xfrm>
        <a:graphic>
          <a:graphicData uri="http://schemas.openxmlformats.org/presentationml/2006/ole">
            <mc:AlternateContent xmlns:mc="http://schemas.openxmlformats.org/markup-compatibility/2006">
              <mc:Choice xmlns:v="urn:schemas-microsoft-com:vml" Requires="v">
                <p:oleObj spid="_x0000_s215269" name="Equation" r:id="rId15" imgW="2717640" imgH="444240" progId="Equation.DSMT4">
                  <p:embed/>
                </p:oleObj>
              </mc:Choice>
              <mc:Fallback>
                <p:oleObj name="Equation" r:id="rId15" imgW="2717640" imgH="444240" progId="Equation.DSMT4">
                  <p:embed/>
                  <p:pic>
                    <p:nvPicPr>
                      <p:cNvPr id="3" name="Object 15">
                        <a:extLst>
                          <a:ext uri="{FF2B5EF4-FFF2-40B4-BE49-F238E27FC236}">
                            <a16:creationId xmlns:a16="http://schemas.microsoft.com/office/drawing/2014/main" id="{D76B185F-CFC9-4335-8AEC-EB16FC484D3A}"/>
                          </a:ext>
                        </a:extLst>
                      </p:cNvPr>
                      <p:cNvPicPr>
                        <a:picLocks noChangeAspect="1" noChangeArrowheads="1"/>
                      </p:cNvPicPr>
                      <p:nvPr/>
                    </p:nvPicPr>
                    <p:blipFill>
                      <a:blip r:embed="rId16"/>
                      <a:srcRect/>
                      <a:stretch>
                        <a:fillRect/>
                      </a:stretch>
                    </p:blipFill>
                    <p:spPr bwMode="auto">
                      <a:xfrm>
                        <a:off x="3237791" y="2764631"/>
                        <a:ext cx="7486650"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a:extLst>
              <a:ext uri="{FF2B5EF4-FFF2-40B4-BE49-F238E27FC236}">
                <a16:creationId xmlns:a16="http://schemas.microsoft.com/office/drawing/2014/main" id="{9960A94D-EFCD-44B1-8FDE-4E5532EC754D}"/>
              </a:ext>
            </a:extLst>
          </p:cNvPr>
          <p:cNvSpPr/>
          <p:nvPr/>
        </p:nvSpPr>
        <p:spPr>
          <a:xfrm>
            <a:off x="1148802" y="4352433"/>
            <a:ext cx="7369186" cy="523220"/>
          </a:xfrm>
          <a:prstGeom prst="rect">
            <a:avLst/>
          </a:prstGeom>
        </p:spPr>
        <p:txBody>
          <a:bodyPr wrap="square">
            <a:spAutoFit/>
          </a:bodyPr>
          <a:lstStyle/>
          <a:p>
            <a:r>
              <a:rPr lang="zh-CN" altLang="en-US" sz="2800" b="1" dirty="0">
                <a:solidFill>
                  <a:srgbClr val="C00000"/>
                </a:solidFill>
              </a:rPr>
              <a:t>时刻</a:t>
            </a:r>
            <a:r>
              <a:rPr lang="en-US" altLang="zh-CN" sz="2800" b="1" dirty="0"/>
              <a:t>t</a:t>
            </a:r>
            <a:r>
              <a:rPr lang="zh-CN" altLang="en-US" sz="2800" b="1" dirty="0">
                <a:solidFill>
                  <a:srgbClr val="C00000"/>
                </a:solidFill>
              </a:rPr>
              <a:t>对能量进行测量的结果为       的概率为    </a:t>
            </a:r>
            <a:endParaRPr lang="zh-CN" altLang="en-US" sz="2800" dirty="0">
              <a:solidFill>
                <a:srgbClr val="C00000"/>
              </a:solidFill>
            </a:endParaRPr>
          </a:p>
        </p:txBody>
      </p:sp>
      <p:graphicFrame>
        <p:nvGraphicFramePr>
          <p:cNvPr id="15" name="对象 14">
            <a:extLst>
              <a:ext uri="{FF2B5EF4-FFF2-40B4-BE49-F238E27FC236}">
                <a16:creationId xmlns:a16="http://schemas.microsoft.com/office/drawing/2014/main" id="{AD49DF18-D777-45CD-85BE-D3F2CCA7BA6E}"/>
              </a:ext>
            </a:extLst>
          </p:cNvPr>
          <p:cNvGraphicFramePr>
            <a:graphicFrameLocks noChangeAspect="1"/>
          </p:cNvGraphicFramePr>
          <p:nvPr>
            <p:extLst>
              <p:ext uri="{D42A27DB-BD31-4B8C-83A1-F6EECF244321}">
                <p14:modId xmlns:p14="http://schemas.microsoft.com/office/powerpoint/2010/main" val="3814016671"/>
              </p:ext>
            </p:extLst>
          </p:nvPr>
        </p:nvGraphicFramePr>
        <p:xfrm>
          <a:off x="6127051" y="4333284"/>
          <a:ext cx="601662" cy="730250"/>
        </p:xfrm>
        <a:graphic>
          <a:graphicData uri="http://schemas.openxmlformats.org/presentationml/2006/ole">
            <mc:AlternateContent xmlns:mc="http://schemas.openxmlformats.org/markup-compatibility/2006">
              <mc:Choice xmlns:v="urn:schemas-microsoft-com:vml" Requires="v">
                <p:oleObj spid="_x0000_s215270" name="Equation" r:id="rId17" imgW="190440" imgH="228600" progId="Equation.DSMT4">
                  <p:embed/>
                </p:oleObj>
              </mc:Choice>
              <mc:Fallback>
                <p:oleObj name="Equation" r:id="rId17" imgW="190440" imgH="228600" progId="Equation.DSMT4">
                  <p:embed/>
                  <p:pic>
                    <p:nvPicPr>
                      <p:cNvPr id="7" name="对象 6">
                        <a:extLst>
                          <a:ext uri="{FF2B5EF4-FFF2-40B4-BE49-F238E27FC236}">
                            <a16:creationId xmlns:a16="http://schemas.microsoft.com/office/drawing/2014/main" id="{8389CA9D-BEE7-480E-8438-C96EB62C7FE5}"/>
                          </a:ext>
                        </a:extLst>
                      </p:cNvPr>
                      <p:cNvPicPr>
                        <a:picLocks noChangeAspect="1" noChangeArrowheads="1"/>
                      </p:cNvPicPr>
                      <p:nvPr/>
                    </p:nvPicPr>
                    <p:blipFill>
                      <a:blip r:embed="rId18"/>
                      <a:srcRect/>
                      <a:stretch>
                        <a:fillRect/>
                      </a:stretch>
                    </p:blipFill>
                    <p:spPr bwMode="auto">
                      <a:xfrm>
                        <a:off x="6127051" y="4333284"/>
                        <a:ext cx="601662" cy="730250"/>
                      </a:xfrm>
                      <a:prstGeom prst="rect">
                        <a:avLst/>
                      </a:prstGeom>
                      <a:noFill/>
                    </p:spPr>
                  </p:pic>
                </p:oleObj>
              </mc:Fallback>
            </mc:AlternateContent>
          </a:graphicData>
        </a:graphic>
      </p:graphicFrame>
      <p:graphicFrame>
        <p:nvGraphicFramePr>
          <p:cNvPr id="17" name="Object 15">
            <a:extLst>
              <a:ext uri="{FF2B5EF4-FFF2-40B4-BE49-F238E27FC236}">
                <a16:creationId xmlns:a16="http://schemas.microsoft.com/office/drawing/2014/main" id="{3DD0763D-CC5A-49DD-A21C-F9A7D328E387}"/>
              </a:ext>
            </a:extLst>
          </p:cNvPr>
          <p:cNvGraphicFramePr>
            <a:graphicFrameLocks noChangeAspect="1"/>
          </p:cNvGraphicFramePr>
          <p:nvPr>
            <p:extLst>
              <p:ext uri="{D42A27DB-BD31-4B8C-83A1-F6EECF244321}">
                <p14:modId xmlns:p14="http://schemas.microsoft.com/office/powerpoint/2010/main" val="156010423"/>
              </p:ext>
            </p:extLst>
          </p:nvPr>
        </p:nvGraphicFramePr>
        <p:xfrm>
          <a:off x="2711153" y="4997384"/>
          <a:ext cx="2903537" cy="1519238"/>
        </p:xfrm>
        <a:graphic>
          <a:graphicData uri="http://schemas.openxmlformats.org/presentationml/2006/ole">
            <mc:AlternateContent xmlns:mc="http://schemas.openxmlformats.org/markup-compatibility/2006">
              <mc:Choice xmlns:v="urn:schemas-microsoft-com:vml" Requires="v">
                <p:oleObj spid="_x0000_s215271" name="Equation" r:id="rId19" imgW="1054080" imgH="507960" progId="Equation.DSMT4">
                  <p:embed/>
                </p:oleObj>
              </mc:Choice>
              <mc:Fallback>
                <p:oleObj name="Equation" r:id="rId19" imgW="1054080" imgH="507960" progId="Equation.DSMT4">
                  <p:embed/>
                  <p:pic>
                    <p:nvPicPr>
                      <p:cNvPr id="16" name="Object 15">
                        <a:extLst>
                          <a:ext uri="{FF2B5EF4-FFF2-40B4-BE49-F238E27FC236}">
                            <a16:creationId xmlns:a16="http://schemas.microsoft.com/office/drawing/2014/main" id="{4861AA63-9D46-4185-A728-DF7049FB5E5A}"/>
                          </a:ext>
                        </a:extLst>
                      </p:cNvPr>
                      <p:cNvPicPr>
                        <a:picLocks noChangeAspect="1" noChangeArrowheads="1"/>
                      </p:cNvPicPr>
                      <p:nvPr/>
                    </p:nvPicPr>
                    <p:blipFill>
                      <a:blip r:embed="rId20"/>
                      <a:srcRect/>
                      <a:stretch>
                        <a:fillRect/>
                      </a:stretch>
                    </p:blipFill>
                    <p:spPr bwMode="auto">
                      <a:xfrm>
                        <a:off x="2711153" y="4997384"/>
                        <a:ext cx="2903537"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8057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circle(in)">
                                      <p:cBhvr>
                                        <p:cTn id="52" dur="2000"/>
                                        <p:tgtEl>
                                          <p:spTgt spid="14"/>
                                        </p:tgtEl>
                                      </p:cBhvr>
                                    </p:animEffect>
                                  </p:childTnLst>
                                </p:cTn>
                              </p:par>
                              <p:par>
                                <p:cTn id="53" presetID="6" presetClass="entr" presetSubtype="16"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circle(in)">
                                      <p:cBhvr>
                                        <p:cTn id="55" dur="20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ppt_x"/>
                                          </p:val>
                                        </p:tav>
                                        <p:tav tm="100000">
                                          <p:val>
                                            <p:strVal val="#ppt_x"/>
                                          </p:val>
                                        </p:tav>
                                      </p:tavLst>
                                    </p:anim>
                                    <p:anim calcmode="lin" valueType="num">
                                      <p:cBhvr additive="base">
                                        <p:cTn id="6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FA87E045-FE60-419C-A2B1-BB040CAA8AA6}"/>
              </a:ext>
            </a:extLst>
          </p:cNvPr>
          <p:cNvGraphicFramePr>
            <a:graphicFrameLocks noChangeAspect="1"/>
          </p:cNvGraphicFramePr>
          <p:nvPr>
            <p:extLst>
              <p:ext uri="{D42A27DB-BD31-4B8C-83A1-F6EECF244321}">
                <p14:modId xmlns:p14="http://schemas.microsoft.com/office/powerpoint/2010/main" val="2738756801"/>
              </p:ext>
            </p:extLst>
          </p:nvPr>
        </p:nvGraphicFramePr>
        <p:xfrm>
          <a:off x="8051896" y="1335616"/>
          <a:ext cx="3962400" cy="1074737"/>
        </p:xfrm>
        <a:graphic>
          <a:graphicData uri="http://schemas.openxmlformats.org/presentationml/2006/ole">
            <mc:AlternateContent xmlns:mc="http://schemas.openxmlformats.org/markup-compatibility/2006">
              <mc:Choice xmlns:v="urn:schemas-microsoft-com:vml" Requires="v">
                <p:oleObj spid="_x0000_s119718" r:id="rId3" imgW="1257072" imgH="343068" progId="Equation.3">
                  <p:embed/>
                </p:oleObj>
              </mc:Choice>
              <mc:Fallback>
                <p:oleObj r:id="rId3" imgW="1257072" imgH="343068" progId="Equation.3">
                  <p:embed/>
                  <p:pic>
                    <p:nvPicPr>
                      <p:cNvPr id="2" name="Object 2">
                        <a:extLst>
                          <a:ext uri="{FF2B5EF4-FFF2-40B4-BE49-F238E27FC236}">
                            <a16:creationId xmlns:a16="http://schemas.microsoft.com/office/drawing/2014/main" id="{427C6694-1E22-45D2-BB48-C1D3A94F9F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1896" y="1335616"/>
                        <a:ext cx="39624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a:extLst>
              <a:ext uri="{FF2B5EF4-FFF2-40B4-BE49-F238E27FC236}">
                <a16:creationId xmlns:a16="http://schemas.microsoft.com/office/drawing/2014/main" id="{861AF871-96FE-41FE-A733-2BF6442266B9}"/>
              </a:ext>
            </a:extLst>
          </p:cNvPr>
          <p:cNvSpPr txBox="1">
            <a:spLocks noChangeArrowheads="1"/>
          </p:cNvSpPr>
          <p:nvPr/>
        </p:nvSpPr>
        <p:spPr bwMode="auto">
          <a:xfrm>
            <a:off x="2875059" y="1299437"/>
            <a:ext cx="7158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动量为</a:t>
            </a:r>
            <a:r>
              <a:rPr lang="zh-CN" altLang="zh-CN" sz="2800" b="1" i="1" dirty="0">
                <a:solidFill>
                  <a:srgbClr val="FF0000"/>
                </a:solidFill>
                <a:latin typeface="Century Schoolbook" panose="02040604050505020304" pitchFamily="18" charset="0"/>
              </a:rPr>
              <a:t>P</a:t>
            </a:r>
            <a:r>
              <a:rPr lang="zh-CN" altLang="zh-CN" sz="2800" b="1" dirty="0">
                <a:solidFill>
                  <a:srgbClr val="008000"/>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008000"/>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008000"/>
                </a:solidFill>
                <a:latin typeface="Century Schoolbook" panose="02040604050505020304" pitchFamily="18" charset="0"/>
              </a:rPr>
              <a:t>的自由粒子，</a:t>
            </a:r>
            <a:r>
              <a:rPr lang="zh-CN" altLang="zh-CN" sz="2800" b="1" i="1" dirty="0">
                <a:solidFill>
                  <a:srgbClr val="008000"/>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沿 </a:t>
            </a:r>
            <a:r>
              <a:rPr lang="zh-CN" altLang="zh-CN" sz="2800" b="1" i="1" dirty="0">
                <a:solidFill>
                  <a:srgbClr val="008000"/>
                </a:solidFill>
                <a:latin typeface="Century Schoolbook" panose="02040604050505020304" pitchFamily="18" charset="0"/>
              </a:rPr>
              <a:t>x </a:t>
            </a:r>
            <a:r>
              <a:rPr lang="zh-CN" altLang="zh-CN" sz="2800" b="1" dirty="0">
                <a:solidFill>
                  <a:srgbClr val="008000"/>
                </a:solidFill>
                <a:latin typeface="Century Schoolbook" panose="02040604050505020304" pitchFamily="18" charset="0"/>
              </a:rPr>
              <a:t>轴运动的波函数为：</a:t>
            </a:r>
          </a:p>
        </p:txBody>
      </p:sp>
      <p:sp>
        <p:nvSpPr>
          <p:cNvPr id="4" name="Rectangle 19">
            <a:extLst>
              <a:ext uri="{FF2B5EF4-FFF2-40B4-BE49-F238E27FC236}">
                <a16:creationId xmlns:a16="http://schemas.microsoft.com/office/drawing/2014/main" id="{5E12E885-7338-4CF3-A679-589DCFBE3407}"/>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3B932C7D-C22C-4F4D-88F4-73A6AA6EC3F4}"/>
              </a:ext>
            </a:extLst>
          </p:cNvPr>
          <p:cNvGraphicFramePr>
            <a:graphicFrameLocks noChangeAspect="1"/>
          </p:cNvGraphicFramePr>
          <p:nvPr>
            <p:extLst>
              <p:ext uri="{D42A27DB-BD31-4B8C-83A1-F6EECF244321}">
                <p14:modId xmlns:p14="http://schemas.microsoft.com/office/powerpoint/2010/main" val="1056034385"/>
              </p:ext>
            </p:extLst>
          </p:nvPr>
        </p:nvGraphicFramePr>
        <p:xfrm>
          <a:off x="7337425" y="127000"/>
          <a:ext cx="4227513" cy="527050"/>
        </p:xfrm>
        <a:graphic>
          <a:graphicData uri="http://schemas.openxmlformats.org/presentationml/2006/ole">
            <mc:AlternateContent xmlns:mc="http://schemas.openxmlformats.org/markup-compatibility/2006">
              <mc:Choice xmlns:v="urn:schemas-microsoft-com:vml" Requires="v">
                <p:oleObj spid="_x0000_s119719" name="Equation" r:id="rId5" imgW="1650960" imgH="203040" progId="Equation.DSMT4">
                  <p:embed/>
                </p:oleObj>
              </mc:Choice>
              <mc:Fallback>
                <p:oleObj name="Equation" r:id="rId5" imgW="1650960" imgH="203040" progId="Equation.DSMT4">
                  <p:embed/>
                  <p:pic>
                    <p:nvPicPr>
                      <p:cNvPr id="5" name="Object 16">
                        <a:extLst>
                          <a:ext uri="{FF2B5EF4-FFF2-40B4-BE49-F238E27FC236}">
                            <a16:creationId xmlns:a16="http://schemas.microsoft.com/office/drawing/2014/main" id="{2FAF9150-8E94-4AB5-8709-EADA5042329D}"/>
                          </a:ext>
                        </a:extLst>
                      </p:cNvPr>
                      <p:cNvPicPr>
                        <a:picLocks noChangeAspect="1" noChangeArrowheads="1"/>
                      </p:cNvPicPr>
                      <p:nvPr/>
                    </p:nvPicPr>
                    <p:blipFill>
                      <a:blip r:embed="rId6"/>
                      <a:srcRect/>
                      <a:stretch>
                        <a:fillRect/>
                      </a:stretch>
                    </p:blipFill>
                    <p:spPr bwMode="auto">
                      <a:xfrm>
                        <a:off x="7337425" y="127000"/>
                        <a:ext cx="422751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A7DDAED7-25F5-413F-825C-2918D45FCE5D}"/>
              </a:ext>
            </a:extLst>
          </p:cNvPr>
          <p:cNvSpPr>
            <a:spLocks noChangeArrowheads="1"/>
          </p:cNvSpPr>
          <p:nvPr/>
        </p:nvSpPr>
        <p:spPr bwMode="auto">
          <a:xfrm>
            <a:off x="1624818" y="215434"/>
            <a:ext cx="50995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a:t>
            </a:r>
            <a:r>
              <a:rPr lang="en-US" altLang="zh-CN" sz="2800" b="1" dirty="0">
                <a:solidFill>
                  <a:srgbClr val="FF0000"/>
                </a:solidFill>
                <a:latin typeface="Times New Roman" panose="02020603050405020304" pitchFamily="18" charset="0"/>
                <a:cs typeface="Times New Roman" panose="02020603050405020304" pitchFamily="18" charset="0"/>
              </a:rPr>
              <a:t>t=0</a:t>
            </a:r>
            <a:r>
              <a:rPr lang="zh-CN" altLang="en-US" sz="2800" b="1" dirty="0">
                <a:solidFill>
                  <a:srgbClr val="0000FF"/>
                </a:solidFill>
                <a:latin typeface="Times New Roman" panose="02020603050405020304" pitchFamily="18" charset="0"/>
                <a:cs typeface="Times New Roman" panose="02020603050405020304" pitchFamily="18" charset="0"/>
              </a:rPr>
              <a:t>时粒子的状态为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7" name="Rectangle 18">
            <a:extLst>
              <a:ext uri="{FF2B5EF4-FFF2-40B4-BE49-F238E27FC236}">
                <a16:creationId xmlns:a16="http://schemas.microsoft.com/office/drawing/2014/main" id="{7926E12D-8C60-461C-B400-AAEA64C0BF11}"/>
              </a:ext>
            </a:extLst>
          </p:cNvPr>
          <p:cNvSpPr>
            <a:spLocks noChangeArrowheads="1"/>
          </p:cNvSpPr>
          <p:nvPr/>
        </p:nvSpPr>
        <p:spPr bwMode="auto">
          <a:xfrm>
            <a:off x="1200856" y="859002"/>
            <a:ext cx="10679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。已知粒子质量为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时刻</a:t>
            </a:r>
            <a:r>
              <a:rPr lang="en-US" altLang="zh-CN" sz="2800" b="1" dirty="0">
                <a:solidFill>
                  <a:srgbClr val="FF0000"/>
                </a:solidFill>
                <a:latin typeface="Times New Roman" panose="02020603050405020304" pitchFamily="18" charset="0"/>
                <a:cs typeface="Times New Roman" panose="02020603050405020304" pitchFamily="18" charset="0"/>
              </a:rPr>
              <a:t>t</a:t>
            </a:r>
            <a:r>
              <a:rPr lang="zh-CN" altLang="en-US" sz="2800" b="1" dirty="0">
                <a:solidFill>
                  <a:srgbClr val="0000FF"/>
                </a:solidFill>
                <a:latin typeface="Times New Roman" panose="02020603050405020304" pitchFamily="18" charset="0"/>
                <a:cs typeface="Times New Roman" panose="02020603050405020304" pitchFamily="18" charset="0"/>
              </a:rPr>
              <a:t>的波函数</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33700572-BEA4-4AFD-A3C3-66A61485EC27}"/>
              </a:ext>
            </a:extLst>
          </p:cNvPr>
          <p:cNvGraphicFramePr>
            <a:graphicFrameLocks noChangeAspect="1"/>
          </p:cNvGraphicFramePr>
          <p:nvPr>
            <p:extLst>
              <p:ext uri="{D42A27DB-BD31-4B8C-83A1-F6EECF244321}">
                <p14:modId xmlns:p14="http://schemas.microsoft.com/office/powerpoint/2010/main" val="4136354712"/>
              </p:ext>
            </p:extLst>
          </p:nvPr>
        </p:nvGraphicFramePr>
        <p:xfrm>
          <a:off x="3314932" y="730649"/>
          <a:ext cx="1218639" cy="636587"/>
        </p:xfrm>
        <a:graphic>
          <a:graphicData uri="http://schemas.openxmlformats.org/presentationml/2006/ole">
            <mc:AlternateContent xmlns:mc="http://schemas.openxmlformats.org/markup-compatibility/2006">
              <mc:Choice xmlns:v="urn:schemas-microsoft-com:vml" Requires="v">
                <p:oleObj spid="_x0000_s119720" name="Equation" r:id="rId7" imgW="558720" imgH="203040" progId="Equation.DSMT4">
                  <p:embed/>
                </p:oleObj>
              </mc:Choice>
              <mc:Fallback>
                <p:oleObj name="Equation" r:id="rId7" imgW="558720" imgH="203040" progId="Equation.DSMT4">
                  <p:embed/>
                  <p:pic>
                    <p:nvPicPr>
                      <p:cNvPr id="8" name="Object 2">
                        <a:extLst>
                          <a:ext uri="{FF2B5EF4-FFF2-40B4-BE49-F238E27FC236}">
                            <a16:creationId xmlns:a16="http://schemas.microsoft.com/office/drawing/2014/main" id="{07C80303-3BE3-4421-9BC7-1761853711C1}"/>
                          </a:ext>
                        </a:extLst>
                      </p:cNvPr>
                      <p:cNvPicPr>
                        <a:picLocks noChangeAspect="1" noChangeArrowheads="1"/>
                      </p:cNvPicPr>
                      <p:nvPr/>
                    </p:nvPicPr>
                    <p:blipFill>
                      <a:blip r:embed="rId8"/>
                      <a:srcRect/>
                      <a:stretch>
                        <a:fillRect/>
                      </a:stretch>
                    </p:blipFill>
                    <p:spPr bwMode="auto">
                      <a:xfrm>
                        <a:off x="3314932" y="730649"/>
                        <a:ext cx="1218639" cy="636587"/>
                      </a:xfrm>
                      <a:prstGeom prst="rect">
                        <a:avLst/>
                      </a:prstGeom>
                      <a:noFill/>
                      <a:ln>
                        <a:noFill/>
                      </a:ln>
                      <a:effectLst/>
                      <a:extLst/>
                    </p:spPr>
                  </p:pic>
                </p:oleObj>
              </mc:Fallback>
            </mc:AlternateContent>
          </a:graphicData>
        </a:graphic>
      </p:graphicFrame>
      <p:graphicFrame>
        <p:nvGraphicFramePr>
          <p:cNvPr id="9" name="Object 16">
            <a:extLst>
              <a:ext uri="{FF2B5EF4-FFF2-40B4-BE49-F238E27FC236}">
                <a16:creationId xmlns:a16="http://schemas.microsoft.com/office/drawing/2014/main" id="{D2C113ED-C04D-49E9-8508-AC4FF4558201}"/>
              </a:ext>
            </a:extLst>
          </p:cNvPr>
          <p:cNvGraphicFramePr>
            <a:graphicFrameLocks noChangeAspect="1"/>
          </p:cNvGraphicFramePr>
          <p:nvPr>
            <p:extLst>
              <p:ext uri="{D42A27DB-BD31-4B8C-83A1-F6EECF244321}">
                <p14:modId xmlns:p14="http://schemas.microsoft.com/office/powerpoint/2010/main" val="3320530656"/>
              </p:ext>
            </p:extLst>
          </p:nvPr>
        </p:nvGraphicFramePr>
        <p:xfrm>
          <a:off x="1298614" y="2355268"/>
          <a:ext cx="5624513" cy="1250950"/>
        </p:xfrm>
        <a:graphic>
          <a:graphicData uri="http://schemas.openxmlformats.org/presentationml/2006/ole">
            <mc:AlternateContent xmlns:mc="http://schemas.openxmlformats.org/markup-compatibility/2006">
              <mc:Choice xmlns:v="urn:schemas-microsoft-com:vml" Requires="v">
                <p:oleObj spid="_x0000_s119721" name="Equation" r:id="rId9" imgW="2197080" imgH="482400" progId="Equation.DSMT4">
                  <p:embed/>
                </p:oleObj>
              </mc:Choice>
              <mc:Fallback>
                <p:oleObj name="Equation" r:id="rId9" imgW="2197080" imgH="482400" progId="Equation.DSMT4">
                  <p:embed/>
                  <p:pic>
                    <p:nvPicPr>
                      <p:cNvPr id="9" name="Object 16">
                        <a:extLst>
                          <a:ext uri="{FF2B5EF4-FFF2-40B4-BE49-F238E27FC236}">
                            <a16:creationId xmlns:a16="http://schemas.microsoft.com/office/drawing/2014/main" id="{28F3E668-BDF7-401C-9ABB-8EEFF0919585}"/>
                          </a:ext>
                        </a:extLst>
                      </p:cNvPr>
                      <p:cNvPicPr>
                        <a:picLocks noChangeAspect="1" noChangeArrowheads="1"/>
                      </p:cNvPicPr>
                      <p:nvPr/>
                    </p:nvPicPr>
                    <p:blipFill>
                      <a:blip r:embed="rId10"/>
                      <a:srcRect/>
                      <a:stretch>
                        <a:fillRect/>
                      </a:stretch>
                    </p:blipFill>
                    <p:spPr bwMode="auto">
                      <a:xfrm>
                        <a:off x="1298614" y="2355268"/>
                        <a:ext cx="5624513"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6">
            <a:extLst>
              <a:ext uri="{FF2B5EF4-FFF2-40B4-BE49-F238E27FC236}">
                <a16:creationId xmlns:a16="http://schemas.microsoft.com/office/drawing/2014/main" id="{B30E2297-51D4-4F06-B3B5-F5E095EA88A1}"/>
              </a:ext>
            </a:extLst>
          </p:cNvPr>
          <p:cNvGraphicFramePr>
            <a:graphicFrameLocks noChangeAspect="1"/>
          </p:cNvGraphicFramePr>
          <p:nvPr>
            <p:extLst>
              <p:ext uri="{D42A27DB-BD31-4B8C-83A1-F6EECF244321}">
                <p14:modId xmlns:p14="http://schemas.microsoft.com/office/powerpoint/2010/main" val="2004319546"/>
              </p:ext>
            </p:extLst>
          </p:nvPr>
        </p:nvGraphicFramePr>
        <p:xfrm>
          <a:off x="6850063" y="2369293"/>
          <a:ext cx="4714875" cy="1020762"/>
        </p:xfrm>
        <a:graphic>
          <a:graphicData uri="http://schemas.openxmlformats.org/presentationml/2006/ole">
            <mc:AlternateContent xmlns:mc="http://schemas.openxmlformats.org/markup-compatibility/2006">
              <mc:Choice xmlns:v="urn:schemas-microsoft-com:vml" Requires="v">
                <p:oleObj spid="_x0000_s119722" name="Equation" r:id="rId11" imgW="1841400" imgH="393480" progId="Equation.DSMT4">
                  <p:embed/>
                </p:oleObj>
              </mc:Choice>
              <mc:Fallback>
                <p:oleObj name="Equation" r:id="rId11" imgW="1841400" imgH="393480" progId="Equation.DSMT4">
                  <p:embed/>
                  <p:pic>
                    <p:nvPicPr>
                      <p:cNvPr id="10" name="Object 16">
                        <a:extLst>
                          <a:ext uri="{FF2B5EF4-FFF2-40B4-BE49-F238E27FC236}">
                            <a16:creationId xmlns:a16="http://schemas.microsoft.com/office/drawing/2014/main" id="{C4643A8B-66D7-4B54-849F-1E7E463B4F80}"/>
                          </a:ext>
                        </a:extLst>
                      </p:cNvPr>
                      <p:cNvPicPr>
                        <a:picLocks noChangeAspect="1" noChangeArrowheads="1"/>
                      </p:cNvPicPr>
                      <p:nvPr/>
                    </p:nvPicPr>
                    <p:blipFill>
                      <a:blip r:embed="rId12"/>
                      <a:srcRect/>
                      <a:stretch>
                        <a:fillRect/>
                      </a:stretch>
                    </p:blipFill>
                    <p:spPr bwMode="auto">
                      <a:xfrm>
                        <a:off x="6850063" y="2369293"/>
                        <a:ext cx="471487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
            <a:extLst>
              <a:ext uri="{FF2B5EF4-FFF2-40B4-BE49-F238E27FC236}">
                <a16:creationId xmlns:a16="http://schemas.microsoft.com/office/drawing/2014/main" id="{212ECC6C-D832-4284-8996-7271B170D576}"/>
              </a:ext>
            </a:extLst>
          </p:cNvPr>
          <p:cNvGraphicFramePr>
            <a:graphicFrameLocks noChangeAspect="1"/>
          </p:cNvGraphicFramePr>
          <p:nvPr>
            <p:extLst>
              <p:ext uri="{D42A27DB-BD31-4B8C-83A1-F6EECF244321}">
                <p14:modId xmlns:p14="http://schemas.microsoft.com/office/powerpoint/2010/main" val="4139247047"/>
              </p:ext>
            </p:extLst>
          </p:nvPr>
        </p:nvGraphicFramePr>
        <p:xfrm>
          <a:off x="1648222" y="3218633"/>
          <a:ext cx="4041775" cy="1154113"/>
        </p:xfrm>
        <a:graphic>
          <a:graphicData uri="http://schemas.openxmlformats.org/presentationml/2006/ole">
            <mc:AlternateContent xmlns:mc="http://schemas.openxmlformats.org/markup-compatibility/2006">
              <mc:Choice xmlns:v="urn:schemas-microsoft-com:vml" Requires="v">
                <p:oleObj spid="_x0000_s119723" name="Equation" r:id="rId13" imgW="1282680" imgH="368280" progId="Equation.DSMT4">
                  <p:embed/>
                </p:oleObj>
              </mc:Choice>
              <mc:Fallback>
                <p:oleObj name="Equation" r:id="rId13" imgW="1282680" imgH="368280" progId="Equation.DSMT4">
                  <p:embed/>
                  <p:pic>
                    <p:nvPicPr>
                      <p:cNvPr id="12" name="Object 2">
                        <a:extLst>
                          <a:ext uri="{FF2B5EF4-FFF2-40B4-BE49-F238E27FC236}">
                            <a16:creationId xmlns:a16="http://schemas.microsoft.com/office/drawing/2014/main" id="{D9009C73-0BC7-4D30-9289-7B820314F4D1}"/>
                          </a:ext>
                        </a:extLst>
                      </p:cNvPr>
                      <p:cNvPicPr>
                        <a:picLocks noChangeAspect="1" noChangeArrowheads="1"/>
                      </p:cNvPicPr>
                      <p:nvPr/>
                    </p:nvPicPr>
                    <p:blipFill>
                      <a:blip r:embed="rId14"/>
                      <a:srcRect/>
                      <a:stretch>
                        <a:fillRect/>
                      </a:stretch>
                    </p:blipFill>
                    <p:spPr bwMode="auto">
                      <a:xfrm>
                        <a:off x="1648222" y="3218633"/>
                        <a:ext cx="40417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6">
            <a:extLst>
              <a:ext uri="{FF2B5EF4-FFF2-40B4-BE49-F238E27FC236}">
                <a16:creationId xmlns:a16="http://schemas.microsoft.com/office/drawing/2014/main" id="{1AEEF7DD-3E9F-4260-96AF-4357C288E839}"/>
              </a:ext>
            </a:extLst>
          </p:cNvPr>
          <p:cNvGraphicFramePr>
            <a:graphicFrameLocks noChangeAspect="1"/>
          </p:cNvGraphicFramePr>
          <p:nvPr>
            <p:extLst>
              <p:ext uri="{D42A27DB-BD31-4B8C-83A1-F6EECF244321}">
                <p14:modId xmlns:p14="http://schemas.microsoft.com/office/powerpoint/2010/main" val="1912724455"/>
              </p:ext>
            </p:extLst>
          </p:nvPr>
        </p:nvGraphicFramePr>
        <p:xfrm>
          <a:off x="541338" y="4432300"/>
          <a:ext cx="6535737" cy="1284288"/>
        </p:xfrm>
        <a:graphic>
          <a:graphicData uri="http://schemas.openxmlformats.org/presentationml/2006/ole">
            <mc:AlternateContent xmlns:mc="http://schemas.openxmlformats.org/markup-compatibility/2006">
              <mc:Choice xmlns:v="urn:schemas-microsoft-com:vml" Requires="v">
                <p:oleObj spid="_x0000_s119724" name="Equation" r:id="rId15" imgW="2552400" imgH="495000" progId="Equation.DSMT4">
                  <p:embed/>
                </p:oleObj>
              </mc:Choice>
              <mc:Fallback>
                <p:oleObj name="Equation" r:id="rId15" imgW="2552400" imgH="495000" progId="Equation.DSMT4">
                  <p:embed/>
                  <p:pic>
                    <p:nvPicPr>
                      <p:cNvPr id="13" name="Object 16">
                        <a:extLst>
                          <a:ext uri="{FF2B5EF4-FFF2-40B4-BE49-F238E27FC236}">
                            <a16:creationId xmlns:a16="http://schemas.microsoft.com/office/drawing/2014/main" id="{A25C013A-DAA1-4AC3-AA98-9641EF05AB29}"/>
                          </a:ext>
                        </a:extLst>
                      </p:cNvPr>
                      <p:cNvPicPr>
                        <a:picLocks noChangeAspect="1" noChangeArrowheads="1"/>
                      </p:cNvPicPr>
                      <p:nvPr/>
                    </p:nvPicPr>
                    <p:blipFill>
                      <a:blip r:embed="rId16"/>
                      <a:srcRect/>
                      <a:stretch>
                        <a:fillRect/>
                      </a:stretch>
                    </p:blipFill>
                    <p:spPr bwMode="auto">
                      <a:xfrm>
                        <a:off x="541338" y="4432300"/>
                        <a:ext cx="6535737"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6">
            <a:extLst>
              <a:ext uri="{FF2B5EF4-FFF2-40B4-BE49-F238E27FC236}">
                <a16:creationId xmlns:a16="http://schemas.microsoft.com/office/drawing/2014/main" id="{A2306583-E013-441D-95B5-DCDFD2895E3D}"/>
              </a:ext>
            </a:extLst>
          </p:cNvPr>
          <p:cNvGraphicFramePr>
            <a:graphicFrameLocks noChangeAspect="1"/>
          </p:cNvGraphicFramePr>
          <p:nvPr>
            <p:extLst>
              <p:ext uri="{D42A27DB-BD31-4B8C-83A1-F6EECF244321}">
                <p14:modId xmlns:p14="http://schemas.microsoft.com/office/powerpoint/2010/main" val="652336309"/>
              </p:ext>
            </p:extLst>
          </p:nvPr>
        </p:nvGraphicFramePr>
        <p:xfrm>
          <a:off x="7385050" y="4635500"/>
          <a:ext cx="3968750" cy="922338"/>
        </p:xfrm>
        <a:graphic>
          <a:graphicData uri="http://schemas.openxmlformats.org/presentationml/2006/ole">
            <mc:AlternateContent xmlns:mc="http://schemas.openxmlformats.org/markup-compatibility/2006">
              <mc:Choice xmlns:v="urn:schemas-microsoft-com:vml" Requires="v">
                <p:oleObj spid="_x0000_s119725" name="Equation" r:id="rId17" imgW="1549080" imgH="355320" progId="Equation.DSMT4">
                  <p:embed/>
                </p:oleObj>
              </mc:Choice>
              <mc:Fallback>
                <p:oleObj name="Equation" r:id="rId17" imgW="1549080" imgH="355320" progId="Equation.DSMT4">
                  <p:embed/>
                  <p:pic>
                    <p:nvPicPr>
                      <p:cNvPr id="14" name="Object 16">
                        <a:extLst>
                          <a:ext uri="{FF2B5EF4-FFF2-40B4-BE49-F238E27FC236}">
                            <a16:creationId xmlns:a16="http://schemas.microsoft.com/office/drawing/2014/main" id="{C397F835-73B2-4986-BA37-EC0871F877E2}"/>
                          </a:ext>
                        </a:extLst>
                      </p:cNvPr>
                      <p:cNvPicPr>
                        <a:picLocks noChangeAspect="1" noChangeArrowheads="1"/>
                      </p:cNvPicPr>
                      <p:nvPr/>
                    </p:nvPicPr>
                    <p:blipFill>
                      <a:blip r:embed="rId18"/>
                      <a:srcRect/>
                      <a:stretch>
                        <a:fillRect/>
                      </a:stretch>
                    </p:blipFill>
                    <p:spPr bwMode="auto">
                      <a:xfrm>
                        <a:off x="7385050" y="4635500"/>
                        <a:ext cx="3968750"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AutoShape 12">
            <a:extLst>
              <a:ext uri="{FF2B5EF4-FFF2-40B4-BE49-F238E27FC236}">
                <a16:creationId xmlns:a16="http://schemas.microsoft.com/office/drawing/2014/main" id="{75F846A1-768E-494A-8A9E-21DE886CD20E}"/>
              </a:ext>
            </a:extLst>
          </p:cNvPr>
          <p:cNvSpPr>
            <a:spLocks noChangeArrowheads="1"/>
          </p:cNvSpPr>
          <p:nvPr/>
        </p:nvSpPr>
        <p:spPr bwMode="auto">
          <a:xfrm>
            <a:off x="8372965" y="3421613"/>
            <a:ext cx="1994508"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5" name="Object 2">
            <a:extLst>
              <a:ext uri="{FF2B5EF4-FFF2-40B4-BE49-F238E27FC236}">
                <a16:creationId xmlns:a16="http://schemas.microsoft.com/office/drawing/2014/main" id="{645FA734-A32F-49C0-AAEF-C400E8C03718}"/>
              </a:ext>
            </a:extLst>
          </p:cNvPr>
          <p:cNvGraphicFramePr>
            <a:graphicFrameLocks noChangeAspect="1"/>
          </p:cNvGraphicFramePr>
          <p:nvPr>
            <p:extLst>
              <p:ext uri="{D42A27DB-BD31-4B8C-83A1-F6EECF244321}">
                <p14:modId xmlns:p14="http://schemas.microsoft.com/office/powerpoint/2010/main" val="4071492225"/>
              </p:ext>
            </p:extLst>
          </p:nvPr>
        </p:nvGraphicFramePr>
        <p:xfrm>
          <a:off x="8003381" y="3900738"/>
          <a:ext cx="2895600" cy="636588"/>
        </p:xfrm>
        <a:graphic>
          <a:graphicData uri="http://schemas.openxmlformats.org/presentationml/2006/ole">
            <mc:AlternateContent xmlns:mc="http://schemas.openxmlformats.org/markup-compatibility/2006">
              <mc:Choice xmlns:v="urn:schemas-microsoft-com:vml" Requires="v">
                <p:oleObj spid="_x0000_s119726" name="Equation" r:id="rId19" imgW="1155600" imgH="203040" progId="Equation.DSMT4">
                  <p:embed/>
                </p:oleObj>
              </mc:Choice>
              <mc:Fallback>
                <p:oleObj name="Equation" r:id="rId19" imgW="1155600" imgH="203040" progId="Equation.DSMT4">
                  <p:embed/>
                  <p:pic>
                    <p:nvPicPr>
                      <p:cNvPr id="41" name="Object 2">
                        <a:extLst>
                          <a:ext uri="{FF2B5EF4-FFF2-40B4-BE49-F238E27FC236}">
                            <a16:creationId xmlns:a16="http://schemas.microsoft.com/office/drawing/2014/main" id="{5263148E-9F9A-4DE9-9BCD-71A46E483BE5}"/>
                          </a:ext>
                        </a:extLst>
                      </p:cNvPr>
                      <p:cNvPicPr>
                        <a:picLocks noChangeAspect="1" noChangeArrowheads="1"/>
                      </p:cNvPicPr>
                      <p:nvPr/>
                    </p:nvPicPr>
                    <p:blipFill>
                      <a:blip r:embed="rId20"/>
                      <a:srcRect/>
                      <a:stretch>
                        <a:fillRect/>
                      </a:stretch>
                    </p:blipFill>
                    <p:spPr bwMode="auto">
                      <a:xfrm>
                        <a:off x="8003381" y="3900738"/>
                        <a:ext cx="2895600" cy="636588"/>
                      </a:xfrm>
                      <a:prstGeom prst="rect">
                        <a:avLst/>
                      </a:prstGeom>
                      <a:solidFill>
                        <a:srgbClr val="FFFF00"/>
                      </a:solidFill>
                      <a:ln>
                        <a:noFill/>
                      </a:ln>
                      <a:effectLst/>
                      <a:extLst/>
                    </p:spPr>
                  </p:pic>
                </p:oleObj>
              </mc:Fallback>
            </mc:AlternateContent>
          </a:graphicData>
        </a:graphic>
      </p:graphicFrame>
      <p:graphicFrame>
        <p:nvGraphicFramePr>
          <p:cNvPr id="16" name="Object 15">
            <a:extLst>
              <a:ext uri="{FF2B5EF4-FFF2-40B4-BE49-F238E27FC236}">
                <a16:creationId xmlns:a16="http://schemas.microsoft.com/office/drawing/2014/main" id="{41DC3CE5-4E37-4AFD-B508-D92978C0B390}"/>
              </a:ext>
            </a:extLst>
          </p:cNvPr>
          <p:cNvGraphicFramePr>
            <a:graphicFrameLocks noChangeAspect="1"/>
          </p:cNvGraphicFramePr>
          <p:nvPr>
            <p:extLst>
              <p:ext uri="{D42A27DB-BD31-4B8C-83A1-F6EECF244321}">
                <p14:modId xmlns:p14="http://schemas.microsoft.com/office/powerpoint/2010/main" val="533497458"/>
              </p:ext>
            </p:extLst>
          </p:nvPr>
        </p:nvGraphicFramePr>
        <p:xfrm>
          <a:off x="4215703" y="5658046"/>
          <a:ext cx="6761027" cy="1199954"/>
        </p:xfrm>
        <a:graphic>
          <a:graphicData uri="http://schemas.openxmlformats.org/presentationml/2006/ole">
            <mc:AlternateContent xmlns:mc="http://schemas.openxmlformats.org/markup-compatibility/2006">
              <mc:Choice xmlns:v="urn:schemas-microsoft-com:vml" Requires="v">
                <p:oleObj spid="_x0000_s119727" name="Equation" r:id="rId21" imgW="2717640" imgH="444240" progId="Equation.DSMT4">
                  <p:embed/>
                </p:oleObj>
              </mc:Choice>
              <mc:Fallback>
                <p:oleObj name="Equation" r:id="rId21" imgW="2717640" imgH="444240" progId="Equation.DSMT4">
                  <p:embed/>
                  <p:pic>
                    <p:nvPicPr>
                      <p:cNvPr id="17" name="Object 15">
                        <a:extLst>
                          <a:ext uri="{FF2B5EF4-FFF2-40B4-BE49-F238E27FC236}">
                            <a16:creationId xmlns:a16="http://schemas.microsoft.com/office/drawing/2014/main" id="{CEE19702-27E3-44E5-AC64-57CA529EF76E}"/>
                          </a:ext>
                        </a:extLst>
                      </p:cNvPr>
                      <p:cNvPicPr>
                        <a:picLocks noChangeAspect="1" noChangeArrowheads="1"/>
                      </p:cNvPicPr>
                      <p:nvPr/>
                    </p:nvPicPr>
                    <p:blipFill>
                      <a:blip r:embed="rId22"/>
                      <a:srcRect/>
                      <a:stretch>
                        <a:fillRect/>
                      </a:stretch>
                    </p:blipFill>
                    <p:spPr bwMode="auto">
                      <a:xfrm>
                        <a:off x="4215703" y="5658046"/>
                        <a:ext cx="6761027" cy="1199954"/>
                      </a:xfrm>
                      <a:prstGeom prst="rect">
                        <a:avLst/>
                      </a:prstGeom>
                      <a:solidFill>
                        <a:srgbClr val="00FFFF"/>
                      </a:solidFill>
                      <a:ln>
                        <a:noFill/>
                      </a:ln>
                      <a:effectLst/>
                      <a:extLst/>
                    </p:spPr>
                  </p:pic>
                </p:oleObj>
              </mc:Fallback>
            </mc:AlternateContent>
          </a:graphicData>
        </a:graphic>
      </p:graphicFrame>
    </p:spTree>
    <p:extLst>
      <p:ext uri="{BB962C8B-B14F-4D97-AF65-F5344CB8AC3E}">
        <p14:creationId xmlns:p14="http://schemas.microsoft.com/office/powerpoint/2010/main" val="392174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7DB343E5-9BE1-4792-9AE0-8C149AC17B58}"/>
              </a:ext>
            </a:extLst>
          </p:cNvPr>
          <p:cNvGraphicFramePr>
            <a:graphicFrameLocks noChangeAspect="1"/>
          </p:cNvGraphicFramePr>
          <p:nvPr>
            <p:extLst>
              <p:ext uri="{D42A27DB-BD31-4B8C-83A1-F6EECF244321}">
                <p14:modId xmlns:p14="http://schemas.microsoft.com/office/powerpoint/2010/main" val="1337832769"/>
              </p:ext>
            </p:extLst>
          </p:nvPr>
        </p:nvGraphicFramePr>
        <p:xfrm>
          <a:off x="1195405" y="2773726"/>
          <a:ext cx="10382305" cy="1259160"/>
        </p:xfrm>
        <a:graphic>
          <a:graphicData uri="http://schemas.openxmlformats.org/presentationml/2006/ole">
            <mc:AlternateContent xmlns:mc="http://schemas.openxmlformats.org/markup-compatibility/2006">
              <mc:Choice xmlns:v="urn:schemas-microsoft-com:vml" Requires="v">
                <p:oleObj spid="_x0000_s147082" name="Equation" r:id="rId3" imgW="3492360" imgH="482400" progId="Equation.DSMT4">
                  <p:embed/>
                </p:oleObj>
              </mc:Choice>
              <mc:Fallback>
                <p:oleObj name="Equation" r:id="rId3" imgW="3492360" imgH="482400" progId="Equation.DSMT4">
                  <p:embed/>
                  <p:pic>
                    <p:nvPicPr>
                      <p:cNvPr id="2" name="Object 3">
                        <a:extLst>
                          <a:ext uri="{FF2B5EF4-FFF2-40B4-BE49-F238E27FC236}">
                            <a16:creationId xmlns:a16="http://schemas.microsoft.com/office/drawing/2014/main" id="{0A84163A-20D4-41F2-817C-9D0A9A8CBDEC}"/>
                          </a:ext>
                        </a:extLst>
                      </p:cNvPr>
                      <p:cNvPicPr>
                        <a:picLocks noChangeAspect="1" noChangeArrowheads="1"/>
                      </p:cNvPicPr>
                      <p:nvPr/>
                    </p:nvPicPr>
                    <p:blipFill>
                      <a:blip r:embed="rId4"/>
                      <a:srcRect/>
                      <a:stretch>
                        <a:fillRect/>
                      </a:stretch>
                    </p:blipFill>
                    <p:spPr bwMode="auto">
                      <a:xfrm>
                        <a:off x="1195405" y="2773726"/>
                        <a:ext cx="10382305" cy="1259160"/>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5F6F75AA-96CF-457C-B25D-FF04ACDADFBE}"/>
              </a:ext>
            </a:extLst>
          </p:cNvPr>
          <p:cNvSpPr/>
          <p:nvPr/>
        </p:nvSpPr>
        <p:spPr>
          <a:xfrm>
            <a:off x="3149275" y="482116"/>
            <a:ext cx="4895405" cy="954107"/>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练习</a:t>
            </a:r>
            <a:r>
              <a:rPr lang="en-US"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下列波函数中，</a:t>
            </a:r>
            <a:r>
              <a:rPr lang="zh-CN" altLang="en-US" sz="2800" b="1" kern="100" dirty="0">
                <a:solidFill>
                  <a:srgbClr val="CC3300"/>
                </a:solidFill>
                <a:latin typeface="Times New Roman" panose="02020603050405020304" pitchFamily="18" charset="0"/>
                <a:ea typeface="宋体" panose="02010600030101010101" pitchFamily="2" charset="-122"/>
                <a:cs typeface="Times New Roman" panose="02020603050405020304" pitchFamily="18" charset="0"/>
              </a:rPr>
              <a:t>哪些与       描写</a:t>
            </a:r>
            <a:r>
              <a:rPr lang="zh-CN" altLang="en-US" sz="2800" b="1" kern="100" dirty="0">
                <a:solidFill>
                  <a:srgbClr val="009900"/>
                </a:solidFill>
                <a:latin typeface="Times New Roman" panose="02020603050405020304" pitchFamily="18" charset="0"/>
                <a:cs typeface="Times New Roman" panose="02020603050405020304" pitchFamily="18" charset="0"/>
              </a:rPr>
              <a:t>同一</a:t>
            </a:r>
            <a:r>
              <a:rPr lang="zh-CN" altLang="zh-CN"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状态</a:t>
            </a:r>
            <a:r>
              <a:rPr lang="zh-CN" altLang="en-US"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009900"/>
              </a:solidFill>
            </a:endParaRPr>
          </a:p>
        </p:txBody>
      </p:sp>
      <p:graphicFrame>
        <p:nvGraphicFramePr>
          <p:cNvPr id="4" name="Object 7">
            <a:extLst>
              <a:ext uri="{FF2B5EF4-FFF2-40B4-BE49-F238E27FC236}">
                <a16:creationId xmlns:a16="http://schemas.microsoft.com/office/drawing/2014/main" id="{44508BBD-4303-4142-8C86-B9985BAE496C}"/>
              </a:ext>
            </a:extLst>
          </p:cNvPr>
          <p:cNvGraphicFramePr>
            <a:graphicFrameLocks noChangeAspect="1"/>
          </p:cNvGraphicFramePr>
          <p:nvPr>
            <p:extLst>
              <p:ext uri="{D42A27DB-BD31-4B8C-83A1-F6EECF244321}">
                <p14:modId xmlns:p14="http://schemas.microsoft.com/office/powerpoint/2010/main" val="2237045482"/>
              </p:ext>
            </p:extLst>
          </p:nvPr>
        </p:nvGraphicFramePr>
        <p:xfrm>
          <a:off x="4072060" y="5425416"/>
          <a:ext cx="6307138" cy="992187"/>
        </p:xfrm>
        <a:graphic>
          <a:graphicData uri="http://schemas.openxmlformats.org/presentationml/2006/ole">
            <mc:AlternateContent xmlns:mc="http://schemas.openxmlformats.org/markup-compatibility/2006">
              <mc:Choice xmlns:v="urn:schemas-microsoft-com:vml" Requires="v">
                <p:oleObj spid="_x0000_s147083" name="Equation" r:id="rId5" imgW="2184120" imgH="342720" progId="Equation.DSMT4">
                  <p:embed/>
                </p:oleObj>
              </mc:Choice>
              <mc:Fallback>
                <p:oleObj name="Equation" r:id="rId5" imgW="2184120" imgH="342720" progId="Equation.DSMT4">
                  <p:embed/>
                  <p:pic>
                    <p:nvPicPr>
                      <p:cNvPr id="5" name="Object 7">
                        <a:extLst>
                          <a:ext uri="{FF2B5EF4-FFF2-40B4-BE49-F238E27FC236}">
                            <a16:creationId xmlns:a16="http://schemas.microsoft.com/office/drawing/2014/main" id="{0F303BFA-C0F0-41A7-87ED-45047EC8AC5D}"/>
                          </a:ext>
                        </a:extLst>
                      </p:cNvPr>
                      <p:cNvPicPr>
                        <a:picLocks noChangeAspect="1" noChangeArrowheads="1"/>
                      </p:cNvPicPr>
                      <p:nvPr/>
                    </p:nvPicPr>
                    <p:blipFill>
                      <a:blip r:embed="rId6"/>
                      <a:srcRect/>
                      <a:stretch>
                        <a:fillRect/>
                      </a:stretch>
                    </p:blipFill>
                    <p:spPr bwMode="auto">
                      <a:xfrm>
                        <a:off x="4072060" y="5425416"/>
                        <a:ext cx="6307138" cy="992187"/>
                      </a:xfrm>
                      <a:prstGeom prst="rect">
                        <a:avLst/>
                      </a:prstGeom>
                      <a:solidFill>
                        <a:srgbClr val="FFFF00"/>
                      </a:solidFill>
                      <a:ln>
                        <a:noFill/>
                      </a:ln>
                      <a:effectLst/>
                      <a:extLst/>
                    </p:spPr>
                  </p:pic>
                </p:oleObj>
              </mc:Fallback>
            </mc:AlternateContent>
          </a:graphicData>
        </a:graphic>
      </p:graphicFrame>
      <p:graphicFrame>
        <p:nvGraphicFramePr>
          <p:cNvPr id="5" name="Object 16">
            <a:extLst>
              <a:ext uri="{FF2B5EF4-FFF2-40B4-BE49-F238E27FC236}">
                <a16:creationId xmlns:a16="http://schemas.microsoft.com/office/drawing/2014/main" id="{72650860-1559-4382-AC3F-63E8E1A939BB}"/>
              </a:ext>
            </a:extLst>
          </p:cNvPr>
          <p:cNvGraphicFramePr>
            <a:graphicFrameLocks noChangeAspect="1"/>
          </p:cNvGraphicFramePr>
          <p:nvPr>
            <p:extLst>
              <p:ext uri="{D42A27DB-BD31-4B8C-83A1-F6EECF244321}">
                <p14:modId xmlns:p14="http://schemas.microsoft.com/office/powerpoint/2010/main" val="2469296205"/>
              </p:ext>
            </p:extLst>
          </p:nvPr>
        </p:nvGraphicFramePr>
        <p:xfrm>
          <a:off x="1195405" y="2131713"/>
          <a:ext cx="1206500" cy="642937"/>
        </p:xfrm>
        <a:graphic>
          <a:graphicData uri="http://schemas.openxmlformats.org/presentationml/2006/ole">
            <mc:AlternateContent xmlns:mc="http://schemas.openxmlformats.org/markup-compatibility/2006">
              <mc:Choice xmlns:v="urn:schemas-microsoft-com:vml" Requires="v">
                <p:oleObj spid="_x0000_s147084" name="Equation" r:id="rId7" imgW="380880" imgH="203040" progId="Equation.DSMT4">
                  <p:embed/>
                </p:oleObj>
              </mc:Choice>
              <mc:Fallback>
                <p:oleObj name="Equation" r:id="rId7" imgW="380880" imgH="203040" progId="Equation.DSMT4">
                  <p:embed/>
                  <p:pic>
                    <p:nvPicPr>
                      <p:cNvPr id="9" name="Object 16">
                        <a:extLst>
                          <a:ext uri="{FF2B5EF4-FFF2-40B4-BE49-F238E27FC236}">
                            <a16:creationId xmlns:a16="http://schemas.microsoft.com/office/drawing/2014/main" id="{AE1F9416-06FB-4C2C-8169-38E92B3950E5}"/>
                          </a:ext>
                        </a:extLst>
                      </p:cNvPr>
                      <p:cNvPicPr>
                        <a:picLocks noChangeAspect="1" noChangeArrowheads="1"/>
                      </p:cNvPicPr>
                      <p:nvPr/>
                    </p:nvPicPr>
                    <p:blipFill>
                      <a:blip r:embed="rId8"/>
                      <a:srcRect/>
                      <a:stretch>
                        <a:fillRect/>
                      </a:stretch>
                    </p:blipFill>
                    <p:spPr bwMode="auto">
                      <a:xfrm>
                        <a:off x="1195405" y="2131713"/>
                        <a:ext cx="1206500" cy="642937"/>
                      </a:xfrm>
                      <a:prstGeom prst="rect">
                        <a:avLst/>
                      </a:prstGeom>
                      <a:solidFill>
                        <a:srgbClr val="FFC000"/>
                      </a:solidFill>
                      <a:ln>
                        <a:noFill/>
                      </a:ln>
                      <a:effectLst/>
                      <a:extLst/>
                    </p:spPr>
                  </p:pic>
                </p:oleObj>
              </mc:Fallback>
            </mc:AlternateContent>
          </a:graphicData>
        </a:graphic>
      </p:graphicFrame>
      <p:graphicFrame>
        <p:nvGraphicFramePr>
          <p:cNvPr id="6" name="Object 16">
            <a:extLst>
              <a:ext uri="{FF2B5EF4-FFF2-40B4-BE49-F238E27FC236}">
                <a16:creationId xmlns:a16="http://schemas.microsoft.com/office/drawing/2014/main" id="{8BC909AC-25E3-4D56-8E07-E43BC48B5B24}"/>
              </a:ext>
            </a:extLst>
          </p:cNvPr>
          <p:cNvGraphicFramePr>
            <a:graphicFrameLocks noChangeAspect="1"/>
          </p:cNvGraphicFramePr>
          <p:nvPr>
            <p:extLst>
              <p:ext uri="{D42A27DB-BD31-4B8C-83A1-F6EECF244321}">
                <p14:modId xmlns:p14="http://schemas.microsoft.com/office/powerpoint/2010/main" val="2391340013"/>
              </p:ext>
            </p:extLst>
          </p:nvPr>
        </p:nvGraphicFramePr>
        <p:xfrm>
          <a:off x="4606925" y="2111375"/>
          <a:ext cx="1447800" cy="642938"/>
        </p:xfrm>
        <a:graphic>
          <a:graphicData uri="http://schemas.openxmlformats.org/presentationml/2006/ole">
            <mc:AlternateContent xmlns:mc="http://schemas.openxmlformats.org/markup-compatibility/2006">
              <mc:Choice xmlns:v="urn:schemas-microsoft-com:vml" Requires="v">
                <p:oleObj spid="_x0000_s147085" name="Equation" r:id="rId9" imgW="457200" imgH="203040" progId="Equation.DSMT4">
                  <p:embed/>
                </p:oleObj>
              </mc:Choice>
              <mc:Fallback>
                <p:oleObj name="Equation" r:id="rId9" imgW="457200" imgH="203040" progId="Equation.DSMT4">
                  <p:embed/>
                  <p:pic>
                    <p:nvPicPr>
                      <p:cNvPr id="10" name="Object 16">
                        <a:extLst>
                          <a:ext uri="{FF2B5EF4-FFF2-40B4-BE49-F238E27FC236}">
                            <a16:creationId xmlns:a16="http://schemas.microsoft.com/office/drawing/2014/main" id="{6C394DE0-A1F8-4163-8379-8B6F6A5DD217}"/>
                          </a:ext>
                        </a:extLst>
                      </p:cNvPr>
                      <p:cNvPicPr>
                        <a:picLocks noChangeAspect="1" noChangeArrowheads="1"/>
                      </p:cNvPicPr>
                      <p:nvPr/>
                    </p:nvPicPr>
                    <p:blipFill>
                      <a:blip r:embed="rId10"/>
                      <a:srcRect/>
                      <a:stretch>
                        <a:fillRect/>
                      </a:stretch>
                    </p:blipFill>
                    <p:spPr bwMode="auto">
                      <a:xfrm>
                        <a:off x="4606925" y="2111375"/>
                        <a:ext cx="1447800" cy="642938"/>
                      </a:xfrm>
                      <a:prstGeom prst="rect">
                        <a:avLst/>
                      </a:prstGeom>
                      <a:solidFill>
                        <a:srgbClr val="00FFFF"/>
                      </a:solidFill>
                      <a:ln>
                        <a:noFill/>
                      </a:ln>
                      <a:effectLst/>
                      <a:extLst/>
                    </p:spPr>
                  </p:pic>
                </p:oleObj>
              </mc:Fallback>
            </mc:AlternateContent>
          </a:graphicData>
        </a:graphic>
      </p:graphicFrame>
      <p:graphicFrame>
        <p:nvGraphicFramePr>
          <p:cNvPr id="7" name="Object 16">
            <a:extLst>
              <a:ext uri="{FF2B5EF4-FFF2-40B4-BE49-F238E27FC236}">
                <a16:creationId xmlns:a16="http://schemas.microsoft.com/office/drawing/2014/main" id="{B9C6B1B3-BFC6-49B0-BE6F-40079F25F3B1}"/>
              </a:ext>
            </a:extLst>
          </p:cNvPr>
          <p:cNvGraphicFramePr>
            <a:graphicFrameLocks noChangeAspect="1"/>
          </p:cNvGraphicFramePr>
          <p:nvPr>
            <p:extLst>
              <p:ext uri="{D42A27DB-BD31-4B8C-83A1-F6EECF244321}">
                <p14:modId xmlns:p14="http://schemas.microsoft.com/office/powerpoint/2010/main" val="733630381"/>
              </p:ext>
            </p:extLst>
          </p:nvPr>
        </p:nvGraphicFramePr>
        <p:xfrm>
          <a:off x="8251825" y="1979613"/>
          <a:ext cx="1166813" cy="642937"/>
        </p:xfrm>
        <a:graphic>
          <a:graphicData uri="http://schemas.openxmlformats.org/presentationml/2006/ole">
            <mc:AlternateContent xmlns:mc="http://schemas.openxmlformats.org/markup-compatibility/2006">
              <mc:Choice xmlns:v="urn:schemas-microsoft-com:vml" Requires="v">
                <p:oleObj spid="_x0000_s147086" name="Equation" r:id="rId11" imgW="368280" imgH="203040" progId="Equation.DSMT4">
                  <p:embed/>
                </p:oleObj>
              </mc:Choice>
              <mc:Fallback>
                <p:oleObj name="Equation" r:id="rId11" imgW="368280" imgH="203040" progId="Equation.DSMT4">
                  <p:embed/>
                  <p:pic>
                    <p:nvPicPr>
                      <p:cNvPr id="11" name="Object 16">
                        <a:extLst>
                          <a:ext uri="{FF2B5EF4-FFF2-40B4-BE49-F238E27FC236}">
                            <a16:creationId xmlns:a16="http://schemas.microsoft.com/office/drawing/2014/main" id="{B905905B-AEFB-4610-94EF-F1D4B6DFC5B2}"/>
                          </a:ext>
                        </a:extLst>
                      </p:cNvPr>
                      <p:cNvPicPr>
                        <a:picLocks noChangeAspect="1" noChangeArrowheads="1"/>
                      </p:cNvPicPr>
                      <p:nvPr/>
                    </p:nvPicPr>
                    <p:blipFill>
                      <a:blip r:embed="rId12"/>
                      <a:srcRect/>
                      <a:stretch>
                        <a:fillRect/>
                      </a:stretch>
                    </p:blipFill>
                    <p:spPr bwMode="auto">
                      <a:xfrm>
                        <a:off x="8251825" y="1979613"/>
                        <a:ext cx="1166813" cy="642937"/>
                      </a:xfrm>
                      <a:prstGeom prst="rect">
                        <a:avLst/>
                      </a:prstGeom>
                      <a:solidFill>
                        <a:srgbClr val="99FF33"/>
                      </a:solidFill>
                      <a:ln>
                        <a:noFill/>
                      </a:ln>
                      <a:effectLst/>
                      <a:extLst/>
                    </p:spPr>
                  </p:pic>
                </p:oleObj>
              </mc:Fallback>
            </mc:AlternateContent>
          </a:graphicData>
        </a:graphic>
      </p:graphicFrame>
      <p:graphicFrame>
        <p:nvGraphicFramePr>
          <p:cNvPr id="8" name="Object 16">
            <a:extLst>
              <a:ext uri="{FF2B5EF4-FFF2-40B4-BE49-F238E27FC236}">
                <a16:creationId xmlns:a16="http://schemas.microsoft.com/office/drawing/2014/main" id="{91DBE4D3-AD17-4380-A958-444386590A5A}"/>
              </a:ext>
            </a:extLst>
          </p:cNvPr>
          <p:cNvGraphicFramePr>
            <a:graphicFrameLocks noChangeAspect="1"/>
          </p:cNvGraphicFramePr>
          <p:nvPr>
            <p:extLst>
              <p:ext uri="{D42A27DB-BD31-4B8C-83A1-F6EECF244321}">
                <p14:modId xmlns:p14="http://schemas.microsoft.com/office/powerpoint/2010/main" val="3416130737"/>
              </p:ext>
            </p:extLst>
          </p:nvPr>
        </p:nvGraphicFramePr>
        <p:xfrm>
          <a:off x="1505244" y="4033768"/>
          <a:ext cx="1206500" cy="642937"/>
        </p:xfrm>
        <a:graphic>
          <a:graphicData uri="http://schemas.openxmlformats.org/presentationml/2006/ole">
            <mc:AlternateContent xmlns:mc="http://schemas.openxmlformats.org/markup-compatibility/2006">
              <mc:Choice xmlns:v="urn:schemas-microsoft-com:vml" Requires="v">
                <p:oleObj spid="_x0000_s147087" name="Equation" r:id="rId13" imgW="380880" imgH="203040" progId="Equation.DSMT4">
                  <p:embed/>
                </p:oleObj>
              </mc:Choice>
              <mc:Fallback>
                <p:oleObj name="Equation" r:id="rId13" imgW="380880" imgH="203040" progId="Equation.DSMT4">
                  <p:embed/>
                  <p:pic>
                    <p:nvPicPr>
                      <p:cNvPr id="12" name="Object 16">
                        <a:extLst>
                          <a:ext uri="{FF2B5EF4-FFF2-40B4-BE49-F238E27FC236}">
                            <a16:creationId xmlns:a16="http://schemas.microsoft.com/office/drawing/2014/main" id="{70ADDB15-743A-4B37-91E4-91FF22FDF58E}"/>
                          </a:ext>
                        </a:extLst>
                      </p:cNvPr>
                      <p:cNvPicPr>
                        <a:picLocks noChangeAspect="1" noChangeArrowheads="1"/>
                      </p:cNvPicPr>
                      <p:nvPr/>
                    </p:nvPicPr>
                    <p:blipFill>
                      <a:blip r:embed="rId8"/>
                      <a:srcRect/>
                      <a:stretch>
                        <a:fillRect/>
                      </a:stretch>
                    </p:blipFill>
                    <p:spPr bwMode="auto">
                      <a:xfrm>
                        <a:off x="1505244" y="4033768"/>
                        <a:ext cx="1206500" cy="642937"/>
                      </a:xfrm>
                      <a:prstGeom prst="rect">
                        <a:avLst/>
                      </a:prstGeom>
                      <a:solidFill>
                        <a:srgbClr val="FFC000"/>
                      </a:solidFill>
                      <a:ln>
                        <a:noFill/>
                      </a:ln>
                      <a:effectLst/>
                      <a:extLst/>
                    </p:spPr>
                  </p:pic>
                </p:oleObj>
              </mc:Fallback>
            </mc:AlternateContent>
          </a:graphicData>
        </a:graphic>
      </p:graphicFrame>
      <p:graphicFrame>
        <p:nvGraphicFramePr>
          <p:cNvPr id="9" name="Object 16">
            <a:extLst>
              <a:ext uri="{FF2B5EF4-FFF2-40B4-BE49-F238E27FC236}">
                <a16:creationId xmlns:a16="http://schemas.microsoft.com/office/drawing/2014/main" id="{3E7FD9E6-0078-4C26-AF8B-29042A1FD4AB}"/>
              </a:ext>
            </a:extLst>
          </p:cNvPr>
          <p:cNvGraphicFramePr>
            <a:graphicFrameLocks noChangeAspect="1"/>
          </p:cNvGraphicFramePr>
          <p:nvPr>
            <p:extLst>
              <p:ext uri="{D42A27DB-BD31-4B8C-83A1-F6EECF244321}">
                <p14:modId xmlns:p14="http://schemas.microsoft.com/office/powerpoint/2010/main" val="795194405"/>
              </p:ext>
            </p:extLst>
          </p:nvPr>
        </p:nvGraphicFramePr>
        <p:xfrm>
          <a:off x="4873625" y="4075113"/>
          <a:ext cx="1447800" cy="642937"/>
        </p:xfrm>
        <a:graphic>
          <a:graphicData uri="http://schemas.openxmlformats.org/presentationml/2006/ole">
            <mc:AlternateContent xmlns:mc="http://schemas.openxmlformats.org/markup-compatibility/2006">
              <mc:Choice xmlns:v="urn:schemas-microsoft-com:vml" Requires="v">
                <p:oleObj spid="_x0000_s147088" name="Equation" r:id="rId14" imgW="457200" imgH="203040" progId="Equation.DSMT4">
                  <p:embed/>
                </p:oleObj>
              </mc:Choice>
              <mc:Fallback>
                <p:oleObj name="Equation" r:id="rId14" imgW="457200" imgH="203040" progId="Equation.DSMT4">
                  <p:embed/>
                  <p:pic>
                    <p:nvPicPr>
                      <p:cNvPr id="13" name="Object 16">
                        <a:extLst>
                          <a:ext uri="{FF2B5EF4-FFF2-40B4-BE49-F238E27FC236}">
                            <a16:creationId xmlns:a16="http://schemas.microsoft.com/office/drawing/2014/main" id="{725633E8-32F2-4A02-8DB3-6EC48A4E45F9}"/>
                          </a:ext>
                        </a:extLst>
                      </p:cNvPr>
                      <p:cNvPicPr>
                        <a:picLocks noChangeAspect="1" noChangeArrowheads="1"/>
                      </p:cNvPicPr>
                      <p:nvPr/>
                    </p:nvPicPr>
                    <p:blipFill>
                      <a:blip r:embed="rId15"/>
                      <a:srcRect/>
                      <a:stretch>
                        <a:fillRect/>
                      </a:stretch>
                    </p:blipFill>
                    <p:spPr bwMode="auto">
                      <a:xfrm>
                        <a:off x="4873625" y="4075113"/>
                        <a:ext cx="1447800" cy="642937"/>
                      </a:xfrm>
                      <a:prstGeom prst="rect">
                        <a:avLst/>
                      </a:prstGeom>
                      <a:solidFill>
                        <a:srgbClr val="00FFFF"/>
                      </a:solidFill>
                      <a:ln>
                        <a:noFill/>
                      </a:ln>
                      <a:effectLst/>
                      <a:extLst/>
                    </p:spPr>
                  </p:pic>
                </p:oleObj>
              </mc:Fallback>
            </mc:AlternateContent>
          </a:graphicData>
        </a:graphic>
      </p:graphicFrame>
      <p:graphicFrame>
        <p:nvGraphicFramePr>
          <p:cNvPr id="10" name="Object 16">
            <a:extLst>
              <a:ext uri="{FF2B5EF4-FFF2-40B4-BE49-F238E27FC236}">
                <a16:creationId xmlns:a16="http://schemas.microsoft.com/office/drawing/2014/main" id="{F6A0CC02-D5B4-4D22-AFE2-04ADF075F377}"/>
              </a:ext>
            </a:extLst>
          </p:cNvPr>
          <p:cNvGraphicFramePr>
            <a:graphicFrameLocks noChangeAspect="1"/>
          </p:cNvGraphicFramePr>
          <p:nvPr>
            <p:extLst>
              <p:ext uri="{D42A27DB-BD31-4B8C-83A1-F6EECF244321}">
                <p14:modId xmlns:p14="http://schemas.microsoft.com/office/powerpoint/2010/main" val="1278514010"/>
              </p:ext>
            </p:extLst>
          </p:nvPr>
        </p:nvGraphicFramePr>
        <p:xfrm>
          <a:off x="8989256" y="4033767"/>
          <a:ext cx="1206500" cy="642937"/>
        </p:xfrm>
        <a:graphic>
          <a:graphicData uri="http://schemas.openxmlformats.org/presentationml/2006/ole">
            <mc:AlternateContent xmlns:mc="http://schemas.openxmlformats.org/markup-compatibility/2006">
              <mc:Choice xmlns:v="urn:schemas-microsoft-com:vml" Requires="v">
                <p:oleObj spid="_x0000_s147089" name="Equation" r:id="rId16" imgW="380880" imgH="203040" progId="Equation.DSMT4">
                  <p:embed/>
                </p:oleObj>
              </mc:Choice>
              <mc:Fallback>
                <p:oleObj name="Equation" r:id="rId16" imgW="380880" imgH="203040" progId="Equation.DSMT4">
                  <p:embed/>
                  <p:pic>
                    <p:nvPicPr>
                      <p:cNvPr id="14" name="Object 16">
                        <a:extLst>
                          <a:ext uri="{FF2B5EF4-FFF2-40B4-BE49-F238E27FC236}">
                            <a16:creationId xmlns:a16="http://schemas.microsoft.com/office/drawing/2014/main" id="{04EF52AD-08B7-4AA3-88B8-5B43AF5C4BD6}"/>
                          </a:ext>
                        </a:extLst>
                      </p:cNvPr>
                      <p:cNvPicPr>
                        <a:picLocks noChangeAspect="1" noChangeArrowheads="1"/>
                      </p:cNvPicPr>
                      <p:nvPr/>
                    </p:nvPicPr>
                    <p:blipFill>
                      <a:blip r:embed="rId8"/>
                      <a:srcRect/>
                      <a:stretch>
                        <a:fillRect/>
                      </a:stretch>
                    </p:blipFill>
                    <p:spPr bwMode="auto">
                      <a:xfrm>
                        <a:off x="8989256" y="4033767"/>
                        <a:ext cx="1206500" cy="642937"/>
                      </a:xfrm>
                      <a:prstGeom prst="rect">
                        <a:avLst/>
                      </a:prstGeom>
                      <a:solidFill>
                        <a:srgbClr val="FFC000"/>
                      </a:solidFill>
                      <a:ln>
                        <a:noFill/>
                      </a:ln>
                      <a:effectLst/>
                      <a:extLst/>
                    </p:spPr>
                  </p:pic>
                </p:oleObj>
              </mc:Fallback>
            </mc:AlternateContent>
          </a:graphicData>
        </a:graphic>
      </p:graphicFrame>
      <p:graphicFrame>
        <p:nvGraphicFramePr>
          <p:cNvPr id="11" name="Object 13">
            <a:extLst>
              <a:ext uri="{FF2B5EF4-FFF2-40B4-BE49-F238E27FC236}">
                <a16:creationId xmlns:a16="http://schemas.microsoft.com/office/drawing/2014/main" id="{A528461F-6F7C-4A57-A750-6A0B33399610}"/>
              </a:ext>
            </a:extLst>
          </p:cNvPr>
          <p:cNvGraphicFramePr>
            <a:graphicFrameLocks noChangeAspect="1"/>
          </p:cNvGraphicFramePr>
          <p:nvPr>
            <p:extLst>
              <p:ext uri="{D42A27DB-BD31-4B8C-83A1-F6EECF244321}">
                <p14:modId xmlns:p14="http://schemas.microsoft.com/office/powerpoint/2010/main" val="2409230655"/>
              </p:ext>
            </p:extLst>
          </p:nvPr>
        </p:nvGraphicFramePr>
        <p:xfrm>
          <a:off x="3706313" y="859960"/>
          <a:ext cx="449262" cy="576263"/>
        </p:xfrm>
        <a:graphic>
          <a:graphicData uri="http://schemas.openxmlformats.org/presentationml/2006/ole">
            <mc:AlternateContent xmlns:mc="http://schemas.openxmlformats.org/markup-compatibility/2006">
              <mc:Choice xmlns:v="urn:schemas-microsoft-com:vml" Requires="v">
                <p:oleObj spid="_x0000_s147090" name="Equation" r:id="rId17" imgW="177480" imgH="228600" progId="Equation.DSMT4">
                  <p:embed/>
                </p:oleObj>
              </mc:Choice>
              <mc:Fallback>
                <p:oleObj name="Equation" r:id="rId17" imgW="177480" imgH="228600" progId="Equation.DSMT4">
                  <p:embed/>
                  <p:pic>
                    <p:nvPicPr>
                      <p:cNvPr id="6" name="Object 13">
                        <a:extLst>
                          <a:ext uri="{FF2B5EF4-FFF2-40B4-BE49-F238E27FC236}">
                            <a16:creationId xmlns:a16="http://schemas.microsoft.com/office/drawing/2014/main" id="{D5879843-4C6C-45F7-B5BC-21A23C9ACF8F}"/>
                          </a:ext>
                        </a:extLst>
                      </p:cNvPr>
                      <p:cNvPicPr>
                        <a:picLocks noChangeAspect="1" noChangeArrowheads="1"/>
                      </p:cNvPicPr>
                      <p:nvPr/>
                    </p:nvPicPr>
                    <p:blipFill>
                      <a:blip r:embed="rId18"/>
                      <a:srcRect/>
                      <a:stretch>
                        <a:fillRect/>
                      </a:stretch>
                    </p:blipFill>
                    <p:spPr bwMode="auto">
                      <a:xfrm>
                        <a:off x="3706313" y="859960"/>
                        <a:ext cx="4492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1">
            <a:extLst>
              <a:ext uri="{FF2B5EF4-FFF2-40B4-BE49-F238E27FC236}">
                <a16:creationId xmlns:a16="http://schemas.microsoft.com/office/drawing/2014/main" id="{FF549F8F-187C-4676-A8EA-7307B9D8FA00}"/>
              </a:ext>
            </a:extLst>
          </p:cNvPr>
          <p:cNvSpPr/>
          <p:nvPr/>
        </p:nvSpPr>
        <p:spPr>
          <a:xfrm>
            <a:off x="833776" y="2887519"/>
            <a:ext cx="410690" cy="584775"/>
          </a:xfrm>
          <a:prstGeom prst="rect">
            <a:avLst/>
          </a:prstGeom>
        </p:spPr>
        <p:txBody>
          <a:bodyPr wrap="none">
            <a:spAutoFit/>
          </a:bodyPr>
          <a:lstStyle/>
          <a:p>
            <a:r>
              <a:rPr lang="zh-CN" altLang="en-US" sz="32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1" dirty="0">
              <a:solidFill>
                <a:srgbClr val="FF0000"/>
              </a:solidFill>
            </a:endParaRPr>
          </a:p>
        </p:txBody>
      </p:sp>
      <p:sp>
        <p:nvSpPr>
          <p:cNvPr id="13" name="矩形 12">
            <a:extLst>
              <a:ext uri="{FF2B5EF4-FFF2-40B4-BE49-F238E27FC236}">
                <a16:creationId xmlns:a16="http://schemas.microsoft.com/office/drawing/2014/main" id="{A1AEF39D-F2A7-4BDE-BB89-DB25CD28B80E}"/>
              </a:ext>
            </a:extLst>
          </p:cNvPr>
          <p:cNvSpPr/>
          <p:nvPr/>
        </p:nvSpPr>
        <p:spPr>
          <a:xfrm>
            <a:off x="656654" y="3624694"/>
            <a:ext cx="410690" cy="584775"/>
          </a:xfrm>
          <a:prstGeom prst="rect">
            <a:avLst/>
          </a:prstGeom>
        </p:spPr>
        <p:txBody>
          <a:bodyPr wrap="none">
            <a:spAutoFit/>
          </a:bodyPr>
          <a:lstStyle/>
          <a:p>
            <a:r>
              <a:rPr lang="zh-CN" altLang="en-US" sz="32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1" dirty="0">
              <a:solidFill>
                <a:srgbClr val="FF0000"/>
              </a:solidFill>
            </a:endParaRPr>
          </a:p>
        </p:txBody>
      </p:sp>
      <p:sp>
        <p:nvSpPr>
          <p:cNvPr id="14" name="矩形 13">
            <a:extLst>
              <a:ext uri="{FF2B5EF4-FFF2-40B4-BE49-F238E27FC236}">
                <a16:creationId xmlns:a16="http://schemas.microsoft.com/office/drawing/2014/main" id="{472F2FC9-1EC6-489E-A86A-5E59AA99902A}"/>
              </a:ext>
            </a:extLst>
          </p:cNvPr>
          <p:cNvSpPr/>
          <p:nvPr/>
        </p:nvSpPr>
        <p:spPr>
          <a:xfrm>
            <a:off x="7841135" y="3490338"/>
            <a:ext cx="410690" cy="584775"/>
          </a:xfrm>
          <a:prstGeom prst="rect">
            <a:avLst/>
          </a:prstGeom>
        </p:spPr>
        <p:txBody>
          <a:bodyPr wrap="none">
            <a:spAutoFit/>
          </a:bodyPr>
          <a:lstStyle/>
          <a:p>
            <a:r>
              <a:rPr lang="zh-CN" altLang="en-US" sz="32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1" dirty="0">
              <a:solidFill>
                <a:srgbClr val="FF0000"/>
              </a:solidFill>
            </a:endParaRPr>
          </a:p>
        </p:txBody>
      </p:sp>
    </p:spTree>
    <p:extLst>
      <p:ext uri="{BB962C8B-B14F-4D97-AF65-F5344CB8AC3E}">
        <p14:creationId xmlns:p14="http://schemas.microsoft.com/office/powerpoint/2010/main" val="307399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65BD5513-3573-4E25-9134-C220CF84878B}"/>
              </a:ext>
            </a:extLst>
          </p:cNvPr>
          <p:cNvGraphicFramePr>
            <a:graphicFrameLocks noChangeAspect="1"/>
          </p:cNvGraphicFramePr>
          <p:nvPr>
            <p:extLst>
              <p:ext uri="{D42A27DB-BD31-4B8C-83A1-F6EECF244321}">
                <p14:modId xmlns:p14="http://schemas.microsoft.com/office/powerpoint/2010/main" val="1722545204"/>
              </p:ext>
            </p:extLst>
          </p:nvPr>
        </p:nvGraphicFramePr>
        <p:xfrm>
          <a:off x="8051896" y="1335616"/>
          <a:ext cx="3962400" cy="1074737"/>
        </p:xfrm>
        <a:graphic>
          <a:graphicData uri="http://schemas.openxmlformats.org/presentationml/2006/ole">
            <mc:AlternateContent xmlns:mc="http://schemas.openxmlformats.org/markup-compatibility/2006">
              <mc:Choice xmlns:v="urn:schemas-microsoft-com:vml" Requires="v">
                <p:oleObj spid="_x0000_s220362" r:id="rId3" imgW="1257072" imgH="343068" progId="Equation.3">
                  <p:embed/>
                </p:oleObj>
              </mc:Choice>
              <mc:Fallback>
                <p:oleObj r:id="rId3" imgW="1257072" imgH="343068" progId="Equation.3">
                  <p:embed/>
                  <p:pic>
                    <p:nvPicPr>
                      <p:cNvPr id="2" name="Object 2">
                        <a:extLst>
                          <a:ext uri="{FF2B5EF4-FFF2-40B4-BE49-F238E27FC236}">
                            <a16:creationId xmlns:a16="http://schemas.microsoft.com/office/drawing/2014/main" id="{FA87E045-FE60-419C-A2B1-BB040CAA8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1896" y="1335616"/>
                        <a:ext cx="39624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a:extLst>
              <a:ext uri="{FF2B5EF4-FFF2-40B4-BE49-F238E27FC236}">
                <a16:creationId xmlns:a16="http://schemas.microsoft.com/office/drawing/2014/main" id="{E0B9D6A6-EC89-4F3E-9928-02D53BF0B603}"/>
              </a:ext>
            </a:extLst>
          </p:cNvPr>
          <p:cNvSpPr txBox="1">
            <a:spLocks noChangeArrowheads="1"/>
          </p:cNvSpPr>
          <p:nvPr/>
        </p:nvSpPr>
        <p:spPr bwMode="auto">
          <a:xfrm>
            <a:off x="2405868" y="1504885"/>
            <a:ext cx="614479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008000"/>
                </a:solidFill>
                <a:latin typeface="Century Schoolbook" panose="02040604050505020304" pitchFamily="18" charset="0"/>
              </a:rPr>
              <a:t>动量为</a:t>
            </a:r>
            <a:r>
              <a:rPr lang="zh-CN" altLang="zh-CN" sz="2800" b="1" i="1" dirty="0">
                <a:solidFill>
                  <a:srgbClr val="FF0000"/>
                </a:solidFill>
                <a:latin typeface="Century Schoolbook" panose="02040604050505020304" pitchFamily="18" charset="0"/>
              </a:rPr>
              <a:t>P</a:t>
            </a:r>
            <a:r>
              <a:rPr lang="zh-CN" altLang="zh-CN" sz="2800" b="1" dirty="0">
                <a:solidFill>
                  <a:srgbClr val="008000"/>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008000"/>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008000"/>
                </a:solidFill>
                <a:latin typeface="Century Schoolbook" panose="02040604050505020304" pitchFamily="18" charset="0"/>
              </a:rPr>
              <a:t>的自由粒子，</a:t>
            </a:r>
            <a:r>
              <a:rPr lang="zh-CN" altLang="zh-CN" sz="2800" b="1" i="1" dirty="0">
                <a:solidFill>
                  <a:srgbClr val="008000"/>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沿 </a:t>
            </a:r>
            <a:r>
              <a:rPr lang="zh-CN" altLang="zh-CN" sz="2800" b="1" i="1" dirty="0">
                <a:solidFill>
                  <a:srgbClr val="008000"/>
                </a:solidFill>
                <a:latin typeface="Century Schoolbook" panose="02040604050505020304" pitchFamily="18" charset="0"/>
              </a:rPr>
              <a:t>x </a:t>
            </a:r>
            <a:r>
              <a:rPr lang="zh-CN" altLang="zh-CN" sz="2800" b="1" dirty="0">
                <a:solidFill>
                  <a:srgbClr val="008000"/>
                </a:solidFill>
                <a:latin typeface="Century Schoolbook" panose="02040604050505020304" pitchFamily="18" charset="0"/>
              </a:rPr>
              <a:t>轴运动的波函数为：</a:t>
            </a:r>
          </a:p>
        </p:txBody>
      </p:sp>
      <p:sp>
        <p:nvSpPr>
          <p:cNvPr id="4" name="Rectangle 19">
            <a:extLst>
              <a:ext uri="{FF2B5EF4-FFF2-40B4-BE49-F238E27FC236}">
                <a16:creationId xmlns:a16="http://schemas.microsoft.com/office/drawing/2014/main" id="{5B31D26B-B4A7-4B78-824F-6AFEC0E1607B}"/>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EB740993-E438-426F-9C5B-E3A55CAB7D5B}"/>
              </a:ext>
            </a:extLst>
          </p:cNvPr>
          <p:cNvGraphicFramePr>
            <a:graphicFrameLocks noChangeAspect="1"/>
          </p:cNvGraphicFramePr>
          <p:nvPr>
            <p:extLst>
              <p:ext uri="{D42A27DB-BD31-4B8C-83A1-F6EECF244321}">
                <p14:modId xmlns:p14="http://schemas.microsoft.com/office/powerpoint/2010/main" val="3283883839"/>
              </p:ext>
            </p:extLst>
          </p:nvPr>
        </p:nvGraphicFramePr>
        <p:xfrm>
          <a:off x="7337425" y="127000"/>
          <a:ext cx="4227513" cy="527050"/>
        </p:xfrm>
        <a:graphic>
          <a:graphicData uri="http://schemas.openxmlformats.org/presentationml/2006/ole">
            <mc:AlternateContent xmlns:mc="http://schemas.openxmlformats.org/markup-compatibility/2006">
              <mc:Choice xmlns:v="urn:schemas-microsoft-com:vml" Requires="v">
                <p:oleObj spid="_x0000_s220363" name="Equation" r:id="rId5" imgW="1650960" imgH="203040" progId="Equation.DSMT4">
                  <p:embed/>
                </p:oleObj>
              </mc:Choice>
              <mc:Fallback>
                <p:oleObj name="Equation" r:id="rId5" imgW="1650960" imgH="203040" progId="Equation.DSMT4">
                  <p:embed/>
                  <p:pic>
                    <p:nvPicPr>
                      <p:cNvPr id="5" name="Object 16">
                        <a:extLst>
                          <a:ext uri="{FF2B5EF4-FFF2-40B4-BE49-F238E27FC236}">
                            <a16:creationId xmlns:a16="http://schemas.microsoft.com/office/drawing/2014/main" id="{3B932C7D-C22C-4F4D-88F4-73A6AA6EC3F4}"/>
                          </a:ext>
                        </a:extLst>
                      </p:cNvPr>
                      <p:cNvPicPr>
                        <a:picLocks noChangeAspect="1" noChangeArrowheads="1"/>
                      </p:cNvPicPr>
                      <p:nvPr/>
                    </p:nvPicPr>
                    <p:blipFill>
                      <a:blip r:embed="rId6"/>
                      <a:srcRect/>
                      <a:stretch>
                        <a:fillRect/>
                      </a:stretch>
                    </p:blipFill>
                    <p:spPr bwMode="auto">
                      <a:xfrm>
                        <a:off x="7337425" y="127000"/>
                        <a:ext cx="422751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7">
            <a:extLst>
              <a:ext uri="{FF2B5EF4-FFF2-40B4-BE49-F238E27FC236}">
                <a16:creationId xmlns:a16="http://schemas.microsoft.com/office/drawing/2014/main" id="{E2941EA8-B236-45E5-AF8E-94470338FDAA}"/>
              </a:ext>
            </a:extLst>
          </p:cNvPr>
          <p:cNvSpPr>
            <a:spLocks noChangeArrowheads="1"/>
          </p:cNvSpPr>
          <p:nvPr/>
        </p:nvSpPr>
        <p:spPr bwMode="auto">
          <a:xfrm>
            <a:off x="1624818" y="215434"/>
            <a:ext cx="50995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a:t>
            </a:r>
            <a:r>
              <a:rPr lang="en-US" altLang="zh-CN" sz="2800" b="1" dirty="0">
                <a:solidFill>
                  <a:srgbClr val="FF0000"/>
                </a:solidFill>
                <a:latin typeface="Times New Roman" panose="02020603050405020304" pitchFamily="18" charset="0"/>
                <a:cs typeface="Times New Roman" panose="02020603050405020304" pitchFamily="18" charset="0"/>
              </a:rPr>
              <a:t>t=0</a:t>
            </a:r>
            <a:r>
              <a:rPr lang="zh-CN" altLang="en-US" sz="2800" b="1" dirty="0">
                <a:solidFill>
                  <a:srgbClr val="0000FF"/>
                </a:solidFill>
                <a:latin typeface="Times New Roman" panose="02020603050405020304" pitchFamily="18" charset="0"/>
                <a:cs typeface="Times New Roman" panose="02020603050405020304" pitchFamily="18" charset="0"/>
              </a:rPr>
              <a:t>时粒子的状态为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7" name="Rectangle 18">
            <a:extLst>
              <a:ext uri="{FF2B5EF4-FFF2-40B4-BE49-F238E27FC236}">
                <a16:creationId xmlns:a16="http://schemas.microsoft.com/office/drawing/2014/main" id="{48E09CB1-3386-4794-83D9-3F9F62F09A4C}"/>
              </a:ext>
            </a:extLst>
          </p:cNvPr>
          <p:cNvSpPr>
            <a:spLocks noChangeArrowheads="1"/>
          </p:cNvSpPr>
          <p:nvPr/>
        </p:nvSpPr>
        <p:spPr bwMode="auto">
          <a:xfrm>
            <a:off x="1200856" y="643559"/>
            <a:ext cx="1067930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。已知粒子质量为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时刻</a:t>
            </a:r>
            <a:r>
              <a:rPr lang="en-US" altLang="zh-CN" sz="2800" b="1" dirty="0">
                <a:solidFill>
                  <a:srgbClr val="FF0000"/>
                </a:solidFill>
                <a:latin typeface="Times New Roman" panose="02020603050405020304" pitchFamily="18" charset="0"/>
                <a:cs typeface="Times New Roman" panose="02020603050405020304" pitchFamily="18" charset="0"/>
              </a:rPr>
              <a:t>t</a:t>
            </a:r>
            <a:r>
              <a:rPr lang="zh-CN" altLang="en-US" sz="2800" b="1" dirty="0">
                <a:solidFill>
                  <a:srgbClr val="C00000"/>
                </a:solidFill>
                <a:latin typeface="Times New Roman" panose="02020603050405020304" pitchFamily="18" charset="0"/>
                <a:cs typeface="Times New Roman" panose="02020603050405020304" pitchFamily="18" charset="0"/>
              </a:rPr>
              <a:t>测量</a:t>
            </a:r>
            <a:r>
              <a:rPr lang="zh-CN" altLang="zh-CN" sz="2800" b="1" dirty="0">
                <a:solidFill>
                  <a:srgbClr val="C00000"/>
                </a:solidFill>
                <a:latin typeface="Times New Roman" panose="02020603050405020304" pitchFamily="18" charset="0"/>
                <a:cs typeface="Times New Roman" panose="02020603050405020304" pitchFamily="18" charset="0"/>
              </a:rPr>
              <a:t>粒子的动量和动能</a:t>
            </a:r>
            <a:r>
              <a:rPr lang="zh-CN" altLang="en-US" sz="2800" b="1" dirty="0">
                <a:solidFill>
                  <a:srgbClr val="C00000"/>
                </a:solidFill>
                <a:latin typeface="Times New Roman" panose="02020603050405020304" pitchFamily="18" charset="0"/>
                <a:cs typeface="Times New Roman" panose="02020603050405020304" pitchFamily="18" charset="0"/>
              </a:rPr>
              <a:t>的可能值、概率以及</a:t>
            </a:r>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r>
              <a:rPr lang="zh-CN" altLang="zh-CN" sz="2800" b="1" dirty="0">
                <a:solidFill>
                  <a:srgbClr val="C00000"/>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8" name="Object 2">
            <a:extLst>
              <a:ext uri="{FF2B5EF4-FFF2-40B4-BE49-F238E27FC236}">
                <a16:creationId xmlns:a16="http://schemas.microsoft.com/office/drawing/2014/main" id="{8FED7AFA-BA79-4D9F-9A1B-009222871167}"/>
              </a:ext>
            </a:extLst>
          </p:cNvPr>
          <p:cNvGraphicFramePr>
            <a:graphicFrameLocks noChangeAspect="1"/>
          </p:cNvGraphicFramePr>
          <p:nvPr>
            <p:extLst>
              <p:ext uri="{D42A27DB-BD31-4B8C-83A1-F6EECF244321}">
                <p14:modId xmlns:p14="http://schemas.microsoft.com/office/powerpoint/2010/main" val="2322231848"/>
              </p:ext>
            </p:extLst>
          </p:nvPr>
        </p:nvGraphicFramePr>
        <p:xfrm>
          <a:off x="3314932" y="730649"/>
          <a:ext cx="1218639" cy="636587"/>
        </p:xfrm>
        <a:graphic>
          <a:graphicData uri="http://schemas.openxmlformats.org/presentationml/2006/ole">
            <mc:AlternateContent xmlns:mc="http://schemas.openxmlformats.org/markup-compatibility/2006">
              <mc:Choice xmlns:v="urn:schemas-microsoft-com:vml" Requires="v">
                <p:oleObj spid="_x0000_s220364" name="Equation" r:id="rId7" imgW="558720" imgH="203040" progId="Equation.DSMT4">
                  <p:embed/>
                </p:oleObj>
              </mc:Choice>
              <mc:Fallback>
                <p:oleObj name="Equation" r:id="rId7" imgW="558720" imgH="203040" progId="Equation.DSMT4">
                  <p:embed/>
                  <p:pic>
                    <p:nvPicPr>
                      <p:cNvPr id="8" name="Object 2">
                        <a:extLst>
                          <a:ext uri="{FF2B5EF4-FFF2-40B4-BE49-F238E27FC236}">
                            <a16:creationId xmlns:a16="http://schemas.microsoft.com/office/drawing/2014/main" id="{33700572-BEA4-4AFD-A3C3-66A61485EC27}"/>
                          </a:ext>
                        </a:extLst>
                      </p:cNvPr>
                      <p:cNvPicPr>
                        <a:picLocks noChangeAspect="1" noChangeArrowheads="1"/>
                      </p:cNvPicPr>
                      <p:nvPr/>
                    </p:nvPicPr>
                    <p:blipFill>
                      <a:blip r:embed="rId8"/>
                      <a:srcRect/>
                      <a:stretch>
                        <a:fillRect/>
                      </a:stretch>
                    </p:blipFill>
                    <p:spPr bwMode="auto">
                      <a:xfrm>
                        <a:off x="3314932" y="730649"/>
                        <a:ext cx="1218639" cy="636587"/>
                      </a:xfrm>
                      <a:prstGeom prst="rect">
                        <a:avLst/>
                      </a:prstGeom>
                      <a:noFill/>
                      <a:ln>
                        <a:noFill/>
                      </a:ln>
                      <a:effectLst/>
                      <a:extLst/>
                    </p:spPr>
                  </p:pic>
                </p:oleObj>
              </mc:Fallback>
            </mc:AlternateContent>
          </a:graphicData>
        </a:graphic>
      </p:graphicFrame>
      <p:graphicFrame>
        <p:nvGraphicFramePr>
          <p:cNvPr id="9" name="Object 16">
            <a:extLst>
              <a:ext uri="{FF2B5EF4-FFF2-40B4-BE49-F238E27FC236}">
                <a16:creationId xmlns:a16="http://schemas.microsoft.com/office/drawing/2014/main" id="{2AA284D9-BD50-468A-8371-1EEC2CB2963D}"/>
              </a:ext>
            </a:extLst>
          </p:cNvPr>
          <p:cNvGraphicFramePr>
            <a:graphicFrameLocks noChangeAspect="1"/>
          </p:cNvGraphicFramePr>
          <p:nvPr>
            <p:extLst>
              <p:ext uri="{D42A27DB-BD31-4B8C-83A1-F6EECF244321}">
                <p14:modId xmlns:p14="http://schemas.microsoft.com/office/powerpoint/2010/main" val="2723755781"/>
              </p:ext>
            </p:extLst>
          </p:nvPr>
        </p:nvGraphicFramePr>
        <p:xfrm>
          <a:off x="1298614" y="2355268"/>
          <a:ext cx="5624513" cy="1250950"/>
        </p:xfrm>
        <a:graphic>
          <a:graphicData uri="http://schemas.openxmlformats.org/presentationml/2006/ole">
            <mc:AlternateContent xmlns:mc="http://schemas.openxmlformats.org/markup-compatibility/2006">
              <mc:Choice xmlns:v="urn:schemas-microsoft-com:vml" Requires="v">
                <p:oleObj spid="_x0000_s220365" name="Equation" r:id="rId9" imgW="2197080" imgH="482400" progId="Equation.DSMT4">
                  <p:embed/>
                </p:oleObj>
              </mc:Choice>
              <mc:Fallback>
                <p:oleObj name="Equation" r:id="rId9" imgW="2197080" imgH="482400" progId="Equation.DSMT4">
                  <p:embed/>
                  <p:pic>
                    <p:nvPicPr>
                      <p:cNvPr id="9" name="Object 16">
                        <a:extLst>
                          <a:ext uri="{FF2B5EF4-FFF2-40B4-BE49-F238E27FC236}">
                            <a16:creationId xmlns:a16="http://schemas.microsoft.com/office/drawing/2014/main" id="{D2C113ED-C04D-49E9-8508-AC4FF4558201}"/>
                          </a:ext>
                        </a:extLst>
                      </p:cNvPr>
                      <p:cNvPicPr>
                        <a:picLocks noChangeAspect="1" noChangeArrowheads="1"/>
                      </p:cNvPicPr>
                      <p:nvPr/>
                    </p:nvPicPr>
                    <p:blipFill>
                      <a:blip r:embed="rId10"/>
                      <a:srcRect/>
                      <a:stretch>
                        <a:fillRect/>
                      </a:stretch>
                    </p:blipFill>
                    <p:spPr bwMode="auto">
                      <a:xfrm>
                        <a:off x="1298614" y="2355268"/>
                        <a:ext cx="5624513"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6">
            <a:extLst>
              <a:ext uri="{FF2B5EF4-FFF2-40B4-BE49-F238E27FC236}">
                <a16:creationId xmlns:a16="http://schemas.microsoft.com/office/drawing/2014/main" id="{F6DB8850-4FDF-4145-883F-E800BC2BB0A3}"/>
              </a:ext>
            </a:extLst>
          </p:cNvPr>
          <p:cNvGraphicFramePr>
            <a:graphicFrameLocks noChangeAspect="1"/>
          </p:cNvGraphicFramePr>
          <p:nvPr>
            <p:extLst>
              <p:ext uri="{D42A27DB-BD31-4B8C-83A1-F6EECF244321}">
                <p14:modId xmlns:p14="http://schemas.microsoft.com/office/powerpoint/2010/main" val="2168468293"/>
              </p:ext>
            </p:extLst>
          </p:nvPr>
        </p:nvGraphicFramePr>
        <p:xfrm>
          <a:off x="6850063" y="2369293"/>
          <a:ext cx="4714875" cy="1020762"/>
        </p:xfrm>
        <a:graphic>
          <a:graphicData uri="http://schemas.openxmlformats.org/presentationml/2006/ole">
            <mc:AlternateContent xmlns:mc="http://schemas.openxmlformats.org/markup-compatibility/2006">
              <mc:Choice xmlns:v="urn:schemas-microsoft-com:vml" Requires="v">
                <p:oleObj spid="_x0000_s220366" name="Equation" r:id="rId11" imgW="1841400" imgH="393480" progId="Equation.DSMT4">
                  <p:embed/>
                </p:oleObj>
              </mc:Choice>
              <mc:Fallback>
                <p:oleObj name="Equation" r:id="rId11" imgW="1841400" imgH="393480" progId="Equation.DSMT4">
                  <p:embed/>
                  <p:pic>
                    <p:nvPicPr>
                      <p:cNvPr id="10" name="Object 16">
                        <a:extLst>
                          <a:ext uri="{FF2B5EF4-FFF2-40B4-BE49-F238E27FC236}">
                            <a16:creationId xmlns:a16="http://schemas.microsoft.com/office/drawing/2014/main" id="{B30E2297-51D4-4F06-B3B5-F5E095EA88A1}"/>
                          </a:ext>
                        </a:extLst>
                      </p:cNvPr>
                      <p:cNvPicPr>
                        <a:picLocks noChangeAspect="1" noChangeArrowheads="1"/>
                      </p:cNvPicPr>
                      <p:nvPr/>
                    </p:nvPicPr>
                    <p:blipFill>
                      <a:blip r:embed="rId12"/>
                      <a:srcRect/>
                      <a:stretch>
                        <a:fillRect/>
                      </a:stretch>
                    </p:blipFill>
                    <p:spPr bwMode="auto">
                      <a:xfrm>
                        <a:off x="6850063" y="2369293"/>
                        <a:ext cx="471487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
            <a:extLst>
              <a:ext uri="{FF2B5EF4-FFF2-40B4-BE49-F238E27FC236}">
                <a16:creationId xmlns:a16="http://schemas.microsoft.com/office/drawing/2014/main" id="{2D919BE7-2EE6-4E48-BCA4-AC21111B5E25}"/>
              </a:ext>
            </a:extLst>
          </p:cNvPr>
          <p:cNvGraphicFramePr>
            <a:graphicFrameLocks noChangeAspect="1"/>
          </p:cNvGraphicFramePr>
          <p:nvPr>
            <p:extLst>
              <p:ext uri="{D42A27DB-BD31-4B8C-83A1-F6EECF244321}">
                <p14:modId xmlns:p14="http://schemas.microsoft.com/office/powerpoint/2010/main" val="1923323471"/>
              </p:ext>
            </p:extLst>
          </p:nvPr>
        </p:nvGraphicFramePr>
        <p:xfrm>
          <a:off x="1648222" y="3218633"/>
          <a:ext cx="4041775" cy="1154113"/>
        </p:xfrm>
        <a:graphic>
          <a:graphicData uri="http://schemas.openxmlformats.org/presentationml/2006/ole">
            <mc:AlternateContent xmlns:mc="http://schemas.openxmlformats.org/markup-compatibility/2006">
              <mc:Choice xmlns:v="urn:schemas-microsoft-com:vml" Requires="v">
                <p:oleObj spid="_x0000_s220367" name="Equation" r:id="rId13" imgW="1282680" imgH="368280" progId="Equation.DSMT4">
                  <p:embed/>
                </p:oleObj>
              </mc:Choice>
              <mc:Fallback>
                <p:oleObj name="Equation" r:id="rId13" imgW="1282680" imgH="368280" progId="Equation.DSMT4">
                  <p:embed/>
                  <p:pic>
                    <p:nvPicPr>
                      <p:cNvPr id="11" name="Object 2">
                        <a:extLst>
                          <a:ext uri="{FF2B5EF4-FFF2-40B4-BE49-F238E27FC236}">
                            <a16:creationId xmlns:a16="http://schemas.microsoft.com/office/drawing/2014/main" id="{212ECC6C-D832-4284-8996-7271B170D576}"/>
                          </a:ext>
                        </a:extLst>
                      </p:cNvPr>
                      <p:cNvPicPr>
                        <a:picLocks noChangeAspect="1" noChangeArrowheads="1"/>
                      </p:cNvPicPr>
                      <p:nvPr/>
                    </p:nvPicPr>
                    <p:blipFill>
                      <a:blip r:embed="rId14"/>
                      <a:srcRect/>
                      <a:stretch>
                        <a:fillRect/>
                      </a:stretch>
                    </p:blipFill>
                    <p:spPr bwMode="auto">
                      <a:xfrm>
                        <a:off x="1648222" y="3218633"/>
                        <a:ext cx="40417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6">
            <a:extLst>
              <a:ext uri="{FF2B5EF4-FFF2-40B4-BE49-F238E27FC236}">
                <a16:creationId xmlns:a16="http://schemas.microsoft.com/office/drawing/2014/main" id="{A2F90840-2538-4886-A6DD-46783E6631BB}"/>
              </a:ext>
            </a:extLst>
          </p:cNvPr>
          <p:cNvGraphicFramePr>
            <a:graphicFrameLocks noChangeAspect="1"/>
          </p:cNvGraphicFramePr>
          <p:nvPr>
            <p:extLst>
              <p:ext uri="{D42A27DB-BD31-4B8C-83A1-F6EECF244321}">
                <p14:modId xmlns:p14="http://schemas.microsoft.com/office/powerpoint/2010/main" val="3874903294"/>
              </p:ext>
            </p:extLst>
          </p:nvPr>
        </p:nvGraphicFramePr>
        <p:xfrm>
          <a:off x="541338" y="4432300"/>
          <a:ext cx="6535737" cy="1284288"/>
        </p:xfrm>
        <a:graphic>
          <a:graphicData uri="http://schemas.openxmlformats.org/presentationml/2006/ole">
            <mc:AlternateContent xmlns:mc="http://schemas.openxmlformats.org/markup-compatibility/2006">
              <mc:Choice xmlns:v="urn:schemas-microsoft-com:vml" Requires="v">
                <p:oleObj spid="_x0000_s220368" name="Equation" r:id="rId15" imgW="2552400" imgH="495000" progId="Equation.DSMT4">
                  <p:embed/>
                </p:oleObj>
              </mc:Choice>
              <mc:Fallback>
                <p:oleObj name="Equation" r:id="rId15" imgW="2552400" imgH="495000" progId="Equation.DSMT4">
                  <p:embed/>
                  <p:pic>
                    <p:nvPicPr>
                      <p:cNvPr id="12" name="Object 16">
                        <a:extLst>
                          <a:ext uri="{FF2B5EF4-FFF2-40B4-BE49-F238E27FC236}">
                            <a16:creationId xmlns:a16="http://schemas.microsoft.com/office/drawing/2014/main" id="{1AEEF7DD-3E9F-4260-96AF-4357C288E839}"/>
                          </a:ext>
                        </a:extLst>
                      </p:cNvPr>
                      <p:cNvPicPr>
                        <a:picLocks noChangeAspect="1" noChangeArrowheads="1"/>
                      </p:cNvPicPr>
                      <p:nvPr/>
                    </p:nvPicPr>
                    <p:blipFill>
                      <a:blip r:embed="rId16"/>
                      <a:srcRect/>
                      <a:stretch>
                        <a:fillRect/>
                      </a:stretch>
                    </p:blipFill>
                    <p:spPr bwMode="auto">
                      <a:xfrm>
                        <a:off x="541338" y="4432300"/>
                        <a:ext cx="6535737"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6">
            <a:extLst>
              <a:ext uri="{FF2B5EF4-FFF2-40B4-BE49-F238E27FC236}">
                <a16:creationId xmlns:a16="http://schemas.microsoft.com/office/drawing/2014/main" id="{FB87FA1E-20E7-46D1-8144-6857EB01AC5F}"/>
              </a:ext>
            </a:extLst>
          </p:cNvPr>
          <p:cNvGraphicFramePr>
            <a:graphicFrameLocks noChangeAspect="1"/>
          </p:cNvGraphicFramePr>
          <p:nvPr>
            <p:extLst>
              <p:ext uri="{D42A27DB-BD31-4B8C-83A1-F6EECF244321}">
                <p14:modId xmlns:p14="http://schemas.microsoft.com/office/powerpoint/2010/main" val="3815885578"/>
              </p:ext>
            </p:extLst>
          </p:nvPr>
        </p:nvGraphicFramePr>
        <p:xfrm>
          <a:off x="7385050" y="4635500"/>
          <a:ext cx="3968750" cy="922338"/>
        </p:xfrm>
        <a:graphic>
          <a:graphicData uri="http://schemas.openxmlformats.org/presentationml/2006/ole">
            <mc:AlternateContent xmlns:mc="http://schemas.openxmlformats.org/markup-compatibility/2006">
              <mc:Choice xmlns:v="urn:schemas-microsoft-com:vml" Requires="v">
                <p:oleObj spid="_x0000_s220369" name="Equation" r:id="rId17" imgW="1549080" imgH="355320" progId="Equation.DSMT4">
                  <p:embed/>
                </p:oleObj>
              </mc:Choice>
              <mc:Fallback>
                <p:oleObj name="Equation" r:id="rId17" imgW="1549080" imgH="355320" progId="Equation.DSMT4">
                  <p:embed/>
                  <p:pic>
                    <p:nvPicPr>
                      <p:cNvPr id="13" name="Object 16">
                        <a:extLst>
                          <a:ext uri="{FF2B5EF4-FFF2-40B4-BE49-F238E27FC236}">
                            <a16:creationId xmlns:a16="http://schemas.microsoft.com/office/drawing/2014/main" id="{A2306583-E013-441D-95B5-DCDFD2895E3D}"/>
                          </a:ext>
                        </a:extLst>
                      </p:cNvPr>
                      <p:cNvPicPr>
                        <a:picLocks noChangeAspect="1" noChangeArrowheads="1"/>
                      </p:cNvPicPr>
                      <p:nvPr/>
                    </p:nvPicPr>
                    <p:blipFill>
                      <a:blip r:embed="rId18"/>
                      <a:srcRect/>
                      <a:stretch>
                        <a:fillRect/>
                      </a:stretch>
                    </p:blipFill>
                    <p:spPr bwMode="auto">
                      <a:xfrm>
                        <a:off x="7385050" y="4635500"/>
                        <a:ext cx="3968750"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AutoShape 12">
            <a:extLst>
              <a:ext uri="{FF2B5EF4-FFF2-40B4-BE49-F238E27FC236}">
                <a16:creationId xmlns:a16="http://schemas.microsoft.com/office/drawing/2014/main" id="{C8B10BBF-5AC6-4B85-8651-A78277CC3CD0}"/>
              </a:ext>
            </a:extLst>
          </p:cNvPr>
          <p:cNvSpPr>
            <a:spLocks noChangeArrowheads="1"/>
          </p:cNvSpPr>
          <p:nvPr/>
        </p:nvSpPr>
        <p:spPr bwMode="auto">
          <a:xfrm>
            <a:off x="8372965" y="3421613"/>
            <a:ext cx="1994508"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5" name="Object 2">
            <a:extLst>
              <a:ext uri="{FF2B5EF4-FFF2-40B4-BE49-F238E27FC236}">
                <a16:creationId xmlns:a16="http://schemas.microsoft.com/office/drawing/2014/main" id="{7C8E3E5F-EC68-41F9-A2E7-2F3A8F922E74}"/>
              </a:ext>
            </a:extLst>
          </p:cNvPr>
          <p:cNvGraphicFramePr>
            <a:graphicFrameLocks noChangeAspect="1"/>
          </p:cNvGraphicFramePr>
          <p:nvPr>
            <p:extLst>
              <p:ext uri="{D42A27DB-BD31-4B8C-83A1-F6EECF244321}">
                <p14:modId xmlns:p14="http://schemas.microsoft.com/office/powerpoint/2010/main" val="129079301"/>
              </p:ext>
            </p:extLst>
          </p:nvPr>
        </p:nvGraphicFramePr>
        <p:xfrm>
          <a:off x="8003381" y="3900738"/>
          <a:ext cx="2895600" cy="636588"/>
        </p:xfrm>
        <a:graphic>
          <a:graphicData uri="http://schemas.openxmlformats.org/presentationml/2006/ole">
            <mc:AlternateContent xmlns:mc="http://schemas.openxmlformats.org/markup-compatibility/2006">
              <mc:Choice xmlns:v="urn:schemas-microsoft-com:vml" Requires="v">
                <p:oleObj spid="_x0000_s220370" name="Equation" r:id="rId19" imgW="1155600" imgH="203040" progId="Equation.DSMT4">
                  <p:embed/>
                </p:oleObj>
              </mc:Choice>
              <mc:Fallback>
                <p:oleObj name="Equation" r:id="rId19" imgW="1155600" imgH="203040" progId="Equation.DSMT4">
                  <p:embed/>
                  <p:pic>
                    <p:nvPicPr>
                      <p:cNvPr id="15" name="Object 2">
                        <a:extLst>
                          <a:ext uri="{FF2B5EF4-FFF2-40B4-BE49-F238E27FC236}">
                            <a16:creationId xmlns:a16="http://schemas.microsoft.com/office/drawing/2014/main" id="{645FA734-A32F-49C0-AAEF-C400E8C03718}"/>
                          </a:ext>
                        </a:extLst>
                      </p:cNvPr>
                      <p:cNvPicPr>
                        <a:picLocks noChangeAspect="1" noChangeArrowheads="1"/>
                      </p:cNvPicPr>
                      <p:nvPr/>
                    </p:nvPicPr>
                    <p:blipFill>
                      <a:blip r:embed="rId20"/>
                      <a:srcRect/>
                      <a:stretch>
                        <a:fillRect/>
                      </a:stretch>
                    </p:blipFill>
                    <p:spPr bwMode="auto">
                      <a:xfrm>
                        <a:off x="8003381" y="3900738"/>
                        <a:ext cx="2895600" cy="636588"/>
                      </a:xfrm>
                      <a:prstGeom prst="rect">
                        <a:avLst/>
                      </a:prstGeom>
                      <a:solidFill>
                        <a:srgbClr val="FFFF00"/>
                      </a:solidFill>
                      <a:ln>
                        <a:noFill/>
                      </a:ln>
                      <a:effectLst/>
                      <a:extLst/>
                    </p:spPr>
                  </p:pic>
                </p:oleObj>
              </mc:Fallback>
            </mc:AlternateContent>
          </a:graphicData>
        </a:graphic>
      </p:graphicFrame>
      <p:graphicFrame>
        <p:nvGraphicFramePr>
          <p:cNvPr id="16" name="Object 15">
            <a:extLst>
              <a:ext uri="{FF2B5EF4-FFF2-40B4-BE49-F238E27FC236}">
                <a16:creationId xmlns:a16="http://schemas.microsoft.com/office/drawing/2014/main" id="{C15CCFFA-ACDE-4546-AD69-E733693B307F}"/>
              </a:ext>
            </a:extLst>
          </p:cNvPr>
          <p:cNvGraphicFramePr>
            <a:graphicFrameLocks noChangeAspect="1"/>
          </p:cNvGraphicFramePr>
          <p:nvPr>
            <p:extLst>
              <p:ext uri="{D42A27DB-BD31-4B8C-83A1-F6EECF244321}">
                <p14:modId xmlns:p14="http://schemas.microsoft.com/office/powerpoint/2010/main" val="2460708834"/>
              </p:ext>
            </p:extLst>
          </p:nvPr>
        </p:nvGraphicFramePr>
        <p:xfrm>
          <a:off x="4215703" y="5658046"/>
          <a:ext cx="6761027" cy="1199954"/>
        </p:xfrm>
        <a:graphic>
          <a:graphicData uri="http://schemas.openxmlformats.org/presentationml/2006/ole">
            <mc:AlternateContent xmlns:mc="http://schemas.openxmlformats.org/markup-compatibility/2006">
              <mc:Choice xmlns:v="urn:schemas-microsoft-com:vml" Requires="v">
                <p:oleObj spid="_x0000_s220371" name="Equation" r:id="rId21" imgW="2717640" imgH="444240" progId="Equation.DSMT4">
                  <p:embed/>
                </p:oleObj>
              </mc:Choice>
              <mc:Fallback>
                <p:oleObj name="Equation" r:id="rId21" imgW="2717640" imgH="444240" progId="Equation.DSMT4">
                  <p:embed/>
                  <p:pic>
                    <p:nvPicPr>
                      <p:cNvPr id="16" name="Object 15">
                        <a:extLst>
                          <a:ext uri="{FF2B5EF4-FFF2-40B4-BE49-F238E27FC236}">
                            <a16:creationId xmlns:a16="http://schemas.microsoft.com/office/drawing/2014/main" id="{41DC3CE5-4E37-4AFD-B508-D92978C0B390}"/>
                          </a:ext>
                        </a:extLst>
                      </p:cNvPr>
                      <p:cNvPicPr>
                        <a:picLocks noChangeAspect="1" noChangeArrowheads="1"/>
                      </p:cNvPicPr>
                      <p:nvPr/>
                    </p:nvPicPr>
                    <p:blipFill>
                      <a:blip r:embed="rId22"/>
                      <a:srcRect/>
                      <a:stretch>
                        <a:fillRect/>
                      </a:stretch>
                    </p:blipFill>
                    <p:spPr bwMode="auto">
                      <a:xfrm>
                        <a:off x="4215703" y="5658046"/>
                        <a:ext cx="6761027" cy="1199954"/>
                      </a:xfrm>
                      <a:prstGeom prst="rect">
                        <a:avLst/>
                      </a:prstGeom>
                      <a:solidFill>
                        <a:srgbClr val="00FFFF"/>
                      </a:solidFill>
                      <a:ln>
                        <a:noFill/>
                      </a:ln>
                      <a:effectLst/>
                      <a:extLst/>
                    </p:spPr>
                  </p:pic>
                </p:oleObj>
              </mc:Fallback>
            </mc:AlternateContent>
          </a:graphicData>
        </a:graphic>
      </p:graphicFrame>
    </p:spTree>
    <p:extLst>
      <p:ext uri="{BB962C8B-B14F-4D97-AF65-F5344CB8AC3E}">
        <p14:creationId xmlns:p14="http://schemas.microsoft.com/office/powerpoint/2010/main" val="20376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3977804D-E095-4196-99F2-1E69E317195E}"/>
              </a:ext>
            </a:extLst>
          </p:cNvPr>
          <p:cNvGraphicFramePr>
            <a:graphicFrameLocks noChangeAspect="1"/>
          </p:cNvGraphicFramePr>
          <p:nvPr>
            <p:extLst>
              <p:ext uri="{D42A27DB-BD31-4B8C-83A1-F6EECF244321}">
                <p14:modId xmlns:p14="http://schemas.microsoft.com/office/powerpoint/2010/main" val="4047225703"/>
              </p:ext>
            </p:extLst>
          </p:nvPr>
        </p:nvGraphicFramePr>
        <p:xfrm>
          <a:off x="1977456" y="219373"/>
          <a:ext cx="6632575" cy="1284287"/>
        </p:xfrm>
        <a:graphic>
          <a:graphicData uri="http://schemas.openxmlformats.org/presentationml/2006/ole">
            <mc:AlternateContent xmlns:mc="http://schemas.openxmlformats.org/markup-compatibility/2006">
              <mc:Choice xmlns:v="urn:schemas-microsoft-com:vml" Requires="v">
                <p:oleObj spid="_x0000_s221423" name="Equation" r:id="rId3" imgW="2590560" imgH="495000" progId="Equation.DSMT4">
                  <p:embed/>
                </p:oleObj>
              </mc:Choice>
              <mc:Fallback>
                <p:oleObj name="Equation" r:id="rId3" imgW="2590560" imgH="495000" progId="Equation.DSMT4">
                  <p:embed/>
                  <p:pic>
                    <p:nvPicPr>
                      <p:cNvPr id="12" name="Object 16">
                        <a:extLst>
                          <a:ext uri="{FF2B5EF4-FFF2-40B4-BE49-F238E27FC236}">
                            <a16:creationId xmlns:a16="http://schemas.microsoft.com/office/drawing/2014/main" id="{A2F90840-2538-4886-A6DD-46783E6631BB}"/>
                          </a:ext>
                        </a:extLst>
                      </p:cNvPr>
                      <p:cNvPicPr>
                        <a:picLocks noChangeAspect="1" noChangeArrowheads="1"/>
                      </p:cNvPicPr>
                      <p:nvPr/>
                    </p:nvPicPr>
                    <p:blipFill>
                      <a:blip r:embed="rId4"/>
                      <a:srcRect/>
                      <a:stretch>
                        <a:fillRect/>
                      </a:stretch>
                    </p:blipFill>
                    <p:spPr bwMode="auto">
                      <a:xfrm>
                        <a:off x="1977456" y="219373"/>
                        <a:ext cx="6632575" cy="12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a16="http://schemas.microsoft.com/office/drawing/2014/main" id="{33A40F10-B203-49DD-8A91-B211610362E5}"/>
              </a:ext>
            </a:extLst>
          </p:cNvPr>
          <p:cNvGraphicFramePr>
            <a:graphicFrameLocks noChangeAspect="1"/>
          </p:cNvGraphicFramePr>
          <p:nvPr>
            <p:extLst>
              <p:ext uri="{D42A27DB-BD31-4B8C-83A1-F6EECF244321}">
                <p14:modId xmlns:p14="http://schemas.microsoft.com/office/powerpoint/2010/main" val="2242866311"/>
              </p:ext>
            </p:extLst>
          </p:nvPr>
        </p:nvGraphicFramePr>
        <p:xfrm>
          <a:off x="492125" y="1314450"/>
          <a:ext cx="4125913" cy="1449388"/>
        </p:xfrm>
        <a:graphic>
          <a:graphicData uri="http://schemas.openxmlformats.org/presentationml/2006/ole">
            <mc:AlternateContent xmlns:mc="http://schemas.openxmlformats.org/markup-compatibility/2006">
              <mc:Choice xmlns:v="urn:schemas-microsoft-com:vml" Requires="v">
                <p:oleObj spid="_x0000_s221424" name="Equation" r:id="rId5" imgW="1269720" imgH="444240" progId="Equation.DSMT4">
                  <p:embed/>
                </p:oleObj>
              </mc:Choice>
              <mc:Fallback>
                <p:oleObj name="Equation" r:id="rId5" imgW="1269720" imgH="444240" progId="Equation.DSMT4">
                  <p:embed/>
                  <p:pic>
                    <p:nvPicPr>
                      <p:cNvPr id="21" name="对象 20">
                        <a:extLst>
                          <a:ext uri="{FF2B5EF4-FFF2-40B4-BE49-F238E27FC236}">
                            <a16:creationId xmlns:a16="http://schemas.microsoft.com/office/drawing/2014/main" id="{18124B2A-B51B-4F21-8D14-C4D174FC77C3}"/>
                          </a:ext>
                        </a:extLst>
                      </p:cNvPr>
                      <p:cNvPicPr>
                        <a:picLocks noChangeAspect="1" noChangeArrowheads="1"/>
                      </p:cNvPicPr>
                      <p:nvPr/>
                    </p:nvPicPr>
                    <p:blipFill>
                      <a:blip r:embed="rId6"/>
                      <a:srcRect/>
                      <a:stretch>
                        <a:fillRect/>
                      </a:stretch>
                    </p:blipFill>
                    <p:spPr bwMode="auto">
                      <a:xfrm>
                        <a:off x="492125" y="1314450"/>
                        <a:ext cx="4125913" cy="1449388"/>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1124AD99-1392-4924-ACB1-75992F7D3CCF}"/>
              </a:ext>
            </a:extLst>
          </p:cNvPr>
          <p:cNvGraphicFramePr>
            <a:graphicFrameLocks noChangeAspect="1"/>
          </p:cNvGraphicFramePr>
          <p:nvPr>
            <p:extLst>
              <p:ext uri="{D42A27DB-BD31-4B8C-83A1-F6EECF244321}">
                <p14:modId xmlns:p14="http://schemas.microsoft.com/office/powerpoint/2010/main" val="2830394341"/>
              </p:ext>
            </p:extLst>
          </p:nvPr>
        </p:nvGraphicFramePr>
        <p:xfrm>
          <a:off x="5881688" y="1184275"/>
          <a:ext cx="4335462" cy="1450975"/>
        </p:xfrm>
        <a:graphic>
          <a:graphicData uri="http://schemas.openxmlformats.org/presentationml/2006/ole">
            <mc:AlternateContent xmlns:mc="http://schemas.openxmlformats.org/markup-compatibility/2006">
              <mc:Choice xmlns:v="urn:schemas-microsoft-com:vml" Requires="v">
                <p:oleObj spid="_x0000_s221425" name="Equation" r:id="rId7" imgW="1333440" imgH="444240" progId="Equation.DSMT4">
                  <p:embed/>
                </p:oleObj>
              </mc:Choice>
              <mc:Fallback>
                <p:oleObj name="Equation" r:id="rId7" imgW="1333440" imgH="444240" progId="Equation.DSMT4">
                  <p:embed/>
                  <p:pic>
                    <p:nvPicPr>
                      <p:cNvPr id="32" name="对象 31">
                        <a:extLst>
                          <a:ext uri="{FF2B5EF4-FFF2-40B4-BE49-F238E27FC236}">
                            <a16:creationId xmlns:a16="http://schemas.microsoft.com/office/drawing/2014/main" id="{D8B8FEFB-33C2-44D7-AF72-DEE9F0FDD158}"/>
                          </a:ext>
                        </a:extLst>
                      </p:cNvPr>
                      <p:cNvPicPr>
                        <a:picLocks noChangeAspect="1" noChangeArrowheads="1"/>
                      </p:cNvPicPr>
                      <p:nvPr/>
                    </p:nvPicPr>
                    <p:blipFill>
                      <a:blip r:embed="rId8"/>
                      <a:srcRect/>
                      <a:stretch>
                        <a:fillRect/>
                      </a:stretch>
                    </p:blipFill>
                    <p:spPr bwMode="auto">
                      <a:xfrm>
                        <a:off x="5881688" y="1184275"/>
                        <a:ext cx="4335462" cy="1450975"/>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6D0DDB56-E2CA-46C8-A1FF-BA16E486FC5E}"/>
              </a:ext>
            </a:extLst>
          </p:cNvPr>
          <p:cNvSpPr/>
          <p:nvPr/>
        </p:nvSpPr>
        <p:spPr>
          <a:xfrm>
            <a:off x="980623" y="2803055"/>
            <a:ext cx="5211683"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粒子的动量</a:t>
            </a:r>
            <a:r>
              <a:rPr lang="zh-CN" altLang="en-US" sz="2800" b="1" dirty="0">
                <a:solidFill>
                  <a:srgbClr val="FF00FF"/>
                </a:solidFill>
                <a:latin typeface="Times New Roman" panose="02020603050405020304" pitchFamily="18" charset="0"/>
                <a:cs typeface="Times New Roman" panose="02020603050405020304" pitchFamily="18" charset="0"/>
              </a:rPr>
              <a:t>、能量的可能值</a:t>
            </a:r>
            <a:endParaRPr lang="zh-CN" altLang="en-US" sz="2800" dirty="0">
              <a:solidFill>
                <a:srgbClr val="FF00FF"/>
              </a:solidFill>
            </a:endParaRPr>
          </a:p>
        </p:txBody>
      </p:sp>
      <p:graphicFrame>
        <p:nvGraphicFramePr>
          <p:cNvPr id="9" name="Object 2">
            <a:extLst>
              <a:ext uri="{FF2B5EF4-FFF2-40B4-BE49-F238E27FC236}">
                <a16:creationId xmlns:a16="http://schemas.microsoft.com/office/drawing/2014/main" id="{5F76BC2E-726F-4F00-BC1C-44BECCEEE23C}"/>
              </a:ext>
            </a:extLst>
          </p:cNvPr>
          <p:cNvGraphicFramePr>
            <a:graphicFrameLocks noChangeAspect="1"/>
          </p:cNvGraphicFramePr>
          <p:nvPr>
            <p:extLst>
              <p:ext uri="{D42A27DB-BD31-4B8C-83A1-F6EECF244321}">
                <p14:modId xmlns:p14="http://schemas.microsoft.com/office/powerpoint/2010/main" val="543058038"/>
              </p:ext>
            </p:extLst>
          </p:nvPr>
        </p:nvGraphicFramePr>
        <p:xfrm>
          <a:off x="6869801" y="2662884"/>
          <a:ext cx="709539" cy="557212"/>
        </p:xfrm>
        <a:graphic>
          <a:graphicData uri="http://schemas.openxmlformats.org/presentationml/2006/ole">
            <mc:AlternateContent xmlns:mc="http://schemas.openxmlformats.org/markup-compatibility/2006">
              <mc:Choice xmlns:v="urn:schemas-microsoft-com:vml" Requires="v">
                <p:oleObj spid="_x0000_s221426" name="Equation" r:id="rId9" imgW="203040" imgH="177480" progId="Equation.DSMT4">
                  <p:embed/>
                </p:oleObj>
              </mc:Choice>
              <mc:Fallback>
                <p:oleObj name="Equation" r:id="rId9" imgW="203040" imgH="177480" progId="Equation.DSMT4">
                  <p:embed/>
                  <p:pic>
                    <p:nvPicPr>
                      <p:cNvPr id="37" name="Object 2">
                        <a:extLst>
                          <a:ext uri="{FF2B5EF4-FFF2-40B4-BE49-F238E27FC236}">
                            <a16:creationId xmlns:a16="http://schemas.microsoft.com/office/drawing/2014/main" id="{6A5F8D17-6DD9-49EC-8A43-EDBF550C8024}"/>
                          </a:ext>
                        </a:extLst>
                      </p:cNvPr>
                      <p:cNvPicPr>
                        <a:picLocks noChangeAspect="1" noChangeArrowheads="1"/>
                      </p:cNvPicPr>
                      <p:nvPr/>
                    </p:nvPicPr>
                    <p:blipFill>
                      <a:blip r:embed="rId10"/>
                      <a:srcRect/>
                      <a:stretch>
                        <a:fillRect/>
                      </a:stretch>
                    </p:blipFill>
                    <p:spPr bwMode="auto">
                      <a:xfrm>
                        <a:off x="6869801" y="2662884"/>
                        <a:ext cx="709539" cy="557212"/>
                      </a:xfrm>
                      <a:prstGeom prst="rect">
                        <a:avLst/>
                      </a:prstGeom>
                      <a:noFill/>
                      <a:ln>
                        <a:noFill/>
                      </a:ln>
                      <a:effectLst/>
                      <a:extLst/>
                    </p:spPr>
                  </p:pic>
                </p:oleObj>
              </mc:Fallback>
            </mc:AlternateContent>
          </a:graphicData>
        </a:graphic>
      </p:graphicFrame>
      <p:graphicFrame>
        <p:nvGraphicFramePr>
          <p:cNvPr id="10" name="Object 2">
            <a:extLst>
              <a:ext uri="{FF2B5EF4-FFF2-40B4-BE49-F238E27FC236}">
                <a16:creationId xmlns:a16="http://schemas.microsoft.com/office/drawing/2014/main" id="{1B608590-7C07-43EA-AEF6-2DF82605795B}"/>
              </a:ext>
            </a:extLst>
          </p:cNvPr>
          <p:cNvGraphicFramePr>
            <a:graphicFrameLocks noChangeAspect="1"/>
          </p:cNvGraphicFramePr>
          <p:nvPr>
            <p:extLst>
              <p:ext uri="{D42A27DB-BD31-4B8C-83A1-F6EECF244321}">
                <p14:modId xmlns:p14="http://schemas.microsoft.com/office/powerpoint/2010/main" val="1001582365"/>
              </p:ext>
            </p:extLst>
          </p:nvPr>
        </p:nvGraphicFramePr>
        <p:xfrm>
          <a:off x="9920761" y="2736642"/>
          <a:ext cx="1019175" cy="557212"/>
        </p:xfrm>
        <a:graphic>
          <a:graphicData uri="http://schemas.openxmlformats.org/presentationml/2006/ole">
            <mc:AlternateContent xmlns:mc="http://schemas.openxmlformats.org/markup-compatibility/2006">
              <mc:Choice xmlns:v="urn:schemas-microsoft-com:vml" Requires="v">
                <p:oleObj spid="_x0000_s221427" name="Equation" r:id="rId11" imgW="291960" imgH="177480" progId="Equation.DSMT4">
                  <p:embed/>
                </p:oleObj>
              </mc:Choice>
              <mc:Fallback>
                <p:oleObj name="Equation" r:id="rId11" imgW="291960" imgH="177480" progId="Equation.DSMT4">
                  <p:embed/>
                  <p:pic>
                    <p:nvPicPr>
                      <p:cNvPr id="38" name="Object 2">
                        <a:extLst>
                          <a:ext uri="{FF2B5EF4-FFF2-40B4-BE49-F238E27FC236}">
                            <a16:creationId xmlns:a16="http://schemas.microsoft.com/office/drawing/2014/main" id="{39468918-11C4-4AE3-8F44-34378E63D386}"/>
                          </a:ext>
                        </a:extLst>
                      </p:cNvPr>
                      <p:cNvPicPr>
                        <a:picLocks noChangeAspect="1" noChangeArrowheads="1"/>
                      </p:cNvPicPr>
                      <p:nvPr/>
                    </p:nvPicPr>
                    <p:blipFill>
                      <a:blip r:embed="rId12"/>
                      <a:srcRect/>
                      <a:stretch>
                        <a:fillRect/>
                      </a:stretch>
                    </p:blipFill>
                    <p:spPr bwMode="auto">
                      <a:xfrm>
                        <a:off x="9920761" y="2736642"/>
                        <a:ext cx="1019175" cy="557212"/>
                      </a:xfrm>
                      <a:prstGeom prst="rect">
                        <a:avLst/>
                      </a:prstGeom>
                      <a:noFill/>
                      <a:ln>
                        <a:noFill/>
                      </a:ln>
                      <a:effectLst/>
                      <a:extLst/>
                    </p:spPr>
                  </p:pic>
                </p:oleObj>
              </mc:Fallback>
            </mc:AlternateContent>
          </a:graphicData>
        </a:graphic>
      </p:graphicFrame>
      <p:graphicFrame>
        <p:nvGraphicFramePr>
          <p:cNvPr id="15" name="对象 14">
            <a:extLst>
              <a:ext uri="{FF2B5EF4-FFF2-40B4-BE49-F238E27FC236}">
                <a16:creationId xmlns:a16="http://schemas.microsoft.com/office/drawing/2014/main" id="{49788EB7-B29F-4ACD-B286-E30B1A2320D2}"/>
              </a:ext>
            </a:extLst>
          </p:cNvPr>
          <p:cNvGraphicFramePr>
            <a:graphicFrameLocks noChangeAspect="1"/>
          </p:cNvGraphicFramePr>
          <p:nvPr>
            <p:extLst>
              <p:ext uri="{D42A27DB-BD31-4B8C-83A1-F6EECF244321}">
                <p14:modId xmlns:p14="http://schemas.microsoft.com/office/powerpoint/2010/main" val="4203581480"/>
              </p:ext>
            </p:extLst>
          </p:nvPr>
        </p:nvGraphicFramePr>
        <p:xfrm>
          <a:off x="9428267" y="149219"/>
          <a:ext cx="2170113" cy="1046163"/>
        </p:xfrm>
        <a:graphic>
          <a:graphicData uri="http://schemas.openxmlformats.org/presentationml/2006/ole">
            <mc:AlternateContent xmlns:mc="http://schemas.openxmlformats.org/markup-compatibility/2006">
              <mc:Choice xmlns:v="urn:schemas-microsoft-com:vml" Requires="v">
                <p:oleObj spid="_x0000_s221428" name="Equation" r:id="rId13" imgW="761760" imgH="368280" progId="Equation.DSMT4">
                  <p:embed/>
                </p:oleObj>
              </mc:Choice>
              <mc:Fallback>
                <p:oleObj name="Equation" r:id="rId13" imgW="761760" imgH="368280" progId="Equation.DSMT4">
                  <p:embed/>
                  <p:pic>
                    <p:nvPicPr>
                      <p:cNvPr id="43" name="对象 42">
                        <a:extLst>
                          <a:ext uri="{FF2B5EF4-FFF2-40B4-BE49-F238E27FC236}">
                            <a16:creationId xmlns:a16="http://schemas.microsoft.com/office/drawing/2014/main" id="{22F84FBC-3241-4FD1-9A42-4CFC30AA98EA}"/>
                          </a:ext>
                        </a:extLst>
                      </p:cNvPr>
                      <p:cNvPicPr>
                        <a:picLocks noChangeAspect="1" noChangeArrowheads="1"/>
                      </p:cNvPicPr>
                      <p:nvPr/>
                    </p:nvPicPr>
                    <p:blipFill>
                      <a:blip r:embed="rId14"/>
                      <a:srcRect/>
                      <a:stretch>
                        <a:fillRect/>
                      </a:stretch>
                    </p:blipFill>
                    <p:spPr bwMode="auto">
                      <a:xfrm>
                        <a:off x="9428267" y="149219"/>
                        <a:ext cx="2170113" cy="1046163"/>
                      </a:xfrm>
                      <a:prstGeom prst="rect">
                        <a:avLst/>
                      </a:prstGeom>
                      <a:solidFill>
                        <a:srgbClr val="FFFF00"/>
                      </a:solidFill>
                    </p:spPr>
                  </p:pic>
                </p:oleObj>
              </mc:Fallback>
            </mc:AlternateContent>
          </a:graphicData>
        </a:graphic>
      </p:graphicFrame>
      <p:graphicFrame>
        <p:nvGraphicFramePr>
          <p:cNvPr id="18" name="Object 8">
            <a:extLst>
              <a:ext uri="{FF2B5EF4-FFF2-40B4-BE49-F238E27FC236}">
                <a16:creationId xmlns:a16="http://schemas.microsoft.com/office/drawing/2014/main" id="{3B6AAD30-0645-478D-B4FA-F10488F1691B}"/>
              </a:ext>
            </a:extLst>
          </p:cNvPr>
          <p:cNvGraphicFramePr>
            <a:graphicFrameLocks noChangeAspect="1"/>
          </p:cNvGraphicFramePr>
          <p:nvPr>
            <p:extLst>
              <p:ext uri="{D42A27DB-BD31-4B8C-83A1-F6EECF244321}">
                <p14:modId xmlns:p14="http://schemas.microsoft.com/office/powerpoint/2010/main" val="2947146981"/>
              </p:ext>
            </p:extLst>
          </p:nvPr>
        </p:nvGraphicFramePr>
        <p:xfrm>
          <a:off x="6811306" y="3192692"/>
          <a:ext cx="1049337" cy="1243012"/>
        </p:xfrm>
        <a:graphic>
          <a:graphicData uri="http://schemas.openxmlformats.org/presentationml/2006/ole">
            <mc:AlternateContent xmlns:mc="http://schemas.openxmlformats.org/markup-compatibility/2006">
              <mc:Choice xmlns:v="urn:schemas-microsoft-com:vml" Requires="v">
                <p:oleObj spid="_x0000_s221429" name="Equation" r:id="rId15" imgW="355320" imgH="419040" progId="Equation.DSMT4">
                  <p:embed/>
                </p:oleObj>
              </mc:Choice>
              <mc:Fallback>
                <p:oleObj name="Equation" r:id="rId15" imgW="355320" imgH="419040" progId="Equation.DSMT4">
                  <p:embed/>
                  <p:pic>
                    <p:nvPicPr>
                      <p:cNvPr id="7" name="Object 8">
                        <a:extLst>
                          <a:ext uri="{FF2B5EF4-FFF2-40B4-BE49-F238E27FC236}">
                            <a16:creationId xmlns:a16="http://schemas.microsoft.com/office/drawing/2014/main" id="{40987868-9EDC-4D15-BEFB-7CBF4BB9FC3E}"/>
                          </a:ext>
                        </a:extLst>
                      </p:cNvPr>
                      <p:cNvPicPr>
                        <a:picLocks noChangeAspect="1" noChangeArrowheads="1"/>
                      </p:cNvPicPr>
                      <p:nvPr/>
                    </p:nvPicPr>
                    <p:blipFill>
                      <a:blip r:embed="rId16"/>
                      <a:srcRect/>
                      <a:stretch>
                        <a:fillRect/>
                      </a:stretch>
                    </p:blipFill>
                    <p:spPr bwMode="auto">
                      <a:xfrm>
                        <a:off x="6811306" y="3192692"/>
                        <a:ext cx="104933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8">
            <a:extLst>
              <a:ext uri="{FF2B5EF4-FFF2-40B4-BE49-F238E27FC236}">
                <a16:creationId xmlns:a16="http://schemas.microsoft.com/office/drawing/2014/main" id="{127C6512-A6A9-4687-9C60-202C7799B451}"/>
              </a:ext>
            </a:extLst>
          </p:cNvPr>
          <p:cNvGraphicFramePr>
            <a:graphicFrameLocks noChangeAspect="1"/>
          </p:cNvGraphicFramePr>
          <p:nvPr>
            <p:extLst>
              <p:ext uri="{D42A27DB-BD31-4B8C-83A1-F6EECF244321}">
                <p14:modId xmlns:p14="http://schemas.microsoft.com/office/powerpoint/2010/main" val="1445010094"/>
              </p:ext>
            </p:extLst>
          </p:nvPr>
        </p:nvGraphicFramePr>
        <p:xfrm>
          <a:off x="10007155" y="3243273"/>
          <a:ext cx="1049337" cy="1243012"/>
        </p:xfrm>
        <a:graphic>
          <a:graphicData uri="http://schemas.openxmlformats.org/presentationml/2006/ole">
            <mc:AlternateContent xmlns:mc="http://schemas.openxmlformats.org/markup-compatibility/2006">
              <mc:Choice xmlns:v="urn:schemas-microsoft-com:vml" Requires="v">
                <p:oleObj spid="_x0000_s221430" name="Equation" r:id="rId17" imgW="355320" imgH="419040" progId="Equation.DSMT4">
                  <p:embed/>
                </p:oleObj>
              </mc:Choice>
              <mc:Fallback>
                <p:oleObj name="Equation" r:id="rId17" imgW="355320" imgH="419040" progId="Equation.DSMT4">
                  <p:embed/>
                  <p:pic>
                    <p:nvPicPr>
                      <p:cNvPr id="18" name="Object 8">
                        <a:extLst>
                          <a:ext uri="{FF2B5EF4-FFF2-40B4-BE49-F238E27FC236}">
                            <a16:creationId xmlns:a16="http://schemas.microsoft.com/office/drawing/2014/main" id="{3B6AAD30-0645-478D-B4FA-F10488F1691B}"/>
                          </a:ext>
                        </a:extLst>
                      </p:cNvPr>
                      <p:cNvPicPr>
                        <a:picLocks noChangeAspect="1" noChangeArrowheads="1"/>
                      </p:cNvPicPr>
                      <p:nvPr/>
                    </p:nvPicPr>
                    <p:blipFill>
                      <a:blip r:embed="rId16"/>
                      <a:srcRect/>
                      <a:stretch>
                        <a:fillRect/>
                      </a:stretch>
                    </p:blipFill>
                    <p:spPr bwMode="auto">
                      <a:xfrm>
                        <a:off x="10007155" y="3243273"/>
                        <a:ext cx="104933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a:extLst>
              <a:ext uri="{FF2B5EF4-FFF2-40B4-BE49-F238E27FC236}">
                <a16:creationId xmlns:a16="http://schemas.microsoft.com/office/drawing/2014/main" id="{F30E5A26-4F85-4739-BC6F-6DBE2AE0814E}"/>
              </a:ext>
            </a:extLst>
          </p:cNvPr>
          <p:cNvSpPr/>
          <p:nvPr/>
        </p:nvSpPr>
        <p:spPr>
          <a:xfrm>
            <a:off x="4664207" y="4575395"/>
            <a:ext cx="1330325" cy="954107"/>
          </a:xfrm>
          <a:prstGeom prst="rect">
            <a:avLst/>
          </a:prstGeom>
        </p:spPr>
        <p:txBody>
          <a:bodyPr wrap="squar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归一化得概率</a:t>
            </a:r>
            <a:endParaRPr lang="zh-CN" altLang="en-US" sz="2800" dirty="0"/>
          </a:p>
        </p:txBody>
      </p:sp>
      <p:graphicFrame>
        <p:nvGraphicFramePr>
          <p:cNvPr id="21" name="Object 2">
            <a:extLst>
              <a:ext uri="{FF2B5EF4-FFF2-40B4-BE49-F238E27FC236}">
                <a16:creationId xmlns:a16="http://schemas.microsoft.com/office/drawing/2014/main" id="{C600EA2C-6D4C-4060-933C-D644C1F69B67}"/>
              </a:ext>
            </a:extLst>
          </p:cNvPr>
          <p:cNvGraphicFramePr>
            <a:graphicFrameLocks noChangeAspect="1"/>
          </p:cNvGraphicFramePr>
          <p:nvPr>
            <p:extLst>
              <p:ext uri="{D42A27DB-BD31-4B8C-83A1-F6EECF244321}">
                <p14:modId xmlns:p14="http://schemas.microsoft.com/office/powerpoint/2010/main" val="2466068288"/>
              </p:ext>
            </p:extLst>
          </p:nvPr>
        </p:nvGraphicFramePr>
        <p:xfrm>
          <a:off x="7133922" y="4435704"/>
          <a:ext cx="531812" cy="1233487"/>
        </p:xfrm>
        <a:graphic>
          <a:graphicData uri="http://schemas.openxmlformats.org/presentationml/2006/ole">
            <mc:AlternateContent xmlns:mc="http://schemas.openxmlformats.org/markup-compatibility/2006">
              <mc:Choice xmlns:v="urn:schemas-microsoft-com:vml" Requires="v">
                <p:oleObj spid="_x0000_s221431" name="Equation" r:id="rId18" imgW="152280" imgH="393480" progId="Equation.DSMT4">
                  <p:embed/>
                </p:oleObj>
              </mc:Choice>
              <mc:Fallback>
                <p:oleObj name="Equation" r:id="rId18" imgW="152280" imgH="393480" progId="Equation.DSMT4">
                  <p:embed/>
                  <p:pic>
                    <p:nvPicPr>
                      <p:cNvPr id="11" name="Object 2">
                        <a:extLst>
                          <a:ext uri="{FF2B5EF4-FFF2-40B4-BE49-F238E27FC236}">
                            <a16:creationId xmlns:a16="http://schemas.microsoft.com/office/drawing/2014/main" id="{B070EFC7-6BDE-4A65-909C-760C3F090B88}"/>
                          </a:ext>
                        </a:extLst>
                      </p:cNvPr>
                      <p:cNvPicPr>
                        <a:picLocks noChangeAspect="1" noChangeArrowheads="1"/>
                      </p:cNvPicPr>
                      <p:nvPr/>
                    </p:nvPicPr>
                    <p:blipFill>
                      <a:blip r:embed="rId19"/>
                      <a:srcRect/>
                      <a:stretch>
                        <a:fillRect/>
                      </a:stretch>
                    </p:blipFill>
                    <p:spPr bwMode="auto">
                      <a:xfrm>
                        <a:off x="7133922" y="4435704"/>
                        <a:ext cx="531812" cy="1233487"/>
                      </a:xfrm>
                      <a:prstGeom prst="rect">
                        <a:avLst/>
                      </a:prstGeom>
                      <a:noFill/>
                      <a:ln>
                        <a:noFill/>
                      </a:ln>
                      <a:effectLst/>
                      <a:extLst/>
                    </p:spPr>
                  </p:pic>
                </p:oleObj>
              </mc:Fallback>
            </mc:AlternateContent>
          </a:graphicData>
        </a:graphic>
      </p:graphicFrame>
      <p:graphicFrame>
        <p:nvGraphicFramePr>
          <p:cNvPr id="22" name="Object 2">
            <a:extLst>
              <a:ext uri="{FF2B5EF4-FFF2-40B4-BE49-F238E27FC236}">
                <a16:creationId xmlns:a16="http://schemas.microsoft.com/office/drawing/2014/main" id="{B1B01540-45EF-47F6-8EAD-07C0AC231EC9}"/>
              </a:ext>
            </a:extLst>
          </p:cNvPr>
          <p:cNvGraphicFramePr>
            <a:graphicFrameLocks noChangeAspect="1"/>
          </p:cNvGraphicFramePr>
          <p:nvPr>
            <p:extLst>
              <p:ext uri="{D42A27DB-BD31-4B8C-83A1-F6EECF244321}">
                <p14:modId xmlns:p14="http://schemas.microsoft.com/office/powerpoint/2010/main" val="1898247059"/>
              </p:ext>
            </p:extLst>
          </p:nvPr>
        </p:nvGraphicFramePr>
        <p:xfrm>
          <a:off x="10389298" y="4435704"/>
          <a:ext cx="531813" cy="1233488"/>
        </p:xfrm>
        <a:graphic>
          <a:graphicData uri="http://schemas.openxmlformats.org/presentationml/2006/ole">
            <mc:AlternateContent xmlns:mc="http://schemas.openxmlformats.org/markup-compatibility/2006">
              <mc:Choice xmlns:v="urn:schemas-microsoft-com:vml" Requires="v">
                <p:oleObj spid="_x0000_s221432" name="Equation" r:id="rId20" imgW="152280" imgH="393480" progId="Equation.DSMT4">
                  <p:embed/>
                </p:oleObj>
              </mc:Choice>
              <mc:Fallback>
                <p:oleObj name="Equation" r:id="rId20" imgW="152280" imgH="393480" progId="Equation.DSMT4">
                  <p:embed/>
                  <p:pic>
                    <p:nvPicPr>
                      <p:cNvPr id="12" name="Object 2">
                        <a:extLst>
                          <a:ext uri="{FF2B5EF4-FFF2-40B4-BE49-F238E27FC236}">
                            <a16:creationId xmlns:a16="http://schemas.microsoft.com/office/drawing/2014/main" id="{9C041CE6-D94A-42DC-8DB8-191A65343E40}"/>
                          </a:ext>
                        </a:extLst>
                      </p:cNvPr>
                      <p:cNvPicPr>
                        <a:picLocks noChangeAspect="1" noChangeArrowheads="1"/>
                      </p:cNvPicPr>
                      <p:nvPr/>
                    </p:nvPicPr>
                    <p:blipFill>
                      <a:blip r:embed="rId21"/>
                      <a:srcRect/>
                      <a:stretch>
                        <a:fillRect/>
                      </a:stretch>
                    </p:blipFill>
                    <p:spPr bwMode="auto">
                      <a:xfrm>
                        <a:off x="10389298" y="4435704"/>
                        <a:ext cx="531813" cy="1233488"/>
                      </a:xfrm>
                      <a:prstGeom prst="rect">
                        <a:avLst/>
                      </a:prstGeom>
                      <a:noFill/>
                      <a:ln>
                        <a:noFill/>
                      </a:ln>
                      <a:effectLst/>
                      <a:extLst/>
                    </p:spPr>
                  </p:pic>
                </p:oleObj>
              </mc:Fallback>
            </mc:AlternateContent>
          </a:graphicData>
        </a:graphic>
      </p:graphicFrame>
      <p:sp>
        <p:nvSpPr>
          <p:cNvPr id="23" name="矩形 22">
            <a:extLst>
              <a:ext uri="{FF2B5EF4-FFF2-40B4-BE49-F238E27FC236}">
                <a16:creationId xmlns:a16="http://schemas.microsoft.com/office/drawing/2014/main" id="{B59EFE50-CEFE-4173-9F3A-630CD8E324FF}"/>
              </a:ext>
            </a:extLst>
          </p:cNvPr>
          <p:cNvSpPr/>
          <p:nvPr/>
        </p:nvSpPr>
        <p:spPr>
          <a:xfrm>
            <a:off x="5704644" y="5904384"/>
            <a:ext cx="1261884" cy="523220"/>
          </a:xfrm>
          <a:prstGeom prst="rect">
            <a:avLst/>
          </a:prstGeom>
        </p:spPr>
        <p:txBody>
          <a:bodyPr wrap="none">
            <a:spAutoFit/>
          </a:bodyPr>
          <a:lstStyle/>
          <a:p>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endParaRPr lang="zh-CN" altLang="en-US" sz="2800" dirty="0">
              <a:solidFill>
                <a:srgbClr val="C00000"/>
              </a:solidFill>
            </a:endParaRPr>
          </a:p>
        </p:txBody>
      </p:sp>
      <p:graphicFrame>
        <p:nvGraphicFramePr>
          <p:cNvPr id="24" name="Object 2">
            <a:extLst>
              <a:ext uri="{FF2B5EF4-FFF2-40B4-BE49-F238E27FC236}">
                <a16:creationId xmlns:a16="http://schemas.microsoft.com/office/drawing/2014/main" id="{A70F882A-5CE8-413C-A4D9-CF154FDF5345}"/>
              </a:ext>
            </a:extLst>
          </p:cNvPr>
          <p:cNvGraphicFramePr>
            <a:graphicFrameLocks noChangeAspect="1"/>
          </p:cNvGraphicFramePr>
          <p:nvPr>
            <p:extLst>
              <p:ext uri="{D42A27DB-BD31-4B8C-83A1-F6EECF244321}">
                <p14:modId xmlns:p14="http://schemas.microsoft.com/office/powerpoint/2010/main" val="3089805219"/>
              </p:ext>
            </p:extLst>
          </p:nvPr>
        </p:nvGraphicFramePr>
        <p:xfrm>
          <a:off x="7335975" y="5882481"/>
          <a:ext cx="1330325" cy="636588"/>
        </p:xfrm>
        <a:graphic>
          <a:graphicData uri="http://schemas.openxmlformats.org/presentationml/2006/ole">
            <mc:AlternateContent xmlns:mc="http://schemas.openxmlformats.org/markup-compatibility/2006">
              <mc:Choice xmlns:v="urn:schemas-microsoft-com:vml" Requires="v">
                <p:oleObj spid="_x0000_s221433" name="Equation" r:id="rId22" imgW="380880" imgH="203040" progId="Equation.DSMT4">
                  <p:embed/>
                </p:oleObj>
              </mc:Choice>
              <mc:Fallback>
                <p:oleObj name="Equation" r:id="rId22" imgW="380880" imgH="203040" progId="Equation.DSMT4">
                  <p:embed/>
                  <p:pic>
                    <p:nvPicPr>
                      <p:cNvPr id="14" name="Object 2">
                        <a:extLst>
                          <a:ext uri="{FF2B5EF4-FFF2-40B4-BE49-F238E27FC236}">
                            <a16:creationId xmlns:a16="http://schemas.microsoft.com/office/drawing/2014/main" id="{49F36DB4-01D2-48AF-A1A5-6F842237461B}"/>
                          </a:ext>
                        </a:extLst>
                      </p:cNvPr>
                      <p:cNvPicPr>
                        <a:picLocks noChangeAspect="1" noChangeArrowheads="1"/>
                      </p:cNvPicPr>
                      <p:nvPr/>
                    </p:nvPicPr>
                    <p:blipFill>
                      <a:blip r:embed="rId23"/>
                      <a:srcRect/>
                      <a:stretch>
                        <a:fillRect/>
                      </a:stretch>
                    </p:blipFill>
                    <p:spPr bwMode="auto">
                      <a:xfrm>
                        <a:off x="7335975" y="5882481"/>
                        <a:ext cx="1330325" cy="636588"/>
                      </a:xfrm>
                      <a:prstGeom prst="rect">
                        <a:avLst/>
                      </a:prstGeom>
                      <a:noFill/>
                      <a:ln>
                        <a:noFill/>
                      </a:ln>
                      <a:effectLst/>
                      <a:extLst/>
                    </p:spPr>
                  </p:pic>
                </p:oleObj>
              </mc:Fallback>
            </mc:AlternateContent>
          </a:graphicData>
        </a:graphic>
      </p:graphicFrame>
      <p:graphicFrame>
        <p:nvGraphicFramePr>
          <p:cNvPr id="25" name="Object 2">
            <a:extLst>
              <a:ext uri="{FF2B5EF4-FFF2-40B4-BE49-F238E27FC236}">
                <a16:creationId xmlns:a16="http://schemas.microsoft.com/office/drawing/2014/main" id="{6603BBCB-E1D1-4809-A04D-111832E29CF7}"/>
              </a:ext>
            </a:extLst>
          </p:cNvPr>
          <p:cNvGraphicFramePr>
            <a:graphicFrameLocks noChangeAspect="1"/>
          </p:cNvGraphicFramePr>
          <p:nvPr>
            <p:extLst>
              <p:ext uri="{D42A27DB-BD31-4B8C-83A1-F6EECF244321}">
                <p14:modId xmlns:p14="http://schemas.microsoft.com/office/powerpoint/2010/main" val="894868391"/>
              </p:ext>
            </p:extLst>
          </p:nvPr>
        </p:nvGraphicFramePr>
        <p:xfrm>
          <a:off x="9215026" y="5543550"/>
          <a:ext cx="2127250" cy="1314450"/>
        </p:xfrm>
        <a:graphic>
          <a:graphicData uri="http://schemas.openxmlformats.org/presentationml/2006/ole">
            <mc:AlternateContent xmlns:mc="http://schemas.openxmlformats.org/markup-compatibility/2006">
              <mc:Choice xmlns:v="urn:schemas-microsoft-com:vml" Requires="v">
                <p:oleObj spid="_x0000_s221434" name="Equation" r:id="rId24" imgW="609480" imgH="419040" progId="Equation.DSMT4">
                  <p:embed/>
                </p:oleObj>
              </mc:Choice>
              <mc:Fallback>
                <p:oleObj name="Equation" r:id="rId24" imgW="609480" imgH="419040" progId="Equation.DSMT4">
                  <p:embed/>
                  <p:pic>
                    <p:nvPicPr>
                      <p:cNvPr id="47" name="Object 2">
                        <a:extLst>
                          <a:ext uri="{FF2B5EF4-FFF2-40B4-BE49-F238E27FC236}">
                            <a16:creationId xmlns:a16="http://schemas.microsoft.com/office/drawing/2014/main" id="{588EC228-50B8-439A-8B70-526B21E05B47}"/>
                          </a:ext>
                        </a:extLst>
                      </p:cNvPr>
                      <p:cNvPicPr>
                        <a:picLocks noChangeAspect="1" noChangeArrowheads="1"/>
                      </p:cNvPicPr>
                      <p:nvPr/>
                    </p:nvPicPr>
                    <p:blipFill>
                      <a:blip r:embed="rId25"/>
                      <a:srcRect/>
                      <a:stretch>
                        <a:fillRect/>
                      </a:stretch>
                    </p:blipFill>
                    <p:spPr bwMode="auto">
                      <a:xfrm>
                        <a:off x="9215026" y="5543550"/>
                        <a:ext cx="2127250" cy="13144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192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circle(in)">
                                      <p:cBhvr>
                                        <p:cTn id="62" dur="2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heel(1)">
                                      <p:cBhvr>
                                        <p:cTn id="67" dur="20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anim calcmode="lin" valueType="num">
                                      <p:cBhvr>
                                        <p:cTn id="80" dur="1000" fill="hold"/>
                                        <p:tgtEl>
                                          <p:spTgt spid="24"/>
                                        </p:tgtEl>
                                        <p:attrNameLst>
                                          <p:attrName>ppt_x</p:attrName>
                                        </p:attrNameLst>
                                      </p:cBhvr>
                                      <p:tavLst>
                                        <p:tav tm="0">
                                          <p:val>
                                            <p:strVal val="#ppt_x"/>
                                          </p:val>
                                        </p:tav>
                                        <p:tav tm="100000">
                                          <p:val>
                                            <p:strVal val="#ppt_x"/>
                                          </p:val>
                                        </p:tav>
                                      </p:tavLst>
                                    </p:anim>
                                    <p:anim calcmode="lin" valueType="num">
                                      <p:cBhvr>
                                        <p:cTn id="8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anim calcmode="lin" valueType="num">
                                      <p:cBhvr>
                                        <p:cTn id="87" dur="1000" fill="hold"/>
                                        <p:tgtEl>
                                          <p:spTgt spid="25"/>
                                        </p:tgtEl>
                                        <p:attrNameLst>
                                          <p:attrName>ppt_x</p:attrName>
                                        </p:attrNameLst>
                                      </p:cBhvr>
                                      <p:tavLst>
                                        <p:tav tm="0">
                                          <p:val>
                                            <p:strVal val="#ppt_x"/>
                                          </p:val>
                                        </p:tav>
                                        <p:tav tm="100000">
                                          <p:val>
                                            <p:strVal val="#ppt_x"/>
                                          </p:val>
                                        </p:tav>
                                      </p:tavLst>
                                    </p:anim>
                                    <p:anim calcmode="lin" valueType="num">
                                      <p:cBhvr>
                                        <p:cTn id="8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9951028C-D294-4F9F-AF50-016869267E19}"/>
              </a:ext>
            </a:extLst>
          </p:cNvPr>
          <p:cNvGraphicFramePr>
            <a:graphicFrameLocks noChangeAspect="1"/>
          </p:cNvGraphicFramePr>
          <p:nvPr>
            <p:extLst>
              <p:ext uri="{D42A27DB-BD31-4B8C-83A1-F6EECF244321}">
                <p14:modId xmlns:p14="http://schemas.microsoft.com/office/powerpoint/2010/main" val="1374246101"/>
              </p:ext>
            </p:extLst>
          </p:nvPr>
        </p:nvGraphicFramePr>
        <p:xfrm>
          <a:off x="8014525" y="1210387"/>
          <a:ext cx="3962400" cy="1074737"/>
        </p:xfrm>
        <a:graphic>
          <a:graphicData uri="http://schemas.openxmlformats.org/presentationml/2006/ole">
            <mc:AlternateContent xmlns:mc="http://schemas.openxmlformats.org/markup-compatibility/2006">
              <mc:Choice xmlns:v="urn:schemas-microsoft-com:vml" Requires="v">
                <p:oleObj spid="_x0000_s120633" r:id="rId3" imgW="1257072" imgH="343068" progId="Equation.3">
                  <p:embed/>
                </p:oleObj>
              </mc:Choice>
              <mc:Fallback>
                <p:oleObj r:id="rId3" imgW="1257072" imgH="343068" progId="Equation.3">
                  <p:embed/>
                  <p:pic>
                    <p:nvPicPr>
                      <p:cNvPr id="2" name="Object 2">
                        <a:extLst>
                          <a:ext uri="{FF2B5EF4-FFF2-40B4-BE49-F238E27FC236}">
                            <a16:creationId xmlns:a16="http://schemas.microsoft.com/office/drawing/2014/main" id="{E2D29CB7-BB69-4981-8888-7AD33E51E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525" y="1210387"/>
                        <a:ext cx="39624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a:extLst>
              <a:ext uri="{FF2B5EF4-FFF2-40B4-BE49-F238E27FC236}">
                <a16:creationId xmlns:a16="http://schemas.microsoft.com/office/drawing/2014/main" id="{B86229C2-A59E-4177-A226-47B49C212D16}"/>
              </a:ext>
            </a:extLst>
          </p:cNvPr>
          <p:cNvSpPr txBox="1">
            <a:spLocks noChangeArrowheads="1"/>
          </p:cNvSpPr>
          <p:nvPr/>
        </p:nvSpPr>
        <p:spPr bwMode="auto">
          <a:xfrm>
            <a:off x="2391020" y="1305820"/>
            <a:ext cx="571197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008000"/>
                </a:solidFill>
                <a:latin typeface="Century Schoolbook" panose="02040604050505020304" pitchFamily="18" charset="0"/>
              </a:rPr>
              <a:t>动量为</a:t>
            </a:r>
            <a:r>
              <a:rPr lang="zh-CN" altLang="zh-CN" sz="2800" b="1" i="1" dirty="0">
                <a:solidFill>
                  <a:srgbClr val="FF0000"/>
                </a:solidFill>
                <a:latin typeface="Century Schoolbook" panose="02040604050505020304" pitchFamily="18" charset="0"/>
              </a:rPr>
              <a:t>P</a:t>
            </a:r>
            <a:r>
              <a:rPr lang="zh-CN" altLang="zh-CN" sz="2800" b="1" dirty="0">
                <a:solidFill>
                  <a:srgbClr val="008000"/>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008000"/>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008000"/>
                </a:solidFill>
                <a:latin typeface="Century Schoolbook" panose="02040604050505020304" pitchFamily="18" charset="0"/>
              </a:rPr>
              <a:t>的自由粒子，</a:t>
            </a:r>
            <a:r>
              <a:rPr lang="zh-CN" altLang="zh-CN" sz="2800" b="1" i="1" dirty="0">
                <a:solidFill>
                  <a:srgbClr val="008000"/>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沿 </a:t>
            </a:r>
            <a:r>
              <a:rPr lang="zh-CN" altLang="zh-CN" sz="2800" b="1" i="1" dirty="0">
                <a:solidFill>
                  <a:srgbClr val="008000"/>
                </a:solidFill>
                <a:latin typeface="Century Schoolbook" panose="02040604050505020304" pitchFamily="18" charset="0"/>
              </a:rPr>
              <a:t>x </a:t>
            </a:r>
            <a:r>
              <a:rPr lang="zh-CN" altLang="zh-CN" sz="2800" b="1" dirty="0">
                <a:solidFill>
                  <a:srgbClr val="008000"/>
                </a:solidFill>
                <a:latin typeface="Century Schoolbook" panose="02040604050505020304" pitchFamily="18" charset="0"/>
              </a:rPr>
              <a:t>轴运动的波函数为：</a:t>
            </a:r>
          </a:p>
        </p:txBody>
      </p:sp>
      <p:sp>
        <p:nvSpPr>
          <p:cNvPr id="4" name="Rectangle 19">
            <a:extLst>
              <a:ext uri="{FF2B5EF4-FFF2-40B4-BE49-F238E27FC236}">
                <a16:creationId xmlns:a16="http://schemas.microsoft.com/office/drawing/2014/main" id="{9B5D2332-3E65-4467-9217-B51E0F9440DE}"/>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29B6DA80-D032-42BA-B271-7D5482FEA3F0}"/>
              </a:ext>
            </a:extLst>
          </p:cNvPr>
          <p:cNvGraphicFramePr>
            <a:graphicFrameLocks noChangeAspect="1"/>
          </p:cNvGraphicFramePr>
          <p:nvPr>
            <p:extLst>
              <p:ext uri="{D42A27DB-BD31-4B8C-83A1-F6EECF244321}">
                <p14:modId xmlns:p14="http://schemas.microsoft.com/office/powerpoint/2010/main" val="865544009"/>
              </p:ext>
            </p:extLst>
          </p:nvPr>
        </p:nvGraphicFramePr>
        <p:xfrm>
          <a:off x="6581360" y="331952"/>
          <a:ext cx="4714875" cy="527050"/>
        </p:xfrm>
        <a:graphic>
          <a:graphicData uri="http://schemas.openxmlformats.org/presentationml/2006/ole">
            <mc:AlternateContent xmlns:mc="http://schemas.openxmlformats.org/markup-compatibility/2006">
              <mc:Choice xmlns:v="urn:schemas-microsoft-com:vml" Requires="v">
                <p:oleObj spid="_x0000_s120634" name="Equation" r:id="rId5" imgW="1841400" imgH="203040" progId="Equation.DSMT4">
                  <p:embed/>
                </p:oleObj>
              </mc:Choice>
              <mc:Fallback>
                <p:oleObj name="Equation" r:id="rId5" imgW="1841400" imgH="203040" progId="Equation.DSMT4">
                  <p:embed/>
                  <p:pic>
                    <p:nvPicPr>
                      <p:cNvPr id="5" name="Object 16">
                        <a:extLst>
                          <a:ext uri="{FF2B5EF4-FFF2-40B4-BE49-F238E27FC236}">
                            <a16:creationId xmlns:a16="http://schemas.microsoft.com/office/drawing/2014/main" id="{188C4B92-AC70-428F-9780-554642EFC9F8}"/>
                          </a:ext>
                        </a:extLst>
                      </p:cNvPr>
                      <p:cNvPicPr>
                        <a:picLocks noChangeAspect="1" noChangeArrowheads="1"/>
                      </p:cNvPicPr>
                      <p:nvPr/>
                    </p:nvPicPr>
                    <p:blipFill>
                      <a:blip r:embed="rId6"/>
                      <a:srcRect/>
                      <a:stretch>
                        <a:fillRect/>
                      </a:stretch>
                    </p:blipFill>
                    <p:spPr bwMode="auto">
                      <a:xfrm>
                        <a:off x="6581360" y="331952"/>
                        <a:ext cx="47148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6">
            <a:extLst>
              <a:ext uri="{FF2B5EF4-FFF2-40B4-BE49-F238E27FC236}">
                <a16:creationId xmlns:a16="http://schemas.microsoft.com/office/drawing/2014/main" id="{AEB08311-8FF4-40AE-AA90-74F7D77B3D8E}"/>
              </a:ext>
            </a:extLst>
          </p:cNvPr>
          <p:cNvGraphicFramePr>
            <a:graphicFrameLocks noChangeAspect="1"/>
          </p:cNvGraphicFramePr>
          <p:nvPr>
            <p:extLst>
              <p:ext uri="{D42A27DB-BD31-4B8C-83A1-F6EECF244321}">
                <p14:modId xmlns:p14="http://schemas.microsoft.com/office/powerpoint/2010/main" val="749547773"/>
              </p:ext>
            </p:extLst>
          </p:nvPr>
        </p:nvGraphicFramePr>
        <p:xfrm>
          <a:off x="269045" y="2307726"/>
          <a:ext cx="6243638" cy="1250950"/>
        </p:xfrm>
        <a:graphic>
          <a:graphicData uri="http://schemas.openxmlformats.org/presentationml/2006/ole">
            <mc:AlternateContent xmlns:mc="http://schemas.openxmlformats.org/markup-compatibility/2006">
              <mc:Choice xmlns:v="urn:schemas-microsoft-com:vml" Requires="v">
                <p:oleObj spid="_x0000_s120635" name="Equation" r:id="rId7" imgW="2438280" imgH="482400" progId="Equation.DSMT4">
                  <p:embed/>
                </p:oleObj>
              </mc:Choice>
              <mc:Fallback>
                <p:oleObj name="Equation" r:id="rId7" imgW="2438280" imgH="482400" progId="Equation.DSMT4">
                  <p:embed/>
                  <p:pic>
                    <p:nvPicPr>
                      <p:cNvPr id="9" name="Object 16">
                        <a:extLst>
                          <a:ext uri="{FF2B5EF4-FFF2-40B4-BE49-F238E27FC236}">
                            <a16:creationId xmlns:a16="http://schemas.microsoft.com/office/drawing/2014/main" id="{64018B12-1A3B-47E3-B1EB-9BEC6FC672F6}"/>
                          </a:ext>
                        </a:extLst>
                      </p:cNvPr>
                      <p:cNvPicPr>
                        <a:picLocks noChangeAspect="1" noChangeArrowheads="1"/>
                      </p:cNvPicPr>
                      <p:nvPr/>
                    </p:nvPicPr>
                    <p:blipFill>
                      <a:blip r:embed="rId8"/>
                      <a:srcRect/>
                      <a:stretch>
                        <a:fillRect/>
                      </a:stretch>
                    </p:blipFill>
                    <p:spPr bwMode="auto">
                      <a:xfrm>
                        <a:off x="269045" y="2307726"/>
                        <a:ext cx="6243638"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7">
            <a:extLst>
              <a:ext uri="{FF2B5EF4-FFF2-40B4-BE49-F238E27FC236}">
                <a16:creationId xmlns:a16="http://schemas.microsoft.com/office/drawing/2014/main" id="{81D9850D-D488-451B-825B-D73051F7B0A4}"/>
              </a:ext>
            </a:extLst>
          </p:cNvPr>
          <p:cNvSpPr>
            <a:spLocks noChangeArrowheads="1"/>
          </p:cNvSpPr>
          <p:nvPr/>
        </p:nvSpPr>
        <p:spPr bwMode="auto">
          <a:xfrm>
            <a:off x="1624818" y="215434"/>
            <a:ext cx="50995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a:t>
            </a:r>
            <a:r>
              <a:rPr lang="en-US" altLang="zh-CN" sz="2800" b="1" dirty="0">
                <a:solidFill>
                  <a:srgbClr val="FF0000"/>
                </a:solidFill>
                <a:latin typeface="Times New Roman" panose="02020603050405020304" pitchFamily="18" charset="0"/>
                <a:cs typeface="Times New Roman" panose="02020603050405020304" pitchFamily="18" charset="0"/>
              </a:rPr>
              <a:t>t=0</a:t>
            </a:r>
            <a:r>
              <a:rPr lang="zh-CN" altLang="en-US" sz="2800" b="1" dirty="0">
                <a:solidFill>
                  <a:srgbClr val="0000FF"/>
                </a:solidFill>
                <a:latin typeface="Times New Roman" panose="02020603050405020304" pitchFamily="18" charset="0"/>
                <a:cs typeface="Times New Roman" panose="02020603050405020304" pitchFamily="18" charset="0"/>
              </a:rPr>
              <a:t>时粒子的状态为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8" name="Rectangle 18">
            <a:extLst>
              <a:ext uri="{FF2B5EF4-FFF2-40B4-BE49-F238E27FC236}">
                <a16:creationId xmlns:a16="http://schemas.microsoft.com/office/drawing/2014/main" id="{7C5CC22C-AD4C-41EE-9539-2C3FC404A690}"/>
              </a:ext>
            </a:extLst>
          </p:cNvPr>
          <p:cNvSpPr>
            <a:spLocks noChangeArrowheads="1"/>
          </p:cNvSpPr>
          <p:nvPr/>
        </p:nvSpPr>
        <p:spPr bwMode="auto">
          <a:xfrm>
            <a:off x="1200856" y="859002"/>
            <a:ext cx="104823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。已知粒子质量为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时刻</a:t>
            </a:r>
            <a:r>
              <a:rPr lang="en-US" altLang="zh-CN" sz="2800" b="1" dirty="0">
                <a:solidFill>
                  <a:srgbClr val="FF0000"/>
                </a:solidFill>
                <a:latin typeface="Times New Roman" panose="02020603050405020304" pitchFamily="18" charset="0"/>
                <a:cs typeface="Times New Roman" panose="02020603050405020304" pitchFamily="18" charset="0"/>
              </a:rPr>
              <a:t>t</a:t>
            </a:r>
            <a:r>
              <a:rPr lang="zh-CN" altLang="en-US" sz="2800" b="1" dirty="0">
                <a:solidFill>
                  <a:srgbClr val="0000FF"/>
                </a:solidFill>
                <a:latin typeface="Times New Roman" panose="02020603050405020304" pitchFamily="18" charset="0"/>
                <a:cs typeface="Times New Roman" panose="02020603050405020304" pitchFamily="18" charset="0"/>
              </a:rPr>
              <a:t>的波函数</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9" name="Object 2">
            <a:extLst>
              <a:ext uri="{FF2B5EF4-FFF2-40B4-BE49-F238E27FC236}">
                <a16:creationId xmlns:a16="http://schemas.microsoft.com/office/drawing/2014/main" id="{3603BEB4-A623-45EE-B58F-59BABCA16342}"/>
              </a:ext>
            </a:extLst>
          </p:cNvPr>
          <p:cNvGraphicFramePr>
            <a:graphicFrameLocks noChangeAspect="1"/>
          </p:cNvGraphicFramePr>
          <p:nvPr>
            <p:extLst>
              <p:ext uri="{D42A27DB-BD31-4B8C-83A1-F6EECF244321}">
                <p14:modId xmlns:p14="http://schemas.microsoft.com/office/powerpoint/2010/main" val="3648047044"/>
              </p:ext>
            </p:extLst>
          </p:nvPr>
        </p:nvGraphicFramePr>
        <p:xfrm>
          <a:off x="3314932" y="730649"/>
          <a:ext cx="1218639" cy="636587"/>
        </p:xfrm>
        <a:graphic>
          <a:graphicData uri="http://schemas.openxmlformats.org/presentationml/2006/ole">
            <mc:AlternateContent xmlns:mc="http://schemas.openxmlformats.org/markup-compatibility/2006">
              <mc:Choice xmlns:v="urn:schemas-microsoft-com:vml" Requires="v">
                <p:oleObj spid="_x0000_s120636" name="Equation" r:id="rId9" imgW="558720" imgH="203040" progId="Equation.DSMT4">
                  <p:embed/>
                </p:oleObj>
              </mc:Choice>
              <mc:Fallback>
                <p:oleObj name="Equation" r:id="rId9" imgW="558720" imgH="203040" progId="Equation.DSMT4">
                  <p:embed/>
                  <p:pic>
                    <p:nvPicPr>
                      <p:cNvPr id="27" name="Object 2">
                        <a:extLst>
                          <a:ext uri="{FF2B5EF4-FFF2-40B4-BE49-F238E27FC236}">
                            <a16:creationId xmlns:a16="http://schemas.microsoft.com/office/drawing/2014/main" id="{9BFF8BBA-CEE5-4B66-A41E-03F0AF7EAAAE}"/>
                          </a:ext>
                        </a:extLst>
                      </p:cNvPr>
                      <p:cNvPicPr>
                        <a:picLocks noChangeAspect="1" noChangeArrowheads="1"/>
                      </p:cNvPicPr>
                      <p:nvPr/>
                    </p:nvPicPr>
                    <p:blipFill>
                      <a:blip r:embed="rId10"/>
                      <a:srcRect/>
                      <a:stretch>
                        <a:fillRect/>
                      </a:stretch>
                    </p:blipFill>
                    <p:spPr bwMode="auto">
                      <a:xfrm>
                        <a:off x="3314932" y="730649"/>
                        <a:ext cx="1218639" cy="636587"/>
                      </a:xfrm>
                      <a:prstGeom prst="rect">
                        <a:avLst/>
                      </a:prstGeom>
                      <a:noFill/>
                      <a:ln>
                        <a:noFill/>
                      </a:ln>
                      <a:effectLst/>
                      <a:extLst/>
                    </p:spPr>
                  </p:pic>
                </p:oleObj>
              </mc:Fallback>
            </mc:AlternateContent>
          </a:graphicData>
        </a:graphic>
      </p:graphicFrame>
      <p:graphicFrame>
        <p:nvGraphicFramePr>
          <p:cNvPr id="10" name="Object 2">
            <a:extLst>
              <a:ext uri="{FF2B5EF4-FFF2-40B4-BE49-F238E27FC236}">
                <a16:creationId xmlns:a16="http://schemas.microsoft.com/office/drawing/2014/main" id="{CB44888B-6691-4697-BF7C-85F108C3E703}"/>
              </a:ext>
            </a:extLst>
          </p:cNvPr>
          <p:cNvGraphicFramePr>
            <a:graphicFrameLocks noChangeAspect="1"/>
          </p:cNvGraphicFramePr>
          <p:nvPr>
            <p:extLst>
              <p:ext uri="{D42A27DB-BD31-4B8C-83A1-F6EECF244321}">
                <p14:modId xmlns:p14="http://schemas.microsoft.com/office/powerpoint/2010/main" val="2877212865"/>
              </p:ext>
            </p:extLst>
          </p:nvPr>
        </p:nvGraphicFramePr>
        <p:xfrm>
          <a:off x="7881180" y="2129688"/>
          <a:ext cx="4041775" cy="1154113"/>
        </p:xfrm>
        <a:graphic>
          <a:graphicData uri="http://schemas.openxmlformats.org/presentationml/2006/ole">
            <mc:AlternateContent xmlns:mc="http://schemas.openxmlformats.org/markup-compatibility/2006">
              <mc:Choice xmlns:v="urn:schemas-microsoft-com:vml" Requires="v">
                <p:oleObj spid="_x0000_s120637" name="Equation" r:id="rId11" imgW="1282680" imgH="368280" progId="Equation.DSMT4">
                  <p:embed/>
                </p:oleObj>
              </mc:Choice>
              <mc:Fallback>
                <p:oleObj name="Equation" r:id="rId11" imgW="1282680" imgH="368280" progId="Equation.DSMT4">
                  <p:embed/>
                  <p:pic>
                    <p:nvPicPr>
                      <p:cNvPr id="28" name="Object 2">
                        <a:extLst>
                          <a:ext uri="{FF2B5EF4-FFF2-40B4-BE49-F238E27FC236}">
                            <a16:creationId xmlns:a16="http://schemas.microsoft.com/office/drawing/2014/main" id="{24EBC14F-DAC4-4768-82AF-15BAA98CEE00}"/>
                          </a:ext>
                        </a:extLst>
                      </p:cNvPr>
                      <p:cNvPicPr>
                        <a:picLocks noChangeAspect="1" noChangeArrowheads="1"/>
                      </p:cNvPicPr>
                      <p:nvPr/>
                    </p:nvPicPr>
                    <p:blipFill>
                      <a:blip r:embed="rId12"/>
                      <a:srcRect/>
                      <a:stretch>
                        <a:fillRect/>
                      </a:stretch>
                    </p:blipFill>
                    <p:spPr bwMode="auto">
                      <a:xfrm>
                        <a:off x="7881180" y="2129688"/>
                        <a:ext cx="40417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6">
            <a:extLst>
              <a:ext uri="{FF2B5EF4-FFF2-40B4-BE49-F238E27FC236}">
                <a16:creationId xmlns:a16="http://schemas.microsoft.com/office/drawing/2014/main" id="{AD38FC92-7B12-4EE9-886E-F59F28CD8551}"/>
              </a:ext>
            </a:extLst>
          </p:cNvPr>
          <p:cNvGraphicFramePr>
            <a:graphicFrameLocks noChangeAspect="1"/>
          </p:cNvGraphicFramePr>
          <p:nvPr>
            <p:extLst>
              <p:ext uri="{D42A27DB-BD31-4B8C-83A1-F6EECF244321}">
                <p14:modId xmlns:p14="http://schemas.microsoft.com/office/powerpoint/2010/main" val="3507329195"/>
              </p:ext>
            </p:extLst>
          </p:nvPr>
        </p:nvGraphicFramePr>
        <p:xfrm>
          <a:off x="522288" y="3563938"/>
          <a:ext cx="8194675" cy="1382712"/>
        </p:xfrm>
        <a:graphic>
          <a:graphicData uri="http://schemas.openxmlformats.org/presentationml/2006/ole">
            <mc:AlternateContent xmlns:mc="http://schemas.openxmlformats.org/markup-compatibility/2006">
              <mc:Choice xmlns:v="urn:schemas-microsoft-com:vml" Requires="v">
                <p:oleObj spid="_x0000_s120638" name="Equation" r:id="rId13" imgW="3200400" imgH="533160" progId="Equation.DSMT4">
                  <p:embed/>
                </p:oleObj>
              </mc:Choice>
              <mc:Fallback>
                <p:oleObj name="Equation" r:id="rId13" imgW="3200400" imgH="533160" progId="Equation.DSMT4">
                  <p:embed/>
                  <p:pic>
                    <p:nvPicPr>
                      <p:cNvPr id="32" name="Object 16">
                        <a:extLst>
                          <a:ext uri="{FF2B5EF4-FFF2-40B4-BE49-F238E27FC236}">
                            <a16:creationId xmlns:a16="http://schemas.microsoft.com/office/drawing/2014/main" id="{5E52B57D-1C56-4C9A-83BC-CCBD19AF6D00}"/>
                          </a:ext>
                        </a:extLst>
                      </p:cNvPr>
                      <p:cNvPicPr>
                        <a:picLocks noChangeAspect="1" noChangeArrowheads="1"/>
                      </p:cNvPicPr>
                      <p:nvPr/>
                    </p:nvPicPr>
                    <p:blipFill>
                      <a:blip r:embed="rId14"/>
                      <a:srcRect/>
                      <a:stretch>
                        <a:fillRect/>
                      </a:stretch>
                    </p:blipFill>
                    <p:spPr bwMode="auto">
                      <a:xfrm>
                        <a:off x="522288" y="3563938"/>
                        <a:ext cx="8194675"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6">
            <a:extLst>
              <a:ext uri="{FF2B5EF4-FFF2-40B4-BE49-F238E27FC236}">
                <a16:creationId xmlns:a16="http://schemas.microsoft.com/office/drawing/2014/main" id="{422A8B75-4EEB-4263-9E92-36A087DCF9BE}"/>
              </a:ext>
            </a:extLst>
          </p:cNvPr>
          <p:cNvGraphicFramePr>
            <a:graphicFrameLocks noChangeAspect="1"/>
          </p:cNvGraphicFramePr>
          <p:nvPr>
            <p:extLst>
              <p:ext uri="{D42A27DB-BD31-4B8C-83A1-F6EECF244321}">
                <p14:modId xmlns:p14="http://schemas.microsoft.com/office/powerpoint/2010/main" val="2194210154"/>
              </p:ext>
            </p:extLst>
          </p:nvPr>
        </p:nvGraphicFramePr>
        <p:xfrm>
          <a:off x="176213" y="4926013"/>
          <a:ext cx="5656262" cy="1384300"/>
        </p:xfrm>
        <a:graphic>
          <a:graphicData uri="http://schemas.openxmlformats.org/presentationml/2006/ole">
            <mc:AlternateContent xmlns:mc="http://schemas.openxmlformats.org/markup-compatibility/2006">
              <mc:Choice xmlns:v="urn:schemas-microsoft-com:vml" Requires="v">
                <p:oleObj spid="_x0000_s120639" name="Equation" r:id="rId15" imgW="2209680" imgH="533160" progId="Equation.DSMT4">
                  <p:embed/>
                </p:oleObj>
              </mc:Choice>
              <mc:Fallback>
                <p:oleObj name="Equation" r:id="rId15" imgW="2209680" imgH="533160" progId="Equation.DSMT4">
                  <p:embed/>
                  <p:pic>
                    <p:nvPicPr>
                      <p:cNvPr id="33" name="Object 16">
                        <a:extLst>
                          <a:ext uri="{FF2B5EF4-FFF2-40B4-BE49-F238E27FC236}">
                            <a16:creationId xmlns:a16="http://schemas.microsoft.com/office/drawing/2014/main" id="{533CEB39-1D42-4284-82AF-14CA0640105E}"/>
                          </a:ext>
                        </a:extLst>
                      </p:cNvPr>
                      <p:cNvPicPr>
                        <a:picLocks noChangeAspect="1" noChangeArrowheads="1"/>
                      </p:cNvPicPr>
                      <p:nvPr/>
                    </p:nvPicPr>
                    <p:blipFill>
                      <a:blip r:embed="rId16"/>
                      <a:srcRect/>
                      <a:stretch>
                        <a:fillRect/>
                      </a:stretch>
                    </p:blipFill>
                    <p:spPr bwMode="auto">
                      <a:xfrm>
                        <a:off x="176213" y="4926013"/>
                        <a:ext cx="5656262" cy="138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5">
            <a:extLst>
              <a:ext uri="{FF2B5EF4-FFF2-40B4-BE49-F238E27FC236}">
                <a16:creationId xmlns:a16="http://schemas.microsoft.com/office/drawing/2014/main" id="{4949188C-DC25-4E59-A854-6B9859541145}"/>
              </a:ext>
            </a:extLst>
          </p:cNvPr>
          <p:cNvGraphicFramePr>
            <a:graphicFrameLocks noChangeAspect="1"/>
          </p:cNvGraphicFramePr>
          <p:nvPr>
            <p:extLst>
              <p:ext uri="{D42A27DB-BD31-4B8C-83A1-F6EECF244321}">
                <p14:modId xmlns:p14="http://schemas.microsoft.com/office/powerpoint/2010/main" val="674120596"/>
              </p:ext>
            </p:extLst>
          </p:nvPr>
        </p:nvGraphicFramePr>
        <p:xfrm>
          <a:off x="5931205" y="5618434"/>
          <a:ext cx="6094202" cy="1081605"/>
        </p:xfrm>
        <a:graphic>
          <a:graphicData uri="http://schemas.openxmlformats.org/presentationml/2006/ole">
            <mc:AlternateContent xmlns:mc="http://schemas.openxmlformats.org/markup-compatibility/2006">
              <mc:Choice xmlns:v="urn:schemas-microsoft-com:vml" Requires="v">
                <p:oleObj spid="_x0000_s120640" name="Equation" r:id="rId17" imgW="2717640" imgH="444240" progId="Equation.DSMT4">
                  <p:embed/>
                </p:oleObj>
              </mc:Choice>
              <mc:Fallback>
                <p:oleObj name="Equation" r:id="rId17" imgW="2717640" imgH="444240" progId="Equation.DSMT4">
                  <p:embed/>
                  <p:pic>
                    <p:nvPicPr>
                      <p:cNvPr id="16" name="Object 15">
                        <a:extLst>
                          <a:ext uri="{FF2B5EF4-FFF2-40B4-BE49-F238E27FC236}">
                            <a16:creationId xmlns:a16="http://schemas.microsoft.com/office/drawing/2014/main" id="{41DC3CE5-4E37-4AFD-B508-D92978C0B390}"/>
                          </a:ext>
                        </a:extLst>
                      </p:cNvPr>
                      <p:cNvPicPr>
                        <a:picLocks noChangeAspect="1" noChangeArrowheads="1"/>
                      </p:cNvPicPr>
                      <p:nvPr/>
                    </p:nvPicPr>
                    <p:blipFill>
                      <a:blip r:embed="rId18"/>
                      <a:srcRect/>
                      <a:stretch>
                        <a:fillRect/>
                      </a:stretch>
                    </p:blipFill>
                    <p:spPr bwMode="auto">
                      <a:xfrm>
                        <a:off x="5931205" y="5618434"/>
                        <a:ext cx="6094202" cy="1081605"/>
                      </a:xfrm>
                      <a:prstGeom prst="rect">
                        <a:avLst/>
                      </a:prstGeom>
                      <a:solidFill>
                        <a:srgbClr val="00FFFF"/>
                      </a:solidFill>
                      <a:ln>
                        <a:noFill/>
                      </a:ln>
                      <a:effectLst/>
                      <a:extLst/>
                    </p:spPr>
                  </p:pic>
                </p:oleObj>
              </mc:Fallback>
            </mc:AlternateContent>
          </a:graphicData>
        </a:graphic>
      </p:graphicFrame>
      <p:sp>
        <p:nvSpPr>
          <p:cNvPr id="14" name="AutoShape 12">
            <a:extLst>
              <a:ext uri="{FF2B5EF4-FFF2-40B4-BE49-F238E27FC236}">
                <a16:creationId xmlns:a16="http://schemas.microsoft.com/office/drawing/2014/main" id="{A10A3FEB-A8F9-4306-B4E5-E1F657D3FA74}"/>
              </a:ext>
            </a:extLst>
          </p:cNvPr>
          <p:cNvSpPr>
            <a:spLocks noChangeArrowheads="1"/>
          </p:cNvSpPr>
          <p:nvPr/>
        </p:nvSpPr>
        <p:spPr bwMode="auto">
          <a:xfrm>
            <a:off x="9367159" y="3498132"/>
            <a:ext cx="1929076"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5" name="Object 2">
            <a:extLst>
              <a:ext uri="{FF2B5EF4-FFF2-40B4-BE49-F238E27FC236}">
                <a16:creationId xmlns:a16="http://schemas.microsoft.com/office/drawing/2014/main" id="{BEE494A1-FCA5-4501-A2FD-246E1FBED667}"/>
              </a:ext>
            </a:extLst>
          </p:cNvPr>
          <p:cNvGraphicFramePr>
            <a:graphicFrameLocks noChangeAspect="1"/>
          </p:cNvGraphicFramePr>
          <p:nvPr>
            <p:extLst>
              <p:ext uri="{D42A27DB-BD31-4B8C-83A1-F6EECF244321}">
                <p14:modId xmlns:p14="http://schemas.microsoft.com/office/powerpoint/2010/main" val="1378625322"/>
              </p:ext>
            </p:extLst>
          </p:nvPr>
        </p:nvGraphicFramePr>
        <p:xfrm>
          <a:off x="9081325" y="4014867"/>
          <a:ext cx="2895600" cy="636588"/>
        </p:xfrm>
        <a:graphic>
          <a:graphicData uri="http://schemas.openxmlformats.org/presentationml/2006/ole">
            <mc:AlternateContent xmlns:mc="http://schemas.openxmlformats.org/markup-compatibility/2006">
              <mc:Choice xmlns:v="urn:schemas-microsoft-com:vml" Requires="v">
                <p:oleObj spid="_x0000_s120641" name="Equation" r:id="rId19" imgW="1155600" imgH="203040" progId="Equation.DSMT4">
                  <p:embed/>
                </p:oleObj>
              </mc:Choice>
              <mc:Fallback>
                <p:oleObj name="Equation" r:id="rId19" imgW="1155600" imgH="203040" progId="Equation.DSMT4">
                  <p:embed/>
                  <p:pic>
                    <p:nvPicPr>
                      <p:cNvPr id="15" name="Object 2">
                        <a:extLst>
                          <a:ext uri="{FF2B5EF4-FFF2-40B4-BE49-F238E27FC236}">
                            <a16:creationId xmlns:a16="http://schemas.microsoft.com/office/drawing/2014/main" id="{645FA734-A32F-49C0-AAEF-C400E8C03718}"/>
                          </a:ext>
                        </a:extLst>
                      </p:cNvPr>
                      <p:cNvPicPr>
                        <a:picLocks noChangeAspect="1" noChangeArrowheads="1"/>
                      </p:cNvPicPr>
                      <p:nvPr/>
                    </p:nvPicPr>
                    <p:blipFill>
                      <a:blip r:embed="rId20"/>
                      <a:srcRect/>
                      <a:stretch>
                        <a:fillRect/>
                      </a:stretch>
                    </p:blipFill>
                    <p:spPr bwMode="auto">
                      <a:xfrm>
                        <a:off x="9081325" y="4014867"/>
                        <a:ext cx="2895600" cy="636588"/>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380315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7C6E41F5-C5ED-483D-BC11-D11F0DB5A2A6}"/>
              </a:ext>
            </a:extLst>
          </p:cNvPr>
          <p:cNvGraphicFramePr>
            <a:graphicFrameLocks noChangeAspect="1"/>
          </p:cNvGraphicFramePr>
          <p:nvPr>
            <p:extLst>
              <p:ext uri="{D42A27DB-BD31-4B8C-83A1-F6EECF244321}">
                <p14:modId xmlns:p14="http://schemas.microsoft.com/office/powerpoint/2010/main" val="876267063"/>
              </p:ext>
            </p:extLst>
          </p:nvPr>
        </p:nvGraphicFramePr>
        <p:xfrm>
          <a:off x="8220278" y="1256554"/>
          <a:ext cx="3962400" cy="1074737"/>
        </p:xfrm>
        <a:graphic>
          <a:graphicData uri="http://schemas.openxmlformats.org/presentationml/2006/ole">
            <mc:AlternateContent xmlns:mc="http://schemas.openxmlformats.org/markup-compatibility/2006">
              <mc:Choice xmlns:v="urn:schemas-microsoft-com:vml" Requires="v">
                <p:oleObj spid="_x0000_s216273" r:id="rId3" imgW="1257072" imgH="343068" progId="Equation.3">
                  <p:embed/>
                </p:oleObj>
              </mc:Choice>
              <mc:Fallback>
                <p:oleObj r:id="rId3" imgW="1257072" imgH="343068" progId="Equation.3">
                  <p:embed/>
                  <p:pic>
                    <p:nvPicPr>
                      <p:cNvPr id="2" name="Object 2">
                        <a:extLst>
                          <a:ext uri="{FF2B5EF4-FFF2-40B4-BE49-F238E27FC236}">
                            <a16:creationId xmlns:a16="http://schemas.microsoft.com/office/drawing/2014/main" id="{9951028C-D294-4F9F-AF50-016869267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278" y="1256554"/>
                        <a:ext cx="39624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a:extLst>
              <a:ext uri="{FF2B5EF4-FFF2-40B4-BE49-F238E27FC236}">
                <a16:creationId xmlns:a16="http://schemas.microsoft.com/office/drawing/2014/main" id="{90ABE822-EB8D-4C43-AE81-7F37076F3836}"/>
              </a:ext>
            </a:extLst>
          </p:cNvPr>
          <p:cNvSpPr txBox="1">
            <a:spLocks noChangeArrowheads="1"/>
          </p:cNvSpPr>
          <p:nvPr/>
        </p:nvSpPr>
        <p:spPr bwMode="auto">
          <a:xfrm>
            <a:off x="2358700" y="1431061"/>
            <a:ext cx="62095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动量为</a:t>
            </a:r>
            <a:r>
              <a:rPr lang="zh-CN" altLang="zh-CN" sz="2800" b="1" i="1" dirty="0">
                <a:solidFill>
                  <a:srgbClr val="FF0000"/>
                </a:solidFill>
                <a:latin typeface="Century Schoolbook" panose="02040604050505020304" pitchFamily="18" charset="0"/>
              </a:rPr>
              <a:t>P</a:t>
            </a:r>
            <a:r>
              <a:rPr lang="zh-CN" altLang="zh-CN" sz="2800" b="1" dirty="0">
                <a:solidFill>
                  <a:srgbClr val="008000"/>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008000"/>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008000"/>
                </a:solidFill>
                <a:latin typeface="Century Schoolbook" panose="02040604050505020304" pitchFamily="18" charset="0"/>
              </a:rPr>
              <a:t>的自由粒子，</a:t>
            </a:r>
            <a:r>
              <a:rPr lang="zh-CN" altLang="zh-CN" sz="2800" b="1" i="1" dirty="0">
                <a:solidFill>
                  <a:srgbClr val="008000"/>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沿 </a:t>
            </a:r>
            <a:r>
              <a:rPr lang="zh-CN" altLang="zh-CN" sz="2800" b="1" i="1" dirty="0">
                <a:solidFill>
                  <a:srgbClr val="008000"/>
                </a:solidFill>
                <a:latin typeface="Century Schoolbook" panose="02040604050505020304" pitchFamily="18" charset="0"/>
              </a:rPr>
              <a:t>x </a:t>
            </a:r>
            <a:r>
              <a:rPr lang="zh-CN" altLang="zh-CN" sz="2800" b="1" dirty="0">
                <a:solidFill>
                  <a:srgbClr val="008000"/>
                </a:solidFill>
                <a:latin typeface="Century Schoolbook" panose="02040604050505020304" pitchFamily="18" charset="0"/>
              </a:rPr>
              <a:t>轴运动的波函数为：</a:t>
            </a:r>
          </a:p>
        </p:txBody>
      </p:sp>
      <p:sp>
        <p:nvSpPr>
          <p:cNvPr id="4" name="Rectangle 19">
            <a:extLst>
              <a:ext uri="{FF2B5EF4-FFF2-40B4-BE49-F238E27FC236}">
                <a16:creationId xmlns:a16="http://schemas.microsoft.com/office/drawing/2014/main" id="{8CAA3132-B4DC-47D3-B8DC-ED642ABA6B28}"/>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graphicFrame>
        <p:nvGraphicFramePr>
          <p:cNvPr id="5" name="Object 16">
            <a:extLst>
              <a:ext uri="{FF2B5EF4-FFF2-40B4-BE49-F238E27FC236}">
                <a16:creationId xmlns:a16="http://schemas.microsoft.com/office/drawing/2014/main" id="{E386D337-F9E5-4D6A-A9B3-E0A25082B8F2}"/>
              </a:ext>
            </a:extLst>
          </p:cNvPr>
          <p:cNvGraphicFramePr>
            <a:graphicFrameLocks noChangeAspect="1"/>
          </p:cNvGraphicFramePr>
          <p:nvPr>
            <p:extLst>
              <p:ext uri="{D42A27DB-BD31-4B8C-83A1-F6EECF244321}">
                <p14:modId xmlns:p14="http://schemas.microsoft.com/office/powerpoint/2010/main" val="277010363"/>
              </p:ext>
            </p:extLst>
          </p:nvPr>
        </p:nvGraphicFramePr>
        <p:xfrm>
          <a:off x="6581360" y="331952"/>
          <a:ext cx="4714875" cy="527050"/>
        </p:xfrm>
        <a:graphic>
          <a:graphicData uri="http://schemas.openxmlformats.org/presentationml/2006/ole">
            <mc:AlternateContent xmlns:mc="http://schemas.openxmlformats.org/markup-compatibility/2006">
              <mc:Choice xmlns:v="urn:schemas-microsoft-com:vml" Requires="v">
                <p:oleObj spid="_x0000_s216274" name="Equation" r:id="rId5" imgW="1841400" imgH="203040" progId="Equation.DSMT4">
                  <p:embed/>
                </p:oleObj>
              </mc:Choice>
              <mc:Fallback>
                <p:oleObj name="Equation" r:id="rId5" imgW="1841400" imgH="203040" progId="Equation.DSMT4">
                  <p:embed/>
                  <p:pic>
                    <p:nvPicPr>
                      <p:cNvPr id="5" name="Object 16">
                        <a:extLst>
                          <a:ext uri="{FF2B5EF4-FFF2-40B4-BE49-F238E27FC236}">
                            <a16:creationId xmlns:a16="http://schemas.microsoft.com/office/drawing/2014/main" id="{29B6DA80-D032-42BA-B271-7D5482FEA3F0}"/>
                          </a:ext>
                        </a:extLst>
                      </p:cNvPr>
                      <p:cNvPicPr>
                        <a:picLocks noChangeAspect="1" noChangeArrowheads="1"/>
                      </p:cNvPicPr>
                      <p:nvPr/>
                    </p:nvPicPr>
                    <p:blipFill>
                      <a:blip r:embed="rId6"/>
                      <a:srcRect/>
                      <a:stretch>
                        <a:fillRect/>
                      </a:stretch>
                    </p:blipFill>
                    <p:spPr bwMode="auto">
                      <a:xfrm>
                        <a:off x="6581360" y="331952"/>
                        <a:ext cx="47148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6">
            <a:extLst>
              <a:ext uri="{FF2B5EF4-FFF2-40B4-BE49-F238E27FC236}">
                <a16:creationId xmlns:a16="http://schemas.microsoft.com/office/drawing/2014/main" id="{35321900-53EA-49CE-A81F-593749C607E6}"/>
              </a:ext>
            </a:extLst>
          </p:cNvPr>
          <p:cNvGraphicFramePr>
            <a:graphicFrameLocks noChangeAspect="1"/>
          </p:cNvGraphicFramePr>
          <p:nvPr>
            <p:extLst>
              <p:ext uri="{D42A27DB-BD31-4B8C-83A1-F6EECF244321}">
                <p14:modId xmlns:p14="http://schemas.microsoft.com/office/powerpoint/2010/main" val="1590273904"/>
              </p:ext>
            </p:extLst>
          </p:nvPr>
        </p:nvGraphicFramePr>
        <p:xfrm>
          <a:off x="269045" y="2307726"/>
          <a:ext cx="6243638" cy="1250950"/>
        </p:xfrm>
        <a:graphic>
          <a:graphicData uri="http://schemas.openxmlformats.org/presentationml/2006/ole">
            <mc:AlternateContent xmlns:mc="http://schemas.openxmlformats.org/markup-compatibility/2006">
              <mc:Choice xmlns:v="urn:schemas-microsoft-com:vml" Requires="v">
                <p:oleObj spid="_x0000_s216275" name="Equation" r:id="rId7" imgW="2438280" imgH="482400" progId="Equation.DSMT4">
                  <p:embed/>
                </p:oleObj>
              </mc:Choice>
              <mc:Fallback>
                <p:oleObj name="Equation" r:id="rId7" imgW="2438280" imgH="482400" progId="Equation.DSMT4">
                  <p:embed/>
                  <p:pic>
                    <p:nvPicPr>
                      <p:cNvPr id="6" name="Object 16">
                        <a:extLst>
                          <a:ext uri="{FF2B5EF4-FFF2-40B4-BE49-F238E27FC236}">
                            <a16:creationId xmlns:a16="http://schemas.microsoft.com/office/drawing/2014/main" id="{AEB08311-8FF4-40AE-AA90-74F7D77B3D8E}"/>
                          </a:ext>
                        </a:extLst>
                      </p:cNvPr>
                      <p:cNvPicPr>
                        <a:picLocks noChangeAspect="1" noChangeArrowheads="1"/>
                      </p:cNvPicPr>
                      <p:nvPr/>
                    </p:nvPicPr>
                    <p:blipFill>
                      <a:blip r:embed="rId8"/>
                      <a:srcRect/>
                      <a:stretch>
                        <a:fillRect/>
                      </a:stretch>
                    </p:blipFill>
                    <p:spPr bwMode="auto">
                      <a:xfrm>
                        <a:off x="269045" y="2307726"/>
                        <a:ext cx="6243638"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7">
            <a:extLst>
              <a:ext uri="{FF2B5EF4-FFF2-40B4-BE49-F238E27FC236}">
                <a16:creationId xmlns:a16="http://schemas.microsoft.com/office/drawing/2014/main" id="{6A4CA376-35AF-4033-91C5-E098A1E70E73}"/>
              </a:ext>
            </a:extLst>
          </p:cNvPr>
          <p:cNvSpPr>
            <a:spLocks noChangeArrowheads="1"/>
          </p:cNvSpPr>
          <p:nvPr/>
        </p:nvSpPr>
        <p:spPr bwMode="auto">
          <a:xfrm>
            <a:off x="1624818" y="215434"/>
            <a:ext cx="50995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a:t>
            </a:r>
            <a:r>
              <a:rPr lang="en-US" altLang="zh-CN" sz="2800" b="1" dirty="0">
                <a:solidFill>
                  <a:srgbClr val="FF0000"/>
                </a:solidFill>
                <a:latin typeface="Times New Roman" panose="02020603050405020304" pitchFamily="18" charset="0"/>
                <a:cs typeface="Times New Roman" panose="02020603050405020304" pitchFamily="18" charset="0"/>
              </a:rPr>
              <a:t>t=0</a:t>
            </a:r>
            <a:r>
              <a:rPr lang="zh-CN" altLang="en-US" sz="2800" b="1" dirty="0">
                <a:solidFill>
                  <a:srgbClr val="0000FF"/>
                </a:solidFill>
                <a:latin typeface="Times New Roman" panose="02020603050405020304" pitchFamily="18" charset="0"/>
                <a:cs typeface="Times New Roman" panose="02020603050405020304" pitchFamily="18" charset="0"/>
              </a:rPr>
              <a:t>时粒子的状态为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8" name="Rectangle 18">
            <a:extLst>
              <a:ext uri="{FF2B5EF4-FFF2-40B4-BE49-F238E27FC236}">
                <a16:creationId xmlns:a16="http://schemas.microsoft.com/office/drawing/2014/main" id="{F0D1C888-EEEE-4627-B9D9-FFC80CB8B447}"/>
              </a:ext>
            </a:extLst>
          </p:cNvPr>
          <p:cNvSpPr>
            <a:spLocks noChangeArrowheads="1"/>
          </p:cNvSpPr>
          <p:nvPr/>
        </p:nvSpPr>
        <p:spPr bwMode="auto">
          <a:xfrm>
            <a:off x="1200856" y="643559"/>
            <a:ext cx="104823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。已知粒子质量为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C00000"/>
                </a:solidFill>
                <a:latin typeface="Times New Roman" panose="02020603050405020304" pitchFamily="18" charset="0"/>
                <a:cs typeface="Times New Roman" panose="02020603050405020304" pitchFamily="18" charset="0"/>
              </a:rPr>
              <a:t>求</a:t>
            </a:r>
            <a:r>
              <a:rPr lang="zh-CN" altLang="en-US" sz="2800" b="1" dirty="0">
                <a:solidFill>
                  <a:srgbClr val="C00000"/>
                </a:solidFill>
                <a:latin typeface="Times New Roman" panose="02020603050405020304" pitchFamily="18" charset="0"/>
                <a:cs typeface="Times New Roman" panose="02020603050405020304" pitchFamily="18" charset="0"/>
              </a:rPr>
              <a:t>时刻</a:t>
            </a:r>
            <a:r>
              <a:rPr lang="en-US" altLang="zh-CN" sz="2800" b="1" dirty="0">
                <a:solidFill>
                  <a:srgbClr val="009900"/>
                </a:solidFill>
                <a:latin typeface="Times New Roman" panose="02020603050405020304" pitchFamily="18" charset="0"/>
                <a:cs typeface="Times New Roman" panose="02020603050405020304" pitchFamily="18" charset="0"/>
              </a:rPr>
              <a:t>t</a:t>
            </a:r>
            <a:r>
              <a:rPr lang="zh-CN" altLang="en-US" sz="2800" b="1" dirty="0">
                <a:solidFill>
                  <a:srgbClr val="C00000"/>
                </a:solidFill>
                <a:latin typeface="Times New Roman" panose="02020603050405020304" pitchFamily="18" charset="0"/>
                <a:cs typeface="Times New Roman" panose="02020603050405020304" pitchFamily="18" charset="0"/>
              </a:rPr>
              <a:t>测量</a:t>
            </a:r>
            <a:r>
              <a:rPr lang="zh-CN" altLang="zh-CN" sz="2800" b="1" dirty="0">
                <a:solidFill>
                  <a:srgbClr val="C00000"/>
                </a:solidFill>
                <a:latin typeface="Times New Roman" panose="02020603050405020304" pitchFamily="18" charset="0"/>
                <a:cs typeface="Times New Roman" panose="02020603050405020304" pitchFamily="18" charset="0"/>
              </a:rPr>
              <a:t>粒子的动量和动能</a:t>
            </a:r>
            <a:r>
              <a:rPr lang="zh-CN" altLang="en-US" sz="2800" b="1" dirty="0">
                <a:solidFill>
                  <a:srgbClr val="C00000"/>
                </a:solidFill>
                <a:latin typeface="Times New Roman" panose="02020603050405020304" pitchFamily="18" charset="0"/>
                <a:cs typeface="Times New Roman" panose="02020603050405020304" pitchFamily="18" charset="0"/>
              </a:rPr>
              <a:t>的可能值、概率以及</a:t>
            </a:r>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r>
              <a:rPr lang="zh-CN" altLang="zh-CN" sz="2800" b="1" dirty="0">
                <a:solidFill>
                  <a:srgbClr val="C00000"/>
                </a:solidFill>
                <a:latin typeface="Times New Roman" panose="02020603050405020304" pitchFamily="18" charset="0"/>
                <a:cs typeface="Times New Roman" panose="02020603050405020304" pitchFamily="18" charset="0"/>
              </a:rPr>
              <a:t>。</a:t>
            </a:r>
            <a:endParaRPr lang="zh-CN" altLang="zh-CN" sz="2800" b="1" dirty="0">
              <a:solidFill>
                <a:srgbClr val="C00000"/>
              </a:solidFill>
              <a:latin typeface="Calibri" panose="020F0502020204030204" pitchFamily="34" charset="0"/>
            </a:endParaRPr>
          </a:p>
        </p:txBody>
      </p:sp>
      <p:graphicFrame>
        <p:nvGraphicFramePr>
          <p:cNvPr id="9" name="Object 2">
            <a:extLst>
              <a:ext uri="{FF2B5EF4-FFF2-40B4-BE49-F238E27FC236}">
                <a16:creationId xmlns:a16="http://schemas.microsoft.com/office/drawing/2014/main" id="{26E2C912-D163-43F2-A04C-9EF314AC79E7}"/>
              </a:ext>
            </a:extLst>
          </p:cNvPr>
          <p:cNvGraphicFramePr>
            <a:graphicFrameLocks noChangeAspect="1"/>
          </p:cNvGraphicFramePr>
          <p:nvPr>
            <p:extLst>
              <p:ext uri="{D42A27DB-BD31-4B8C-83A1-F6EECF244321}">
                <p14:modId xmlns:p14="http://schemas.microsoft.com/office/powerpoint/2010/main" val="1633839016"/>
              </p:ext>
            </p:extLst>
          </p:nvPr>
        </p:nvGraphicFramePr>
        <p:xfrm>
          <a:off x="3281789" y="621824"/>
          <a:ext cx="1218639" cy="636587"/>
        </p:xfrm>
        <a:graphic>
          <a:graphicData uri="http://schemas.openxmlformats.org/presentationml/2006/ole">
            <mc:AlternateContent xmlns:mc="http://schemas.openxmlformats.org/markup-compatibility/2006">
              <mc:Choice xmlns:v="urn:schemas-microsoft-com:vml" Requires="v">
                <p:oleObj spid="_x0000_s216276" name="Equation" r:id="rId9" imgW="558720" imgH="203040" progId="Equation.DSMT4">
                  <p:embed/>
                </p:oleObj>
              </mc:Choice>
              <mc:Fallback>
                <p:oleObj name="Equation" r:id="rId9" imgW="558720" imgH="203040" progId="Equation.DSMT4">
                  <p:embed/>
                  <p:pic>
                    <p:nvPicPr>
                      <p:cNvPr id="9" name="Object 2">
                        <a:extLst>
                          <a:ext uri="{FF2B5EF4-FFF2-40B4-BE49-F238E27FC236}">
                            <a16:creationId xmlns:a16="http://schemas.microsoft.com/office/drawing/2014/main" id="{3603BEB4-A623-45EE-B58F-59BABCA16342}"/>
                          </a:ext>
                        </a:extLst>
                      </p:cNvPr>
                      <p:cNvPicPr>
                        <a:picLocks noChangeAspect="1" noChangeArrowheads="1"/>
                      </p:cNvPicPr>
                      <p:nvPr/>
                    </p:nvPicPr>
                    <p:blipFill>
                      <a:blip r:embed="rId10"/>
                      <a:srcRect/>
                      <a:stretch>
                        <a:fillRect/>
                      </a:stretch>
                    </p:blipFill>
                    <p:spPr bwMode="auto">
                      <a:xfrm>
                        <a:off x="3281789" y="621824"/>
                        <a:ext cx="1218639" cy="636587"/>
                      </a:xfrm>
                      <a:prstGeom prst="rect">
                        <a:avLst/>
                      </a:prstGeom>
                      <a:noFill/>
                      <a:ln>
                        <a:noFill/>
                      </a:ln>
                      <a:effectLst/>
                      <a:extLst/>
                    </p:spPr>
                  </p:pic>
                </p:oleObj>
              </mc:Fallback>
            </mc:AlternateContent>
          </a:graphicData>
        </a:graphic>
      </p:graphicFrame>
      <p:graphicFrame>
        <p:nvGraphicFramePr>
          <p:cNvPr id="10" name="Object 2">
            <a:extLst>
              <a:ext uri="{FF2B5EF4-FFF2-40B4-BE49-F238E27FC236}">
                <a16:creationId xmlns:a16="http://schemas.microsoft.com/office/drawing/2014/main" id="{07E4C040-E774-4424-8B9A-C690D69945CE}"/>
              </a:ext>
            </a:extLst>
          </p:cNvPr>
          <p:cNvGraphicFramePr>
            <a:graphicFrameLocks noChangeAspect="1"/>
          </p:cNvGraphicFramePr>
          <p:nvPr>
            <p:extLst>
              <p:ext uri="{D42A27DB-BD31-4B8C-83A1-F6EECF244321}">
                <p14:modId xmlns:p14="http://schemas.microsoft.com/office/powerpoint/2010/main" val="786489786"/>
              </p:ext>
            </p:extLst>
          </p:nvPr>
        </p:nvGraphicFramePr>
        <p:xfrm>
          <a:off x="7881180" y="2129688"/>
          <a:ext cx="4041775" cy="1154113"/>
        </p:xfrm>
        <a:graphic>
          <a:graphicData uri="http://schemas.openxmlformats.org/presentationml/2006/ole">
            <mc:AlternateContent xmlns:mc="http://schemas.openxmlformats.org/markup-compatibility/2006">
              <mc:Choice xmlns:v="urn:schemas-microsoft-com:vml" Requires="v">
                <p:oleObj spid="_x0000_s216277" name="Equation" r:id="rId11" imgW="1282680" imgH="368280" progId="Equation.DSMT4">
                  <p:embed/>
                </p:oleObj>
              </mc:Choice>
              <mc:Fallback>
                <p:oleObj name="Equation" r:id="rId11" imgW="1282680" imgH="368280" progId="Equation.DSMT4">
                  <p:embed/>
                  <p:pic>
                    <p:nvPicPr>
                      <p:cNvPr id="10" name="Object 2">
                        <a:extLst>
                          <a:ext uri="{FF2B5EF4-FFF2-40B4-BE49-F238E27FC236}">
                            <a16:creationId xmlns:a16="http://schemas.microsoft.com/office/drawing/2014/main" id="{CB44888B-6691-4697-BF7C-85F108C3E703}"/>
                          </a:ext>
                        </a:extLst>
                      </p:cNvPr>
                      <p:cNvPicPr>
                        <a:picLocks noChangeAspect="1" noChangeArrowheads="1"/>
                      </p:cNvPicPr>
                      <p:nvPr/>
                    </p:nvPicPr>
                    <p:blipFill>
                      <a:blip r:embed="rId12"/>
                      <a:srcRect/>
                      <a:stretch>
                        <a:fillRect/>
                      </a:stretch>
                    </p:blipFill>
                    <p:spPr bwMode="auto">
                      <a:xfrm>
                        <a:off x="7881180" y="2129688"/>
                        <a:ext cx="40417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6">
            <a:extLst>
              <a:ext uri="{FF2B5EF4-FFF2-40B4-BE49-F238E27FC236}">
                <a16:creationId xmlns:a16="http://schemas.microsoft.com/office/drawing/2014/main" id="{1EDCBEC0-4BB5-41F7-AE77-CE2FE397F3E0}"/>
              </a:ext>
            </a:extLst>
          </p:cNvPr>
          <p:cNvGraphicFramePr>
            <a:graphicFrameLocks noChangeAspect="1"/>
          </p:cNvGraphicFramePr>
          <p:nvPr>
            <p:extLst>
              <p:ext uri="{D42A27DB-BD31-4B8C-83A1-F6EECF244321}">
                <p14:modId xmlns:p14="http://schemas.microsoft.com/office/powerpoint/2010/main" val="3415807900"/>
              </p:ext>
            </p:extLst>
          </p:nvPr>
        </p:nvGraphicFramePr>
        <p:xfrm>
          <a:off x="522288" y="3563938"/>
          <a:ext cx="8194675" cy="1382712"/>
        </p:xfrm>
        <a:graphic>
          <a:graphicData uri="http://schemas.openxmlformats.org/presentationml/2006/ole">
            <mc:AlternateContent xmlns:mc="http://schemas.openxmlformats.org/markup-compatibility/2006">
              <mc:Choice xmlns:v="urn:schemas-microsoft-com:vml" Requires="v">
                <p:oleObj spid="_x0000_s216278" name="Equation" r:id="rId13" imgW="3200400" imgH="533160" progId="Equation.DSMT4">
                  <p:embed/>
                </p:oleObj>
              </mc:Choice>
              <mc:Fallback>
                <p:oleObj name="Equation" r:id="rId13" imgW="3200400" imgH="533160" progId="Equation.DSMT4">
                  <p:embed/>
                  <p:pic>
                    <p:nvPicPr>
                      <p:cNvPr id="11" name="Object 16">
                        <a:extLst>
                          <a:ext uri="{FF2B5EF4-FFF2-40B4-BE49-F238E27FC236}">
                            <a16:creationId xmlns:a16="http://schemas.microsoft.com/office/drawing/2014/main" id="{AD38FC92-7B12-4EE9-886E-F59F28CD8551}"/>
                          </a:ext>
                        </a:extLst>
                      </p:cNvPr>
                      <p:cNvPicPr>
                        <a:picLocks noChangeAspect="1" noChangeArrowheads="1"/>
                      </p:cNvPicPr>
                      <p:nvPr/>
                    </p:nvPicPr>
                    <p:blipFill>
                      <a:blip r:embed="rId14"/>
                      <a:srcRect/>
                      <a:stretch>
                        <a:fillRect/>
                      </a:stretch>
                    </p:blipFill>
                    <p:spPr bwMode="auto">
                      <a:xfrm>
                        <a:off x="522288" y="3563938"/>
                        <a:ext cx="8194675"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6">
            <a:extLst>
              <a:ext uri="{FF2B5EF4-FFF2-40B4-BE49-F238E27FC236}">
                <a16:creationId xmlns:a16="http://schemas.microsoft.com/office/drawing/2014/main" id="{4195B79C-836D-43E7-A9BF-BEA04EA50F45}"/>
              </a:ext>
            </a:extLst>
          </p:cNvPr>
          <p:cNvGraphicFramePr>
            <a:graphicFrameLocks noChangeAspect="1"/>
          </p:cNvGraphicFramePr>
          <p:nvPr>
            <p:extLst>
              <p:ext uri="{D42A27DB-BD31-4B8C-83A1-F6EECF244321}">
                <p14:modId xmlns:p14="http://schemas.microsoft.com/office/powerpoint/2010/main" val="2982695822"/>
              </p:ext>
            </p:extLst>
          </p:nvPr>
        </p:nvGraphicFramePr>
        <p:xfrm>
          <a:off x="176213" y="4926013"/>
          <a:ext cx="5656262" cy="1384300"/>
        </p:xfrm>
        <a:graphic>
          <a:graphicData uri="http://schemas.openxmlformats.org/presentationml/2006/ole">
            <mc:AlternateContent xmlns:mc="http://schemas.openxmlformats.org/markup-compatibility/2006">
              <mc:Choice xmlns:v="urn:schemas-microsoft-com:vml" Requires="v">
                <p:oleObj spid="_x0000_s216279" name="Equation" r:id="rId15" imgW="2209680" imgH="533160" progId="Equation.DSMT4">
                  <p:embed/>
                </p:oleObj>
              </mc:Choice>
              <mc:Fallback>
                <p:oleObj name="Equation" r:id="rId15" imgW="2209680" imgH="533160" progId="Equation.DSMT4">
                  <p:embed/>
                  <p:pic>
                    <p:nvPicPr>
                      <p:cNvPr id="12" name="Object 16">
                        <a:extLst>
                          <a:ext uri="{FF2B5EF4-FFF2-40B4-BE49-F238E27FC236}">
                            <a16:creationId xmlns:a16="http://schemas.microsoft.com/office/drawing/2014/main" id="{422A8B75-4EEB-4263-9E92-36A087DCF9BE}"/>
                          </a:ext>
                        </a:extLst>
                      </p:cNvPr>
                      <p:cNvPicPr>
                        <a:picLocks noChangeAspect="1" noChangeArrowheads="1"/>
                      </p:cNvPicPr>
                      <p:nvPr/>
                    </p:nvPicPr>
                    <p:blipFill>
                      <a:blip r:embed="rId16"/>
                      <a:srcRect/>
                      <a:stretch>
                        <a:fillRect/>
                      </a:stretch>
                    </p:blipFill>
                    <p:spPr bwMode="auto">
                      <a:xfrm>
                        <a:off x="176213" y="4926013"/>
                        <a:ext cx="5656262" cy="138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5">
            <a:extLst>
              <a:ext uri="{FF2B5EF4-FFF2-40B4-BE49-F238E27FC236}">
                <a16:creationId xmlns:a16="http://schemas.microsoft.com/office/drawing/2014/main" id="{0F472804-A7EB-4C3C-83BA-CABC6165E0D2}"/>
              </a:ext>
            </a:extLst>
          </p:cNvPr>
          <p:cNvGraphicFramePr>
            <a:graphicFrameLocks noChangeAspect="1"/>
          </p:cNvGraphicFramePr>
          <p:nvPr>
            <p:extLst>
              <p:ext uri="{D42A27DB-BD31-4B8C-83A1-F6EECF244321}">
                <p14:modId xmlns:p14="http://schemas.microsoft.com/office/powerpoint/2010/main" val="2956075891"/>
              </p:ext>
            </p:extLst>
          </p:nvPr>
        </p:nvGraphicFramePr>
        <p:xfrm>
          <a:off x="5931205" y="5618434"/>
          <a:ext cx="6094202" cy="1081605"/>
        </p:xfrm>
        <a:graphic>
          <a:graphicData uri="http://schemas.openxmlformats.org/presentationml/2006/ole">
            <mc:AlternateContent xmlns:mc="http://schemas.openxmlformats.org/markup-compatibility/2006">
              <mc:Choice xmlns:v="urn:schemas-microsoft-com:vml" Requires="v">
                <p:oleObj spid="_x0000_s216280" name="Equation" r:id="rId17" imgW="2717640" imgH="444240" progId="Equation.DSMT4">
                  <p:embed/>
                </p:oleObj>
              </mc:Choice>
              <mc:Fallback>
                <p:oleObj name="Equation" r:id="rId17" imgW="2717640" imgH="444240" progId="Equation.DSMT4">
                  <p:embed/>
                  <p:pic>
                    <p:nvPicPr>
                      <p:cNvPr id="13" name="Object 15">
                        <a:extLst>
                          <a:ext uri="{FF2B5EF4-FFF2-40B4-BE49-F238E27FC236}">
                            <a16:creationId xmlns:a16="http://schemas.microsoft.com/office/drawing/2014/main" id="{4949188C-DC25-4E59-A854-6B9859541145}"/>
                          </a:ext>
                        </a:extLst>
                      </p:cNvPr>
                      <p:cNvPicPr>
                        <a:picLocks noChangeAspect="1" noChangeArrowheads="1"/>
                      </p:cNvPicPr>
                      <p:nvPr/>
                    </p:nvPicPr>
                    <p:blipFill>
                      <a:blip r:embed="rId18"/>
                      <a:srcRect/>
                      <a:stretch>
                        <a:fillRect/>
                      </a:stretch>
                    </p:blipFill>
                    <p:spPr bwMode="auto">
                      <a:xfrm>
                        <a:off x="5931205" y="5618434"/>
                        <a:ext cx="6094202" cy="1081605"/>
                      </a:xfrm>
                      <a:prstGeom prst="rect">
                        <a:avLst/>
                      </a:prstGeom>
                      <a:solidFill>
                        <a:srgbClr val="00FFFF"/>
                      </a:solidFill>
                      <a:ln>
                        <a:noFill/>
                      </a:ln>
                      <a:effectLst/>
                      <a:extLst/>
                    </p:spPr>
                  </p:pic>
                </p:oleObj>
              </mc:Fallback>
            </mc:AlternateContent>
          </a:graphicData>
        </a:graphic>
      </p:graphicFrame>
      <p:sp>
        <p:nvSpPr>
          <p:cNvPr id="14" name="AutoShape 12">
            <a:extLst>
              <a:ext uri="{FF2B5EF4-FFF2-40B4-BE49-F238E27FC236}">
                <a16:creationId xmlns:a16="http://schemas.microsoft.com/office/drawing/2014/main" id="{CA3B89D5-7751-4DAC-8BAA-B85CDF43BFF7}"/>
              </a:ext>
            </a:extLst>
          </p:cNvPr>
          <p:cNvSpPr>
            <a:spLocks noChangeArrowheads="1"/>
          </p:cNvSpPr>
          <p:nvPr/>
        </p:nvSpPr>
        <p:spPr bwMode="auto">
          <a:xfrm>
            <a:off x="9367159" y="3498132"/>
            <a:ext cx="1929076"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5" name="Object 2">
            <a:extLst>
              <a:ext uri="{FF2B5EF4-FFF2-40B4-BE49-F238E27FC236}">
                <a16:creationId xmlns:a16="http://schemas.microsoft.com/office/drawing/2014/main" id="{101B2776-D47F-43C4-B850-5D2A1F9B85C9}"/>
              </a:ext>
            </a:extLst>
          </p:cNvPr>
          <p:cNvGraphicFramePr>
            <a:graphicFrameLocks noChangeAspect="1"/>
          </p:cNvGraphicFramePr>
          <p:nvPr>
            <p:extLst>
              <p:ext uri="{D42A27DB-BD31-4B8C-83A1-F6EECF244321}">
                <p14:modId xmlns:p14="http://schemas.microsoft.com/office/powerpoint/2010/main" val="3897022222"/>
              </p:ext>
            </p:extLst>
          </p:nvPr>
        </p:nvGraphicFramePr>
        <p:xfrm>
          <a:off x="9081325" y="4014867"/>
          <a:ext cx="2895600" cy="636588"/>
        </p:xfrm>
        <a:graphic>
          <a:graphicData uri="http://schemas.openxmlformats.org/presentationml/2006/ole">
            <mc:AlternateContent xmlns:mc="http://schemas.openxmlformats.org/markup-compatibility/2006">
              <mc:Choice xmlns:v="urn:schemas-microsoft-com:vml" Requires="v">
                <p:oleObj spid="_x0000_s216281" name="Equation" r:id="rId19" imgW="1155600" imgH="203040" progId="Equation.DSMT4">
                  <p:embed/>
                </p:oleObj>
              </mc:Choice>
              <mc:Fallback>
                <p:oleObj name="Equation" r:id="rId19" imgW="1155600" imgH="203040" progId="Equation.DSMT4">
                  <p:embed/>
                  <p:pic>
                    <p:nvPicPr>
                      <p:cNvPr id="15" name="Object 2">
                        <a:extLst>
                          <a:ext uri="{FF2B5EF4-FFF2-40B4-BE49-F238E27FC236}">
                            <a16:creationId xmlns:a16="http://schemas.microsoft.com/office/drawing/2014/main" id="{BEE494A1-FCA5-4501-A2FD-246E1FBED667}"/>
                          </a:ext>
                        </a:extLst>
                      </p:cNvPr>
                      <p:cNvPicPr>
                        <a:picLocks noChangeAspect="1" noChangeArrowheads="1"/>
                      </p:cNvPicPr>
                      <p:nvPr/>
                    </p:nvPicPr>
                    <p:blipFill>
                      <a:blip r:embed="rId20"/>
                      <a:srcRect/>
                      <a:stretch>
                        <a:fillRect/>
                      </a:stretch>
                    </p:blipFill>
                    <p:spPr bwMode="auto">
                      <a:xfrm>
                        <a:off x="9081325" y="4014867"/>
                        <a:ext cx="2895600" cy="636588"/>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329105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6">
            <a:extLst>
              <a:ext uri="{FF2B5EF4-FFF2-40B4-BE49-F238E27FC236}">
                <a16:creationId xmlns:a16="http://schemas.microsoft.com/office/drawing/2014/main" id="{5BC8229A-98CC-4351-A4CE-DDB97DDD84CB}"/>
              </a:ext>
            </a:extLst>
          </p:cNvPr>
          <p:cNvGraphicFramePr>
            <a:graphicFrameLocks noChangeAspect="1"/>
          </p:cNvGraphicFramePr>
          <p:nvPr>
            <p:extLst>
              <p:ext uri="{D42A27DB-BD31-4B8C-83A1-F6EECF244321}">
                <p14:modId xmlns:p14="http://schemas.microsoft.com/office/powerpoint/2010/main" val="1575347231"/>
              </p:ext>
            </p:extLst>
          </p:nvPr>
        </p:nvGraphicFramePr>
        <p:xfrm>
          <a:off x="1417638" y="103188"/>
          <a:ext cx="8194675" cy="1382712"/>
        </p:xfrm>
        <a:graphic>
          <a:graphicData uri="http://schemas.openxmlformats.org/presentationml/2006/ole">
            <mc:AlternateContent xmlns:mc="http://schemas.openxmlformats.org/markup-compatibility/2006">
              <mc:Choice xmlns:v="urn:schemas-microsoft-com:vml" Requires="v">
                <p:oleObj spid="_x0000_s222552" name="Equation" r:id="rId3" imgW="3200400" imgH="533160" progId="Equation.DSMT4">
                  <p:embed/>
                </p:oleObj>
              </mc:Choice>
              <mc:Fallback>
                <p:oleObj name="Equation" r:id="rId3" imgW="3200400" imgH="533160" progId="Equation.DSMT4">
                  <p:embed/>
                  <p:pic>
                    <p:nvPicPr>
                      <p:cNvPr id="29" name="Object 16">
                        <a:extLst>
                          <a:ext uri="{FF2B5EF4-FFF2-40B4-BE49-F238E27FC236}">
                            <a16:creationId xmlns:a16="http://schemas.microsoft.com/office/drawing/2014/main" id="{CA57ED06-B4FA-46CC-B77B-EDAF0A90D92E}"/>
                          </a:ext>
                        </a:extLst>
                      </p:cNvPr>
                      <p:cNvPicPr>
                        <a:picLocks noChangeAspect="1" noChangeArrowheads="1"/>
                      </p:cNvPicPr>
                      <p:nvPr/>
                    </p:nvPicPr>
                    <p:blipFill>
                      <a:blip r:embed="rId4"/>
                      <a:srcRect/>
                      <a:stretch>
                        <a:fillRect/>
                      </a:stretch>
                    </p:blipFill>
                    <p:spPr bwMode="auto">
                      <a:xfrm>
                        <a:off x="1417638" y="103188"/>
                        <a:ext cx="8194675"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E047A485-61D1-4DED-BFE1-D6B49DDF4C57}"/>
              </a:ext>
            </a:extLst>
          </p:cNvPr>
          <p:cNvGraphicFramePr>
            <a:graphicFrameLocks noChangeAspect="1"/>
          </p:cNvGraphicFramePr>
          <p:nvPr>
            <p:extLst>
              <p:ext uri="{D42A27DB-BD31-4B8C-83A1-F6EECF244321}">
                <p14:modId xmlns:p14="http://schemas.microsoft.com/office/powerpoint/2010/main" val="1040955923"/>
              </p:ext>
            </p:extLst>
          </p:nvPr>
        </p:nvGraphicFramePr>
        <p:xfrm>
          <a:off x="1711325" y="1052513"/>
          <a:ext cx="4784725" cy="1449387"/>
        </p:xfrm>
        <a:graphic>
          <a:graphicData uri="http://schemas.openxmlformats.org/presentationml/2006/ole">
            <mc:AlternateContent xmlns:mc="http://schemas.openxmlformats.org/markup-compatibility/2006">
              <mc:Choice xmlns:v="urn:schemas-microsoft-com:vml" Requires="v">
                <p:oleObj spid="_x0000_s222553" name="Equation" r:id="rId5" imgW="1473120" imgH="444240" progId="Equation.DSMT4">
                  <p:embed/>
                </p:oleObj>
              </mc:Choice>
              <mc:Fallback>
                <p:oleObj name="Equation" r:id="rId5" imgW="1473120" imgH="444240" progId="Equation.DSMT4">
                  <p:embed/>
                  <p:pic>
                    <p:nvPicPr>
                      <p:cNvPr id="2" name="对象 1">
                        <a:extLst>
                          <a:ext uri="{FF2B5EF4-FFF2-40B4-BE49-F238E27FC236}">
                            <a16:creationId xmlns:a16="http://schemas.microsoft.com/office/drawing/2014/main" id="{845B80CE-8016-404E-B969-AC7ED9752BBA}"/>
                          </a:ext>
                        </a:extLst>
                      </p:cNvPr>
                      <p:cNvPicPr>
                        <a:picLocks noChangeAspect="1" noChangeArrowheads="1"/>
                      </p:cNvPicPr>
                      <p:nvPr/>
                    </p:nvPicPr>
                    <p:blipFill>
                      <a:blip r:embed="rId6"/>
                      <a:srcRect/>
                      <a:stretch>
                        <a:fillRect/>
                      </a:stretch>
                    </p:blipFill>
                    <p:spPr bwMode="auto">
                      <a:xfrm>
                        <a:off x="1711325" y="1052513"/>
                        <a:ext cx="4784725" cy="1449387"/>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429FF13B-BA70-4880-B8A4-B141EADE906A}"/>
              </a:ext>
            </a:extLst>
          </p:cNvPr>
          <p:cNvGraphicFramePr>
            <a:graphicFrameLocks noChangeAspect="1"/>
          </p:cNvGraphicFramePr>
          <p:nvPr>
            <p:extLst>
              <p:ext uri="{D42A27DB-BD31-4B8C-83A1-F6EECF244321}">
                <p14:modId xmlns:p14="http://schemas.microsoft.com/office/powerpoint/2010/main" val="2357946046"/>
              </p:ext>
            </p:extLst>
          </p:nvPr>
        </p:nvGraphicFramePr>
        <p:xfrm>
          <a:off x="8032750" y="946150"/>
          <a:ext cx="3960813" cy="1243013"/>
        </p:xfrm>
        <a:graphic>
          <a:graphicData uri="http://schemas.openxmlformats.org/presentationml/2006/ole">
            <mc:AlternateContent xmlns:mc="http://schemas.openxmlformats.org/markup-compatibility/2006">
              <mc:Choice xmlns:v="urn:schemas-microsoft-com:vml" Requires="v">
                <p:oleObj spid="_x0000_s222554" name="Equation" r:id="rId7" imgW="1218960" imgH="380880" progId="Equation.DSMT4">
                  <p:embed/>
                </p:oleObj>
              </mc:Choice>
              <mc:Fallback>
                <p:oleObj name="Equation" r:id="rId7" imgW="1218960" imgH="380880" progId="Equation.DSMT4">
                  <p:embed/>
                  <p:pic>
                    <p:nvPicPr>
                      <p:cNvPr id="3" name="对象 2">
                        <a:extLst>
                          <a:ext uri="{FF2B5EF4-FFF2-40B4-BE49-F238E27FC236}">
                            <a16:creationId xmlns:a16="http://schemas.microsoft.com/office/drawing/2014/main" id="{A82CE3D7-1CF0-45AC-B464-9DCA12661837}"/>
                          </a:ext>
                        </a:extLst>
                      </p:cNvPr>
                      <p:cNvPicPr>
                        <a:picLocks noChangeAspect="1" noChangeArrowheads="1"/>
                      </p:cNvPicPr>
                      <p:nvPr/>
                    </p:nvPicPr>
                    <p:blipFill>
                      <a:blip r:embed="rId8"/>
                      <a:srcRect/>
                      <a:stretch>
                        <a:fillRect/>
                      </a:stretch>
                    </p:blipFill>
                    <p:spPr bwMode="auto">
                      <a:xfrm>
                        <a:off x="8032750" y="946150"/>
                        <a:ext cx="3960813" cy="1243013"/>
                      </a:xfrm>
                      <a:prstGeom prst="rect">
                        <a:avLst/>
                      </a:prstGeom>
                      <a:noFill/>
                    </p:spPr>
                  </p:pic>
                </p:oleObj>
              </mc:Fallback>
            </mc:AlternateContent>
          </a:graphicData>
        </a:graphic>
      </p:graphicFrame>
      <p:sp>
        <p:nvSpPr>
          <p:cNvPr id="40" name="矩形 39">
            <a:extLst>
              <a:ext uri="{FF2B5EF4-FFF2-40B4-BE49-F238E27FC236}">
                <a16:creationId xmlns:a16="http://schemas.microsoft.com/office/drawing/2014/main" id="{F159E650-DBA8-4896-ACBC-984FF678C111}"/>
              </a:ext>
            </a:extLst>
          </p:cNvPr>
          <p:cNvSpPr/>
          <p:nvPr/>
        </p:nvSpPr>
        <p:spPr>
          <a:xfrm>
            <a:off x="226151" y="2482730"/>
            <a:ext cx="4134465"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a:t>
            </a:r>
            <a:r>
              <a:rPr lang="zh-CN" altLang="zh-CN" sz="2800" b="1" dirty="0">
                <a:solidFill>
                  <a:srgbClr val="C00000"/>
                </a:solidFill>
                <a:latin typeface="Times New Roman" panose="02020603050405020304" pitchFamily="18" charset="0"/>
                <a:cs typeface="Times New Roman" panose="02020603050405020304" pitchFamily="18" charset="0"/>
              </a:rPr>
              <a:t>量</a:t>
            </a:r>
            <a:r>
              <a:rPr lang="zh-CN" altLang="en-US" sz="2800" b="1" dirty="0">
                <a:solidFill>
                  <a:srgbClr val="FF00FF"/>
                </a:solidFill>
                <a:latin typeface="Times New Roman" panose="02020603050405020304" pitchFamily="18" charset="0"/>
                <a:cs typeface="Times New Roman" panose="02020603050405020304" pitchFamily="18" charset="0"/>
              </a:rPr>
              <a:t>的可能值</a:t>
            </a:r>
            <a:endParaRPr lang="zh-CN" altLang="en-US" sz="2800" dirty="0">
              <a:solidFill>
                <a:srgbClr val="FF00FF"/>
              </a:solidFill>
            </a:endParaRPr>
          </a:p>
        </p:txBody>
      </p:sp>
      <p:graphicFrame>
        <p:nvGraphicFramePr>
          <p:cNvPr id="41" name="Object 2">
            <a:extLst>
              <a:ext uri="{FF2B5EF4-FFF2-40B4-BE49-F238E27FC236}">
                <a16:creationId xmlns:a16="http://schemas.microsoft.com/office/drawing/2014/main" id="{3785CB7A-E818-4167-B40C-D787BF2E496D}"/>
              </a:ext>
            </a:extLst>
          </p:cNvPr>
          <p:cNvGraphicFramePr>
            <a:graphicFrameLocks noChangeAspect="1"/>
          </p:cNvGraphicFramePr>
          <p:nvPr>
            <p:extLst>
              <p:ext uri="{D42A27DB-BD31-4B8C-83A1-F6EECF244321}">
                <p14:modId xmlns:p14="http://schemas.microsoft.com/office/powerpoint/2010/main" val="3284270796"/>
              </p:ext>
            </p:extLst>
          </p:nvPr>
        </p:nvGraphicFramePr>
        <p:xfrm>
          <a:off x="4785311" y="2329640"/>
          <a:ext cx="709539" cy="557212"/>
        </p:xfrm>
        <a:graphic>
          <a:graphicData uri="http://schemas.openxmlformats.org/presentationml/2006/ole">
            <mc:AlternateContent xmlns:mc="http://schemas.openxmlformats.org/markup-compatibility/2006">
              <mc:Choice xmlns:v="urn:schemas-microsoft-com:vml" Requires="v">
                <p:oleObj spid="_x0000_s222555" name="Equation" r:id="rId9" imgW="203040" imgH="177480" progId="Equation.DSMT4">
                  <p:embed/>
                </p:oleObj>
              </mc:Choice>
              <mc:Fallback>
                <p:oleObj name="Equation" r:id="rId9" imgW="203040" imgH="177480" progId="Equation.DSMT4">
                  <p:embed/>
                  <p:pic>
                    <p:nvPicPr>
                      <p:cNvPr id="21" name="Object 2">
                        <a:extLst>
                          <a:ext uri="{FF2B5EF4-FFF2-40B4-BE49-F238E27FC236}">
                            <a16:creationId xmlns:a16="http://schemas.microsoft.com/office/drawing/2014/main" id="{010511F9-84BD-4FD2-91A5-ADCF245BCE1E}"/>
                          </a:ext>
                        </a:extLst>
                      </p:cNvPr>
                      <p:cNvPicPr>
                        <a:picLocks noChangeAspect="1" noChangeArrowheads="1"/>
                      </p:cNvPicPr>
                      <p:nvPr/>
                    </p:nvPicPr>
                    <p:blipFill>
                      <a:blip r:embed="rId10"/>
                      <a:srcRect/>
                      <a:stretch>
                        <a:fillRect/>
                      </a:stretch>
                    </p:blipFill>
                    <p:spPr bwMode="auto">
                      <a:xfrm>
                        <a:off x="4785311" y="2329640"/>
                        <a:ext cx="709539" cy="557212"/>
                      </a:xfrm>
                      <a:prstGeom prst="rect">
                        <a:avLst/>
                      </a:prstGeom>
                      <a:noFill/>
                      <a:ln>
                        <a:noFill/>
                      </a:ln>
                      <a:effectLst/>
                      <a:extLst/>
                    </p:spPr>
                  </p:pic>
                </p:oleObj>
              </mc:Fallback>
            </mc:AlternateContent>
          </a:graphicData>
        </a:graphic>
      </p:graphicFrame>
      <p:graphicFrame>
        <p:nvGraphicFramePr>
          <p:cNvPr id="42" name="Object 2">
            <a:extLst>
              <a:ext uri="{FF2B5EF4-FFF2-40B4-BE49-F238E27FC236}">
                <a16:creationId xmlns:a16="http://schemas.microsoft.com/office/drawing/2014/main" id="{4FD44599-716A-4734-86AE-61227DBE63DD}"/>
              </a:ext>
            </a:extLst>
          </p:cNvPr>
          <p:cNvGraphicFramePr>
            <a:graphicFrameLocks noChangeAspect="1"/>
          </p:cNvGraphicFramePr>
          <p:nvPr>
            <p:extLst>
              <p:ext uri="{D42A27DB-BD31-4B8C-83A1-F6EECF244321}">
                <p14:modId xmlns:p14="http://schemas.microsoft.com/office/powerpoint/2010/main" val="308945671"/>
              </p:ext>
            </p:extLst>
          </p:nvPr>
        </p:nvGraphicFramePr>
        <p:xfrm>
          <a:off x="6342537" y="2349989"/>
          <a:ext cx="1019175" cy="557212"/>
        </p:xfrm>
        <a:graphic>
          <a:graphicData uri="http://schemas.openxmlformats.org/presentationml/2006/ole">
            <mc:AlternateContent xmlns:mc="http://schemas.openxmlformats.org/markup-compatibility/2006">
              <mc:Choice xmlns:v="urn:schemas-microsoft-com:vml" Requires="v">
                <p:oleObj spid="_x0000_s222556" name="Equation" r:id="rId11" imgW="291960" imgH="177480" progId="Equation.DSMT4">
                  <p:embed/>
                </p:oleObj>
              </mc:Choice>
              <mc:Fallback>
                <p:oleObj name="Equation" r:id="rId11" imgW="291960" imgH="177480" progId="Equation.DSMT4">
                  <p:embed/>
                  <p:pic>
                    <p:nvPicPr>
                      <p:cNvPr id="22" name="Object 2">
                        <a:extLst>
                          <a:ext uri="{FF2B5EF4-FFF2-40B4-BE49-F238E27FC236}">
                            <a16:creationId xmlns:a16="http://schemas.microsoft.com/office/drawing/2014/main" id="{A89E1681-3AAD-4762-B610-B1FA9F1B988F}"/>
                          </a:ext>
                        </a:extLst>
                      </p:cNvPr>
                      <p:cNvPicPr>
                        <a:picLocks noChangeAspect="1" noChangeArrowheads="1"/>
                      </p:cNvPicPr>
                      <p:nvPr/>
                    </p:nvPicPr>
                    <p:blipFill>
                      <a:blip r:embed="rId12"/>
                      <a:srcRect/>
                      <a:stretch>
                        <a:fillRect/>
                      </a:stretch>
                    </p:blipFill>
                    <p:spPr bwMode="auto">
                      <a:xfrm>
                        <a:off x="6342537" y="2349989"/>
                        <a:ext cx="1019175" cy="557212"/>
                      </a:xfrm>
                      <a:prstGeom prst="rect">
                        <a:avLst/>
                      </a:prstGeom>
                      <a:noFill/>
                      <a:ln>
                        <a:noFill/>
                      </a:ln>
                      <a:effectLst/>
                      <a:extLst/>
                    </p:spPr>
                  </p:pic>
                </p:oleObj>
              </mc:Fallback>
            </mc:AlternateContent>
          </a:graphicData>
        </a:graphic>
      </p:graphicFrame>
      <p:graphicFrame>
        <p:nvGraphicFramePr>
          <p:cNvPr id="43" name="Object 2">
            <a:extLst>
              <a:ext uri="{FF2B5EF4-FFF2-40B4-BE49-F238E27FC236}">
                <a16:creationId xmlns:a16="http://schemas.microsoft.com/office/drawing/2014/main" id="{5C309D06-071B-40B1-93A4-6FD1D2C35A48}"/>
              </a:ext>
            </a:extLst>
          </p:cNvPr>
          <p:cNvGraphicFramePr>
            <a:graphicFrameLocks noChangeAspect="1"/>
          </p:cNvGraphicFramePr>
          <p:nvPr>
            <p:extLst>
              <p:ext uri="{D42A27DB-BD31-4B8C-83A1-F6EECF244321}">
                <p14:modId xmlns:p14="http://schemas.microsoft.com/office/powerpoint/2010/main" val="794452189"/>
              </p:ext>
            </p:extLst>
          </p:nvPr>
        </p:nvGraphicFramePr>
        <p:xfrm>
          <a:off x="8426450" y="2365375"/>
          <a:ext cx="974725" cy="557213"/>
        </p:xfrm>
        <a:graphic>
          <a:graphicData uri="http://schemas.openxmlformats.org/presentationml/2006/ole">
            <mc:AlternateContent xmlns:mc="http://schemas.openxmlformats.org/markup-compatibility/2006">
              <mc:Choice xmlns:v="urn:schemas-microsoft-com:vml" Requires="v">
                <p:oleObj spid="_x0000_s222557" name="Equation" r:id="rId13" imgW="279360" imgH="177480" progId="Equation.DSMT4">
                  <p:embed/>
                </p:oleObj>
              </mc:Choice>
              <mc:Fallback>
                <p:oleObj name="Equation" r:id="rId13" imgW="279360" imgH="177480" progId="Equation.DSMT4">
                  <p:embed/>
                  <p:pic>
                    <p:nvPicPr>
                      <p:cNvPr id="23" name="Object 2">
                        <a:extLst>
                          <a:ext uri="{FF2B5EF4-FFF2-40B4-BE49-F238E27FC236}">
                            <a16:creationId xmlns:a16="http://schemas.microsoft.com/office/drawing/2014/main" id="{7C47F81D-1E06-41BE-86E2-8D01F44DE893}"/>
                          </a:ext>
                        </a:extLst>
                      </p:cNvPr>
                      <p:cNvPicPr>
                        <a:picLocks noChangeAspect="1" noChangeArrowheads="1"/>
                      </p:cNvPicPr>
                      <p:nvPr/>
                    </p:nvPicPr>
                    <p:blipFill>
                      <a:blip r:embed="rId14"/>
                      <a:srcRect/>
                      <a:stretch>
                        <a:fillRect/>
                      </a:stretch>
                    </p:blipFill>
                    <p:spPr bwMode="auto">
                      <a:xfrm>
                        <a:off x="8426450" y="2365375"/>
                        <a:ext cx="974725" cy="557213"/>
                      </a:xfrm>
                      <a:prstGeom prst="rect">
                        <a:avLst/>
                      </a:prstGeom>
                      <a:noFill/>
                      <a:ln>
                        <a:noFill/>
                      </a:ln>
                      <a:effectLst/>
                      <a:extLst/>
                    </p:spPr>
                  </p:pic>
                </p:oleObj>
              </mc:Fallback>
            </mc:AlternateContent>
          </a:graphicData>
        </a:graphic>
      </p:graphicFrame>
      <p:graphicFrame>
        <p:nvGraphicFramePr>
          <p:cNvPr id="44" name="Object 2">
            <a:extLst>
              <a:ext uri="{FF2B5EF4-FFF2-40B4-BE49-F238E27FC236}">
                <a16:creationId xmlns:a16="http://schemas.microsoft.com/office/drawing/2014/main" id="{08F72F53-B8A7-41C7-AF60-E771E5411769}"/>
              </a:ext>
            </a:extLst>
          </p:cNvPr>
          <p:cNvGraphicFramePr>
            <a:graphicFrameLocks noChangeAspect="1"/>
          </p:cNvGraphicFramePr>
          <p:nvPr>
            <p:extLst>
              <p:ext uri="{D42A27DB-BD31-4B8C-83A1-F6EECF244321}">
                <p14:modId xmlns:p14="http://schemas.microsoft.com/office/powerpoint/2010/main" val="3837043700"/>
              </p:ext>
            </p:extLst>
          </p:nvPr>
        </p:nvGraphicFramePr>
        <p:xfrm>
          <a:off x="10013950" y="2320925"/>
          <a:ext cx="1285875" cy="557213"/>
        </p:xfrm>
        <a:graphic>
          <a:graphicData uri="http://schemas.openxmlformats.org/presentationml/2006/ole">
            <mc:AlternateContent xmlns:mc="http://schemas.openxmlformats.org/markup-compatibility/2006">
              <mc:Choice xmlns:v="urn:schemas-microsoft-com:vml" Requires="v">
                <p:oleObj spid="_x0000_s222558" name="Equation" r:id="rId15" imgW="368280" imgH="177480" progId="Equation.DSMT4">
                  <p:embed/>
                </p:oleObj>
              </mc:Choice>
              <mc:Fallback>
                <p:oleObj name="Equation" r:id="rId15" imgW="368280" imgH="177480" progId="Equation.DSMT4">
                  <p:embed/>
                  <p:pic>
                    <p:nvPicPr>
                      <p:cNvPr id="24" name="Object 2">
                        <a:extLst>
                          <a:ext uri="{FF2B5EF4-FFF2-40B4-BE49-F238E27FC236}">
                            <a16:creationId xmlns:a16="http://schemas.microsoft.com/office/drawing/2014/main" id="{193F702A-29D6-4012-A336-8BE0BA09C4A5}"/>
                          </a:ext>
                        </a:extLst>
                      </p:cNvPr>
                      <p:cNvPicPr>
                        <a:picLocks noChangeAspect="1" noChangeArrowheads="1"/>
                      </p:cNvPicPr>
                      <p:nvPr/>
                    </p:nvPicPr>
                    <p:blipFill>
                      <a:blip r:embed="rId16"/>
                      <a:srcRect/>
                      <a:stretch>
                        <a:fillRect/>
                      </a:stretch>
                    </p:blipFill>
                    <p:spPr bwMode="auto">
                      <a:xfrm>
                        <a:off x="10013950" y="2320925"/>
                        <a:ext cx="1285875" cy="557213"/>
                      </a:xfrm>
                      <a:prstGeom prst="rect">
                        <a:avLst/>
                      </a:prstGeom>
                      <a:noFill/>
                      <a:ln>
                        <a:noFill/>
                      </a:ln>
                      <a:effectLst/>
                      <a:extLst/>
                    </p:spPr>
                  </p:pic>
                </p:oleObj>
              </mc:Fallback>
            </mc:AlternateContent>
          </a:graphicData>
        </a:graphic>
      </p:graphicFrame>
      <p:graphicFrame>
        <p:nvGraphicFramePr>
          <p:cNvPr id="45" name="Object 2">
            <a:extLst>
              <a:ext uri="{FF2B5EF4-FFF2-40B4-BE49-F238E27FC236}">
                <a16:creationId xmlns:a16="http://schemas.microsoft.com/office/drawing/2014/main" id="{1F2BB305-0418-4A43-9154-C9F6BCA6A8A6}"/>
              </a:ext>
            </a:extLst>
          </p:cNvPr>
          <p:cNvGraphicFramePr>
            <a:graphicFrameLocks noChangeAspect="1"/>
          </p:cNvGraphicFramePr>
          <p:nvPr>
            <p:extLst>
              <p:ext uri="{D42A27DB-BD31-4B8C-83A1-F6EECF244321}">
                <p14:modId xmlns:p14="http://schemas.microsoft.com/office/powerpoint/2010/main" val="2491440302"/>
              </p:ext>
            </p:extLst>
          </p:nvPr>
        </p:nvGraphicFramePr>
        <p:xfrm>
          <a:off x="10199519" y="3293268"/>
          <a:ext cx="1721634" cy="636588"/>
        </p:xfrm>
        <a:graphic>
          <a:graphicData uri="http://schemas.openxmlformats.org/presentationml/2006/ole">
            <mc:AlternateContent xmlns:mc="http://schemas.openxmlformats.org/markup-compatibility/2006">
              <mc:Choice xmlns:v="urn:schemas-microsoft-com:vml" Requires="v">
                <p:oleObj spid="_x0000_s222559" name="Equation" r:id="rId17" imgW="698400" imgH="203040" progId="Equation.DSMT4">
                  <p:embed/>
                </p:oleObj>
              </mc:Choice>
              <mc:Fallback>
                <p:oleObj name="Equation" r:id="rId17" imgW="698400" imgH="203040" progId="Equation.DSMT4">
                  <p:embed/>
                  <p:pic>
                    <p:nvPicPr>
                      <p:cNvPr id="10" name="Object 2">
                        <a:extLst>
                          <a:ext uri="{FF2B5EF4-FFF2-40B4-BE49-F238E27FC236}">
                            <a16:creationId xmlns:a16="http://schemas.microsoft.com/office/drawing/2014/main" id="{B90D8DFD-502F-43F3-89BB-884BA4A717B2}"/>
                          </a:ext>
                        </a:extLst>
                      </p:cNvPr>
                      <p:cNvPicPr>
                        <a:picLocks noChangeAspect="1" noChangeArrowheads="1"/>
                      </p:cNvPicPr>
                      <p:nvPr/>
                    </p:nvPicPr>
                    <p:blipFill>
                      <a:blip r:embed="rId18"/>
                      <a:srcRect/>
                      <a:stretch>
                        <a:fillRect/>
                      </a:stretch>
                    </p:blipFill>
                    <p:spPr bwMode="auto">
                      <a:xfrm>
                        <a:off x="10199519" y="3293268"/>
                        <a:ext cx="1721634" cy="636588"/>
                      </a:xfrm>
                      <a:prstGeom prst="rect">
                        <a:avLst/>
                      </a:prstGeom>
                      <a:noFill/>
                      <a:ln>
                        <a:noFill/>
                      </a:ln>
                      <a:effectLst/>
                      <a:extLst/>
                    </p:spPr>
                  </p:pic>
                </p:oleObj>
              </mc:Fallback>
            </mc:AlternateContent>
          </a:graphicData>
        </a:graphic>
      </p:graphicFrame>
      <p:sp>
        <p:nvSpPr>
          <p:cNvPr id="46" name="矩形 45">
            <a:extLst>
              <a:ext uri="{FF2B5EF4-FFF2-40B4-BE49-F238E27FC236}">
                <a16:creationId xmlns:a16="http://schemas.microsoft.com/office/drawing/2014/main" id="{1999FD3E-D5EB-423F-B43C-1874F80B0D35}"/>
              </a:ext>
            </a:extLst>
          </p:cNvPr>
          <p:cNvSpPr/>
          <p:nvPr/>
        </p:nvSpPr>
        <p:spPr>
          <a:xfrm>
            <a:off x="270847" y="3264469"/>
            <a:ext cx="4134465" cy="523220"/>
          </a:xfrm>
          <a:prstGeom prst="rect">
            <a:avLst/>
          </a:prstGeom>
        </p:spPr>
        <p:txBody>
          <a:bodyPr wrap="none">
            <a:spAutoFit/>
          </a:bodyPr>
          <a:lstStyle/>
          <a:p>
            <a:r>
              <a:rPr lang="zh-CN" altLang="en-US" sz="2800" b="1" dirty="0">
                <a:solidFill>
                  <a:srgbClr val="FF00FF"/>
                </a:solidFill>
                <a:latin typeface="Times New Roman" panose="02020603050405020304" pitchFamily="18" charset="0"/>
                <a:cs typeface="Times New Roman" panose="02020603050405020304" pitchFamily="18" charset="0"/>
              </a:rPr>
              <a:t>测量</a:t>
            </a:r>
            <a:r>
              <a:rPr lang="zh-CN" altLang="zh-CN" sz="2800" b="1" dirty="0">
                <a:solidFill>
                  <a:srgbClr val="FF00FF"/>
                </a:solidFill>
                <a:latin typeface="Times New Roman" panose="02020603050405020304" pitchFamily="18" charset="0"/>
                <a:cs typeface="Times New Roman" panose="02020603050405020304" pitchFamily="18" charset="0"/>
              </a:rPr>
              <a:t>粒子的动</a:t>
            </a:r>
            <a:r>
              <a:rPr lang="zh-CN" altLang="zh-CN" sz="2800" b="1" dirty="0">
                <a:solidFill>
                  <a:srgbClr val="0000FF"/>
                </a:solidFill>
                <a:latin typeface="Times New Roman" panose="02020603050405020304" pitchFamily="18" charset="0"/>
                <a:cs typeface="Times New Roman" panose="02020603050405020304" pitchFamily="18" charset="0"/>
              </a:rPr>
              <a:t>能</a:t>
            </a:r>
            <a:r>
              <a:rPr lang="zh-CN" altLang="en-US" sz="2800" b="1" dirty="0">
                <a:solidFill>
                  <a:srgbClr val="FF00FF"/>
                </a:solidFill>
                <a:latin typeface="Times New Roman" panose="02020603050405020304" pitchFamily="18" charset="0"/>
                <a:cs typeface="Times New Roman" panose="02020603050405020304" pitchFamily="18" charset="0"/>
              </a:rPr>
              <a:t>的可能值</a:t>
            </a:r>
            <a:endParaRPr lang="zh-CN" altLang="en-US" sz="2800" dirty="0">
              <a:solidFill>
                <a:srgbClr val="FF00FF"/>
              </a:solidFill>
            </a:endParaRPr>
          </a:p>
        </p:txBody>
      </p:sp>
      <p:graphicFrame>
        <p:nvGraphicFramePr>
          <p:cNvPr id="47" name="Object 2">
            <a:extLst>
              <a:ext uri="{FF2B5EF4-FFF2-40B4-BE49-F238E27FC236}">
                <a16:creationId xmlns:a16="http://schemas.microsoft.com/office/drawing/2014/main" id="{51FE4016-0A5F-42BD-9A72-A7318CCD3547}"/>
              </a:ext>
            </a:extLst>
          </p:cNvPr>
          <p:cNvGraphicFramePr>
            <a:graphicFrameLocks noChangeAspect="1"/>
          </p:cNvGraphicFramePr>
          <p:nvPr>
            <p:extLst>
              <p:ext uri="{D42A27DB-BD31-4B8C-83A1-F6EECF244321}">
                <p14:modId xmlns:p14="http://schemas.microsoft.com/office/powerpoint/2010/main" val="4096283615"/>
              </p:ext>
            </p:extLst>
          </p:nvPr>
        </p:nvGraphicFramePr>
        <p:xfrm>
          <a:off x="4377531" y="3309524"/>
          <a:ext cx="1587171" cy="636587"/>
        </p:xfrm>
        <a:graphic>
          <a:graphicData uri="http://schemas.openxmlformats.org/presentationml/2006/ole">
            <mc:AlternateContent xmlns:mc="http://schemas.openxmlformats.org/markup-compatibility/2006">
              <mc:Choice xmlns:v="urn:schemas-microsoft-com:vml" Requires="v">
                <p:oleObj spid="_x0000_s222560" name="Equation" r:id="rId19" imgW="622080" imgH="203040" progId="Equation.DSMT4">
                  <p:embed/>
                </p:oleObj>
              </mc:Choice>
              <mc:Fallback>
                <p:oleObj name="Equation" r:id="rId19" imgW="622080" imgH="203040" progId="Equation.DSMT4">
                  <p:embed/>
                  <p:pic>
                    <p:nvPicPr>
                      <p:cNvPr id="29" name="Object 2">
                        <a:extLst>
                          <a:ext uri="{FF2B5EF4-FFF2-40B4-BE49-F238E27FC236}">
                            <a16:creationId xmlns:a16="http://schemas.microsoft.com/office/drawing/2014/main" id="{CA2EDA48-35A9-47B6-882A-A8829927A201}"/>
                          </a:ext>
                        </a:extLst>
                      </p:cNvPr>
                      <p:cNvPicPr>
                        <a:picLocks noChangeAspect="1" noChangeArrowheads="1"/>
                      </p:cNvPicPr>
                      <p:nvPr/>
                    </p:nvPicPr>
                    <p:blipFill>
                      <a:blip r:embed="rId20"/>
                      <a:srcRect/>
                      <a:stretch>
                        <a:fillRect/>
                      </a:stretch>
                    </p:blipFill>
                    <p:spPr bwMode="auto">
                      <a:xfrm>
                        <a:off x="4377531" y="3309524"/>
                        <a:ext cx="1587171" cy="636587"/>
                      </a:xfrm>
                      <a:prstGeom prst="rect">
                        <a:avLst/>
                      </a:prstGeom>
                      <a:noFill/>
                      <a:ln>
                        <a:noFill/>
                      </a:ln>
                      <a:effectLst/>
                      <a:extLst/>
                    </p:spPr>
                  </p:pic>
                </p:oleObj>
              </mc:Fallback>
            </mc:AlternateContent>
          </a:graphicData>
        </a:graphic>
      </p:graphicFrame>
      <p:graphicFrame>
        <p:nvGraphicFramePr>
          <p:cNvPr id="48" name="Object 2">
            <a:extLst>
              <a:ext uri="{FF2B5EF4-FFF2-40B4-BE49-F238E27FC236}">
                <a16:creationId xmlns:a16="http://schemas.microsoft.com/office/drawing/2014/main" id="{AEF6B0A6-CD4A-40B4-9B5D-E7033798F248}"/>
              </a:ext>
            </a:extLst>
          </p:cNvPr>
          <p:cNvGraphicFramePr>
            <a:graphicFrameLocks noChangeAspect="1"/>
          </p:cNvGraphicFramePr>
          <p:nvPr>
            <p:extLst>
              <p:ext uri="{D42A27DB-BD31-4B8C-83A1-F6EECF244321}">
                <p14:modId xmlns:p14="http://schemas.microsoft.com/office/powerpoint/2010/main" val="4120658325"/>
              </p:ext>
            </p:extLst>
          </p:nvPr>
        </p:nvGraphicFramePr>
        <p:xfrm>
          <a:off x="6227300" y="3293269"/>
          <a:ext cx="1587171" cy="636587"/>
        </p:xfrm>
        <a:graphic>
          <a:graphicData uri="http://schemas.openxmlformats.org/presentationml/2006/ole">
            <mc:AlternateContent xmlns:mc="http://schemas.openxmlformats.org/markup-compatibility/2006">
              <mc:Choice xmlns:v="urn:schemas-microsoft-com:vml" Requires="v">
                <p:oleObj spid="_x0000_s222561" name="Equation" r:id="rId21" imgW="622080" imgH="203040" progId="Equation.DSMT4">
                  <p:embed/>
                </p:oleObj>
              </mc:Choice>
              <mc:Fallback>
                <p:oleObj name="Equation" r:id="rId21" imgW="622080" imgH="203040" progId="Equation.DSMT4">
                  <p:embed/>
                  <p:pic>
                    <p:nvPicPr>
                      <p:cNvPr id="30" name="Object 2">
                        <a:extLst>
                          <a:ext uri="{FF2B5EF4-FFF2-40B4-BE49-F238E27FC236}">
                            <a16:creationId xmlns:a16="http://schemas.microsoft.com/office/drawing/2014/main" id="{B019CE40-7AA6-4490-9751-60FBB38B5969}"/>
                          </a:ext>
                        </a:extLst>
                      </p:cNvPr>
                      <p:cNvPicPr>
                        <a:picLocks noChangeAspect="1" noChangeArrowheads="1"/>
                      </p:cNvPicPr>
                      <p:nvPr/>
                    </p:nvPicPr>
                    <p:blipFill>
                      <a:blip r:embed="rId20"/>
                      <a:srcRect/>
                      <a:stretch>
                        <a:fillRect/>
                      </a:stretch>
                    </p:blipFill>
                    <p:spPr bwMode="auto">
                      <a:xfrm>
                        <a:off x="6227300" y="3293269"/>
                        <a:ext cx="1587171" cy="636587"/>
                      </a:xfrm>
                      <a:prstGeom prst="rect">
                        <a:avLst/>
                      </a:prstGeom>
                      <a:noFill/>
                      <a:ln>
                        <a:noFill/>
                      </a:ln>
                      <a:effectLst/>
                      <a:extLst/>
                    </p:spPr>
                  </p:pic>
                </p:oleObj>
              </mc:Fallback>
            </mc:AlternateContent>
          </a:graphicData>
        </a:graphic>
      </p:graphicFrame>
      <p:graphicFrame>
        <p:nvGraphicFramePr>
          <p:cNvPr id="49" name="Object 2">
            <a:extLst>
              <a:ext uri="{FF2B5EF4-FFF2-40B4-BE49-F238E27FC236}">
                <a16:creationId xmlns:a16="http://schemas.microsoft.com/office/drawing/2014/main" id="{36EF17EC-E0D5-40F5-9645-3946D904BB77}"/>
              </a:ext>
            </a:extLst>
          </p:cNvPr>
          <p:cNvGraphicFramePr>
            <a:graphicFrameLocks noChangeAspect="1"/>
          </p:cNvGraphicFramePr>
          <p:nvPr>
            <p:extLst>
              <p:ext uri="{D42A27DB-BD31-4B8C-83A1-F6EECF244321}">
                <p14:modId xmlns:p14="http://schemas.microsoft.com/office/powerpoint/2010/main" val="1266882551"/>
              </p:ext>
            </p:extLst>
          </p:nvPr>
        </p:nvGraphicFramePr>
        <p:xfrm>
          <a:off x="8190102" y="3293268"/>
          <a:ext cx="1881283" cy="636588"/>
        </p:xfrm>
        <a:graphic>
          <a:graphicData uri="http://schemas.openxmlformats.org/presentationml/2006/ole">
            <mc:AlternateContent xmlns:mc="http://schemas.openxmlformats.org/markup-compatibility/2006">
              <mc:Choice xmlns:v="urn:schemas-microsoft-com:vml" Requires="v">
                <p:oleObj spid="_x0000_s222562" name="Equation" r:id="rId22" imgW="698400" imgH="203040" progId="Equation.DSMT4">
                  <p:embed/>
                </p:oleObj>
              </mc:Choice>
              <mc:Fallback>
                <p:oleObj name="Equation" r:id="rId22" imgW="698400" imgH="203040" progId="Equation.DSMT4">
                  <p:embed/>
                  <p:pic>
                    <p:nvPicPr>
                      <p:cNvPr id="31" name="Object 2">
                        <a:extLst>
                          <a:ext uri="{FF2B5EF4-FFF2-40B4-BE49-F238E27FC236}">
                            <a16:creationId xmlns:a16="http://schemas.microsoft.com/office/drawing/2014/main" id="{E2155A44-F517-4CFC-A6FB-94C09956C010}"/>
                          </a:ext>
                        </a:extLst>
                      </p:cNvPr>
                      <p:cNvPicPr>
                        <a:picLocks noChangeAspect="1" noChangeArrowheads="1"/>
                      </p:cNvPicPr>
                      <p:nvPr/>
                    </p:nvPicPr>
                    <p:blipFill>
                      <a:blip r:embed="rId18"/>
                      <a:srcRect/>
                      <a:stretch>
                        <a:fillRect/>
                      </a:stretch>
                    </p:blipFill>
                    <p:spPr bwMode="auto">
                      <a:xfrm>
                        <a:off x="8190102" y="3293268"/>
                        <a:ext cx="1881283" cy="636588"/>
                      </a:xfrm>
                      <a:prstGeom prst="rect">
                        <a:avLst/>
                      </a:prstGeom>
                      <a:noFill/>
                      <a:ln>
                        <a:noFill/>
                      </a:ln>
                      <a:effectLst/>
                      <a:extLst/>
                    </p:spPr>
                  </p:pic>
                </p:oleObj>
              </mc:Fallback>
            </mc:AlternateContent>
          </a:graphicData>
        </a:graphic>
      </p:graphicFrame>
      <p:sp>
        <p:nvSpPr>
          <p:cNvPr id="50" name="矩形 49">
            <a:extLst>
              <a:ext uri="{FF2B5EF4-FFF2-40B4-BE49-F238E27FC236}">
                <a16:creationId xmlns:a16="http://schemas.microsoft.com/office/drawing/2014/main" id="{1319E932-C991-494A-81BB-41CB46DBE1C6}"/>
              </a:ext>
            </a:extLst>
          </p:cNvPr>
          <p:cNvSpPr/>
          <p:nvPr/>
        </p:nvSpPr>
        <p:spPr>
          <a:xfrm>
            <a:off x="2446209" y="4427057"/>
            <a:ext cx="2339102"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归一化得概率</a:t>
            </a:r>
            <a:endParaRPr lang="zh-CN" altLang="en-US" sz="2800" dirty="0"/>
          </a:p>
        </p:txBody>
      </p:sp>
      <p:graphicFrame>
        <p:nvGraphicFramePr>
          <p:cNvPr id="51" name="Object 2">
            <a:extLst>
              <a:ext uri="{FF2B5EF4-FFF2-40B4-BE49-F238E27FC236}">
                <a16:creationId xmlns:a16="http://schemas.microsoft.com/office/drawing/2014/main" id="{4B6943B6-790A-4DFB-A151-20F99B884710}"/>
              </a:ext>
            </a:extLst>
          </p:cNvPr>
          <p:cNvGraphicFramePr>
            <a:graphicFrameLocks noChangeAspect="1"/>
          </p:cNvGraphicFramePr>
          <p:nvPr>
            <p:extLst>
              <p:ext uri="{D42A27DB-BD31-4B8C-83A1-F6EECF244321}">
                <p14:modId xmlns:p14="http://schemas.microsoft.com/office/powerpoint/2010/main" val="3516332164"/>
              </p:ext>
            </p:extLst>
          </p:nvPr>
        </p:nvGraphicFramePr>
        <p:xfrm>
          <a:off x="4676384" y="4036176"/>
          <a:ext cx="708025" cy="1233487"/>
        </p:xfrm>
        <a:graphic>
          <a:graphicData uri="http://schemas.openxmlformats.org/presentationml/2006/ole">
            <mc:AlternateContent xmlns:mc="http://schemas.openxmlformats.org/markup-compatibility/2006">
              <mc:Choice xmlns:v="urn:schemas-microsoft-com:vml" Requires="v">
                <p:oleObj spid="_x0000_s222563" name="Equation" r:id="rId23" imgW="203040" imgH="393480" progId="Equation.DSMT4">
                  <p:embed/>
                </p:oleObj>
              </mc:Choice>
              <mc:Fallback>
                <p:oleObj name="Equation" r:id="rId23" imgW="203040" imgH="393480" progId="Equation.DSMT4">
                  <p:embed/>
                  <p:pic>
                    <p:nvPicPr>
                      <p:cNvPr id="33" name="Object 2">
                        <a:extLst>
                          <a:ext uri="{FF2B5EF4-FFF2-40B4-BE49-F238E27FC236}">
                            <a16:creationId xmlns:a16="http://schemas.microsoft.com/office/drawing/2014/main" id="{51F0F778-AAA9-4FAC-BF4A-494F8AD666E0}"/>
                          </a:ext>
                        </a:extLst>
                      </p:cNvPr>
                      <p:cNvPicPr>
                        <a:picLocks noChangeAspect="1" noChangeArrowheads="1"/>
                      </p:cNvPicPr>
                      <p:nvPr/>
                    </p:nvPicPr>
                    <p:blipFill>
                      <a:blip r:embed="rId24"/>
                      <a:srcRect/>
                      <a:stretch>
                        <a:fillRect/>
                      </a:stretch>
                    </p:blipFill>
                    <p:spPr bwMode="auto">
                      <a:xfrm>
                        <a:off x="4676384" y="4036176"/>
                        <a:ext cx="708025" cy="1233487"/>
                      </a:xfrm>
                      <a:prstGeom prst="rect">
                        <a:avLst/>
                      </a:prstGeom>
                      <a:noFill/>
                      <a:ln>
                        <a:noFill/>
                      </a:ln>
                      <a:effectLst/>
                      <a:extLst/>
                    </p:spPr>
                  </p:pic>
                </p:oleObj>
              </mc:Fallback>
            </mc:AlternateContent>
          </a:graphicData>
        </a:graphic>
      </p:graphicFrame>
      <p:graphicFrame>
        <p:nvGraphicFramePr>
          <p:cNvPr id="52" name="Object 2">
            <a:extLst>
              <a:ext uri="{FF2B5EF4-FFF2-40B4-BE49-F238E27FC236}">
                <a16:creationId xmlns:a16="http://schemas.microsoft.com/office/drawing/2014/main" id="{EAF1FC90-24B4-4DEC-B8CE-8244AF0BA57C}"/>
              </a:ext>
            </a:extLst>
          </p:cNvPr>
          <p:cNvGraphicFramePr>
            <a:graphicFrameLocks noChangeAspect="1"/>
          </p:cNvGraphicFramePr>
          <p:nvPr>
            <p:extLst>
              <p:ext uri="{D42A27DB-BD31-4B8C-83A1-F6EECF244321}">
                <p14:modId xmlns:p14="http://schemas.microsoft.com/office/powerpoint/2010/main" val="4048733894"/>
              </p:ext>
            </p:extLst>
          </p:nvPr>
        </p:nvGraphicFramePr>
        <p:xfrm>
          <a:off x="6553627" y="3929856"/>
          <a:ext cx="708025" cy="1233487"/>
        </p:xfrm>
        <a:graphic>
          <a:graphicData uri="http://schemas.openxmlformats.org/presentationml/2006/ole">
            <mc:AlternateContent xmlns:mc="http://schemas.openxmlformats.org/markup-compatibility/2006">
              <mc:Choice xmlns:v="urn:schemas-microsoft-com:vml" Requires="v">
                <p:oleObj spid="_x0000_s222564" name="Equation" r:id="rId25" imgW="203040" imgH="393480" progId="Equation.DSMT4">
                  <p:embed/>
                </p:oleObj>
              </mc:Choice>
              <mc:Fallback>
                <p:oleObj name="Equation" r:id="rId25" imgW="203040" imgH="393480" progId="Equation.DSMT4">
                  <p:embed/>
                  <p:pic>
                    <p:nvPicPr>
                      <p:cNvPr id="34" name="Object 2">
                        <a:extLst>
                          <a:ext uri="{FF2B5EF4-FFF2-40B4-BE49-F238E27FC236}">
                            <a16:creationId xmlns:a16="http://schemas.microsoft.com/office/drawing/2014/main" id="{62F0A1AD-D8A1-4C3D-962F-8DB71045FACF}"/>
                          </a:ext>
                        </a:extLst>
                      </p:cNvPr>
                      <p:cNvPicPr>
                        <a:picLocks noChangeAspect="1" noChangeArrowheads="1"/>
                      </p:cNvPicPr>
                      <p:nvPr/>
                    </p:nvPicPr>
                    <p:blipFill>
                      <a:blip r:embed="rId26"/>
                      <a:srcRect/>
                      <a:stretch>
                        <a:fillRect/>
                      </a:stretch>
                    </p:blipFill>
                    <p:spPr bwMode="auto">
                      <a:xfrm>
                        <a:off x="6553627" y="3929856"/>
                        <a:ext cx="708025" cy="1233487"/>
                      </a:xfrm>
                      <a:prstGeom prst="rect">
                        <a:avLst/>
                      </a:prstGeom>
                      <a:noFill/>
                      <a:ln>
                        <a:noFill/>
                      </a:ln>
                      <a:effectLst/>
                      <a:extLst/>
                    </p:spPr>
                  </p:pic>
                </p:oleObj>
              </mc:Fallback>
            </mc:AlternateContent>
          </a:graphicData>
        </a:graphic>
      </p:graphicFrame>
      <p:graphicFrame>
        <p:nvGraphicFramePr>
          <p:cNvPr id="53" name="Object 2">
            <a:extLst>
              <a:ext uri="{FF2B5EF4-FFF2-40B4-BE49-F238E27FC236}">
                <a16:creationId xmlns:a16="http://schemas.microsoft.com/office/drawing/2014/main" id="{4E60AFA0-B501-4D71-8D83-4C95037C1791}"/>
              </a:ext>
            </a:extLst>
          </p:cNvPr>
          <p:cNvGraphicFramePr>
            <a:graphicFrameLocks noChangeAspect="1"/>
          </p:cNvGraphicFramePr>
          <p:nvPr>
            <p:extLst>
              <p:ext uri="{D42A27DB-BD31-4B8C-83A1-F6EECF244321}">
                <p14:modId xmlns:p14="http://schemas.microsoft.com/office/powerpoint/2010/main" val="3726265453"/>
              </p:ext>
            </p:extLst>
          </p:nvPr>
        </p:nvGraphicFramePr>
        <p:xfrm>
          <a:off x="8913042" y="3999336"/>
          <a:ext cx="708025" cy="1233487"/>
        </p:xfrm>
        <a:graphic>
          <a:graphicData uri="http://schemas.openxmlformats.org/presentationml/2006/ole">
            <mc:AlternateContent xmlns:mc="http://schemas.openxmlformats.org/markup-compatibility/2006">
              <mc:Choice xmlns:v="urn:schemas-microsoft-com:vml" Requires="v">
                <p:oleObj spid="_x0000_s222565" name="Equation" r:id="rId27" imgW="203040" imgH="393480" progId="Equation.DSMT4">
                  <p:embed/>
                </p:oleObj>
              </mc:Choice>
              <mc:Fallback>
                <p:oleObj name="Equation" r:id="rId27" imgW="203040" imgH="393480" progId="Equation.DSMT4">
                  <p:embed/>
                  <p:pic>
                    <p:nvPicPr>
                      <p:cNvPr id="35" name="Object 2">
                        <a:extLst>
                          <a:ext uri="{FF2B5EF4-FFF2-40B4-BE49-F238E27FC236}">
                            <a16:creationId xmlns:a16="http://schemas.microsoft.com/office/drawing/2014/main" id="{9AA52F78-BD61-4C47-9A40-B82858FF9070}"/>
                          </a:ext>
                        </a:extLst>
                      </p:cNvPr>
                      <p:cNvPicPr>
                        <a:picLocks noChangeAspect="1" noChangeArrowheads="1"/>
                      </p:cNvPicPr>
                      <p:nvPr/>
                    </p:nvPicPr>
                    <p:blipFill>
                      <a:blip r:embed="rId28"/>
                      <a:srcRect/>
                      <a:stretch>
                        <a:fillRect/>
                      </a:stretch>
                    </p:blipFill>
                    <p:spPr bwMode="auto">
                      <a:xfrm>
                        <a:off x="8913042" y="3999336"/>
                        <a:ext cx="708025" cy="1233487"/>
                      </a:xfrm>
                      <a:prstGeom prst="rect">
                        <a:avLst/>
                      </a:prstGeom>
                      <a:noFill/>
                      <a:ln>
                        <a:noFill/>
                      </a:ln>
                      <a:effectLst/>
                      <a:extLst/>
                    </p:spPr>
                  </p:pic>
                </p:oleObj>
              </mc:Fallback>
            </mc:AlternateContent>
          </a:graphicData>
        </a:graphic>
      </p:graphicFrame>
      <p:graphicFrame>
        <p:nvGraphicFramePr>
          <p:cNvPr id="54" name="Object 2">
            <a:extLst>
              <a:ext uri="{FF2B5EF4-FFF2-40B4-BE49-F238E27FC236}">
                <a16:creationId xmlns:a16="http://schemas.microsoft.com/office/drawing/2014/main" id="{E47EBF88-5373-4B6C-9C9A-F3E881EDB751}"/>
              </a:ext>
            </a:extLst>
          </p:cNvPr>
          <p:cNvGraphicFramePr>
            <a:graphicFrameLocks noChangeAspect="1"/>
          </p:cNvGraphicFramePr>
          <p:nvPr>
            <p:extLst>
              <p:ext uri="{D42A27DB-BD31-4B8C-83A1-F6EECF244321}">
                <p14:modId xmlns:p14="http://schemas.microsoft.com/office/powerpoint/2010/main" val="402593782"/>
              </p:ext>
            </p:extLst>
          </p:nvPr>
        </p:nvGraphicFramePr>
        <p:xfrm>
          <a:off x="10790285" y="3929855"/>
          <a:ext cx="708025" cy="1233487"/>
        </p:xfrm>
        <a:graphic>
          <a:graphicData uri="http://schemas.openxmlformats.org/presentationml/2006/ole">
            <mc:AlternateContent xmlns:mc="http://schemas.openxmlformats.org/markup-compatibility/2006">
              <mc:Choice xmlns:v="urn:schemas-microsoft-com:vml" Requires="v">
                <p:oleObj spid="_x0000_s222566" name="Equation" r:id="rId29" imgW="203040" imgH="393480" progId="Equation.DSMT4">
                  <p:embed/>
                </p:oleObj>
              </mc:Choice>
              <mc:Fallback>
                <p:oleObj name="Equation" r:id="rId29" imgW="203040" imgH="393480" progId="Equation.DSMT4">
                  <p:embed/>
                  <p:pic>
                    <p:nvPicPr>
                      <p:cNvPr id="36" name="Object 2">
                        <a:extLst>
                          <a:ext uri="{FF2B5EF4-FFF2-40B4-BE49-F238E27FC236}">
                            <a16:creationId xmlns:a16="http://schemas.microsoft.com/office/drawing/2014/main" id="{2530AD15-0520-475A-B655-368DBEB18280}"/>
                          </a:ext>
                        </a:extLst>
                      </p:cNvPr>
                      <p:cNvPicPr>
                        <a:picLocks noChangeAspect="1" noChangeArrowheads="1"/>
                      </p:cNvPicPr>
                      <p:nvPr/>
                    </p:nvPicPr>
                    <p:blipFill>
                      <a:blip r:embed="rId28"/>
                      <a:srcRect/>
                      <a:stretch>
                        <a:fillRect/>
                      </a:stretch>
                    </p:blipFill>
                    <p:spPr bwMode="auto">
                      <a:xfrm>
                        <a:off x="10790285" y="3929855"/>
                        <a:ext cx="708025" cy="1233487"/>
                      </a:xfrm>
                      <a:prstGeom prst="rect">
                        <a:avLst/>
                      </a:prstGeom>
                      <a:noFill/>
                      <a:ln>
                        <a:noFill/>
                      </a:ln>
                      <a:effectLst/>
                      <a:extLst/>
                    </p:spPr>
                  </p:pic>
                </p:oleObj>
              </mc:Fallback>
            </mc:AlternateContent>
          </a:graphicData>
        </a:graphic>
      </p:graphicFrame>
      <p:sp>
        <p:nvSpPr>
          <p:cNvPr id="55" name="矩形 54">
            <a:extLst>
              <a:ext uri="{FF2B5EF4-FFF2-40B4-BE49-F238E27FC236}">
                <a16:creationId xmlns:a16="http://schemas.microsoft.com/office/drawing/2014/main" id="{01594B8B-9229-4E5D-B165-02C817F66A9C}"/>
              </a:ext>
            </a:extLst>
          </p:cNvPr>
          <p:cNvSpPr/>
          <p:nvPr/>
        </p:nvSpPr>
        <p:spPr>
          <a:xfrm>
            <a:off x="3333994" y="5844037"/>
            <a:ext cx="1261884" cy="523220"/>
          </a:xfrm>
          <a:prstGeom prst="rect">
            <a:avLst/>
          </a:prstGeom>
        </p:spPr>
        <p:txBody>
          <a:bodyPr wrap="none">
            <a:spAutoFit/>
          </a:bodyPr>
          <a:lstStyle/>
          <a:p>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endParaRPr lang="zh-CN" altLang="en-US" sz="2800" dirty="0">
              <a:solidFill>
                <a:srgbClr val="C00000"/>
              </a:solidFill>
            </a:endParaRPr>
          </a:p>
        </p:txBody>
      </p:sp>
      <p:graphicFrame>
        <p:nvGraphicFramePr>
          <p:cNvPr id="57" name="对象 56">
            <a:extLst>
              <a:ext uri="{FF2B5EF4-FFF2-40B4-BE49-F238E27FC236}">
                <a16:creationId xmlns:a16="http://schemas.microsoft.com/office/drawing/2014/main" id="{D0C90D0A-7F0D-414C-BA5F-5837BC697814}"/>
              </a:ext>
            </a:extLst>
          </p:cNvPr>
          <p:cNvGraphicFramePr>
            <a:graphicFrameLocks noChangeAspect="1"/>
          </p:cNvGraphicFramePr>
          <p:nvPr>
            <p:extLst>
              <p:ext uri="{D42A27DB-BD31-4B8C-83A1-F6EECF244321}">
                <p14:modId xmlns:p14="http://schemas.microsoft.com/office/powerpoint/2010/main" val="2434910269"/>
              </p:ext>
            </p:extLst>
          </p:nvPr>
        </p:nvGraphicFramePr>
        <p:xfrm>
          <a:off x="226151" y="3805411"/>
          <a:ext cx="2170113" cy="1046163"/>
        </p:xfrm>
        <a:graphic>
          <a:graphicData uri="http://schemas.openxmlformats.org/presentationml/2006/ole">
            <mc:AlternateContent xmlns:mc="http://schemas.openxmlformats.org/markup-compatibility/2006">
              <mc:Choice xmlns:v="urn:schemas-microsoft-com:vml" Requires="v">
                <p:oleObj spid="_x0000_s222567" name="Equation" r:id="rId30" imgW="761760" imgH="368280" progId="Equation.DSMT4">
                  <p:embed/>
                </p:oleObj>
              </mc:Choice>
              <mc:Fallback>
                <p:oleObj name="Equation" r:id="rId30" imgW="761760" imgH="368280" progId="Equation.DSMT4">
                  <p:embed/>
                  <p:pic>
                    <p:nvPicPr>
                      <p:cNvPr id="39" name="对象 38">
                        <a:extLst>
                          <a:ext uri="{FF2B5EF4-FFF2-40B4-BE49-F238E27FC236}">
                            <a16:creationId xmlns:a16="http://schemas.microsoft.com/office/drawing/2014/main" id="{59B14E1E-B7BD-416F-A44F-0465A797A8BF}"/>
                          </a:ext>
                        </a:extLst>
                      </p:cNvPr>
                      <p:cNvPicPr>
                        <a:picLocks noChangeAspect="1" noChangeArrowheads="1"/>
                      </p:cNvPicPr>
                      <p:nvPr/>
                    </p:nvPicPr>
                    <p:blipFill>
                      <a:blip r:embed="rId31"/>
                      <a:srcRect/>
                      <a:stretch>
                        <a:fillRect/>
                      </a:stretch>
                    </p:blipFill>
                    <p:spPr bwMode="auto">
                      <a:xfrm>
                        <a:off x="226151" y="3805411"/>
                        <a:ext cx="2170113" cy="1046163"/>
                      </a:xfrm>
                      <a:prstGeom prst="rect">
                        <a:avLst/>
                      </a:prstGeom>
                      <a:solidFill>
                        <a:srgbClr val="FFFF00"/>
                      </a:solidFill>
                    </p:spPr>
                  </p:pic>
                </p:oleObj>
              </mc:Fallback>
            </mc:AlternateContent>
          </a:graphicData>
        </a:graphic>
      </p:graphicFrame>
      <p:graphicFrame>
        <p:nvGraphicFramePr>
          <p:cNvPr id="58" name="Object 2">
            <a:extLst>
              <a:ext uri="{FF2B5EF4-FFF2-40B4-BE49-F238E27FC236}">
                <a16:creationId xmlns:a16="http://schemas.microsoft.com/office/drawing/2014/main" id="{2D6F955E-9960-47E8-9A1A-D4A82C8D5D92}"/>
              </a:ext>
            </a:extLst>
          </p:cNvPr>
          <p:cNvGraphicFramePr>
            <a:graphicFrameLocks noChangeAspect="1"/>
          </p:cNvGraphicFramePr>
          <p:nvPr>
            <p:extLst>
              <p:ext uri="{D42A27DB-BD31-4B8C-83A1-F6EECF244321}">
                <p14:modId xmlns:p14="http://schemas.microsoft.com/office/powerpoint/2010/main" val="3737871706"/>
              </p:ext>
            </p:extLst>
          </p:nvPr>
        </p:nvGraphicFramePr>
        <p:xfrm>
          <a:off x="5140080" y="5805197"/>
          <a:ext cx="1330325" cy="636588"/>
        </p:xfrm>
        <a:graphic>
          <a:graphicData uri="http://schemas.openxmlformats.org/presentationml/2006/ole">
            <mc:AlternateContent xmlns:mc="http://schemas.openxmlformats.org/markup-compatibility/2006">
              <mc:Choice xmlns:v="urn:schemas-microsoft-com:vml" Requires="v">
                <p:oleObj spid="_x0000_s222568" name="Equation" r:id="rId32" imgW="380880" imgH="203040" progId="Equation.DSMT4">
                  <p:embed/>
                </p:oleObj>
              </mc:Choice>
              <mc:Fallback>
                <p:oleObj name="Equation" r:id="rId32" imgW="380880" imgH="203040" progId="Equation.DSMT4">
                  <p:embed/>
                  <p:pic>
                    <p:nvPicPr>
                      <p:cNvPr id="24" name="Object 2">
                        <a:extLst>
                          <a:ext uri="{FF2B5EF4-FFF2-40B4-BE49-F238E27FC236}">
                            <a16:creationId xmlns:a16="http://schemas.microsoft.com/office/drawing/2014/main" id="{A70F882A-5CE8-413C-A4D9-CF154FDF5345}"/>
                          </a:ext>
                        </a:extLst>
                      </p:cNvPr>
                      <p:cNvPicPr>
                        <a:picLocks noChangeAspect="1" noChangeArrowheads="1"/>
                      </p:cNvPicPr>
                      <p:nvPr/>
                    </p:nvPicPr>
                    <p:blipFill>
                      <a:blip r:embed="rId33"/>
                      <a:srcRect/>
                      <a:stretch>
                        <a:fillRect/>
                      </a:stretch>
                    </p:blipFill>
                    <p:spPr bwMode="auto">
                      <a:xfrm>
                        <a:off x="5140080" y="5805197"/>
                        <a:ext cx="1330325" cy="636588"/>
                      </a:xfrm>
                      <a:prstGeom prst="rect">
                        <a:avLst/>
                      </a:prstGeom>
                      <a:noFill/>
                      <a:ln>
                        <a:noFill/>
                      </a:ln>
                      <a:effectLst/>
                      <a:extLst/>
                    </p:spPr>
                  </p:pic>
                </p:oleObj>
              </mc:Fallback>
            </mc:AlternateContent>
          </a:graphicData>
        </a:graphic>
      </p:graphicFrame>
      <p:graphicFrame>
        <p:nvGraphicFramePr>
          <p:cNvPr id="59" name="Object 2">
            <a:extLst>
              <a:ext uri="{FF2B5EF4-FFF2-40B4-BE49-F238E27FC236}">
                <a16:creationId xmlns:a16="http://schemas.microsoft.com/office/drawing/2014/main" id="{85F152D5-5076-4DDA-946F-F815747205CB}"/>
              </a:ext>
            </a:extLst>
          </p:cNvPr>
          <p:cNvGraphicFramePr>
            <a:graphicFrameLocks noChangeAspect="1"/>
          </p:cNvGraphicFramePr>
          <p:nvPr>
            <p:extLst>
              <p:ext uri="{D42A27DB-BD31-4B8C-83A1-F6EECF244321}">
                <p14:modId xmlns:p14="http://schemas.microsoft.com/office/powerpoint/2010/main" val="2592798141"/>
              </p:ext>
            </p:extLst>
          </p:nvPr>
        </p:nvGraphicFramePr>
        <p:xfrm>
          <a:off x="7161562" y="5408734"/>
          <a:ext cx="3149600" cy="1393825"/>
        </p:xfrm>
        <a:graphic>
          <a:graphicData uri="http://schemas.openxmlformats.org/presentationml/2006/ole">
            <mc:AlternateContent xmlns:mc="http://schemas.openxmlformats.org/markup-compatibility/2006">
              <mc:Choice xmlns:v="urn:schemas-microsoft-com:vml" Requires="v">
                <p:oleObj spid="_x0000_s222569" name="Equation" r:id="rId34" imgW="901440" imgH="444240" progId="Equation.DSMT4">
                  <p:embed/>
                </p:oleObj>
              </mc:Choice>
              <mc:Fallback>
                <p:oleObj name="Equation" r:id="rId34" imgW="901440" imgH="444240" progId="Equation.DSMT4">
                  <p:embed/>
                  <p:pic>
                    <p:nvPicPr>
                      <p:cNvPr id="56" name="Object 2">
                        <a:extLst>
                          <a:ext uri="{FF2B5EF4-FFF2-40B4-BE49-F238E27FC236}">
                            <a16:creationId xmlns:a16="http://schemas.microsoft.com/office/drawing/2014/main" id="{D972D6FA-F043-4060-9D4E-6E50820E57DF}"/>
                          </a:ext>
                        </a:extLst>
                      </p:cNvPr>
                      <p:cNvPicPr>
                        <a:picLocks noChangeAspect="1" noChangeArrowheads="1"/>
                      </p:cNvPicPr>
                      <p:nvPr/>
                    </p:nvPicPr>
                    <p:blipFill>
                      <a:blip r:embed="rId35"/>
                      <a:srcRect/>
                      <a:stretch>
                        <a:fillRect/>
                      </a:stretch>
                    </p:blipFill>
                    <p:spPr bwMode="auto">
                      <a:xfrm>
                        <a:off x="7161562" y="5408734"/>
                        <a:ext cx="3149600" cy="13938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6556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ppt_x"/>
                                          </p:val>
                                        </p:tav>
                                        <p:tav tm="100000">
                                          <p:val>
                                            <p:strVal val="#ppt_x"/>
                                          </p:val>
                                        </p:tav>
                                      </p:tavLst>
                                    </p:anim>
                                    <p:anim calcmode="lin" valueType="num">
                                      <p:cBhvr additive="base">
                                        <p:cTn id="3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down)">
                                      <p:cBhvr>
                                        <p:cTn id="64" dur="500"/>
                                        <p:tgtEl>
                                          <p:spTgt spid="4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additive="base">
                                        <p:cTn id="69" dur="500" fill="hold"/>
                                        <p:tgtEl>
                                          <p:spTgt spid="47"/>
                                        </p:tgtEl>
                                        <p:attrNameLst>
                                          <p:attrName>ppt_x</p:attrName>
                                        </p:attrNameLst>
                                      </p:cBhvr>
                                      <p:tavLst>
                                        <p:tav tm="0">
                                          <p:val>
                                            <p:strVal val="#ppt_x"/>
                                          </p:val>
                                        </p:tav>
                                        <p:tav tm="100000">
                                          <p:val>
                                            <p:strVal val="#ppt_x"/>
                                          </p:val>
                                        </p:tav>
                                      </p:tavLst>
                                    </p:anim>
                                    <p:anim calcmode="lin" valueType="num">
                                      <p:cBhvr additive="base">
                                        <p:cTn id="7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49"/>
                                        </p:tgtEl>
                                        <p:attrNameLst>
                                          <p:attrName>style.visibility</p:attrName>
                                        </p:attrNameLst>
                                      </p:cBhvr>
                                      <p:to>
                                        <p:strVal val="visible"/>
                                      </p:to>
                                    </p:set>
                                    <p:anim calcmode="lin" valueType="num">
                                      <p:cBhvr>
                                        <p:cTn id="81" dur="500" fill="hold"/>
                                        <p:tgtEl>
                                          <p:spTgt spid="49"/>
                                        </p:tgtEl>
                                        <p:attrNameLst>
                                          <p:attrName>ppt_w</p:attrName>
                                        </p:attrNameLst>
                                      </p:cBhvr>
                                      <p:tavLst>
                                        <p:tav tm="0">
                                          <p:val>
                                            <p:fltVal val="0"/>
                                          </p:val>
                                        </p:tav>
                                        <p:tav tm="100000">
                                          <p:val>
                                            <p:strVal val="#ppt_w"/>
                                          </p:val>
                                        </p:tav>
                                      </p:tavLst>
                                    </p:anim>
                                    <p:anim calcmode="lin" valueType="num">
                                      <p:cBhvr>
                                        <p:cTn id="82" dur="500" fill="hold"/>
                                        <p:tgtEl>
                                          <p:spTgt spid="49"/>
                                        </p:tgtEl>
                                        <p:attrNameLst>
                                          <p:attrName>ppt_h</p:attrName>
                                        </p:attrNameLst>
                                      </p:cBhvr>
                                      <p:tavLst>
                                        <p:tav tm="0">
                                          <p:val>
                                            <p:fltVal val="0"/>
                                          </p:val>
                                        </p:tav>
                                        <p:tav tm="100000">
                                          <p:val>
                                            <p:strVal val="#ppt_h"/>
                                          </p:val>
                                        </p:tav>
                                      </p:tavLst>
                                    </p:anim>
                                    <p:animEffect transition="in" filter="fade">
                                      <p:cBhvr>
                                        <p:cTn id="83" dur="500"/>
                                        <p:tgtEl>
                                          <p:spTgt spid="4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wipe(down)">
                                      <p:cBhvr>
                                        <p:cTn id="88" dur="500"/>
                                        <p:tgtEl>
                                          <p:spTgt spid="50"/>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ntr" presetSubtype="16" fill="hold"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circle(in)">
                                      <p:cBhvr>
                                        <p:cTn id="93" dur="2000"/>
                                        <p:tgtEl>
                                          <p:spTgt spid="51"/>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nodeType="click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circle(in)">
                                      <p:cBhvr>
                                        <p:cTn id="98" dur="2000"/>
                                        <p:tgtEl>
                                          <p:spTgt spid="52"/>
                                        </p:tgtEl>
                                      </p:cBhvr>
                                    </p:animEffect>
                                  </p:childTnLst>
                                </p:cTn>
                              </p:par>
                            </p:childTnLst>
                          </p:cTn>
                        </p:par>
                      </p:childTnLst>
                    </p:cTn>
                  </p:par>
                  <p:par>
                    <p:cTn id="99" fill="hold">
                      <p:stCondLst>
                        <p:cond delay="indefinite"/>
                      </p:stCondLst>
                      <p:childTnLst>
                        <p:par>
                          <p:cTn id="100" fill="hold">
                            <p:stCondLst>
                              <p:cond delay="0"/>
                            </p:stCondLst>
                            <p:childTnLst>
                              <p:par>
                                <p:cTn id="101" presetID="21" presetClass="entr" presetSubtype="1"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heel(1)">
                                      <p:cBhvr>
                                        <p:cTn id="103" dur="2000"/>
                                        <p:tgtEl>
                                          <p:spTgt spid="53"/>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nodeType="click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heel(1)">
                                      <p:cBhvr>
                                        <p:cTn id="108" dur="2000"/>
                                        <p:tgtEl>
                                          <p:spTgt spid="54"/>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fade">
                                      <p:cBhvr>
                                        <p:cTn id="113" dur="1000"/>
                                        <p:tgtEl>
                                          <p:spTgt spid="55"/>
                                        </p:tgtEl>
                                      </p:cBhvr>
                                    </p:animEffect>
                                    <p:anim calcmode="lin" valueType="num">
                                      <p:cBhvr>
                                        <p:cTn id="114" dur="1000" fill="hold"/>
                                        <p:tgtEl>
                                          <p:spTgt spid="55"/>
                                        </p:tgtEl>
                                        <p:attrNameLst>
                                          <p:attrName>ppt_x</p:attrName>
                                        </p:attrNameLst>
                                      </p:cBhvr>
                                      <p:tavLst>
                                        <p:tav tm="0">
                                          <p:val>
                                            <p:strVal val="#ppt_x"/>
                                          </p:val>
                                        </p:tav>
                                        <p:tav tm="100000">
                                          <p:val>
                                            <p:strVal val="#ppt_x"/>
                                          </p:val>
                                        </p:tav>
                                      </p:tavLst>
                                    </p:anim>
                                    <p:anim calcmode="lin" valueType="num">
                                      <p:cBhvr>
                                        <p:cTn id="11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1000"/>
                                        <p:tgtEl>
                                          <p:spTgt spid="58"/>
                                        </p:tgtEl>
                                      </p:cBhvr>
                                    </p:animEffect>
                                    <p:anim calcmode="lin" valueType="num">
                                      <p:cBhvr>
                                        <p:cTn id="121" dur="1000" fill="hold"/>
                                        <p:tgtEl>
                                          <p:spTgt spid="58"/>
                                        </p:tgtEl>
                                        <p:attrNameLst>
                                          <p:attrName>ppt_x</p:attrName>
                                        </p:attrNameLst>
                                      </p:cBhvr>
                                      <p:tavLst>
                                        <p:tav tm="0">
                                          <p:val>
                                            <p:strVal val="#ppt_x"/>
                                          </p:val>
                                        </p:tav>
                                        <p:tav tm="100000">
                                          <p:val>
                                            <p:strVal val="#ppt_x"/>
                                          </p:val>
                                        </p:tav>
                                      </p:tavLst>
                                    </p:anim>
                                    <p:anim calcmode="lin" valueType="num">
                                      <p:cBhvr>
                                        <p:cTn id="122"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6" grpId="0"/>
      <p:bldP spid="50" grpId="0"/>
      <p:bldP spid="5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E24A324F-8DE5-4C7C-808D-C8FC5A1351D4}"/>
              </a:ext>
            </a:extLst>
          </p:cNvPr>
          <p:cNvGraphicFramePr>
            <a:graphicFrameLocks noChangeAspect="1"/>
          </p:cNvGraphicFramePr>
          <p:nvPr>
            <p:extLst>
              <p:ext uri="{D42A27DB-BD31-4B8C-83A1-F6EECF244321}">
                <p14:modId xmlns:p14="http://schemas.microsoft.com/office/powerpoint/2010/main" val="2193135657"/>
              </p:ext>
            </p:extLst>
          </p:nvPr>
        </p:nvGraphicFramePr>
        <p:xfrm>
          <a:off x="8521087" y="1166347"/>
          <a:ext cx="3962400" cy="1074737"/>
        </p:xfrm>
        <a:graphic>
          <a:graphicData uri="http://schemas.openxmlformats.org/presentationml/2006/ole">
            <mc:AlternateContent xmlns:mc="http://schemas.openxmlformats.org/markup-compatibility/2006">
              <mc:Choice xmlns:v="urn:schemas-microsoft-com:vml" Requires="v">
                <p:oleObj spid="_x0000_s121650" r:id="rId3" imgW="1257072" imgH="343068" progId="Equation.3">
                  <p:embed/>
                </p:oleObj>
              </mc:Choice>
              <mc:Fallback>
                <p:oleObj r:id="rId3" imgW="1257072" imgH="343068" progId="Equation.3">
                  <p:embed/>
                  <p:pic>
                    <p:nvPicPr>
                      <p:cNvPr id="2" name="Object 2">
                        <a:extLst>
                          <a:ext uri="{FF2B5EF4-FFF2-40B4-BE49-F238E27FC236}">
                            <a16:creationId xmlns:a16="http://schemas.microsoft.com/office/drawing/2014/main" id="{8ED359C1-AD55-4297-8514-61FC425E00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1087" y="1166347"/>
                        <a:ext cx="39624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a:extLst>
              <a:ext uri="{FF2B5EF4-FFF2-40B4-BE49-F238E27FC236}">
                <a16:creationId xmlns:a16="http://schemas.microsoft.com/office/drawing/2014/main" id="{41024F71-CB3A-423A-9FC3-0DE5D9D1A5E5}"/>
              </a:ext>
            </a:extLst>
          </p:cNvPr>
          <p:cNvSpPr txBox="1">
            <a:spLocks noChangeArrowheads="1"/>
          </p:cNvSpPr>
          <p:nvPr/>
        </p:nvSpPr>
        <p:spPr bwMode="auto">
          <a:xfrm>
            <a:off x="2391019" y="1305820"/>
            <a:ext cx="62095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动量为</a:t>
            </a:r>
            <a:r>
              <a:rPr lang="zh-CN" altLang="zh-CN" sz="2800" b="1" i="1" dirty="0">
                <a:solidFill>
                  <a:srgbClr val="FF0000"/>
                </a:solidFill>
                <a:latin typeface="Century Schoolbook" panose="02040604050505020304" pitchFamily="18" charset="0"/>
              </a:rPr>
              <a:t>P</a:t>
            </a:r>
            <a:r>
              <a:rPr lang="zh-CN" altLang="zh-CN" sz="2800" b="1" dirty="0">
                <a:solidFill>
                  <a:srgbClr val="008000"/>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008000"/>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008000"/>
                </a:solidFill>
                <a:latin typeface="Century Schoolbook" panose="02040604050505020304" pitchFamily="18" charset="0"/>
              </a:rPr>
              <a:t>的自由粒子，</a:t>
            </a:r>
            <a:r>
              <a:rPr lang="zh-CN" altLang="zh-CN" sz="2800" b="1" i="1" dirty="0">
                <a:solidFill>
                  <a:srgbClr val="008000"/>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沿 </a:t>
            </a:r>
            <a:r>
              <a:rPr lang="zh-CN" altLang="zh-CN" sz="2800" b="1" i="1" dirty="0">
                <a:solidFill>
                  <a:srgbClr val="008000"/>
                </a:solidFill>
                <a:latin typeface="Century Schoolbook" panose="02040604050505020304" pitchFamily="18" charset="0"/>
              </a:rPr>
              <a:t>x </a:t>
            </a:r>
            <a:r>
              <a:rPr lang="zh-CN" altLang="zh-CN" sz="2800" b="1" dirty="0">
                <a:solidFill>
                  <a:srgbClr val="008000"/>
                </a:solidFill>
                <a:latin typeface="Century Schoolbook" panose="02040604050505020304" pitchFamily="18" charset="0"/>
              </a:rPr>
              <a:t>轴运动的波函数为：</a:t>
            </a:r>
          </a:p>
        </p:txBody>
      </p:sp>
      <p:sp>
        <p:nvSpPr>
          <p:cNvPr id="4" name="Rectangle 19">
            <a:extLst>
              <a:ext uri="{FF2B5EF4-FFF2-40B4-BE49-F238E27FC236}">
                <a16:creationId xmlns:a16="http://schemas.microsoft.com/office/drawing/2014/main" id="{ACED9F30-6DCF-4A8B-9EF5-506341B399F4}"/>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sp>
        <p:nvSpPr>
          <p:cNvPr id="5" name="Rectangle 17">
            <a:extLst>
              <a:ext uri="{FF2B5EF4-FFF2-40B4-BE49-F238E27FC236}">
                <a16:creationId xmlns:a16="http://schemas.microsoft.com/office/drawing/2014/main" id="{DB6C9350-4590-4301-A94E-3E5CE353225C}"/>
              </a:ext>
            </a:extLst>
          </p:cNvPr>
          <p:cNvSpPr>
            <a:spLocks noChangeArrowheads="1"/>
          </p:cNvSpPr>
          <p:nvPr/>
        </p:nvSpPr>
        <p:spPr bwMode="auto">
          <a:xfrm>
            <a:off x="1624818" y="215434"/>
            <a:ext cx="50995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a:t>
            </a:r>
            <a:r>
              <a:rPr lang="en-US" altLang="zh-CN" sz="2800" b="1" dirty="0">
                <a:solidFill>
                  <a:srgbClr val="FF0000"/>
                </a:solidFill>
                <a:latin typeface="Times New Roman" panose="02020603050405020304" pitchFamily="18" charset="0"/>
                <a:cs typeface="Times New Roman" panose="02020603050405020304" pitchFamily="18" charset="0"/>
              </a:rPr>
              <a:t>t=0</a:t>
            </a:r>
            <a:r>
              <a:rPr lang="zh-CN" altLang="en-US" sz="2800" b="1" dirty="0">
                <a:solidFill>
                  <a:srgbClr val="0000FF"/>
                </a:solidFill>
                <a:latin typeface="Times New Roman" panose="02020603050405020304" pitchFamily="18" charset="0"/>
                <a:cs typeface="Times New Roman" panose="02020603050405020304" pitchFamily="18" charset="0"/>
              </a:rPr>
              <a:t>时粒子的状态为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6" name="Rectangle 18">
            <a:extLst>
              <a:ext uri="{FF2B5EF4-FFF2-40B4-BE49-F238E27FC236}">
                <a16:creationId xmlns:a16="http://schemas.microsoft.com/office/drawing/2014/main" id="{30A55EF1-6474-4D7E-839C-00F301EFF004}"/>
              </a:ext>
            </a:extLst>
          </p:cNvPr>
          <p:cNvSpPr>
            <a:spLocks noChangeArrowheads="1"/>
          </p:cNvSpPr>
          <p:nvPr/>
        </p:nvSpPr>
        <p:spPr bwMode="auto">
          <a:xfrm>
            <a:off x="1200857" y="859002"/>
            <a:ext cx="105597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。已知粒子质量为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时刻</a:t>
            </a:r>
            <a:r>
              <a:rPr lang="en-US" altLang="zh-CN" sz="2800" b="1" dirty="0">
                <a:solidFill>
                  <a:srgbClr val="FF0000"/>
                </a:solidFill>
                <a:latin typeface="Times New Roman" panose="02020603050405020304" pitchFamily="18" charset="0"/>
                <a:cs typeface="Times New Roman" panose="02020603050405020304" pitchFamily="18" charset="0"/>
              </a:rPr>
              <a:t>t</a:t>
            </a:r>
            <a:r>
              <a:rPr lang="zh-CN" altLang="en-US" sz="2800" b="1" dirty="0">
                <a:solidFill>
                  <a:srgbClr val="0000FF"/>
                </a:solidFill>
                <a:latin typeface="Times New Roman" panose="02020603050405020304" pitchFamily="18" charset="0"/>
                <a:cs typeface="Times New Roman" panose="02020603050405020304" pitchFamily="18" charset="0"/>
              </a:rPr>
              <a:t>的波函数</a:t>
            </a:r>
            <a:r>
              <a:rPr lang="zh-CN" altLang="zh-CN" sz="2800" b="1" dirty="0">
                <a:solidFill>
                  <a:srgbClr val="0000FF"/>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7" name="Object 2">
            <a:extLst>
              <a:ext uri="{FF2B5EF4-FFF2-40B4-BE49-F238E27FC236}">
                <a16:creationId xmlns:a16="http://schemas.microsoft.com/office/drawing/2014/main" id="{B465D490-156B-49F1-AE29-A8B58184F1F8}"/>
              </a:ext>
            </a:extLst>
          </p:cNvPr>
          <p:cNvGraphicFramePr>
            <a:graphicFrameLocks noChangeAspect="1"/>
          </p:cNvGraphicFramePr>
          <p:nvPr>
            <p:extLst>
              <p:ext uri="{D42A27DB-BD31-4B8C-83A1-F6EECF244321}">
                <p14:modId xmlns:p14="http://schemas.microsoft.com/office/powerpoint/2010/main" val="710166762"/>
              </p:ext>
            </p:extLst>
          </p:nvPr>
        </p:nvGraphicFramePr>
        <p:xfrm>
          <a:off x="3314932" y="730649"/>
          <a:ext cx="1218639" cy="636587"/>
        </p:xfrm>
        <a:graphic>
          <a:graphicData uri="http://schemas.openxmlformats.org/presentationml/2006/ole">
            <mc:AlternateContent xmlns:mc="http://schemas.openxmlformats.org/markup-compatibility/2006">
              <mc:Choice xmlns:v="urn:schemas-microsoft-com:vml" Requires="v">
                <p:oleObj spid="_x0000_s121651" name="Equation" r:id="rId5" imgW="558720" imgH="203040" progId="Equation.DSMT4">
                  <p:embed/>
                </p:oleObj>
              </mc:Choice>
              <mc:Fallback>
                <p:oleObj name="Equation" r:id="rId5" imgW="558720" imgH="203040" progId="Equation.DSMT4">
                  <p:embed/>
                  <p:pic>
                    <p:nvPicPr>
                      <p:cNvPr id="8" name="Object 2">
                        <a:extLst>
                          <a:ext uri="{FF2B5EF4-FFF2-40B4-BE49-F238E27FC236}">
                            <a16:creationId xmlns:a16="http://schemas.microsoft.com/office/drawing/2014/main" id="{5893E114-C4F4-4F1B-933B-C5C8E99E77A8}"/>
                          </a:ext>
                        </a:extLst>
                      </p:cNvPr>
                      <p:cNvPicPr>
                        <a:picLocks noChangeAspect="1" noChangeArrowheads="1"/>
                      </p:cNvPicPr>
                      <p:nvPr/>
                    </p:nvPicPr>
                    <p:blipFill>
                      <a:blip r:embed="rId6"/>
                      <a:srcRect/>
                      <a:stretch>
                        <a:fillRect/>
                      </a:stretch>
                    </p:blipFill>
                    <p:spPr bwMode="auto">
                      <a:xfrm>
                        <a:off x="3314932" y="730649"/>
                        <a:ext cx="1218639" cy="636587"/>
                      </a:xfrm>
                      <a:prstGeom prst="rect">
                        <a:avLst/>
                      </a:prstGeom>
                      <a:noFill/>
                      <a:ln>
                        <a:noFill/>
                      </a:ln>
                      <a:effectLst/>
                      <a:extLst/>
                    </p:spPr>
                  </p:pic>
                </p:oleObj>
              </mc:Fallback>
            </mc:AlternateContent>
          </a:graphicData>
        </a:graphic>
      </p:graphicFrame>
      <p:graphicFrame>
        <p:nvGraphicFramePr>
          <p:cNvPr id="8" name="Object 16">
            <a:extLst>
              <a:ext uri="{FF2B5EF4-FFF2-40B4-BE49-F238E27FC236}">
                <a16:creationId xmlns:a16="http://schemas.microsoft.com/office/drawing/2014/main" id="{E31B6733-F301-4753-B847-2E9BC9E2D295}"/>
              </a:ext>
            </a:extLst>
          </p:cNvPr>
          <p:cNvGraphicFramePr>
            <a:graphicFrameLocks noChangeAspect="1"/>
          </p:cNvGraphicFramePr>
          <p:nvPr>
            <p:extLst>
              <p:ext uri="{D42A27DB-BD31-4B8C-83A1-F6EECF244321}">
                <p14:modId xmlns:p14="http://schemas.microsoft.com/office/powerpoint/2010/main" val="2430641214"/>
              </p:ext>
            </p:extLst>
          </p:nvPr>
        </p:nvGraphicFramePr>
        <p:xfrm>
          <a:off x="6283325" y="112713"/>
          <a:ext cx="4681538" cy="625475"/>
        </p:xfrm>
        <a:graphic>
          <a:graphicData uri="http://schemas.openxmlformats.org/presentationml/2006/ole">
            <mc:AlternateContent xmlns:mc="http://schemas.openxmlformats.org/markup-compatibility/2006">
              <mc:Choice xmlns:v="urn:schemas-microsoft-com:vml" Requires="v">
                <p:oleObj spid="_x0000_s121652" name="Equation" r:id="rId7" imgW="1828800" imgH="241200" progId="Equation.DSMT4">
                  <p:embed/>
                </p:oleObj>
              </mc:Choice>
              <mc:Fallback>
                <p:oleObj name="Equation" r:id="rId7" imgW="1828800" imgH="241200" progId="Equation.DSMT4">
                  <p:embed/>
                  <p:pic>
                    <p:nvPicPr>
                      <p:cNvPr id="9" name="Object 16">
                        <a:extLst>
                          <a:ext uri="{FF2B5EF4-FFF2-40B4-BE49-F238E27FC236}">
                            <a16:creationId xmlns:a16="http://schemas.microsoft.com/office/drawing/2014/main" id="{E1B3DF1E-BD7C-48D1-A598-7F01ED2AA6CD}"/>
                          </a:ext>
                        </a:extLst>
                      </p:cNvPr>
                      <p:cNvPicPr>
                        <a:picLocks noChangeAspect="1" noChangeArrowheads="1"/>
                      </p:cNvPicPr>
                      <p:nvPr/>
                    </p:nvPicPr>
                    <p:blipFill>
                      <a:blip r:embed="rId8"/>
                      <a:srcRect/>
                      <a:stretch>
                        <a:fillRect/>
                      </a:stretch>
                    </p:blipFill>
                    <p:spPr bwMode="auto">
                      <a:xfrm>
                        <a:off x="6283325" y="112713"/>
                        <a:ext cx="4681538"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4">
            <a:extLst>
              <a:ext uri="{FF2B5EF4-FFF2-40B4-BE49-F238E27FC236}">
                <a16:creationId xmlns:a16="http://schemas.microsoft.com/office/drawing/2014/main" id="{2AF4786C-28D2-4CCF-9510-031E4792F4EB}"/>
              </a:ext>
            </a:extLst>
          </p:cNvPr>
          <p:cNvGraphicFramePr>
            <a:graphicFrameLocks noChangeAspect="1"/>
          </p:cNvGraphicFramePr>
          <p:nvPr>
            <p:extLst>
              <p:ext uri="{D42A27DB-BD31-4B8C-83A1-F6EECF244321}">
                <p14:modId xmlns:p14="http://schemas.microsoft.com/office/powerpoint/2010/main" val="2594183289"/>
              </p:ext>
            </p:extLst>
          </p:nvPr>
        </p:nvGraphicFramePr>
        <p:xfrm>
          <a:off x="2030413" y="2132013"/>
          <a:ext cx="5762625" cy="1149350"/>
        </p:xfrm>
        <a:graphic>
          <a:graphicData uri="http://schemas.openxmlformats.org/presentationml/2006/ole">
            <mc:AlternateContent xmlns:mc="http://schemas.openxmlformats.org/markup-compatibility/2006">
              <mc:Choice xmlns:v="urn:schemas-microsoft-com:vml" Requires="v">
                <p:oleObj spid="_x0000_s121653" name="Equation" r:id="rId9" imgW="1993680" imgH="393480" progId="Equation.DSMT4">
                  <p:embed/>
                </p:oleObj>
              </mc:Choice>
              <mc:Fallback>
                <p:oleObj name="Equation" r:id="rId9" imgW="1993680" imgH="393480" progId="Equation.DSMT4">
                  <p:embed/>
                  <p:pic>
                    <p:nvPicPr>
                      <p:cNvPr id="10" name="Object 14">
                        <a:extLst>
                          <a:ext uri="{FF2B5EF4-FFF2-40B4-BE49-F238E27FC236}">
                            <a16:creationId xmlns:a16="http://schemas.microsoft.com/office/drawing/2014/main" id="{FDCBE45E-7F54-437F-9924-781B10E6C727}"/>
                          </a:ext>
                        </a:extLst>
                      </p:cNvPr>
                      <p:cNvPicPr>
                        <a:picLocks noChangeAspect="1" noChangeArrowheads="1"/>
                      </p:cNvPicPr>
                      <p:nvPr/>
                    </p:nvPicPr>
                    <p:blipFill>
                      <a:blip r:embed="rId10"/>
                      <a:srcRect/>
                      <a:stretch>
                        <a:fillRect/>
                      </a:stretch>
                    </p:blipFill>
                    <p:spPr bwMode="auto">
                      <a:xfrm>
                        <a:off x="2030413" y="2132013"/>
                        <a:ext cx="5762625"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2">
            <a:extLst>
              <a:ext uri="{FF2B5EF4-FFF2-40B4-BE49-F238E27FC236}">
                <a16:creationId xmlns:a16="http://schemas.microsoft.com/office/drawing/2014/main" id="{67E36941-59C4-4757-8E6F-C917C05F598E}"/>
              </a:ext>
            </a:extLst>
          </p:cNvPr>
          <p:cNvGraphicFramePr>
            <a:graphicFrameLocks noChangeAspect="1"/>
          </p:cNvGraphicFramePr>
          <p:nvPr>
            <p:extLst>
              <p:ext uri="{D42A27DB-BD31-4B8C-83A1-F6EECF244321}">
                <p14:modId xmlns:p14="http://schemas.microsoft.com/office/powerpoint/2010/main" val="3751649420"/>
              </p:ext>
            </p:extLst>
          </p:nvPr>
        </p:nvGraphicFramePr>
        <p:xfrm>
          <a:off x="3050321" y="3091131"/>
          <a:ext cx="7528004" cy="1185863"/>
        </p:xfrm>
        <a:graphic>
          <a:graphicData uri="http://schemas.openxmlformats.org/presentationml/2006/ole">
            <mc:AlternateContent xmlns:mc="http://schemas.openxmlformats.org/markup-compatibility/2006">
              <mc:Choice xmlns:v="urn:schemas-microsoft-com:vml" Requires="v">
                <p:oleObj spid="_x0000_s121654" name="Equation" r:id="rId11" imgW="2501640" imgH="393480" progId="Equation.DSMT4">
                  <p:embed/>
                </p:oleObj>
              </mc:Choice>
              <mc:Fallback>
                <p:oleObj name="Equation" r:id="rId11" imgW="2501640" imgH="393480" progId="Equation.DSMT4">
                  <p:embed/>
                  <p:pic>
                    <p:nvPicPr>
                      <p:cNvPr id="11" name="Object 12">
                        <a:extLst>
                          <a:ext uri="{FF2B5EF4-FFF2-40B4-BE49-F238E27FC236}">
                            <a16:creationId xmlns:a16="http://schemas.microsoft.com/office/drawing/2014/main" id="{50D62A1B-7085-4396-A796-D2D7220B58A0}"/>
                          </a:ext>
                        </a:extLst>
                      </p:cNvPr>
                      <p:cNvPicPr>
                        <a:picLocks noChangeAspect="1" noChangeArrowheads="1"/>
                      </p:cNvPicPr>
                      <p:nvPr/>
                    </p:nvPicPr>
                    <p:blipFill>
                      <a:blip r:embed="rId12"/>
                      <a:srcRect/>
                      <a:stretch>
                        <a:fillRect/>
                      </a:stretch>
                    </p:blipFill>
                    <p:spPr bwMode="auto">
                      <a:xfrm>
                        <a:off x="3050321" y="3091131"/>
                        <a:ext cx="7528004" cy="1185863"/>
                      </a:xfrm>
                      <a:prstGeom prst="rect">
                        <a:avLst/>
                      </a:prstGeom>
                      <a:noFill/>
                      <a:extLst/>
                    </p:spPr>
                  </p:pic>
                </p:oleObj>
              </mc:Fallback>
            </mc:AlternateContent>
          </a:graphicData>
        </a:graphic>
      </p:graphicFrame>
      <p:graphicFrame>
        <p:nvGraphicFramePr>
          <p:cNvPr id="11" name="Object 2">
            <a:extLst>
              <a:ext uri="{FF2B5EF4-FFF2-40B4-BE49-F238E27FC236}">
                <a16:creationId xmlns:a16="http://schemas.microsoft.com/office/drawing/2014/main" id="{F91712A8-7AA6-4447-85A3-BE1DA4AB4D40}"/>
              </a:ext>
            </a:extLst>
          </p:cNvPr>
          <p:cNvGraphicFramePr>
            <a:graphicFrameLocks noChangeAspect="1"/>
          </p:cNvGraphicFramePr>
          <p:nvPr>
            <p:extLst>
              <p:ext uri="{D42A27DB-BD31-4B8C-83A1-F6EECF244321}">
                <p14:modId xmlns:p14="http://schemas.microsoft.com/office/powerpoint/2010/main" val="3420452156"/>
              </p:ext>
            </p:extLst>
          </p:nvPr>
        </p:nvGraphicFramePr>
        <p:xfrm>
          <a:off x="1200857" y="4031154"/>
          <a:ext cx="4041775" cy="1154113"/>
        </p:xfrm>
        <a:graphic>
          <a:graphicData uri="http://schemas.openxmlformats.org/presentationml/2006/ole">
            <mc:AlternateContent xmlns:mc="http://schemas.openxmlformats.org/markup-compatibility/2006">
              <mc:Choice xmlns:v="urn:schemas-microsoft-com:vml" Requires="v">
                <p:oleObj spid="_x0000_s121655" name="Equation" r:id="rId13" imgW="1282680" imgH="368280" progId="Equation.DSMT4">
                  <p:embed/>
                </p:oleObj>
              </mc:Choice>
              <mc:Fallback>
                <p:oleObj name="Equation" r:id="rId13" imgW="1282680" imgH="368280" progId="Equation.DSMT4">
                  <p:embed/>
                  <p:pic>
                    <p:nvPicPr>
                      <p:cNvPr id="12" name="Object 2">
                        <a:extLst>
                          <a:ext uri="{FF2B5EF4-FFF2-40B4-BE49-F238E27FC236}">
                            <a16:creationId xmlns:a16="http://schemas.microsoft.com/office/drawing/2014/main" id="{6160FB85-ACFC-4BBB-8858-08E6B41FB8A7}"/>
                          </a:ext>
                        </a:extLst>
                      </p:cNvPr>
                      <p:cNvPicPr>
                        <a:picLocks noChangeAspect="1" noChangeArrowheads="1"/>
                      </p:cNvPicPr>
                      <p:nvPr/>
                    </p:nvPicPr>
                    <p:blipFill>
                      <a:blip r:embed="rId14"/>
                      <a:srcRect/>
                      <a:stretch>
                        <a:fillRect/>
                      </a:stretch>
                    </p:blipFill>
                    <p:spPr bwMode="auto">
                      <a:xfrm>
                        <a:off x="1200857" y="4031154"/>
                        <a:ext cx="40417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AutoShape 12">
            <a:extLst>
              <a:ext uri="{FF2B5EF4-FFF2-40B4-BE49-F238E27FC236}">
                <a16:creationId xmlns:a16="http://schemas.microsoft.com/office/drawing/2014/main" id="{DA0E6A3B-515E-4B78-A372-467BAA0795FB}"/>
              </a:ext>
            </a:extLst>
          </p:cNvPr>
          <p:cNvSpPr>
            <a:spLocks noChangeArrowheads="1"/>
          </p:cNvSpPr>
          <p:nvPr/>
        </p:nvSpPr>
        <p:spPr bwMode="auto">
          <a:xfrm>
            <a:off x="9018616" y="2162763"/>
            <a:ext cx="1929076"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4" name="Object 2">
            <a:extLst>
              <a:ext uri="{FF2B5EF4-FFF2-40B4-BE49-F238E27FC236}">
                <a16:creationId xmlns:a16="http://schemas.microsoft.com/office/drawing/2014/main" id="{D738CCD1-AB62-4EBA-A537-E6039BE2E5A9}"/>
              </a:ext>
            </a:extLst>
          </p:cNvPr>
          <p:cNvGraphicFramePr>
            <a:graphicFrameLocks noChangeAspect="1"/>
          </p:cNvGraphicFramePr>
          <p:nvPr>
            <p:extLst>
              <p:ext uri="{D42A27DB-BD31-4B8C-83A1-F6EECF244321}">
                <p14:modId xmlns:p14="http://schemas.microsoft.com/office/powerpoint/2010/main" val="1509764743"/>
              </p:ext>
            </p:extLst>
          </p:nvPr>
        </p:nvGraphicFramePr>
        <p:xfrm>
          <a:off x="8732782" y="2679498"/>
          <a:ext cx="2895600" cy="636588"/>
        </p:xfrm>
        <a:graphic>
          <a:graphicData uri="http://schemas.openxmlformats.org/presentationml/2006/ole">
            <mc:AlternateContent xmlns:mc="http://schemas.openxmlformats.org/markup-compatibility/2006">
              <mc:Choice xmlns:v="urn:schemas-microsoft-com:vml" Requires="v">
                <p:oleObj spid="_x0000_s121656" name="Equation" r:id="rId15" imgW="1155600" imgH="203040" progId="Equation.DSMT4">
                  <p:embed/>
                </p:oleObj>
              </mc:Choice>
              <mc:Fallback>
                <p:oleObj name="Equation" r:id="rId15" imgW="1155600" imgH="203040" progId="Equation.DSMT4">
                  <p:embed/>
                  <p:pic>
                    <p:nvPicPr>
                      <p:cNvPr id="15" name="Object 2">
                        <a:extLst>
                          <a:ext uri="{FF2B5EF4-FFF2-40B4-BE49-F238E27FC236}">
                            <a16:creationId xmlns:a16="http://schemas.microsoft.com/office/drawing/2014/main" id="{BEE494A1-FCA5-4501-A2FD-246E1FBED667}"/>
                          </a:ext>
                        </a:extLst>
                      </p:cNvPr>
                      <p:cNvPicPr>
                        <a:picLocks noChangeAspect="1" noChangeArrowheads="1"/>
                      </p:cNvPicPr>
                      <p:nvPr/>
                    </p:nvPicPr>
                    <p:blipFill>
                      <a:blip r:embed="rId16"/>
                      <a:srcRect/>
                      <a:stretch>
                        <a:fillRect/>
                      </a:stretch>
                    </p:blipFill>
                    <p:spPr bwMode="auto">
                      <a:xfrm>
                        <a:off x="8732782" y="2679498"/>
                        <a:ext cx="2895600" cy="636588"/>
                      </a:xfrm>
                      <a:prstGeom prst="rect">
                        <a:avLst/>
                      </a:prstGeom>
                      <a:solidFill>
                        <a:srgbClr val="FFFF00"/>
                      </a:solidFill>
                      <a:ln>
                        <a:noFill/>
                      </a:ln>
                      <a:effectLst/>
                      <a:extLst/>
                    </p:spPr>
                  </p:pic>
                </p:oleObj>
              </mc:Fallback>
            </mc:AlternateContent>
          </a:graphicData>
        </a:graphic>
      </p:graphicFrame>
      <p:graphicFrame>
        <p:nvGraphicFramePr>
          <p:cNvPr id="15" name="Object 15">
            <a:extLst>
              <a:ext uri="{FF2B5EF4-FFF2-40B4-BE49-F238E27FC236}">
                <a16:creationId xmlns:a16="http://schemas.microsoft.com/office/drawing/2014/main" id="{80416FED-26E7-4F3D-87B7-DA3D38DC9178}"/>
              </a:ext>
            </a:extLst>
          </p:cNvPr>
          <p:cNvGraphicFramePr>
            <a:graphicFrameLocks noChangeAspect="1"/>
          </p:cNvGraphicFramePr>
          <p:nvPr>
            <p:extLst>
              <p:ext uri="{D42A27DB-BD31-4B8C-83A1-F6EECF244321}">
                <p14:modId xmlns:p14="http://schemas.microsoft.com/office/powerpoint/2010/main" val="1123503314"/>
              </p:ext>
            </p:extLst>
          </p:nvPr>
        </p:nvGraphicFramePr>
        <p:xfrm>
          <a:off x="5917138" y="4192070"/>
          <a:ext cx="6094202" cy="1081605"/>
        </p:xfrm>
        <a:graphic>
          <a:graphicData uri="http://schemas.openxmlformats.org/presentationml/2006/ole">
            <mc:AlternateContent xmlns:mc="http://schemas.openxmlformats.org/markup-compatibility/2006">
              <mc:Choice xmlns:v="urn:schemas-microsoft-com:vml" Requires="v">
                <p:oleObj spid="_x0000_s121657" name="Equation" r:id="rId17" imgW="2717640" imgH="444240" progId="Equation.DSMT4">
                  <p:embed/>
                </p:oleObj>
              </mc:Choice>
              <mc:Fallback>
                <p:oleObj name="Equation" r:id="rId17" imgW="2717640" imgH="444240" progId="Equation.DSMT4">
                  <p:embed/>
                  <p:pic>
                    <p:nvPicPr>
                      <p:cNvPr id="13" name="Object 15">
                        <a:extLst>
                          <a:ext uri="{FF2B5EF4-FFF2-40B4-BE49-F238E27FC236}">
                            <a16:creationId xmlns:a16="http://schemas.microsoft.com/office/drawing/2014/main" id="{4949188C-DC25-4E59-A854-6B9859541145}"/>
                          </a:ext>
                        </a:extLst>
                      </p:cNvPr>
                      <p:cNvPicPr>
                        <a:picLocks noChangeAspect="1" noChangeArrowheads="1"/>
                      </p:cNvPicPr>
                      <p:nvPr/>
                    </p:nvPicPr>
                    <p:blipFill>
                      <a:blip r:embed="rId18"/>
                      <a:srcRect/>
                      <a:stretch>
                        <a:fillRect/>
                      </a:stretch>
                    </p:blipFill>
                    <p:spPr bwMode="auto">
                      <a:xfrm>
                        <a:off x="5917138" y="4192070"/>
                        <a:ext cx="6094202" cy="1081605"/>
                      </a:xfrm>
                      <a:prstGeom prst="rect">
                        <a:avLst/>
                      </a:prstGeom>
                      <a:solidFill>
                        <a:srgbClr val="00FFFF"/>
                      </a:solidFill>
                      <a:ln>
                        <a:noFill/>
                      </a:ln>
                      <a:effectLst/>
                      <a:extLst/>
                    </p:spPr>
                  </p:pic>
                </p:oleObj>
              </mc:Fallback>
            </mc:AlternateContent>
          </a:graphicData>
        </a:graphic>
      </p:graphicFrame>
      <p:graphicFrame>
        <p:nvGraphicFramePr>
          <p:cNvPr id="17" name="Object 12">
            <a:extLst>
              <a:ext uri="{FF2B5EF4-FFF2-40B4-BE49-F238E27FC236}">
                <a16:creationId xmlns:a16="http://schemas.microsoft.com/office/drawing/2014/main" id="{0E46DAEE-D3C6-4092-AD8D-9BFC36444F6D}"/>
              </a:ext>
            </a:extLst>
          </p:cNvPr>
          <p:cNvGraphicFramePr>
            <a:graphicFrameLocks noChangeAspect="1"/>
          </p:cNvGraphicFramePr>
          <p:nvPr>
            <p:extLst>
              <p:ext uri="{D42A27DB-BD31-4B8C-83A1-F6EECF244321}">
                <p14:modId xmlns:p14="http://schemas.microsoft.com/office/powerpoint/2010/main" val="3007275517"/>
              </p:ext>
            </p:extLst>
          </p:nvPr>
        </p:nvGraphicFramePr>
        <p:xfrm>
          <a:off x="295275" y="5407025"/>
          <a:ext cx="11614150" cy="1338263"/>
        </p:xfrm>
        <a:graphic>
          <a:graphicData uri="http://schemas.openxmlformats.org/presentationml/2006/ole">
            <mc:AlternateContent xmlns:mc="http://schemas.openxmlformats.org/markup-compatibility/2006">
              <mc:Choice xmlns:v="urn:schemas-microsoft-com:vml" Requires="v">
                <p:oleObj spid="_x0000_s121658" name="Equation" r:id="rId19" imgW="3860640" imgH="444240" progId="Equation.DSMT4">
                  <p:embed/>
                </p:oleObj>
              </mc:Choice>
              <mc:Fallback>
                <p:oleObj name="Equation" r:id="rId19" imgW="3860640" imgH="444240" progId="Equation.DSMT4">
                  <p:embed/>
                  <p:pic>
                    <p:nvPicPr>
                      <p:cNvPr id="16" name="Object 12">
                        <a:extLst>
                          <a:ext uri="{FF2B5EF4-FFF2-40B4-BE49-F238E27FC236}">
                            <a16:creationId xmlns:a16="http://schemas.microsoft.com/office/drawing/2014/main" id="{C4CB7444-8CCE-4658-9D1E-4618D1AF1A18}"/>
                          </a:ext>
                        </a:extLst>
                      </p:cNvPr>
                      <p:cNvPicPr>
                        <a:picLocks noChangeAspect="1" noChangeArrowheads="1"/>
                      </p:cNvPicPr>
                      <p:nvPr/>
                    </p:nvPicPr>
                    <p:blipFill>
                      <a:blip r:embed="rId20"/>
                      <a:srcRect/>
                      <a:stretch>
                        <a:fillRect/>
                      </a:stretch>
                    </p:blipFill>
                    <p:spPr bwMode="auto">
                      <a:xfrm>
                        <a:off x="295275" y="5407025"/>
                        <a:ext cx="11614150" cy="1338263"/>
                      </a:xfrm>
                      <a:prstGeom prst="rect">
                        <a:avLst/>
                      </a:prstGeom>
                      <a:noFill/>
                      <a:extLst/>
                    </p:spPr>
                  </p:pic>
                </p:oleObj>
              </mc:Fallback>
            </mc:AlternateContent>
          </a:graphicData>
        </a:graphic>
      </p:graphicFrame>
    </p:spTree>
    <p:extLst>
      <p:ext uri="{BB962C8B-B14F-4D97-AF65-F5344CB8AC3E}">
        <p14:creationId xmlns:p14="http://schemas.microsoft.com/office/powerpoint/2010/main" val="11740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15BE5CA2-DA36-45FA-8851-99C17E238C78}"/>
              </a:ext>
            </a:extLst>
          </p:cNvPr>
          <p:cNvGraphicFramePr>
            <a:graphicFrameLocks noChangeAspect="1"/>
          </p:cNvGraphicFramePr>
          <p:nvPr>
            <p:extLst>
              <p:ext uri="{D42A27DB-BD31-4B8C-83A1-F6EECF244321}">
                <p14:modId xmlns:p14="http://schemas.microsoft.com/office/powerpoint/2010/main" val="1210823200"/>
              </p:ext>
            </p:extLst>
          </p:nvPr>
        </p:nvGraphicFramePr>
        <p:xfrm>
          <a:off x="8521087" y="1166347"/>
          <a:ext cx="3962400" cy="1074737"/>
        </p:xfrm>
        <a:graphic>
          <a:graphicData uri="http://schemas.openxmlformats.org/presentationml/2006/ole">
            <mc:AlternateContent xmlns:mc="http://schemas.openxmlformats.org/markup-compatibility/2006">
              <mc:Choice xmlns:v="urn:schemas-microsoft-com:vml" Requires="v">
                <p:oleObj spid="_x0000_s223405" r:id="rId3" imgW="1257072" imgH="343068" progId="Equation.3">
                  <p:embed/>
                </p:oleObj>
              </mc:Choice>
              <mc:Fallback>
                <p:oleObj r:id="rId3" imgW="1257072" imgH="343068" progId="Equation.3">
                  <p:embed/>
                  <p:pic>
                    <p:nvPicPr>
                      <p:cNvPr id="2" name="Object 2">
                        <a:extLst>
                          <a:ext uri="{FF2B5EF4-FFF2-40B4-BE49-F238E27FC236}">
                            <a16:creationId xmlns:a16="http://schemas.microsoft.com/office/drawing/2014/main" id="{E24A324F-8DE5-4C7C-808D-C8FC5A135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1087" y="1166347"/>
                        <a:ext cx="39624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a:extLst>
              <a:ext uri="{FF2B5EF4-FFF2-40B4-BE49-F238E27FC236}">
                <a16:creationId xmlns:a16="http://schemas.microsoft.com/office/drawing/2014/main" id="{6304CD2E-0A4C-43E7-A2E8-BF2CE1B6671D}"/>
              </a:ext>
            </a:extLst>
          </p:cNvPr>
          <p:cNvSpPr txBox="1">
            <a:spLocks noChangeArrowheads="1"/>
          </p:cNvSpPr>
          <p:nvPr/>
        </p:nvSpPr>
        <p:spPr bwMode="auto">
          <a:xfrm>
            <a:off x="2445036" y="1529833"/>
            <a:ext cx="62095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动量为</a:t>
            </a:r>
            <a:r>
              <a:rPr lang="zh-CN" altLang="zh-CN" sz="2800" b="1" i="1" dirty="0">
                <a:solidFill>
                  <a:srgbClr val="FF0000"/>
                </a:solidFill>
                <a:latin typeface="Century Schoolbook" panose="02040604050505020304" pitchFamily="18" charset="0"/>
              </a:rPr>
              <a:t>P</a:t>
            </a:r>
            <a:r>
              <a:rPr lang="zh-CN" altLang="zh-CN" sz="2800" b="1" dirty="0">
                <a:solidFill>
                  <a:srgbClr val="008000"/>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008000"/>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008000"/>
                </a:solidFill>
                <a:latin typeface="Century Schoolbook" panose="02040604050505020304" pitchFamily="18" charset="0"/>
              </a:rPr>
              <a:t>的自由粒子，</a:t>
            </a:r>
            <a:r>
              <a:rPr lang="zh-CN" altLang="zh-CN" sz="2800" b="1" i="1" dirty="0">
                <a:solidFill>
                  <a:srgbClr val="008000"/>
                </a:solidFill>
                <a:latin typeface="Century Schoolbook" panose="02040604050505020304" pitchFamily="18" charset="0"/>
              </a:rPr>
              <a:t> </a:t>
            </a:r>
            <a:r>
              <a:rPr lang="zh-CN" altLang="zh-CN" sz="2800" b="1" dirty="0">
                <a:solidFill>
                  <a:srgbClr val="008000"/>
                </a:solidFill>
                <a:latin typeface="Century Schoolbook" panose="02040604050505020304" pitchFamily="18" charset="0"/>
              </a:rPr>
              <a:t>沿 </a:t>
            </a:r>
            <a:r>
              <a:rPr lang="zh-CN" altLang="zh-CN" sz="2800" b="1" i="1" dirty="0">
                <a:solidFill>
                  <a:srgbClr val="008000"/>
                </a:solidFill>
                <a:latin typeface="Century Schoolbook" panose="02040604050505020304" pitchFamily="18" charset="0"/>
              </a:rPr>
              <a:t>x </a:t>
            </a:r>
            <a:r>
              <a:rPr lang="zh-CN" altLang="zh-CN" sz="2800" b="1" dirty="0">
                <a:solidFill>
                  <a:srgbClr val="008000"/>
                </a:solidFill>
                <a:latin typeface="Century Schoolbook" panose="02040604050505020304" pitchFamily="18" charset="0"/>
              </a:rPr>
              <a:t>轴运动的波函数为：</a:t>
            </a:r>
          </a:p>
        </p:txBody>
      </p:sp>
      <p:sp>
        <p:nvSpPr>
          <p:cNvPr id="4" name="Rectangle 19">
            <a:extLst>
              <a:ext uri="{FF2B5EF4-FFF2-40B4-BE49-F238E27FC236}">
                <a16:creationId xmlns:a16="http://schemas.microsoft.com/office/drawing/2014/main" id="{48375003-EDA0-41D2-B376-4DA3FCDC435E}"/>
              </a:ext>
            </a:extLst>
          </p:cNvPr>
          <p:cNvSpPr>
            <a:spLocks noChangeArrowheads="1"/>
          </p:cNvSpPr>
          <p:nvPr/>
        </p:nvSpPr>
        <p:spPr bwMode="auto">
          <a:xfrm>
            <a:off x="1345418" y="1510575"/>
            <a:ext cx="106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cs typeface="Times New Roman" panose="02020603050405020304" pitchFamily="18" charset="0"/>
              </a:rPr>
              <a:t>解：</a:t>
            </a:r>
            <a:endParaRPr lang="zh-CN" altLang="en-US" sz="2800" b="1" dirty="0">
              <a:solidFill>
                <a:srgbClr val="C00000"/>
              </a:solidFill>
              <a:latin typeface="Calibri" panose="020F0502020204030204" pitchFamily="34" charset="0"/>
            </a:endParaRPr>
          </a:p>
        </p:txBody>
      </p:sp>
      <p:sp>
        <p:nvSpPr>
          <p:cNvPr id="5" name="Rectangle 17">
            <a:extLst>
              <a:ext uri="{FF2B5EF4-FFF2-40B4-BE49-F238E27FC236}">
                <a16:creationId xmlns:a16="http://schemas.microsoft.com/office/drawing/2014/main" id="{1F69130E-5948-4FCD-8DCA-0CDC66E320D1}"/>
              </a:ext>
            </a:extLst>
          </p:cNvPr>
          <p:cNvSpPr>
            <a:spLocks noChangeArrowheads="1"/>
          </p:cNvSpPr>
          <p:nvPr/>
        </p:nvSpPr>
        <p:spPr bwMode="auto">
          <a:xfrm>
            <a:off x="1624818" y="215434"/>
            <a:ext cx="50995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cs typeface="Times New Roman" panose="02020603050405020304" pitchFamily="18" charset="0"/>
              </a:rPr>
              <a:t>练习：</a:t>
            </a:r>
            <a:r>
              <a:rPr lang="zh-CN" altLang="en-US" sz="2800" b="1" dirty="0">
                <a:solidFill>
                  <a:srgbClr val="0000FF"/>
                </a:solidFill>
                <a:latin typeface="Times New Roman" panose="02020603050405020304" pitchFamily="18" charset="0"/>
                <a:cs typeface="Times New Roman" panose="02020603050405020304" pitchFamily="18" charset="0"/>
              </a:rPr>
              <a:t>设</a:t>
            </a:r>
            <a:r>
              <a:rPr lang="en-US" altLang="zh-CN" sz="2800" b="1" dirty="0">
                <a:solidFill>
                  <a:srgbClr val="FF0000"/>
                </a:solidFill>
                <a:latin typeface="Times New Roman" panose="02020603050405020304" pitchFamily="18" charset="0"/>
                <a:cs typeface="Times New Roman" panose="02020603050405020304" pitchFamily="18" charset="0"/>
              </a:rPr>
              <a:t>t=0</a:t>
            </a:r>
            <a:r>
              <a:rPr lang="zh-CN" altLang="en-US" sz="2800" b="1" dirty="0">
                <a:solidFill>
                  <a:srgbClr val="0000FF"/>
                </a:solidFill>
                <a:latin typeface="Times New Roman" panose="02020603050405020304" pitchFamily="18" charset="0"/>
                <a:cs typeface="Times New Roman" panose="02020603050405020304" pitchFamily="18" charset="0"/>
              </a:rPr>
              <a:t>时粒子的状态为</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Calibri" panose="020F0502020204030204" pitchFamily="34" charset="0"/>
            </a:endParaRPr>
          </a:p>
        </p:txBody>
      </p:sp>
      <p:sp>
        <p:nvSpPr>
          <p:cNvPr id="6" name="Rectangle 18">
            <a:extLst>
              <a:ext uri="{FF2B5EF4-FFF2-40B4-BE49-F238E27FC236}">
                <a16:creationId xmlns:a16="http://schemas.microsoft.com/office/drawing/2014/main" id="{DFF7C475-45B9-496A-80D8-84010CAF16B1}"/>
              </a:ext>
            </a:extLst>
          </p:cNvPr>
          <p:cNvSpPr>
            <a:spLocks noChangeArrowheads="1"/>
          </p:cNvSpPr>
          <p:nvPr/>
        </p:nvSpPr>
        <p:spPr bwMode="auto">
          <a:xfrm>
            <a:off x="1200857" y="643559"/>
            <a:ext cx="105597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为常数，                    。已知粒子质量为</a:t>
            </a:r>
            <a:r>
              <a:rPr lang="en-US" altLang="zh-CN" sz="2800" b="1" dirty="0">
                <a:solidFill>
                  <a:srgbClr val="FF0000"/>
                </a:solidFill>
                <a:latin typeface="Times New Roman" panose="02020603050405020304" pitchFamily="18" charset="0"/>
                <a:cs typeface="Times New Roman" panose="02020603050405020304" pitchFamily="18" charset="0"/>
              </a:rPr>
              <a:t>m</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求</a:t>
            </a:r>
            <a:r>
              <a:rPr lang="zh-CN" altLang="en-US" sz="2800" b="1" dirty="0">
                <a:solidFill>
                  <a:srgbClr val="0000FF"/>
                </a:solidFill>
                <a:latin typeface="Times New Roman" panose="02020603050405020304" pitchFamily="18" charset="0"/>
                <a:cs typeface="Times New Roman" panose="02020603050405020304" pitchFamily="18" charset="0"/>
              </a:rPr>
              <a:t>时刻</a:t>
            </a:r>
            <a:r>
              <a:rPr lang="en-US" altLang="zh-CN" sz="2800" b="1" dirty="0">
                <a:solidFill>
                  <a:srgbClr val="FF0000"/>
                </a:solidFill>
                <a:latin typeface="Times New Roman" panose="02020603050405020304" pitchFamily="18" charset="0"/>
                <a:cs typeface="Times New Roman" panose="02020603050405020304" pitchFamily="18" charset="0"/>
              </a:rPr>
              <a:t>t</a:t>
            </a:r>
            <a:r>
              <a:rPr lang="zh-CN" altLang="en-US" sz="2800" b="1" dirty="0">
                <a:solidFill>
                  <a:srgbClr val="C00000"/>
                </a:solidFill>
                <a:latin typeface="Times New Roman" panose="02020603050405020304" pitchFamily="18" charset="0"/>
                <a:cs typeface="Times New Roman" panose="02020603050405020304" pitchFamily="18" charset="0"/>
              </a:rPr>
              <a:t>测量</a:t>
            </a:r>
            <a:r>
              <a:rPr lang="zh-CN" altLang="zh-CN" sz="2800" b="1" dirty="0">
                <a:solidFill>
                  <a:srgbClr val="C00000"/>
                </a:solidFill>
                <a:latin typeface="Times New Roman" panose="02020603050405020304" pitchFamily="18" charset="0"/>
                <a:cs typeface="Times New Roman" panose="02020603050405020304" pitchFamily="18" charset="0"/>
              </a:rPr>
              <a:t>粒子的动量和动能</a:t>
            </a:r>
            <a:r>
              <a:rPr lang="zh-CN" altLang="en-US" sz="2800" b="1" dirty="0">
                <a:solidFill>
                  <a:srgbClr val="C00000"/>
                </a:solidFill>
                <a:latin typeface="Times New Roman" panose="02020603050405020304" pitchFamily="18" charset="0"/>
                <a:cs typeface="Times New Roman" panose="02020603050405020304" pitchFamily="18" charset="0"/>
              </a:rPr>
              <a:t>的可能值、概率以及</a:t>
            </a:r>
            <a:r>
              <a:rPr lang="zh-CN" altLang="zh-CN" sz="2800" b="1" dirty="0">
                <a:solidFill>
                  <a:srgbClr val="C00000"/>
                </a:solidFill>
                <a:latin typeface="Times New Roman" panose="02020603050405020304" pitchFamily="18" charset="0"/>
                <a:cs typeface="Times New Roman" panose="02020603050405020304" pitchFamily="18" charset="0"/>
              </a:rPr>
              <a:t>平均</a:t>
            </a:r>
            <a:r>
              <a:rPr lang="zh-CN" altLang="en-US" sz="2800" b="1" dirty="0">
                <a:solidFill>
                  <a:srgbClr val="C00000"/>
                </a:solidFill>
                <a:latin typeface="Times New Roman" panose="02020603050405020304" pitchFamily="18" charset="0"/>
                <a:cs typeface="Times New Roman" panose="02020603050405020304" pitchFamily="18" charset="0"/>
              </a:rPr>
              <a:t>值</a:t>
            </a:r>
            <a:r>
              <a:rPr lang="zh-CN" altLang="zh-CN" sz="2800" b="1" dirty="0">
                <a:solidFill>
                  <a:srgbClr val="C00000"/>
                </a:solidFill>
                <a:latin typeface="Times New Roman" panose="02020603050405020304" pitchFamily="18" charset="0"/>
                <a:cs typeface="Times New Roman" panose="02020603050405020304" pitchFamily="18" charset="0"/>
              </a:rPr>
              <a:t>。</a:t>
            </a:r>
            <a:endParaRPr lang="zh-CN" altLang="zh-CN" sz="2800" b="1" dirty="0">
              <a:solidFill>
                <a:srgbClr val="0000FF"/>
              </a:solidFill>
              <a:latin typeface="Calibri" panose="020F0502020204030204" pitchFamily="34" charset="0"/>
            </a:endParaRPr>
          </a:p>
        </p:txBody>
      </p:sp>
      <p:graphicFrame>
        <p:nvGraphicFramePr>
          <p:cNvPr id="7" name="Object 2">
            <a:extLst>
              <a:ext uri="{FF2B5EF4-FFF2-40B4-BE49-F238E27FC236}">
                <a16:creationId xmlns:a16="http://schemas.microsoft.com/office/drawing/2014/main" id="{7C498041-1391-4854-9023-CA96FCD2E1F3}"/>
              </a:ext>
            </a:extLst>
          </p:cNvPr>
          <p:cNvGraphicFramePr>
            <a:graphicFrameLocks noChangeAspect="1"/>
          </p:cNvGraphicFramePr>
          <p:nvPr>
            <p:extLst>
              <p:ext uri="{D42A27DB-BD31-4B8C-83A1-F6EECF244321}">
                <p14:modId xmlns:p14="http://schemas.microsoft.com/office/powerpoint/2010/main" val="3477111943"/>
              </p:ext>
            </p:extLst>
          </p:nvPr>
        </p:nvGraphicFramePr>
        <p:xfrm>
          <a:off x="3221744" y="568121"/>
          <a:ext cx="1218639" cy="636587"/>
        </p:xfrm>
        <a:graphic>
          <a:graphicData uri="http://schemas.openxmlformats.org/presentationml/2006/ole">
            <mc:AlternateContent xmlns:mc="http://schemas.openxmlformats.org/markup-compatibility/2006">
              <mc:Choice xmlns:v="urn:schemas-microsoft-com:vml" Requires="v">
                <p:oleObj spid="_x0000_s223406" name="Equation" r:id="rId5" imgW="558720" imgH="203040" progId="Equation.DSMT4">
                  <p:embed/>
                </p:oleObj>
              </mc:Choice>
              <mc:Fallback>
                <p:oleObj name="Equation" r:id="rId5" imgW="558720" imgH="203040" progId="Equation.DSMT4">
                  <p:embed/>
                  <p:pic>
                    <p:nvPicPr>
                      <p:cNvPr id="7" name="Object 2">
                        <a:extLst>
                          <a:ext uri="{FF2B5EF4-FFF2-40B4-BE49-F238E27FC236}">
                            <a16:creationId xmlns:a16="http://schemas.microsoft.com/office/drawing/2014/main" id="{B465D490-156B-49F1-AE29-A8B58184F1F8}"/>
                          </a:ext>
                        </a:extLst>
                      </p:cNvPr>
                      <p:cNvPicPr>
                        <a:picLocks noChangeAspect="1" noChangeArrowheads="1"/>
                      </p:cNvPicPr>
                      <p:nvPr/>
                    </p:nvPicPr>
                    <p:blipFill>
                      <a:blip r:embed="rId6"/>
                      <a:srcRect/>
                      <a:stretch>
                        <a:fillRect/>
                      </a:stretch>
                    </p:blipFill>
                    <p:spPr bwMode="auto">
                      <a:xfrm>
                        <a:off x="3221744" y="568121"/>
                        <a:ext cx="1218639" cy="636587"/>
                      </a:xfrm>
                      <a:prstGeom prst="rect">
                        <a:avLst/>
                      </a:prstGeom>
                      <a:noFill/>
                      <a:ln>
                        <a:noFill/>
                      </a:ln>
                      <a:effectLst/>
                      <a:extLst/>
                    </p:spPr>
                  </p:pic>
                </p:oleObj>
              </mc:Fallback>
            </mc:AlternateContent>
          </a:graphicData>
        </a:graphic>
      </p:graphicFrame>
      <p:graphicFrame>
        <p:nvGraphicFramePr>
          <p:cNvPr id="8" name="Object 14">
            <a:extLst>
              <a:ext uri="{FF2B5EF4-FFF2-40B4-BE49-F238E27FC236}">
                <a16:creationId xmlns:a16="http://schemas.microsoft.com/office/drawing/2014/main" id="{EA2A2A70-145E-4D87-9291-9CCE88D54AF2}"/>
              </a:ext>
            </a:extLst>
          </p:cNvPr>
          <p:cNvGraphicFramePr>
            <a:graphicFrameLocks noChangeAspect="1"/>
          </p:cNvGraphicFramePr>
          <p:nvPr>
            <p:extLst>
              <p:ext uri="{D42A27DB-BD31-4B8C-83A1-F6EECF244321}">
                <p14:modId xmlns:p14="http://schemas.microsoft.com/office/powerpoint/2010/main" val="371974909"/>
              </p:ext>
            </p:extLst>
          </p:nvPr>
        </p:nvGraphicFramePr>
        <p:xfrm>
          <a:off x="2030413" y="2132013"/>
          <a:ext cx="5762625" cy="1149350"/>
        </p:xfrm>
        <a:graphic>
          <a:graphicData uri="http://schemas.openxmlformats.org/presentationml/2006/ole">
            <mc:AlternateContent xmlns:mc="http://schemas.openxmlformats.org/markup-compatibility/2006">
              <mc:Choice xmlns:v="urn:schemas-microsoft-com:vml" Requires="v">
                <p:oleObj spid="_x0000_s223407" name="Equation" r:id="rId7" imgW="1993680" imgH="393480" progId="Equation.DSMT4">
                  <p:embed/>
                </p:oleObj>
              </mc:Choice>
              <mc:Fallback>
                <p:oleObj name="Equation" r:id="rId7" imgW="1993680" imgH="393480" progId="Equation.DSMT4">
                  <p:embed/>
                  <p:pic>
                    <p:nvPicPr>
                      <p:cNvPr id="9" name="Object 14">
                        <a:extLst>
                          <a:ext uri="{FF2B5EF4-FFF2-40B4-BE49-F238E27FC236}">
                            <a16:creationId xmlns:a16="http://schemas.microsoft.com/office/drawing/2014/main" id="{2AF4786C-28D2-4CCF-9510-031E4792F4EB}"/>
                          </a:ext>
                        </a:extLst>
                      </p:cNvPr>
                      <p:cNvPicPr>
                        <a:picLocks noChangeAspect="1" noChangeArrowheads="1"/>
                      </p:cNvPicPr>
                      <p:nvPr/>
                    </p:nvPicPr>
                    <p:blipFill>
                      <a:blip r:embed="rId8"/>
                      <a:srcRect/>
                      <a:stretch>
                        <a:fillRect/>
                      </a:stretch>
                    </p:blipFill>
                    <p:spPr bwMode="auto">
                      <a:xfrm>
                        <a:off x="2030413" y="2132013"/>
                        <a:ext cx="5762625"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2">
            <a:extLst>
              <a:ext uri="{FF2B5EF4-FFF2-40B4-BE49-F238E27FC236}">
                <a16:creationId xmlns:a16="http://schemas.microsoft.com/office/drawing/2014/main" id="{B4032D12-47B7-407C-9A2D-2728A06C1229}"/>
              </a:ext>
            </a:extLst>
          </p:cNvPr>
          <p:cNvGraphicFramePr>
            <a:graphicFrameLocks noChangeAspect="1"/>
          </p:cNvGraphicFramePr>
          <p:nvPr>
            <p:extLst>
              <p:ext uri="{D42A27DB-BD31-4B8C-83A1-F6EECF244321}">
                <p14:modId xmlns:p14="http://schemas.microsoft.com/office/powerpoint/2010/main" val="2439101344"/>
              </p:ext>
            </p:extLst>
          </p:nvPr>
        </p:nvGraphicFramePr>
        <p:xfrm>
          <a:off x="3057355" y="3062995"/>
          <a:ext cx="7528004" cy="1185863"/>
        </p:xfrm>
        <a:graphic>
          <a:graphicData uri="http://schemas.openxmlformats.org/presentationml/2006/ole">
            <mc:AlternateContent xmlns:mc="http://schemas.openxmlformats.org/markup-compatibility/2006">
              <mc:Choice xmlns:v="urn:schemas-microsoft-com:vml" Requires="v">
                <p:oleObj spid="_x0000_s223408" name="Equation" r:id="rId9" imgW="2501640" imgH="393480" progId="Equation.DSMT4">
                  <p:embed/>
                </p:oleObj>
              </mc:Choice>
              <mc:Fallback>
                <p:oleObj name="Equation" r:id="rId9" imgW="2501640" imgH="393480" progId="Equation.DSMT4">
                  <p:embed/>
                  <p:pic>
                    <p:nvPicPr>
                      <p:cNvPr id="10" name="Object 12">
                        <a:extLst>
                          <a:ext uri="{FF2B5EF4-FFF2-40B4-BE49-F238E27FC236}">
                            <a16:creationId xmlns:a16="http://schemas.microsoft.com/office/drawing/2014/main" id="{67E36941-59C4-4757-8E6F-C917C05F598E}"/>
                          </a:ext>
                        </a:extLst>
                      </p:cNvPr>
                      <p:cNvPicPr>
                        <a:picLocks noChangeAspect="1" noChangeArrowheads="1"/>
                      </p:cNvPicPr>
                      <p:nvPr/>
                    </p:nvPicPr>
                    <p:blipFill>
                      <a:blip r:embed="rId10"/>
                      <a:srcRect/>
                      <a:stretch>
                        <a:fillRect/>
                      </a:stretch>
                    </p:blipFill>
                    <p:spPr bwMode="auto">
                      <a:xfrm>
                        <a:off x="3057355" y="3062995"/>
                        <a:ext cx="7528004" cy="1185863"/>
                      </a:xfrm>
                      <a:prstGeom prst="rect">
                        <a:avLst/>
                      </a:prstGeom>
                      <a:noFill/>
                      <a:extLst/>
                    </p:spPr>
                  </p:pic>
                </p:oleObj>
              </mc:Fallback>
            </mc:AlternateContent>
          </a:graphicData>
        </a:graphic>
      </p:graphicFrame>
      <p:graphicFrame>
        <p:nvGraphicFramePr>
          <p:cNvPr id="10" name="Object 2">
            <a:extLst>
              <a:ext uri="{FF2B5EF4-FFF2-40B4-BE49-F238E27FC236}">
                <a16:creationId xmlns:a16="http://schemas.microsoft.com/office/drawing/2014/main" id="{A2E106B5-FA9A-4D43-B799-D33617DB0A7F}"/>
              </a:ext>
            </a:extLst>
          </p:cNvPr>
          <p:cNvGraphicFramePr>
            <a:graphicFrameLocks noChangeAspect="1"/>
          </p:cNvGraphicFramePr>
          <p:nvPr>
            <p:extLst>
              <p:ext uri="{D42A27DB-BD31-4B8C-83A1-F6EECF244321}">
                <p14:modId xmlns:p14="http://schemas.microsoft.com/office/powerpoint/2010/main" val="696500508"/>
              </p:ext>
            </p:extLst>
          </p:nvPr>
        </p:nvGraphicFramePr>
        <p:xfrm>
          <a:off x="1200857" y="4031154"/>
          <a:ext cx="4041775" cy="1154113"/>
        </p:xfrm>
        <a:graphic>
          <a:graphicData uri="http://schemas.openxmlformats.org/presentationml/2006/ole">
            <mc:AlternateContent xmlns:mc="http://schemas.openxmlformats.org/markup-compatibility/2006">
              <mc:Choice xmlns:v="urn:schemas-microsoft-com:vml" Requires="v">
                <p:oleObj spid="_x0000_s223409" name="Equation" r:id="rId11" imgW="1282680" imgH="368280" progId="Equation.DSMT4">
                  <p:embed/>
                </p:oleObj>
              </mc:Choice>
              <mc:Fallback>
                <p:oleObj name="Equation" r:id="rId11" imgW="1282680" imgH="368280" progId="Equation.DSMT4">
                  <p:embed/>
                  <p:pic>
                    <p:nvPicPr>
                      <p:cNvPr id="11" name="Object 2">
                        <a:extLst>
                          <a:ext uri="{FF2B5EF4-FFF2-40B4-BE49-F238E27FC236}">
                            <a16:creationId xmlns:a16="http://schemas.microsoft.com/office/drawing/2014/main" id="{F91712A8-7AA6-4447-85A3-BE1DA4AB4D40}"/>
                          </a:ext>
                        </a:extLst>
                      </p:cNvPr>
                      <p:cNvPicPr>
                        <a:picLocks noChangeAspect="1" noChangeArrowheads="1"/>
                      </p:cNvPicPr>
                      <p:nvPr/>
                    </p:nvPicPr>
                    <p:blipFill>
                      <a:blip r:embed="rId12"/>
                      <a:srcRect/>
                      <a:stretch>
                        <a:fillRect/>
                      </a:stretch>
                    </p:blipFill>
                    <p:spPr bwMode="auto">
                      <a:xfrm>
                        <a:off x="1200857" y="4031154"/>
                        <a:ext cx="40417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AutoShape 12">
            <a:extLst>
              <a:ext uri="{FF2B5EF4-FFF2-40B4-BE49-F238E27FC236}">
                <a16:creationId xmlns:a16="http://schemas.microsoft.com/office/drawing/2014/main" id="{66391965-14C4-47E4-A157-ED36ADA628D3}"/>
              </a:ext>
            </a:extLst>
          </p:cNvPr>
          <p:cNvSpPr>
            <a:spLocks noChangeArrowheads="1"/>
          </p:cNvSpPr>
          <p:nvPr/>
        </p:nvSpPr>
        <p:spPr bwMode="auto">
          <a:xfrm>
            <a:off x="9018616" y="2162763"/>
            <a:ext cx="1929076" cy="457200"/>
          </a:xfrm>
          <a:prstGeom prst="roundRect">
            <a:avLst>
              <a:gd name="adj" fmla="val 16667"/>
            </a:avLst>
          </a:prstGeom>
          <a:solidFill>
            <a:srgbClr val="00FF00"/>
          </a:solid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6600"/>
                </a:solidFill>
                <a:ea typeface=""/>
                <a:cs typeface=""/>
              </a:rPr>
              <a:t>欧拉公式</a:t>
            </a:r>
            <a:endParaRPr lang="zh-CN" altLang="en-US" sz="3200" dirty="0"/>
          </a:p>
        </p:txBody>
      </p:sp>
      <p:graphicFrame>
        <p:nvGraphicFramePr>
          <p:cNvPr id="13" name="Object 2">
            <a:extLst>
              <a:ext uri="{FF2B5EF4-FFF2-40B4-BE49-F238E27FC236}">
                <a16:creationId xmlns:a16="http://schemas.microsoft.com/office/drawing/2014/main" id="{47AE967A-A2AD-43DC-92E6-0454EE135A77}"/>
              </a:ext>
            </a:extLst>
          </p:cNvPr>
          <p:cNvGraphicFramePr>
            <a:graphicFrameLocks noChangeAspect="1"/>
          </p:cNvGraphicFramePr>
          <p:nvPr>
            <p:extLst>
              <p:ext uri="{D42A27DB-BD31-4B8C-83A1-F6EECF244321}">
                <p14:modId xmlns:p14="http://schemas.microsoft.com/office/powerpoint/2010/main" val="3632862147"/>
              </p:ext>
            </p:extLst>
          </p:nvPr>
        </p:nvGraphicFramePr>
        <p:xfrm>
          <a:off x="8732782" y="2679498"/>
          <a:ext cx="2895600" cy="636588"/>
        </p:xfrm>
        <a:graphic>
          <a:graphicData uri="http://schemas.openxmlformats.org/presentationml/2006/ole">
            <mc:AlternateContent xmlns:mc="http://schemas.openxmlformats.org/markup-compatibility/2006">
              <mc:Choice xmlns:v="urn:schemas-microsoft-com:vml" Requires="v">
                <p:oleObj spid="_x0000_s223410" name="Equation" r:id="rId13" imgW="1155600" imgH="203040" progId="Equation.DSMT4">
                  <p:embed/>
                </p:oleObj>
              </mc:Choice>
              <mc:Fallback>
                <p:oleObj name="Equation" r:id="rId13" imgW="1155600" imgH="203040" progId="Equation.DSMT4">
                  <p:embed/>
                  <p:pic>
                    <p:nvPicPr>
                      <p:cNvPr id="14" name="Object 2">
                        <a:extLst>
                          <a:ext uri="{FF2B5EF4-FFF2-40B4-BE49-F238E27FC236}">
                            <a16:creationId xmlns:a16="http://schemas.microsoft.com/office/drawing/2014/main" id="{D738CCD1-AB62-4EBA-A537-E6039BE2E5A9}"/>
                          </a:ext>
                        </a:extLst>
                      </p:cNvPr>
                      <p:cNvPicPr>
                        <a:picLocks noChangeAspect="1" noChangeArrowheads="1"/>
                      </p:cNvPicPr>
                      <p:nvPr/>
                    </p:nvPicPr>
                    <p:blipFill>
                      <a:blip r:embed="rId14"/>
                      <a:srcRect/>
                      <a:stretch>
                        <a:fillRect/>
                      </a:stretch>
                    </p:blipFill>
                    <p:spPr bwMode="auto">
                      <a:xfrm>
                        <a:off x="8732782" y="2679498"/>
                        <a:ext cx="2895600" cy="636588"/>
                      </a:xfrm>
                      <a:prstGeom prst="rect">
                        <a:avLst/>
                      </a:prstGeom>
                      <a:solidFill>
                        <a:srgbClr val="FFFF00"/>
                      </a:solidFill>
                      <a:ln>
                        <a:noFill/>
                      </a:ln>
                      <a:effectLst/>
                      <a:extLst/>
                    </p:spPr>
                  </p:pic>
                </p:oleObj>
              </mc:Fallback>
            </mc:AlternateContent>
          </a:graphicData>
        </a:graphic>
      </p:graphicFrame>
      <p:graphicFrame>
        <p:nvGraphicFramePr>
          <p:cNvPr id="14" name="Object 15">
            <a:extLst>
              <a:ext uri="{FF2B5EF4-FFF2-40B4-BE49-F238E27FC236}">
                <a16:creationId xmlns:a16="http://schemas.microsoft.com/office/drawing/2014/main" id="{CD11D303-32AF-4861-93BC-6C532B2C66A4}"/>
              </a:ext>
            </a:extLst>
          </p:cNvPr>
          <p:cNvGraphicFramePr>
            <a:graphicFrameLocks noChangeAspect="1"/>
          </p:cNvGraphicFramePr>
          <p:nvPr>
            <p:extLst>
              <p:ext uri="{D42A27DB-BD31-4B8C-83A1-F6EECF244321}">
                <p14:modId xmlns:p14="http://schemas.microsoft.com/office/powerpoint/2010/main" val="77417405"/>
              </p:ext>
            </p:extLst>
          </p:nvPr>
        </p:nvGraphicFramePr>
        <p:xfrm>
          <a:off x="5917138" y="4192070"/>
          <a:ext cx="6094202" cy="1081605"/>
        </p:xfrm>
        <a:graphic>
          <a:graphicData uri="http://schemas.openxmlformats.org/presentationml/2006/ole">
            <mc:AlternateContent xmlns:mc="http://schemas.openxmlformats.org/markup-compatibility/2006">
              <mc:Choice xmlns:v="urn:schemas-microsoft-com:vml" Requires="v">
                <p:oleObj spid="_x0000_s223411" name="Equation" r:id="rId15" imgW="2717640" imgH="444240" progId="Equation.DSMT4">
                  <p:embed/>
                </p:oleObj>
              </mc:Choice>
              <mc:Fallback>
                <p:oleObj name="Equation" r:id="rId15" imgW="2717640" imgH="444240" progId="Equation.DSMT4">
                  <p:embed/>
                  <p:pic>
                    <p:nvPicPr>
                      <p:cNvPr id="15" name="Object 15">
                        <a:extLst>
                          <a:ext uri="{FF2B5EF4-FFF2-40B4-BE49-F238E27FC236}">
                            <a16:creationId xmlns:a16="http://schemas.microsoft.com/office/drawing/2014/main" id="{80416FED-26E7-4F3D-87B7-DA3D38DC9178}"/>
                          </a:ext>
                        </a:extLst>
                      </p:cNvPr>
                      <p:cNvPicPr>
                        <a:picLocks noChangeAspect="1" noChangeArrowheads="1"/>
                      </p:cNvPicPr>
                      <p:nvPr/>
                    </p:nvPicPr>
                    <p:blipFill>
                      <a:blip r:embed="rId16"/>
                      <a:srcRect/>
                      <a:stretch>
                        <a:fillRect/>
                      </a:stretch>
                    </p:blipFill>
                    <p:spPr bwMode="auto">
                      <a:xfrm>
                        <a:off x="5917138" y="4192070"/>
                        <a:ext cx="6094202" cy="1081605"/>
                      </a:xfrm>
                      <a:prstGeom prst="rect">
                        <a:avLst/>
                      </a:prstGeom>
                      <a:solidFill>
                        <a:srgbClr val="00FFFF"/>
                      </a:solidFill>
                      <a:ln>
                        <a:noFill/>
                      </a:ln>
                      <a:effectLst/>
                      <a:extLst/>
                    </p:spPr>
                  </p:pic>
                </p:oleObj>
              </mc:Fallback>
            </mc:AlternateContent>
          </a:graphicData>
        </a:graphic>
      </p:graphicFrame>
      <p:graphicFrame>
        <p:nvGraphicFramePr>
          <p:cNvPr id="15" name="Object 16">
            <a:extLst>
              <a:ext uri="{FF2B5EF4-FFF2-40B4-BE49-F238E27FC236}">
                <a16:creationId xmlns:a16="http://schemas.microsoft.com/office/drawing/2014/main" id="{C53156A2-1E79-47F4-AD64-8D3D9DAEE29E}"/>
              </a:ext>
            </a:extLst>
          </p:cNvPr>
          <p:cNvGraphicFramePr>
            <a:graphicFrameLocks noChangeAspect="1"/>
          </p:cNvGraphicFramePr>
          <p:nvPr>
            <p:extLst>
              <p:ext uri="{D42A27DB-BD31-4B8C-83A1-F6EECF244321}">
                <p14:modId xmlns:p14="http://schemas.microsoft.com/office/powerpoint/2010/main" val="2539263282"/>
              </p:ext>
            </p:extLst>
          </p:nvPr>
        </p:nvGraphicFramePr>
        <p:xfrm>
          <a:off x="6283325" y="112713"/>
          <a:ext cx="4681538" cy="625475"/>
        </p:xfrm>
        <a:graphic>
          <a:graphicData uri="http://schemas.openxmlformats.org/presentationml/2006/ole">
            <mc:AlternateContent xmlns:mc="http://schemas.openxmlformats.org/markup-compatibility/2006">
              <mc:Choice xmlns:v="urn:schemas-microsoft-com:vml" Requires="v">
                <p:oleObj spid="_x0000_s223412" name="Equation" r:id="rId17" imgW="1828800" imgH="241200" progId="Equation.DSMT4">
                  <p:embed/>
                </p:oleObj>
              </mc:Choice>
              <mc:Fallback>
                <p:oleObj name="Equation" r:id="rId17" imgW="1828800" imgH="241200" progId="Equation.DSMT4">
                  <p:embed/>
                  <p:pic>
                    <p:nvPicPr>
                      <p:cNvPr id="8" name="Object 16">
                        <a:extLst>
                          <a:ext uri="{FF2B5EF4-FFF2-40B4-BE49-F238E27FC236}">
                            <a16:creationId xmlns:a16="http://schemas.microsoft.com/office/drawing/2014/main" id="{E31B6733-F301-4753-B847-2E9BC9E2D295}"/>
                          </a:ext>
                        </a:extLst>
                      </p:cNvPr>
                      <p:cNvPicPr>
                        <a:picLocks noChangeAspect="1" noChangeArrowheads="1"/>
                      </p:cNvPicPr>
                      <p:nvPr/>
                    </p:nvPicPr>
                    <p:blipFill>
                      <a:blip r:embed="rId18"/>
                      <a:srcRect/>
                      <a:stretch>
                        <a:fillRect/>
                      </a:stretch>
                    </p:blipFill>
                    <p:spPr bwMode="auto">
                      <a:xfrm>
                        <a:off x="6283325" y="112713"/>
                        <a:ext cx="4681538"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a:extLst>
              <a:ext uri="{FF2B5EF4-FFF2-40B4-BE49-F238E27FC236}">
                <a16:creationId xmlns:a16="http://schemas.microsoft.com/office/drawing/2014/main" id="{C4CB7444-8CCE-4658-9D1E-4618D1AF1A18}"/>
              </a:ext>
            </a:extLst>
          </p:cNvPr>
          <p:cNvGraphicFramePr>
            <a:graphicFrameLocks noChangeAspect="1"/>
          </p:cNvGraphicFramePr>
          <p:nvPr>
            <p:extLst>
              <p:ext uri="{D42A27DB-BD31-4B8C-83A1-F6EECF244321}">
                <p14:modId xmlns:p14="http://schemas.microsoft.com/office/powerpoint/2010/main" val="872622341"/>
              </p:ext>
            </p:extLst>
          </p:nvPr>
        </p:nvGraphicFramePr>
        <p:xfrm>
          <a:off x="295275" y="5407025"/>
          <a:ext cx="11614150" cy="1338263"/>
        </p:xfrm>
        <a:graphic>
          <a:graphicData uri="http://schemas.openxmlformats.org/presentationml/2006/ole">
            <mc:AlternateContent xmlns:mc="http://schemas.openxmlformats.org/markup-compatibility/2006">
              <mc:Choice xmlns:v="urn:schemas-microsoft-com:vml" Requires="v">
                <p:oleObj spid="_x0000_s223413" name="Equation" r:id="rId19" imgW="3860640" imgH="444240" progId="Equation.DSMT4">
                  <p:embed/>
                </p:oleObj>
              </mc:Choice>
              <mc:Fallback>
                <p:oleObj name="Equation" r:id="rId19" imgW="3860640" imgH="444240" progId="Equation.DSMT4">
                  <p:embed/>
                  <p:pic>
                    <p:nvPicPr>
                      <p:cNvPr id="19" name="Object 12">
                        <a:extLst>
                          <a:ext uri="{FF2B5EF4-FFF2-40B4-BE49-F238E27FC236}">
                            <a16:creationId xmlns:a16="http://schemas.microsoft.com/office/drawing/2014/main" id="{4C39E781-9CBB-40C7-A46F-B714A59BFCAF}"/>
                          </a:ext>
                        </a:extLst>
                      </p:cNvPr>
                      <p:cNvPicPr>
                        <a:picLocks noChangeAspect="1" noChangeArrowheads="1"/>
                      </p:cNvPicPr>
                      <p:nvPr/>
                    </p:nvPicPr>
                    <p:blipFill>
                      <a:blip r:embed="rId20"/>
                      <a:srcRect/>
                      <a:stretch>
                        <a:fillRect/>
                      </a:stretch>
                    </p:blipFill>
                    <p:spPr bwMode="auto">
                      <a:xfrm>
                        <a:off x="295275" y="5407025"/>
                        <a:ext cx="11614150" cy="1338263"/>
                      </a:xfrm>
                      <a:prstGeom prst="rect">
                        <a:avLst/>
                      </a:prstGeom>
                      <a:noFill/>
                      <a:extLst/>
                    </p:spPr>
                  </p:pic>
                </p:oleObj>
              </mc:Fallback>
            </mc:AlternateContent>
          </a:graphicData>
        </a:graphic>
      </p:graphicFrame>
    </p:spTree>
    <p:extLst>
      <p:ext uri="{BB962C8B-B14F-4D97-AF65-F5344CB8AC3E}">
        <p14:creationId xmlns:p14="http://schemas.microsoft.com/office/powerpoint/2010/main" val="1961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in)">
                                      <p:cBhvr>
                                        <p:cTn id="30" dur="2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2">
            <a:extLst>
              <a:ext uri="{FF2B5EF4-FFF2-40B4-BE49-F238E27FC236}">
                <a16:creationId xmlns:a16="http://schemas.microsoft.com/office/drawing/2014/main" id="{4C39E781-9CBB-40C7-A46F-B714A59BFCAF}"/>
              </a:ext>
            </a:extLst>
          </p:cNvPr>
          <p:cNvGraphicFramePr>
            <a:graphicFrameLocks noChangeAspect="1"/>
          </p:cNvGraphicFramePr>
          <p:nvPr>
            <p:extLst>
              <p:ext uri="{D42A27DB-BD31-4B8C-83A1-F6EECF244321}">
                <p14:modId xmlns:p14="http://schemas.microsoft.com/office/powerpoint/2010/main" val="2242979430"/>
              </p:ext>
            </p:extLst>
          </p:nvPr>
        </p:nvGraphicFramePr>
        <p:xfrm>
          <a:off x="525463" y="-58738"/>
          <a:ext cx="11615737" cy="1338263"/>
        </p:xfrm>
        <a:graphic>
          <a:graphicData uri="http://schemas.openxmlformats.org/presentationml/2006/ole">
            <mc:AlternateContent xmlns:mc="http://schemas.openxmlformats.org/markup-compatibility/2006">
              <mc:Choice xmlns:v="urn:schemas-microsoft-com:vml" Requires="v">
                <p:oleObj spid="_x0000_s224503" name="Equation" r:id="rId3" imgW="3860640" imgH="444240" progId="Equation.DSMT4">
                  <p:embed/>
                </p:oleObj>
              </mc:Choice>
              <mc:Fallback>
                <p:oleObj name="Equation" r:id="rId3" imgW="3860640" imgH="444240" progId="Equation.DSMT4">
                  <p:embed/>
                  <p:pic>
                    <p:nvPicPr>
                      <p:cNvPr id="9" name="Object 12">
                        <a:extLst>
                          <a:ext uri="{FF2B5EF4-FFF2-40B4-BE49-F238E27FC236}">
                            <a16:creationId xmlns:a16="http://schemas.microsoft.com/office/drawing/2014/main" id="{B4032D12-47B7-407C-9A2D-2728A06C1229}"/>
                          </a:ext>
                        </a:extLst>
                      </p:cNvPr>
                      <p:cNvPicPr>
                        <a:picLocks noChangeAspect="1" noChangeArrowheads="1"/>
                      </p:cNvPicPr>
                      <p:nvPr/>
                    </p:nvPicPr>
                    <p:blipFill>
                      <a:blip r:embed="rId4"/>
                      <a:srcRect/>
                      <a:stretch>
                        <a:fillRect/>
                      </a:stretch>
                    </p:blipFill>
                    <p:spPr bwMode="auto">
                      <a:xfrm>
                        <a:off x="525463" y="-58738"/>
                        <a:ext cx="11615737" cy="1338263"/>
                      </a:xfrm>
                      <a:prstGeom prst="rect">
                        <a:avLst/>
                      </a:prstGeom>
                      <a:noFill/>
                      <a:extLst/>
                    </p:spPr>
                  </p:pic>
                </p:oleObj>
              </mc:Fallback>
            </mc:AlternateContent>
          </a:graphicData>
        </a:graphic>
      </p:graphicFrame>
      <p:graphicFrame>
        <p:nvGraphicFramePr>
          <p:cNvPr id="20" name="Object 3">
            <a:extLst>
              <a:ext uri="{FF2B5EF4-FFF2-40B4-BE49-F238E27FC236}">
                <a16:creationId xmlns:a16="http://schemas.microsoft.com/office/drawing/2014/main" id="{95F5AE18-13EF-4047-B71D-8490A9EB59EC}"/>
              </a:ext>
            </a:extLst>
          </p:cNvPr>
          <p:cNvGraphicFramePr>
            <a:graphicFrameLocks noChangeAspect="1"/>
          </p:cNvGraphicFramePr>
          <p:nvPr>
            <p:extLst>
              <p:ext uri="{D42A27DB-BD31-4B8C-83A1-F6EECF244321}">
                <p14:modId xmlns:p14="http://schemas.microsoft.com/office/powerpoint/2010/main" val="390610233"/>
              </p:ext>
            </p:extLst>
          </p:nvPr>
        </p:nvGraphicFramePr>
        <p:xfrm>
          <a:off x="4187582" y="3681254"/>
          <a:ext cx="7247850" cy="973138"/>
        </p:xfrm>
        <a:graphic>
          <a:graphicData uri="http://schemas.openxmlformats.org/presentationml/2006/ole">
            <mc:AlternateContent xmlns:mc="http://schemas.openxmlformats.org/markup-compatibility/2006">
              <mc:Choice xmlns:v="urn:schemas-microsoft-com:vml" Requires="v">
                <p:oleObj spid="_x0000_s224504" name="Equation" r:id="rId5" imgW="2539800" imgH="393480" progId="Equation.3">
                  <p:embed/>
                </p:oleObj>
              </mc:Choice>
              <mc:Fallback>
                <p:oleObj name="Equation" r:id="rId5" imgW="2539800" imgH="393480" progId="Equation.3">
                  <p:embed/>
                  <p:pic>
                    <p:nvPicPr>
                      <p:cNvPr id="3" name="Object 3">
                        <a:extLst>
                          <a:ext uri="{FF2B5EF4-FFF2-40B4-BE49-F238E27FC236}">
                            <a16:creationId xmlns:a16="http://schemas.microsoft.com/office/drawing/2014/main" id="{1D3B1B5C-8E00-4D66-B5F5-58E39779B1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582" y="3681254"/>
                        <a:ext cx="7247850" cy="973138"/>
                      </a:xfrm>
                      <a:prstGeom prst="rect">
                        <a:avLst/>
                      </a:prstGeom>
                      <a:noFill/>
                      <a:extLst/>
                    </p:spPr>
                  </p:pic>
                </p:oleObj>
              </mc:Fallback>
            </mc:AlternateContent>
          </a:graphicData>
        </a:graphic>
      </p:graphicFrame>
      <p:sp>
        <p:nvSpPr>
          <p:cNvPr id="21" name="矩形 6">
            <a:extLst>
              <a:ext uri="{FF2B5EF4-FFF2-40B4-BE49-F238E27FC236}">
                <a16:creationId xmlns:a16="http://schemas.microsoft.com/office/drawing/2014/main" id="{F7FD45F7-B0A4-40C0-B8D7-F4A387574CCF}"/>
              </a:ext>
            </a:extLst>
          </p:cNvPr>
          <p:cNvSpPr>
            <a:spLocks noChangeArrowheads="1"/>
          </p:cNvSpPr>
          <p:nvPr/>
        </p:nvSpPr>
        <p:spPr bwMode="auto">
          <a:xfrm>
            <a:off x="410705" y="3826646"/>
            <a:ext cx="21419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Times New Roman" panose="02020603050405020304" pitchFamily="18" charset="0"/>
                <a:cs typeface="Times New Roman" panose="02020603050405020304" pitchFamily="18" charset="0"/>
              </a:rPr>
              <a:t>对应的概率</a:t>
            </a:r>
            <a:endParaRPr lang="zh-CN" altLang="en-US" sz="7200" b="1" dirty="0">
              <a:solidFill>
                <a:srgbClr val="008000"/>
              </a:solidFill>
              <a:latin typeface="Calibri" panose="020F0502020204030204" pitchFamily="34" charset="0"/>
            </a:endParaRPr>
          </a:p>
        </p:txBody>
      </p:sp>
      <p:graphicFrame>
        <p:nvGraphicFramePr>
          <p:cNvPr id="22" name="Object 6">
            <a:extLst>
              <a:ext uri="{FF2B5EF4-FFF2-40B4-BE49-F238E27FC236}">
                <a16:creationId xmlns:a16="http://schemas.microsoft.com/office/drawing/2014/main" id="{D745C961-2B74-43E0-BE95-9EF33B119217}"/>
              </a:ext>
            </a:extLst>
          </p:cNvPr>
          <p:cNvGraphicFramePr>
            <a:graphicFrameLocks noChangeAspect="1"/>
          </p:cNvGraphicFramePr>
          <p:nvPr>
            <p:extLst>
              <p:ext uri="{D42A27DB-BD31-4B8C-83A1-F6EECF244321}">
                <p14:modId xmlns:p14="http://schemas.microsoft.com/office/powerpoint/2010/main" val="906078992"/>
              </p:ext>
            </p:extLst>
          </p:nvPr>
        </p:nvGraphicFramePr>
        <p:xfrm>
          <a:off x="2552638" y="3692245"/>
          <a:ext cx="574675" cy="693738"/>
        </p:xfrm>
        <a:graphic>
          <a:graphicData uri="http://schemas.openxmlformats.org/presentationml/2006/ole">
            <mc:AlternateContent xmlns:mc="http://schemas.openxmlformats.org/markup-compatibility/2006">
              <mc:Choice xmlns:v="urn:schemas-microsoft-com:vml" Requires="v">
                <p:oleObj spid="_x0000_s224505" name="Equation" r:id="rId7" imgW="190440" imgH="228600" progId="Equation.3">
                  <p:embed/>
                </p:oleObj>
              </mc:Choice>
              <mc:Fallback>
                <p:oleObj name="Equation" r:id="rId7" imgW="190440" imgH="228600" progId="Equation.3">
                  <p:embed/>
                  <p:pic>
                    <p:nvPicPr>
                      <p:cNvPr id="5" name="Object 6">
                        <a:extLst>
                          <a:ext uri="{FF2B5EF4-FFF2-40B4-BE49-F238E27FC236}">
                            <a16:creationId xmlns:a16="http://schemas.microsoft.com/office/drawing/2014/main" id="{6EB879AE-302E-4870-BACE-9EE8F01550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638" y="3692245"/>
                        <a:ext cx="57467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0">
            <a:extLst>
              <a:ext uri="{FF2B5EF4-FFF2-40B4-BE49-F238E27FC236}">
                <a16:creationId xmlns:a16="http://schemas.microsoft.com/office/drawing/2014/main" id="{34F00072-635A-44EF-834C-E5541152B560}"/>
              </a:ext>
            </a:extLst>
          </p:cNvPr>
          <p:cNvGraphicFramePr>
            <a:graphicFrameLocks noChangeAspect="1"/>
          </p:cNvGraphicFramePr>
          <p:nvPr>
            <p:extLst>
              <p:ext uri="{D42A27DB-BD31-4B8C-83A1-F6EECF244321}">
                <p14:modId xmlns:p14="http://schemas.microsoft.com/office/powerpoint/2010/main" val="3559351906"/>
              </p:ext>
            </p:extLst>
          </p:nvPr>
        </p:nvGraphicFramePr>
        <p:xfrm>
          <a:off x="4103901" y="1796209"/>
          <a:ext cx="7415213" cy="519113"/>
        </p:xfrm>
        <a:graphic>
          <a:graphicData uri="http://schemas.openxmlformats.org/presentationml/2006/ole">
            <mc:AlternateContent xmlns:mc="http://schemas.openxmlformats.org/markup-compatibility/2006">
              <mc:Choice xmlns:v="urn:schemas-microsoft-com:vml" Requires="v">
                <p:oleObj spid="_x0000_s224506" name="Equation" r:id="rId9" imgW="2806700" imgH="177800" progId="Equation.3">
                  <p:embed/>
                </p:oleObj>
              </mc:Choice>
              <mc:Fallback>
                <p:oleObj name="Equation" r:id="rId9" imgW="2806700" imgH="177800" progId="Equation.3">
                  <p:embed/>
                  <p:pic>
                    <p:nvPicPr>
                      <p:cNvPr id="6" name="Object 10">
                        <a:extLst>
                          <a:ext uri="{FF2B5EF4-FFF2-40B4-BE49-F238E27FC236}">
                            <a16:creationId xmlns:a16="http://schemas.microsoft.com/office/drawing/2014/main" id="{21109823-71EA-430E-8756-DEA935BE59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3901" y="1796209"/>
                        <a:ext cx="7415213"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9">
            <a:extLst>
              <a:ext uri="{FF2B5EF4-FFF2-40B4-BE49-F238E27FC236}">
                <a16:creationId xmlns:a16="http://schemas.microsoft.com/office/drawing/2014/main" id="{30E801CD-2FD1-4E54-8188-AFD14FD1BE42}"/>
              </a:ext>
            </a:extLst>
          </p:cNvPr>
          <p:cNvGraphicFramePr>
            <a:graphicFrameLocks noChangeAspect="1"/>
          </p:cNvGraphicFramePr>
          <p:nvPr>
            <p:extLst>
              <p:ext uri="{D42A27DB-BD31-4B8C-83A1-F6EECF244321}">
                <p14:modId xmlns:p14="http://schemas.microsoft.com/office/powerpoint/2010/main" val="3153191785"/>
              </p:ext>
            </p:extLst>
          </p:nvPr>
        </p:nvGraphicFramePr>
        <p:xfrm>
          <a:off x="1465254" y="2649021"/>
          <a:ext cx="538911" cy="843433"/>
        </p:xfrm>
        <a:graphic>
          <a:graphicData uri="http://schemas.openxmlformats.org/presentationml/2006/ole">
            <mc:AlternateContent xmlns:mc="http://schemas.openxmlformats.org/markup-compatibility/2006">
              <mc:Choice xmlns:v="urn:schemas-microsoft-com:vml" Requires="v">
                <p:oleObj spid="_x0000_s224507" name="Equation" r:id="rId11" imgW="266400" imgH="419040" progId="Equation.3">
                  <p:embed/>
                </p:oleObj>
              </mc:Choice>
              <mc:Fallback>
                <p:oleObj name="Equation" r:id="rId11" imgW="266400" imgH="419040" progId="Equation.3">
                  <p:embed/>
                  <p:pic>
                    <p:nvPicPr>
                      <p:cNvPr id="7" name="Object 9">
                        <a:extLst>
                          <a:ext uri="{FF2B5EF4-FFF2-40B4-BE49-F238E27FC236}">
                            <a16:creationId xmlns:a16="http://schemas.microsoft.com/office/drawing/2014/main" id="{99C0443D-5C02-44F4-BD1C-732BACE677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5254" y="2649021"/>
                        <a:ext cx="538911" cy="843433"/>
                      </a:xfrm>
                      <a:prstGeom prst="rect">
                        <a:avLst/>
                      </a:prstGeom>
                      <a:noFill/>
                      <a:extLst/>
                    </p:spPr>
                  </p:pic>
                </p:oleObj>
              </mc:Fallback>
            </mc:AlternateContent>
          </a:graphicData>
        </a:graphic>
      </p:graphicFrame>
      <p:graphicFrame>
        <p:nvGraphicFramePr>
          <p:cNvPr id="25" name="Object 8">
            <a:extLst>
              <a:ext uri="{FF2B5EF4-FFF2-40B4-BE49-F238E27FC236}">
                <a16:creationId xmlns:a16="http://schemas.microsoft.com/office/drawing/2014/main" id="{B526FD89-D02D-423B-A3E9-2B28F6EA81ED}"/>
              </a:ext>
            </a:extLst>
          </p:cNvPr>
          <p:cNvGraphicFramePr>
            <a:graphicFrameLocks noChangeAspect="1"/>
          </p:cNvGraphicFramePr>
          <p:nvPr>
            <p:extLst>
              <p:ext uri="{D42A27DB-BD31-4B8C-83A1-F6EECF244321}">
                <p14:modId xmlns:p14="http://schemas.microsoft.com/office/powerpoint/2010/main" val="1846440285"/>
              </p:ext>
            </p:extLst>
          </p:nvPr>
        </p:nvGraphicFramePr>
        <p:xfrm>
          <a:off x="4139070" y="2449232"/>
          <a:ext cx="7642225" cy="1243013"/>
        </p:xfrm>
        <a:graphic>
          <a:graphicData uri="http://schemas.openxmlformats.org/presentationml/2006/ole">
            <mc:AlternateContent xmlns:mc="http://schemas.openxmlformats.org/markup-compatibility/2006">
              <mc:Choice xmlns:v="urn:schemas-microsoft-com:vml" Requires="v">
                <p:oleObj spid="_x0000_s224508" name="Equation" r:id="rId13" imgW="2590560" imgH="419040" progId="Equation.3">
                  <p:embed/>
                </p:oleObj>
              </mc:Choice>
              <mc:Fallback>
                <p:oleObj name="Equation" r:id="rId13" imgW="2590560" imgH="419040" progId="Equation.3">
                  <p:embed/>
                  <p:pic>
                    <p:nvPicPr>
                      <p:cNvPr id="8" name="Object 8">
                        <a:extLst>
                          <a:ext uri="{FF2B5EF4-FFF2-40B4-BE49-F238E27FC236}">
                            <a16:creationId xmlns:a16="http://schemas.microsoft.com/office/drawing/2014/main" id="{1C2F457E-7A06-4D7D-BC93-DEF6B923B8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9070" y="2449232"/>
                        <a:ext cx="7642225" cy="124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2">
            <a:extLst>
              <a:ext uri="{FF2B5EF4-FFF2-40B4-BE49-F238E27FC236}">
                <a16:creationId xmlns:a16="http://schemas.microsoft.com/office/drawing/2014/main" id="{9202D866-ECB3-4327-93F7-BBEB07109553}"/>
              </a:ext>
            </a:extLst>
          </p:cNvPr>
          <p:cNvSpPr>
            <a:spLocks noChangeArrowheads="1"/>
          </p:cNvSpPr>
          <p:nvPr/>
        </p:nvSpPr>
        <p:spPr bwMode="auto">
          <a:xfrm>
            <a:off x="265478" y="2097480"/>
            <a:ext cx="10599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FF00FF"/>
                </a:solidFill>
                <a:latin typeface="Times New Roman" panose="02020603050405020304" pitchFamily="18" charset="0"/>
                <a:cs typeface="Times New Roman" panose="02020603050405020304" pitchFamily="18" charset="0"/>
              </a:rPr>
              <a:t>动量</a:t>
            </a:r>
            <a:endParaRPr lang="zh-CN" altLang="zh-CN" sz="2800" b="1" dirty="0">
              <a:solidFill>
                <a:srgbClr val="FF00FF"/>
              </a:solidFill>
              <a:latin typeface="Calibri" panose="020F0502020204030204" pitchFamily="34" charset="0"/>
            </a:endParaRPr>
          </a:p>
        </p:txBody>
      </p:sp>
      <p:sp>
        <p:nvSpPr>
          <p:cNvPr id="27" name="Rectangle 23">
            <a:extLst>
              <a:ext uri="{FF2B5EF4-FFF2-40B4-BE49-F238E27FC236}">
                <a16:creationId xmlns:a16="http://schemas.microsoft.com/office/drawing/2014/main" id="{EC16EB0F-00C9-4E26-92AB-680956F86479}"/>
              </a:ext>
            </a:extLst>
          </p:cNvPr>
          <p:cNvSpPr>
            <a:spLocks noChangeArrowheads="1"/>
          </p:cNvSpPr>
          <p:nvPr/>
        </p:nvSpPr>
        <p:spPr bwMode="auto">
          <a:xfrm>
            <a:off x="1706509" y="2065188"/>
            <a:ext cx="232501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FF00FF"/>
                </a:solidFill>
                <a:latin typeface="Times New Roman" panose="02020603050405020304" pitchFamily="18" charset="0"/>
                <a:cs typeface="Times New Roman" panose="02020603050405020304" pitchFamily="18" charset="0"/>
              </a:rPr>
              <a:t>的可能值为</a:t>
            </a:r>
            <a:endParaRPr lang="zh-CN" altLang="zh-CN" sz="2800" b="1" dirty="0">
              <a:solidFill>
                <a:srgbClr val="FF00FF"/>
              </a:solidFill>
              <a:latin typeface="Calibri" panose="020F0502020204030204" pitchFamily="34" charset="0"/>
            </a:endParaRPr>
          </a:p>
        </p:txBody>
      </p:sp>
      <p:sp>
        <p:nvSpPr>
          <p:cNvPr id="28" name="Rectangle 24">
            <a:extLst>
              <a:ext uri="{FF2B5EF4-FFF2-40B4-BE49-F238E27FC236}">
                <a16:creationId xmlns:a16="http://schemas.microsoft.com/office/drawing/2014/main" id="{F7F07482-5580-488B-B74C-9370D7B85A61}"/>
              </a:ext>
            </a:extLst>
          </p:cNvPr>
          <p:cNvSpPr>
            <a:spLocks noChangeArrowheads="1"/>
          </p:cNvSpPr>
          <p:nvPr/>
        </p:nvSpPr>
        <p:spPr bwMode="auto">
          <a:xfrm>
            <a:off x="410705" y="2892158"/>
            <a:ext cx="3546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152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Times New Roman" panose="02020603050405020304" pitchFamily="18" charset="0"/>
                <a:cs typeface="Times New Roman" panose="02020603050405020304" pitchFamily="18" charset="0"/>
              </a:rPr>
              <a:t>动能       的可能值为</a:t>
            </a:r>
            <a:endParaRPr lang="zh-CN" altLang="en-US" sz="7200" b="1" dirty="0">
              <a:solidFill>
                <a:srgbClr val="0000FF"/>
              </a:solidFill>
              <a:latin typeface="Calibri" panose="020F0502020204030204" pitchFamily="34" charset="0"/>
            </a:endParaRPr>
          </a:p>
        </p:txBody>
      </p:sp>
      <p:graphicFrame>
        <p:nvGraphicFramePr>
          <p:cNvPr id="29" name="Object 11">
            <a:extLst>
              <a:ext uri="{FF2B5EF4-FFF2-40B4-BE49-F238E27FC236}">
                <a16:creationId xmlns:a16="http://schemas.microsoft.com/office/drawing/2014/main" id="{0775FDEF-652C-4408-BD9B-0228930ED642}"/>
              </a:ext>
            </a:extLst>
          </p:cNvPr>
          <p:cNvGraphicFramePr>
            <a:graphicFrameLocks noChangeAspect="1"/>
          </p:cNvGraphicFramePr>
          <p:nvPr>
            <p:extLst>
              <p:ext uri="{D42A27DB-BD31-4B8C-83A1-F6EECF244321}">
                <p14:modId xmlns:p14="http://schemas.microsoft.com/office/powerpoint/2010/main" val="599015110"/>
              </p:ext>
            </p:extLst>
          </p:nvPr>
        </p:nvGraphicFramePr>
        <p:xfrm>
          <a:off x="1301309" y="1909613"/>
          <a:ext cx="595312" cy="679450"/>
        </p:xfrm>
        <a:graphic>
          <a:graphicData uri="http://schemas.openxmlformats.org/presentationml/2006/ole">
            <mc:AlternateContent xmlns:mc="http://schemas.openxmlformats.org/markup-compatibility/2006">
              <mc:Choice xmlns:v="urn:schemas-microsoft-com:vml" Requires="v">
                <p:oleObj spid="_x0000_s224509" name="Equation" r:id="rId15" imgW="203112" imgH="228501" progId="Equation.3">
                  <p:embed/>
                </p:oleObj>
              </mc:Choice>
              <mc:Fallback>
                <p:oleObj name="Equation" r:id="rId15" imgW="203112" imgH="228501" progId="Equation.3">
                  <p:embed/>
                  <p:pic>
                    <p:nvPicPr>
                      <p:cNvPr id="12" name="Object 11">
                        <a:extLst>
                          <a:ext uri="{FF2B5EF4-FFF2-40B4-BE49-F238E27FC236}">
                            <a16:creationId xmlns:a16="http://schemas.microsoft.com/office/drawing/2014/main" id="{8F870B45-2E6D-4C14-8AF0-B718A607C5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1309" y="1909613"/>
                        <a:ext cx="595312"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5">
            <a:extLst>
              <a:ext uri="{FF2B5EF4-FFF2-40B4-BE49-F238E27FC236}">
                <a16:creationId xmlns:a16="http://schemas.microsoft.com/office/drawing/2014/main" id="{152FA02C-77CE-40BD-87B1-C14C367D8CDA}"/>
              </a:ext>
            </a:extLst>
          </p:cNvPr>
          <p:cNvGraphicFramePr>
            <a:graphicFrameLocks noChangeAspect="1"/>
          </p:cNvGraphicFramePr>
          <p:nvPr>
            <p:extLst>
              <p:ext uri="{D42A27DB-BD31-4B8C-83A1-F6EECF244321}">
                <p14:modId xmlns:p14="http://schemas.microsoft.com/office/powerpoint/2010/main" val="2881656355"/>
              </p:ext>
            </p:extLst>
          </p:nvPr>
        </p:nvGraphicFramePr>
        <p:xfrm>
          <a:off x="410705" y="5522913"/>
          <a:ext cx="3286387" cy="1220243"/>
        </p:xfrm>
        <a:graphic>
          <a:graphicData uri="http://schemas.openxmlformats.org/presentationml/2006/ole">
            <mc:AlternateContent xmlns:mc="http://schemas.openxmlformats.org/markup-compatibility/2006">
              <mc:Choice xmlns:v="urn:schemas-microsoft-com:vml" Requires="v">
                <p:oleObj spid="_x0000_s224510" name="Equation" r:id="rId17" imgW="1257120" imgH="469800" progId="Equation.3">
                  <p:embed/>
                </p:oleObj>
              </mc:Choice>
              <mc:Fallback>
                <p:oleObj name="Equation" r:id="rId17" imgW="1257120" imgH="469800" progId="Equation.3">
                  <p:embed/>
                  <p:pic>
                    <p:nvPicPr>
                      <p:cNvPr id="13" name="Object 5">
                        <a:extLst>
                          <a:ext uri="{FF2B5EF4-FFF2-40B4-BE49-F238E27FC236}">
                            <a16:creationId xmlns:a16="http://schemas.microsoft.com/office/drawing/2014/main" id="{48D0D82C-223F-49F8-B387-D292F796643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705" y="5522913"/>
                        <a:ext cx="3286387" cy="1220243"/>
                      </a:xfrm>
                      <a:prstGeom prst="rect">
                        <a:avLst/>
                      </a:prstGeom>
                      <a:noFill/>
                      <a:extLst/>
                    </p:spPr>
                  </p:pic>
                </p:oleObj>
              </mc:Fallback>
            </mc:AlternateContent>
          </a:graphicData>
        </a:graphic>
      </p:graphicFrame>
      <p:graphicFrame>
        <p:nvGraphicFramePr>
          <p:cNvPr id="31" name="Object 4">
            <a:extLst>
              <a:ext uri="{FF2B5EF4-FFF2-40B4-BE49-F238E27FC236}">
                <a16:creationId xmlns:a16="http://schemas.microsoft.com/office/drawing/2014/main" id="{B67575C8-CE4F-4F03-80E4-F8D260AE247A}"/>
              </a:ext>
            </a:extLst>
          </p:cNvPr>
          <p:cNvGraphicFramePr>
            <a:graphicFrameLocks noChangeAspect="1"/>
          </p:cNvGraphicFramePr>
          <p:nvPr>
            <p:extLst>
              <p:ext uri="{D42A27DB-BD31-4B8C-83A1-F6EECF244321}">
                <p14:modId xmlns:p14="http://schemas.microsoft.com/office/powerpoint/2010/main" val="710384056"/>
              </p:ext>
            </p:extLst>
          </p:nvPr>
        </p:nvGraphicFramePr>
        <p:xfrm>
          <a:off x="3752850" y="5499100"/>
          <a:ext cx="6867525" cy="1223963"/>
        </p:xfrm>
        <a:graphic>
          <a:graphicData uri="http://schemas.openxmlformats.org/presentationml/2006/ole">
            <mc:AlternateContent xmlns:mc="http://schemas.openxmlformats.org/markup-compatibility/2006">
              <mc:Choice xmlns:v="urn:schemas-microsoft-com:vml" Requires="v">
                <p:oleObj spid="_x0000_s224511" name="Equation" r:id="rId19" imgW="2361960" imgH="419040" progId="Equation.DSMT4">
                  <p:embed/>
                </p:oleObj>
              </mc:Choice>
              <mc:Fallback>
                <p:oleObj name="Equation" r:id="rId19" imgW="2361960" imgH="419040" progId="Equation.DSMT4">
                  <p:embed/>
                  <p:pic>
                    <p:nvPicPr>
                      <p:cNvPr id="14" name="Object 4">
                        <a:extLst>
                          <a:ext uri="{FF2B5EF4-FFF2-40B4-BE49-F238E27FC236}">
                            <a16:creationId xmlns:a16="http://schemas.microsoft.com/office/drawing/2014/main" id="{A6CA6C43-34CE-4AA7-926E-EEB4279CD32B}"/>
                          </a:ext>
                        </a:extLst>
                      </p:cNvPr>
                      <p:cNvPicPr>
                        <a:picLocks noChangeAspect="1" noChangeArrowheads="1"/>
                      </p:cNvPicPr>
                      <p:nvPr/>
                    </p:nvPicPr>
                    <p:blipFill>
                      <a:blip r:embed="rId20"/>
                      <a:srcRect/>
                      <a:stretch>
                        <a:fillRect/>
                      </a:stretch>
                    </p:blipFill>
                    <p:spPr bwMode="auto">
                      <a:xfrm>
                        <a:off x="3752850" y="5499100"/>
                        <a:ext cx="6867525" cy="1223963"/>
                      </a:xfrm>
                      <a:prstGeom prst="rect">
                        <a:avLst/>
                      </a:prstGeom>
                      <a:noFill/>
                      <a:extLst/>
                    </p:spPr>
                  </p:pic>
                </p:oleObj>
              </mc:Fallback>
            </mc:AlternateContent>
          </a:graphicData>
        </a:graphic>
      </p:graphicFrame>
      <p:graphicFrame>
        <p:nvGraphicFramePr>
          <p:cNvPr id="32" name="Object 3">
            <a:extLst>
              <a:ext uri="{FF2B5EF4-FFF2-40B4-BE49-F238E27FC236}">
                <a16:creationId xmlns:a16="http://schemas.microsoft.com/office/drawing/2014/main" id="{4C16BAFD-BF9B-4155-86A9-55A6AA6B9AC6}"/>
              </a:ext>
            </a:extLst>
          </p:cNvPr>
          <p:cNvGraphicFramePr>
            <a:graphicFrameLocks noChangeAspect="1"/>
          </p:cNvGraphicFramePr>
          <p:nvPr>
            <p:extLst>
              <p:ext uri="{D42A27DB-BD31-4B8C-83A1-F6EECF244321}">
                <p14:modId xmlns:p14="http://schemas.microsoft.com/office/powerpoint/2010/main" val="523743617"/>
              </p:ext>
            </p:extLst>
          </p:nvPr>
        </p:nvGraphicFramePr>
        <p:xfrm>
          <a:off x="10637838" y="5556250"/>
          <a:ext cx="1595437" cy="1111250"/>
        </p:xfrm>
        <a:graphic>
          <a:graphicData uri="http://schemas.openxmlformats.org/presentationml/2006/ole">
            <mc:AlternateContent xmlns:mc="http://schemas.openxmlformats.org/markup-compatibility/2006">
              <mc:Choice xmlns:v="urn:schemas-microsoft-com:vml" Requires="v">
                <p:oleObj spid="_x0000_s224512" name="Equation" r:id="rId21" imgW="609480" imgH="419040" progId="Equation.DSMT4">
                  <p:embed/>
                </p:oleObj>
              </mc:Choice>
              <mc:Fallback>
                <p:oleObj name="Equation" r:id="rId21" imgW="609480" imgH="419040" progId="Equation.DSMT4">
                  <p:embed/>
                  <p:pic>
                    <p:nvPicPr>
                      <p:cNvPr id="15" name="Object 3">
                        <a:extLst>
                          <a:ext uri="{FF2B5EF4-FFF2-40B4-BE49-F238E27FC236}">
                            <a16:creationId xmlns:a16="http://schemas.microsoft.com/office/drawing/2014/main" id="{7D2342F0-157F-4DC3-B729-B3737E63D290}"/>
                          </a:ext>
                        </a:extLst>
                      </p:cNvPr>
                      <p:cNvPicPr>
                        <a:picLocks noChangeAspect="1" noChangeArrowheads="1"/>
                      </p:cNvPicPr>
                      <p:nvPr/>
                    </p:nvPicPr>
                    <p:blipFill>
                      <a:blip r:embed="rId22"/>
                      <a:srcRect/>
                      <a:stretch>
                        <a:fillRect/>
                      </a:stretch>
                    </p:blipFill>
                    <p:spPr bwMode="auto">
                      <a:xfrm>
                        <a:off x="10637838" y="5556250"/>
                        <a:ext cx="1595437"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8">
            <a:extLst>
              <a:ext uri="{FF2B5EF4-FFF2-40B4-BE49-F238E27FC236}">
                <a16:creationId xmlns:a16="http://schemas.microsoft.com/office/drawing/2014/main" id="{9B02E835-B3DA-44E0-918F-A766FB2E5996}"/>
              </a:ext>
            </a:extLst>
          </p:cNvPr>
          <p:cNvSpPr>
            <a:spLocks noChangeArrowheads="1"/>
          </p:cNvSpPr>
          <p:nvPr/>
        </p:nvSpPr>
        <p:spPr bwMode="auto">
          <a:xfrm>
            <a:off x="744503" y="4495453"/>
            <a:ext cx="27738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C00000"/>
                </a:solidFill>
                <a:latin typeface="Times New Roman" panose="02020603050405020304" pitchFamily="18" charset="0"/>
                <a:cs typeface="Times New Roman" panose="02020603050405020304" pitchFamily="18" charset="0"/>
              </a:rPr>
              <a:t>∴  </a:t>
            </a:r>
            <a:r>
              <a:rPr lang="zh-CN" altLang="en-US" sz="2800" b="1" dirty="0">
                <a:solidFill>
                  <a:srgbClr val="C00000"/>
                </a:solidFill>
                <a:latin typeface="Times New Roman" panose="02020603050405020304" pitchFamily="18" charset="0"/>
                <a:cs typeface="Times New Roman" panose="02020603050405020304" pitchFamily="18" charset="0"/>
              </a:rPr>
              <a:t>动量和动能的平均值分别为</a:t>
            </a:r>
            <a:endParaRPr lang="zh-CN" altLang="en-US" sz="2000" b="1" dirty="0">
              <a:solidFill>
                <a:srgbClr val="C00000"/>
              </a:solidFill>
              <a:latin typeface="Calibri" panose="020F0502020204030204" pitchFamily="34" charset="0"/>
            </a:endParaRPr>
          </a:p>
        </p:txBody>
      </p:sp>
      <p:graphicFrame>
        <p:nvGraphicFramePr>
          <p:cNvPr id="34" name="Object 13">
            <a:extLst>
              <a:ext uri="{FF2B5EF4-FFF2-40B4-BE49-F238E27FC236}">
                <a16:creationId xmlns:a16="http://schemas.microsoft.com/office/drawing/2014/main" id="{3B0915B1-E7D7-4EAC-B741-BFB631C0D1E1}"/>
              </a:ext>
            </a:extLst>
          </p:cNvPr>
          <p:cNvGraphicFramePr>
            <a:graphicFrameLocks noChangeAspect="1"/>
          </p:cNvGraphicFramePr>
          <p:nvPr>
            <p:extLst>
              <p:ext uri="{D42A27DB-BD31-4B8C-83A1-F6EECF244321}">
                <p14:modId xmlns:p14="http://schemas.microsoft.com/office/powerpoint/2010/main" val="2349326740"/>
              </p:ext>
            </p:extLst>
          </p:nvPr>
        </p:nvGraphicFramePr>
        <p:xfrm>
          <a:off x="3487298" y="4667951"/>
          <a:ext cx="2289175" cy="981075"/>
        </p:xfrm>
        <a:graphic>
          <a:graphicData uri="http://schemas.openxmlformats.org/presentationml/2006/ole">
            <mc:AlternateContent xmlns:mc="http://schemas.openxmlformats.org/markup-compatibility/2006">
              <mc:Choice xmlns:v="urn:schemas-microsoft-com:vml" Requires="v">
                <p:oleObj spid="_x0000_s224513" name="Equation" r:id="rId23" imgW="799920" imgH="342720" progId="Equation.3">
                  <p:embed/>
                </p:oleObj>
              </mc:Choice>
              <mc:Fallback>
                <p:oleObj name="Equation" r:id="rId23" imgW="799920" imgH="342720" progId="Equation.3">
                  <p:embed/>
                  <p:pic>
                    <p:nvPicPr>
                      <p:cNvPr id="17" name="Object 13">
                        <a:extLst>
                          <a:ext uri="{FF2B5EF4-FFF2-40B4-BE49-F238E27FC236}">
                            <a16:creationId xmlns:a16="http://schemas.microsoft.com/office/drawing/2014/main" id="{435264F0-15CF-4FEB-B6EB-A2E26D692BA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87298" y="4667951"/>
                        <a:ext cx="22891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14">
            <a:extLst>
              <a:ext uri="{FF2B5EF4-FFF2-40B4-BE49-F238E27FC236}">
                <a16:creationId xmlns:a16="http://schemas.microsoft.com/office/drawing/2014/main" id="{41696A0E-8529-42F4-842E-3C0BFA641B5B}"/>
              </a:ext>
            </a:extLst>
          </p:cNvPr>
          <p:cNvGraphicFramePr>
            <a:graphicFrameLocks noChangeAspect="1"/>
          </p:cNvGraphicFramePr>
          <p:nvPr>
            <p:extLst>
              <p:ext uri="{D42A27DB-BD31-4B8C-83A1-F6EECF244321}">
                <p14:modId xmlns:p14="http://schemas.microsoft.com/office/powerpoint/2010/main" val="3970813995"/>
              </p:ext>
            </p:extLst>
          </p:nvPr>
        </p:nvGraphicFramePr>
        <p:xfrm>
          <a:off x="5665663" y="4547512"/>
          <a:ext cx="5038725" cy="1008063"/>
        </p:xfrm>
        <a:graphic>
          <a:graphicData uri="http://schemas.openxmlformats.org/presentationml/2006/ole">
            <mc:AlternateContent xmlns:mc="http://schemas.openxmlformats.org/markup-compatibility/2006">
              <mc:Choice xmlns:v="urn:schemas-microsoft-com:vml" Requires="v">
                <p:oleObj spid="_x0000_s224514" name="Equation" r:id="rId25" imgW="1968480" imgH="393480" progId="Equation.3">
                  <p:embed/>
                </p:oleObj>
              </mc:Choice>
              <mc:Fallback>
                <p:oleObj name="Equation" r:id="rId25" imgW="1968480" imgH="393480" progId="Equation.3">
                  <p:embed/>
                  <p:pic>
                    <p:nvPicPr>
                      <p:cNvPr id="18" name="Object 14">
                        <a:extLst>
                          <a:ext uri="{FF2B5EF4-FFF2-40B4-BE49-F238E27FC236}">
                            <a16:creationId xmlns:a16="http://schemas.microsoft.com/office/drawing/2014/main" id="{0DD4D0FB-A19B-48D8-9B7B-5C1E8B87A1C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65663" y="4547512"/>
                        <a:ext cx="503872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对象 35">
            <a:extLst>
              <a:ext uri="{FF2B5EF4-FFF2-40B4-BE49-F238E27FC236}">
                <a16:creationId xmlns:a16="http://schemas.microsoft.com/office/drawing/2014/main" id="{0811071E-1AE6-45A4-A88E-158EA2940D8C}"/>
              </a:ext>
            </a:extLst>
          </p:cNvPr>
          <p:cNvGraphicFramePr>
            <a:graphicFrameLocks noChangeAspect="1"/>
          </p:cNvGraphicFramePr>
          <p:nvPr>
            <p:extLst>
              <p:ext uri="{D42A27DB-BD31-4B8C-83A1-F6EECF244321}">
                <p14:modId xmlns:p14="http://schemas.microsoft.com/office/powerpoint/2010/main" val="3159612022"/>
              </p:ext>
            </p:extLst>
          </p:nvPr>
        </p:nvGraphicFramePr>
        <p:xfrm>
          <a:off x="75199" y="1024243"/>
          <a:ext cx="2170113" cy="1046163"/>
        </p:xfrm>
        <a:graphic>
          <a:graphicData uri="http://schemas.openxmlformats.org/presentationml/2006/ole">
            <mc:AlternateContent xmlns:mc="http://schemas.openxmlformats.org/markup-compatibility/2006">
              <mc:Choice xmlns:v="urn:schemas-microsoft-com:vml" Requires="v">
                <p:oleObj spid="_x0000_s224515" name="Equation" r:id="rId27" imgW="761760" imgH="368280" progId="Equation.DSMT4">
                  <p:embed/>
                </p:oleObj>
              </mc:Choice>
              <mc:Fallback>
                <p:oleObj name="Equation" r:id="rId27" imgW="761760" imgH="368280" progId="Equation.DSMT4">
                  <p:embed/>
                  <p:pic>
                    <p:nvPicPr>
                      <p:cNvPr id="57" name="对象 56">
                        <a:extLst>
                          <a:ext uri="{FF2B5EF4-FFF2-40B4-BE49-F238E27FC236}">
                            <a16:creationId xmlns:a16="http://schemas.microsoft.com/office/drawing/2014/main" id="{D0C90D0A-7F0D-414C-BA5F-5837BC697814}"/>
                          </a:ext>
                        </a:extLst>
                      </p:cNvPr>
                      <p:cNvPicPr>
                        <a:picLocks noChangeAspect="1" noChangeArrowheads="1"/>
                      </p:cNvPicPr>
                      <p:nvPr/>
                    </p:nvPicPr>
                    <p:blipFill>
                      <a:blip r:embed="rId28"/>
                      <a:srcRect/>
                      <a:stretch>
                        <a:fillRect/>
                      </a:stretch>
                    </p:blipFill>
                    <p:spPr bwMode="auto">
                      <a:xfrm>
                        <a:off x="75199" y="1024243"/>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12661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down)">
                                      <p:cBhvr>
                                        <p:cTn id="14" dur="500"/>
                                        <p:tgtEl>
                                          <p:spTgt spid="2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1000"/>
                                        <p:tgtEl>
                                          <p:spTgt spid="34"/>
                                        </p:tgtEl>
                                      </p:cBhvr>
                                    </p:animEffect>
                                    <p:anim calcmode="lin" valueType="num">
                                      <p:cBhvr>
                                        <p:cTn id="66" dur="1000" fill="hold"/>
                                        <p:tgtEl>
                                          <p:spTgt spid="34"/>
                                        </p:tgtEl>
                                        <p:attrNameLst>
                                          <p:attrName>ppt_x</p:attrName>
                                        </p:attrNameLst>
                                      </p:cBhvr>
                                      <p:tavLst>
                                        <p:tav tm="0">
                                          <p:val>
                                            <p:strVal val="#ppt_x"/>
                                          </p:val>
                                        </p:tav>
                                        <p:tav tm="100000">
                                          <p:val>
                                            <p:strVal val="#ppt_x"/>
                                          </p:val>
                                        </p:tav>
                                      </p:tavLst>
                                    </p:anim>
                                    <p:anim calcmode="lin" valueType="num">
                                      <p:cBhvr>
                                        <p:cTn id="6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circle(in)">
                                      <p:cBhvr>
                                        <p:cTn id="72" dur="20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Effect transition="in" filter="fade">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p:cTn id="91" dur="1000" fill="hold"/>
                                        <p:tgtEl>
                                          <p:spTgt spid="32"/>
                                        </p:tgtEl>
                                        <p:attrNameLst>
                                          <p:attrName>ppt_w</p:attrName>
                                        </p:attrNameLst>
                                      </p:cBhvr>
                                      <p:tavLst>
                                        <p:tav tm="0">
                                          <p:val>
                                            <p:fltVal val="0"/>
                                          </p:val>
                                        </p:tav>
                                        <p:tav tm="100000">
                                          <p:val>
                                            <p:strVal val="#ppt_w"/>
                                          </p:val>
                                        </p:tav>
                                      </p:tavLst>
                                    </p:anim>
                                    <p:anim calcmode="lin" valueType="num">
                                      <p:cBhvr>
                                        <p:cTn id="92" dur="1000" fill="hold"/>
                                        <p:tgtEl>
                                          <p:spTgt spid="32"/>
                                        </p:tgtEl>
                                        <p:attrNameLst>
                                          <p:attrName>ppt_h</p:attrName>
                                        </p:attrNameLst>
                                      </p:cBhvr>
                                      <p:tavLst>
                                        <p:tav tm="0">
                                          <p:val>
                                            <p:fltVal val="0"/>
                                          </p:val>
                                        </p:tav>
                                        <p:tav tm="100000">
                                          <p:val>
                                            <p:strVal val="#ppt_h"/>
                                          </p:val>
                                        </p:tav>
                                      </p:tavLst>
                                    </p:anim>
                                    <p:anim calcmode="lin" valueType="num">
                                      <p:cBhvr>
                                        <p:cTn id="93" dur="1000" fill="hold"/>
                                        <p:tgtEl>
                                          <p:spTgt spid="32"/>
                                        </p:tgtEl>
                                        <p:attrNameLst>
                                          <p:attrName>style.rotation</p:attrName>
                                        </p:attrNameLst>
                                      </p:cBhvr>
                                      <p:tavLst>
                                        <p:tav tm="0">
                                          <p:val>
                                            <p:fltVal val="90"/>
                                          </p:val>
                                        </p:tav>
                                        <p:tav tm="100000">
                                          <p:val>
                                            <p:fltVal val="0"/>
                                          </p:val>
                                        </p:tav>
                                      </p:tavLst>
                                    </p:anim>
                                    <p:animEffect transition="in" filter="fade">
                                      <p:cBhvr>
                                        <p:cTn id="9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7" grpId="0"/>
      <p:bldP spid="28" grpId="0"/>
      <p:bldP spid="3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9DCF6C-AEC5-4D87-8694-D096EAF13AE7}"/>
              </a:ext>
            </a:extLst>
          </p:cNvPr>
          <p:cNvSpPr/>
          <p:nvPr/>
        </p:nvSpPr>
        <p:spPr>
          <a:xfrm>
            <a:off x="1078522" y="141664"/>
            <a:ext cx="8958776" cy="747384"/>
          </a:xfrm>
          <a:prstGeom prst="rect">
            <a:avLst/>
          </a:prstGeom>
        </p:spPr>
        <p:txBody>
          <a:bodyPr wrap="square">
            <a:spAutoFit/>
          </a:bodyPr>
          <a:lstStyle/>
          <a:p>
            <a:pPr algn="just">
              <a:lnSpc>
                <a:spcPct val="173000"/>
              </a:lnSpc>
              <a:spcBef>
                <a:spcPts val="1300"/>
              </a:spcBef>
              <a:spcAft>
                <a:spcPts val="1300"/>
              </a:spcAft>
            </a:pPr>
            <a:r>
              <a:rPr lang="zh-CN" altLang="en-US" sz="2800" b="1" kern="100" dirty="0">
                <a:solidFill>
                  <a:srgbClr val="FF0000"/>
                </a:solidFill>
                <a:latin typeface="+mn-ea"/>
                <a:cs typeface="Times New Roman" panose="02020603050405020304" pitchFamily="18" charset="0"/>
              </a:rPr>
              <a:t>六、</a:t>
            </a:r>
            <a:r>
              <a:rPr lang="zh-CN" altLang="zh-CN" sz="2800" b="1" kern="100" dirty="0">
                <a:solidFill>
                  <a:srgbClr val="FF0000"/>
                </a:solidFill>
                <a:latin typeface="+mn-ea"/>
                <a:cs typeface="Times New Roman" panose="02020603050405020304" pitchFamily="18" charset="0"/>
              </a:rPr>
              <a:t>基本</a:t>
            </a:r>
            <a:r>
              <a:rPr lang="zh-CN" altLang="en-US" sz="2800" b="1" kern="100" dirty="0">
                <a:solidFill>
                  <a:srgbClr val="FF0000"/>
                </a:solidFill>
                <a:latin typeface="+mn-ea"/>
                <a:cs typeface="Times New Roman" panose="02020603050405020304" pitchFamily="18" charset="0"/>
              </a:rPr>
              <a:t>假设</a:t>
            </a:r>
            <a:r>
              <a:rPr lang="en-US" altLang="zh-CN" sz="2800" b="1" kern="100" dirty="0">
                <a:solidFill>
                  <a:srgbClr val="FF0000"/>
                </a:solidFill>
                <a:latin typeface="+mn-ea"/>
                <a:cs typeface="Times New Roman" panose="02020603050405020304" pitchFamily="18" charset="0"/>
              </a:rPr>
              <a:t>6</a:t>
            </a:r>
            <a:r>
              <a:rPr lang="zh-CN" altLang="zh-CN" sz="2800" b="1" kern="100" dirty="0">
                <a:solidFill>
                  <a:srgbClr val="FF0000"/>
                </a:solidFill>
                <a:latin typeface="+mn-ea"/>
                <a:cs typeface="Times New Roman" panose="02020603050405020304" pitchFamily="18" charset="0"/>
              </a:rPr>
              <a:t>：</a:t>
            </a:r>
            <a:r>
              <a:rPr lang="zh-CN" altLang="zh-CN" sz="2800" b="1" dirty="0">
                <a:solidFill>
                  <a:srgbClr val="3333FF"/>
                </a:solidFill>
                <a:latin typeface="+mn-ea"/>
              </a:rPr>
              <a:t>同类粒子的不可分辨性原理</a:t>
            </a:r>
            <a:endParaRPr lang="zh-CN" altLang="zh-CN" sz="2800" b="1" kern="100" dirty="0">
              <a:solidFill>
                <a:srgbClr val="3333FF"/>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809BFEE9-D100-4DEB-BC1A-23C4EC3B15BC}"/>
              </a:ext>
            </a:extLst>
          </p:cNvPr>
          <p:cNvSpPr/>
          <p:nvPr/>
        </p:nvSpPr>
        <p:spPr>
          <a:xfrm>
            <a:off x="1472418" y="1058985"/>
            <a:ext cx="8424203" cy="1384995"/>
          </a:xfrm>
          <a:prstGeom prst="rect">
            <a:avLst/>
          </a:prstGeom>
        </p:spPr>
        <p:txBody>
          <a:bodyPr wrap="square">
            <a:spAutoFit/>
          </a:bodyPr>
          <a:lstStyle/>
          <a:p>
            <a:r>
              <a:rPr lang="zh-CN" altLang="zh-CN" sz="2800" b="1" dirty="0">
                <a:solidFill>
                  <a:srgbClr val="3333FF"/>
                </a:solidFill>
                <a:latin typeface="+mn-ea"/>
              </a:rPr>
              <a:t>同类粒子的不可分辨性原理</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在量子力学中，内禀属性完全相同的粒子是不可分辨的，对任意两个这样的粒子进行交换，不会改变系统的状态</a:t>
            </a:r>
            <a:r>
              <a:rPr lang="zh-CN" altLang="en-US"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009900"/>
              </a:solidFill>
            </a:endParaRPr>
          </a:p>
        </p:txBody>
      </p:sp>
      <p:sp>
        <p:nvSpPr>
          <p:cNvPr id="146" name="矩形 145">
            <a:extLst>
              <a:ext uri="{FF2B5EF4-FFF2-40B4-BE49-F238E27FC236}">
                <a16:creationId xmlns:a16="http://schemas.microsoft.com/office/drawing/2014/main" id="{FD695069-0D7F-43A9-8F7B-C98181AC140C}"/>
              </a:ext>
            </a:extLst>
          </p:cNvPr>
          <p:cNvSpPr/>
          <p:nvPr/>
        </p:nvSpPr>
        <p:spPr>
          <a:xfrm>
            <a:off x="380573" y="5188865"/>
            <a:ext cx="6490551" cy="523220"/>
          </a:xfrm>
          <a:prstGeom prst="rect">
            <a:avLst/>
          </a:prstGeom>
        </p:spPr>
        <p:txBody>
          <a:bodyPr wrap="square">
            <a:spAutoFit/>
          </a:bodyPr>
          <a:lstStyle/>
          <a:p>
            <a:r>
              <a:rPr lang="zh-CN"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粒子在空间运动所经过的路迹称为轨道。</a:t>
            </a:r>
            <a:endParaRPr lang="zh-CN" altLang="en-US" sz="2800" b="1" dirty="0">
              <a:solidFill>
                <a:srgbClr val="009900"/>
              </a:solidFill>
            </a:endParaRPr>
          </a:p>
        </p:txBody>
      </p:sp>
      <p:sp>
        <p:nvSpPr>
          <p:cNvPr id="147" name="Freeform 15">
            <a:extLst>
              <a:ext uri="{FF2B5EF4-FFF2-40B4-BE49-F238E27FC236}">
                <a16:creationId xmlns:a16="http://schemas.microsoft.com/office/drawing/2014/main" id="{2A73C94A-8A8D-4155-9CC4-BCC02E6C2DBC}"/>
              </a:ext>
            </a:extLst>
          </p:cNvPr>
          <p:cNvSpPr>
            <a:spLocks/>
          </p:cNvSpPr>
          <p:nvPr/>
        </p:nvSpPr>
        <p:spPr bwMode="auto">
          <a:xfrm>
            <a:off x="7274619" y="4254559"/>
            <a:ext cx="3457575" cy="865187"/>
          </a:xfrm>
          <a:custGeom>
            <a:avLst/>
            <a:gdLst>
              <a:gd name="T0" fmla="*/ 0 w 2178"/>
              <a:gd name="T1" fmla="*/ 2147483646 h 545"/>
              <a:gd name="T2" fmla="*/ 2147483646 w 2178"/>
              <a:gd name="T3" fmla="*/ 2147483646 h 545"/>
              <a:gd name="T4" fmla="*/ 2147483646 w 2178"/>
              <a:gd name="T5" fmla="*/ 2147483646 h 545"/>
              <a:gd name="T6" fmla="*/ 2147483646 w 2178"/>
              <a:gd name="T7" fmla="*/ 2147483646 h 545"/>
              <a:gd name="T8" fmla="*/ 2147483646 w 2178"/>
              <a:gd name="T9" fmla="*/ 2147483646 h 545"/>
              <a:gd name="T10" fmla="*/ 0 60000 65536"/>
              <a:gd name="T11" fmla="*/ 0 60000 65536"/>
              <a:gd name="T12" fmla="*/ 0 60000 65536"/>
              <a:gd name="T13" fmla="*/ 0 60000 65536"/>
              <a:gd name="T14" fmla="*/ 0 60000 65536"/>
              <a:gd name="T15" fmla="*/ 0 w 2178"/>
              <a:gd name="T16" fmla="*/ 0 h 545"/>
              <a:gd name="T17" fmla="*/ 2178 w 2178"/>
              <a:gd name="T18" fmla="*/ 545 h 545"/>
            </a:gdLst>
            <a:ahLst/>
            <a:cxnLst>
              <a:cxn ang="T10">
                <a:pos x="T0" y="T1"/>
              </a:cxn>
              <a:cxn ang="T11">
                <a:pos x="T2" y="T3"/>
              </a:cxn>
              <a:cxn ang="T12">
                <a:pos x="T4" y="T5"/>
              </a:cxn>
              <a:cxn ang="T13">
                <a:pos x="T6" y="T7"/>
              </a:cxn>
              <a:cxn ang="T14">
                <a:pos x="T8" y="T9"/>
              </a:cxn>
            </a:cxnLst>
            <a:rect l="T15" t="T16" r="T17" b="T18"/>
            <a:pathLst>
              <a:path w="2178" h="545">
                <a:moveTo>
                  <a:pt x="0" y="234"/>
                </a:moveTo>
                <a:cubicBezTo>
                  <a:pt x="94" y="117"/>
                  <a:pt x="189" y="0"/>
                  <a:pt x="318" y="8"/>
                </a:cubicBezTo>
                <a:cubicBezTo>
                  <a:pt x="447" y="16"/>
                  <a:pt x="591" y="197"/>
                  <a:pt x="772" y="280"/>
                </a:cubicBezTo>
                <a:cubicBezTo>
                  <a:pt x="953" y="363"/>
                  <a:pt x="1173" y="469"/>
                  <a:pt x="1407" y="507"/>
                </a:cubicBezTo>
                <a:cubicBezTo>
                  <a:pt x="1641" y="545"/>
                  <a:pt x="1909" y="526"/>
                  <a:pt x="2178" y="50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 name="Oval 16">
            <a:extLst>
              <a:ext uri="{FF2B5EF4-FFF2-40B4-BE49-F238E27FC236}">
                <a16:creationId xmlns:a16="http://schemas.microsoft.com/office/drawing/2014/main" id="{3E8BA7D4-03E3-419E-B5CB-FCE3B7567D9F}"/>
              </a:ext>
            </a:extLst>
          </p:cNvPr>
          <p:cNvSpPr>
            <a:spLocks noChangeAspect="1" noChangeArrowheads="1"/>
          </p:cNvSpPr>
          <p:nvPr/>
        </p:nvSpPr>
        <p:spPr bwMode="auto">
          <a:xfrm>
            <a:off x="7686326" y="4201963"/>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149" name="Line 17">
            <a:extLst>
              <a:ext uri="{FF2B5EF4-FFF2-40B4-BE49-F238E27FC236}">
                <a16:creationId xmlns:a16="http://schemas.microsoft.com/office/drawing/2014/main" id="{857B7AA0-6EA3-4866-A4BF-32DB7ED39ACE}"/>
              </a:ext>
            </a:extLst>
          </p:cNvPr>
          <p:cNvSpPr>
            <a:spLocks noChangeShapeType="1"/>
          </p:cNvSpPr>
          <p:nvPr/>
        </p:nvSpPr>
        <p:spPr bwMode="auto">
          <a:xfrm>
            <a:off x="7830958" y="4248265"/>
            <a:ext cx="534851" cy="21102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 name="Line 19">
            <a:extLst>
              <a:ext uri="{FF2B5EF4-FFF2-40B4-BE49-F238E27FC236}">
                <a16:creationId xmlns:a16="http://schemas.microsoft.com/office/drawing/2014/main" id="{E65D2256-8D3F-4609-9FED-AED21C6C51CE}"/>
              </a:ext>
            </a:extLst>
          </p:cNvPr>
          <p:cNvSpPr>
            <a:spLocks noChangeShapeType="1"/>
          </p:cNvSpPr>
          <p:nvPr/>
        </p:nvSpPr>
        <p:spPr bwMode="auto">
          <a:xfrm flipV="1">
            <a:off x="7088882" y="4344017"/>
            <a:ext cx="680244" cy="1679016"/>
          </a:xfrm>
          <a:prstGeom prst="line">
            <a:avLst/>
          </a:prstGeom>
          <a:noFill/>
          <a:ln w="38100">
            <a:solidFill>
              <a:srgbClr val="A5002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1" name="Object 20">
            <a:extLst>
              <a:ext uri="{FF2B5EF4-FFF2-40B4-BE49-F238E27FC236}">
                <a16:creationId xmlns:a16="http://schemas.microsoft.com/office/drawing/2014/main" id="{3C9AA679-A3D8-4B52-B05E-9D6EE18E68C8}"/>
              </a:ext>
            </a:extLst>
          </p:cNvPr>
          <p:cNvGraphicFramePr>
            <a:graphicFrameLocks noChangeAspect="1"/>
          </p:cNvGraphicFramePr>
          <p:nvPr>
            <p:extLst>
              <p:ext uri="{D42A27DB-BD31-4B8C-83A1-F6EECF244321}">
                <p14:modId xmlns:p14="http://schemas.microsoft.com/office/powerpoint/2010/main" val="1423459940"/>
              </p:ext>
            </p:extLst>
          </p:nvPr>
        </p:nvGraphicFramePr>
        <p:xfrm>
          <a:off x="7135488" y="4756036"/>
          <a:ext cx="342900" cy="447675"/>
        </p:xfrm>
        <a:graphic>
          <a:graphicData uri="http://schemas.openxmlformats.org/presentationml/2006/ole">
            <mc:AlternateContent xmlns:mc="http://schemas.openxmlformats.org/markup-compatibility/2006">
              <mc:Choice xmlns:v="urn:schemas-microsoft-com:vml" Requires="v">
                <p:oleObj spid="_x0000_s165877" name="公式" r:id="rId3" imgW="126780" imgH="164814" progId="Equation.3">
                  <p:embed/>
                </p:oleObj>
              </mc:Choice>
              <mc:Fallback>
                <p:oleObj name="公式" r:id="rId3" imgW="126780" imgH="164814" progId="Equation.3">
                  <p:embed/>
                  <p:pic>
                    <p:nvPicPr>
                      <p:cNvPr id="9" name="Object 20">
                        <a:extLst>
                          <a:ext uri="{FF2B5EF4-FFF2-40B4-BE49-F238E27FC236}">
                            <a16:creationId xmlns:a16="http://schemas.microsoft.com/office/drawing/2014/main" id="{69E8678F-6727-4BA2-B170-0FE1261CD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5488" y="4756036"/>
                        <a:ext cx="342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152" name="Object 22">
            <a:extLst>
              <a:ext uri="{FF2B5EF4-FFF2-40B4-BE49-F238E27FC236}">
                <a16:creationId xmlns:a16="http://schemas.microsoft.com/office/drawing/2014/main" id="{EA373984-8E62-41A5-819F-A5F71E078F0C}"/>
              </a:ext>
            </a:extLst>
          </p:cNvPr>
          <p:cNvGraphicFramePr>
            <a:graphicFrameLocks noChangeAspect="1"/>
          </p:cNvGraphicFramePr>
          <p:nvPr>
            <p:extLst>
              <p:ext uri="{D42A27DB-BD31-4B8C-83A1-F6EECF244321}">
                <p14:modId xmlns:p14="http://schemas.microsoft.com/office/powerpoint/2010/main" val="3373124959"/>
              </p:ext>
            </p:extLst>
          </p:nvPr>
        </p:nvGraphicFramePr>
        <p:xfrm>
          <a:off x="7599988" y="3779556"/>
          <a:ext cx="412750" cy="447675"/>
        </p:xfrm>
        <a:graphic>
          <a:graphicData uri="http://schemas.openxmlformats.org/presentationml/2006/ole">
            <mc:AlternateContent xmlns:mc="http://schemas.openxmlformats.org/markup-compatibility/2006">
              <mc:Choice xmlns:v="urn:schemas-microsoft-com:vml" Requires="v">
                <p:oleObj spid="_x0000_s165878" name="公式" r:id="rId5" imgW="152268" imgH="164957" progId="Equation.3">
                  <p:embed/>
                </p:oleObj>
              </mc:Choice>
              <mc:Fallback>
                <p:oleObj name="公式" r:id="rId5" imgW="152268" imgH="164957" progId="Equation.3">
                  <p:embed/>
                  <p:pic>
                    <p:nvPicPr>
                      <p:cNvPr id="10" name="Object 22">
                        <a:extLst>
                          <a:ext uri="{FF2B5EF4-FFF2-40B4-BE49-F238E27FC236}">
                            <a16:creationId xmlns:a16="http://schemas.microsoft.com/office/drawing/2014/main" id="{79551C76-B320-41D2-A174-12C1549B0D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9988" y="3779556"/>
                        <a:ext cx="412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153" name="Object 49">
            <a:extLst>
              <a:ext uri="{FF2B5EF4-FFF2-40B4-BE49-F238E27FC236}">
                <a16:creationId xmlns:a16="http://schemas.microsoft.com/office/drawing/2014/main" id="{06D2EAA1-1883-464F-B1B4-31E1E2A41751}"/>
              </a:ext>
            </a:extLst>
          </p:cNvPr>
          <p:cNvGraphicFramePr>
            <a:graphicFrameLocks noChangeAspect="1"/>
          </p:cNvGraphicFramePr>
          <p:nvPr>
            <p:extLst>
              <p:ext uri="{D42A27DB-BD31-4B8C-83A1-F6EECF244321}">
                <p14:modId xmlns:p14="http://schemas.microsoft.com/office/powerpoint/2010/main" val="1414073502"/>
              </p:ext>
            </p:extLst>
          </p:nvPr>
        </p:nvGraphicFramePr>
        <p:xfrm>
          <a:off x="6573923" y="5888260"/>
          <a:ext cx="412750" cy="481013"/>
        </p:xfrm>
        <a:graphic>
          <a:graphicData uri="http://schemas.openxmlformats.org/presentationml/2006/ole">
            <mc:AlternateContent xmlns:mc="http://schemas.openxmlformats.org/markup-compatibility/2006">
              <mc:Choice xmlns:v="urn:schemas-microsoft-com:vml" Requires="v">
                <p:oleObj spid="_x0000_s165879" name="公式" r:id="rId7" imgW="152202" imgH="177569" progId="Equation.3">
                  <p:embed/>
                </p:oleObj>
              </mc:Choice>
              <mc:Fallback>
                <p:oleObj name="公式" r:id="rId7" imgW="152202" imgH="177569" progId="Equation.3">
                  <p:embed/>
                  <p:pic>
                    <p:nvPicPr>
                      <p:cNvPr id="11" name="Object 49">
                        <a:extLst>
                          <a:ext uri="{FF2B5EF4-FFF2-40B4-BE49-F238E27FC236}">
                            <a16:creationId xmlns:a16="http://schemas.microsoft.com/office/drawing/2014/main" id="{AAC2DF2A-8E75-4C0A-B667-617937A351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3923" y="5888260"/>
                        <a:ext cx="4127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54" name="Oval 50">
            <a:extLst>
              <a:ext uri="{FF2B5EF4-FFF2-40B4-BE49-F238E27FC236}">
                <a16:creationId xmlns:a16="http://schemas.microsoft.com/office/drawing/2014/main" id="{7F775571-7F71-4F3E-84D6-E1827B223299}"/>
              </a:ext>
            </a:extLst>
          </p:cNvPr>
          <p:cNvSpPr>
            <a:spLocks noChangeAspect="1" noChangeArrowheads="1"/>
          </p:cNvSpPr>
          <p:nvPr/>
        </p:nvSpPr>
        <p:spPr bwMode="auto">
          <a:xfrm>
            <a:off x="7019031" y="5994458"/>
            <a:ext cx="93662" cy="9366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nvGrpSpPr>
          <p:cNvPr id="155" name="Group 5">
            <a:extLst>
              <a:ext uri="{FF2B5EF4-FFF2-40B4-BE49-F238E27FC236}">
                <a16:creationId xmlns:a16="http://schemas.microsoft.com/office/drawing/2014/main" id="{7BB5B652-6637-4DBA-9527-C32EA40CD646}"/>
              </a:ext>
            </a:extLst>
          </p:cNvPr>
          <p:cNvGrpSpPr>
            <a:grpSpLocks/>
          </p:cNvGrpSpPr>
          <p:nvPr/>
        </p:nvGrpSpPr>
        <p:grpSpPr bwMode="auto">
          <a:xfrm>
            <a:off x="7326241" y="2613917"/>
            <a:ext cx="913745" cy="1188715"/>
            <a:chOff x="1392" y="288"/>
            <a:chExt cx="944" cy="1044"/>
          </a:xfrm>
        </p:grpSpPr>
        <p:grpSp>
          <p:nvGrpSpPr>
            <p:cNvPr id="156" name="Group 34">
              <a:extLst>
                <a:ext uri="{FF2B5EF4-FFF2-40B4-BE49-F238E27FC236}">
                  <a16:creationId xmlns:a16="http://schemas.microsoft.com/office/drawing/2014/main" id="{08606F69-DE5E-4F65-9C85-4EF1990A7B37}"/>
                </a:ext>
              </a:extLst>
            </p:cNvPr>
            <p:cNvGrpSpPr>
              <a:grpSpLocks/>
            </p:cNvGrpSpPr>
            <p:nvPr/>
          </p:nvGrpSpPr>
          <p:grpSpPr bwMode="auto">
            <a:xfrm>
              <a:off x="1392" y="288"/>
              <a:ext cx="801" cy="1044"/>
              <a:chOff x="592" y="240"/>
              <a:chExt cx="801" cy="1044"/>
            </a:xfrm>
          </p:grpSpPr>
          <p:sp>
            <p:nvSpPr>
              <p:cNvPr id="180" name="Rectangle 35">
                <a:extLst>
                  <a:ext uri="{FF2B5EF4-FFF2-40B4-BE49-F238E27FC236}">
                    <a16:creationId xmlns:a16="http://schemas.microsoft.com/office/drawing/2014/main" id="{DCB7F3E4-8E0E-40E8-BD77-5EB48B7AF8D5}"/>
                  </a:ext>
                </a:extLst>
              </p:cNvPr>
              <p:cNvSpPr>
                <a:spLocks noChangeArrowheads="1"/>
              </p:cNvSpPr>
              <p:nvPr/>
            </p:nvSpPr>
            <p:spPr bwMode="auto">
              <a:xfrm>
                <a:off x="720" y="716"/>
                <a:ext cx="469"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r>
                  <a:rPr lang="en-US" altLang="zh-CN" sz="3600" b="0">
                    <a:solidFill>
                      <a:schemeClr val="tx1"/>
                    </a:solidFill>
                    <a:latin typeface="Bookman Old Style" panose="02050604050505020204" pitchFamily="18" charset="0"/>
                  </a:rPr>
                  <a:t>a</a:t>
                </a:r>
              </a:p>
            </p:txBody>
          </p:sp>
          <p:sp>
            <p:nvSpPr>
              <p:cNvPr id="181" name="Freeform 36">
                <a:extLst>
                  <a:ext uri="{FF2B5EF4-FFF2-40B4-BE49-F238E27FC236}">
                    <a16:creationId xmlns:a16="http://schemas.microsoft.com/office/drawing/2014/main" id="{C0FD6DD2-F452-4EE6-8E9F-F718FDB1D8DF}"/>
                  </a:ext>
                </a:extLst>
              </p:cNvPr>
              <p:cNvSpPr>
                <a:spLocks/>
              </p:cNvSpPr>
              <p:nvPr/>
            </p:nvSpPr>
            <p:spPr bwMode="auto">
              <a:xfrm>
                <a:off x="968" y="880"/>
                <a:ext cx="425" cy="313"/>
              </a:xfrm>
              <a:custGeom>
                <a:avLst/>
                <a:gdLst>
                  <a:gd name="T0" fmla="*/ 0 w 425"/>
                  <a:gd name="T1" fmla="*/ 3 h 313"/>
                  <a:gd name="T2" fmla="*/ 38 w 425"/>
                  <a:gd name="T3" fmla="*/ 9 h 313"/>
                  <a:gd name="T4" fmla="*/ 67 w 425"/>
                  <a:gd name="T5" fmla="*/ 0 h 313"/>
                  <a:gd name="T6" fmla="*/ 94 w 425"/>
                  <a:gd name="T7" fmla="*/ 0 h 313"/>
                  <a:gd name="T8" fmla="*/ 122 w 425"/>
                  <a:gd name="T9" fmla="*/ 8 h 313"/>
                  <a:gd name="T10" fmla="*/ 151 w 425"/>
                  <a:gd name="T11" fmla="*/ 25 h 313"/>
                  <a:gd name="T12" fmla="*/ 179 w 425"/>
                  <a:gd name="T13" fmla="*/ 33 h 313"/>
                  <a:gd name="T14" fmla="*/ 207 w 425"/>
                  <a:gd name="T15" fmla="*/ 50 h 313"/>
                  <a:gd name="T16" fmla="*/ 217 w 425"/>
                  <a:gd name="T17" fmla="*/ 76 h 313"/>
                  <a:gd name="T18" fmla="*/ 245 w 425"/>
                  <a:gd name="T19" fmla="*/ 93 h 313"/>
                  <a:gd name="T20" fmla="*/ 255 w 425"/>
                  <a:gd name="T21" fmla="*/ 119 h 313"/>
                  <a:gd name="T22" fmla="*/ 274 w 425"/>
                  <a:gd name="T23" fmla="*/ 145 h 313"/>
                  <a:gd name="T24" fmla="*/ 302 w 425"/>
                  <a:gd name="T25" fmla="*/ 153 h 313"/>
                  <a:gd name="T26" fmla="*/ 330 w 425"/>
                  <a:gd name="T27" fmla="*/ 144 h 313"/>
                  <a:gd name="T28" fmla="*/ 358 w 425"/>
                  <a:gd name="T29" fmla="*/ 144 h 313"/>
                  <a:gd name="T30" fmla="*/ 386 w 425"/>
                  <a:gd name="T31" fmla="*/ 143 h 313"/>
                  <a:gd name="T32" fmla="*/ 414 w 425"/>
                  <a:gd name="T33" fmla="*/ 143 h 313"/>
                  <a:gd name="T34" fmla="*/ 424 w 425"/>
                  <a:gd name="T35" fmla="*/ 168 h 313"/>
                  <a:gd name="T36" fmla="*/ 396 w 425"/>
                  <a:gd name="T37" fmla="*/ 187 h 313"/>
                  <a:gd name="T38" fmla="*/ 368 w 425"/>
                  <a:gd name="T39" fmla="*/ 204 h 313"/>
                  <a:gd name="T40" fmla="*/ 341 w 425"/>
                  <a:gd name="T41" fmla="*/ 222 h 313"/>
                  <a:gd name="T42" fmla="*/ 313 w 425"/>
                  <a:gd name="T43" fmla="*/ 232 h 313"/>
                  <a:gd name="T44" fmla="*/ 285 w 425"/>
                  <a:gd name="T45" fmla="*/ 249 h 313"/>
                  <a:gd name="T46" fmla="*/ 267 w 425"/>
                  <a:gd name="T47" fmla="*/ 276 h 313"/>
                  <a:gd name="T48" fmla="*/ 240 w 425"/>
                  <a:gd name="T49" fmla="*/ 302 h 313"/>
                  <a:gd name="T50" fmla="*/ 212 w 425"/>
                  <a:gd name="T51" fmla="*/ 312 h 313"/>
                  <a:gd name="T52" fmla="*/ 184 w 425"/>
                  <a:gd name="T53" fmla="*/ 286 h 313"/>
                  <a:gd name="T54" fmla="*/ 174 w 425"/>
                  <a:gd name="T55" fmla="*/ 260 h 313"/>
                  <a:gd name="T56" fmla="*/ 173 w 425"/>
                  <a:gd name="T57" fmla="*/ 234 h 313"/>
                  <a:gd name="T58" fmla="*/ 163 w 425"/>
                  <a:gd name="T59" fmla="*/ 208 h 313"/>
                  <a:gd name="T60" fmla="*/ 135 w 425"/>
                  <a:gd name="T61" fmla="*/ 191 h 313"/>
                  <a:gd name="T62" fmla="*/ 108 w 425"/>
                  <a:gd name="T63" fmla="*/ 200 h 313"/>
                  <a:gd name="T64" fmla="*/ 111 w 425"/>
                  <a:gd name="T65" fmla="*/ 202 h 3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5"/>
                  <a:gd name="T100" fmla="*/ 0 h 313"/>
                  <a:gd name="T101" fmla="*/ 425 w 425"/>
                  <a:gd name="T102" fmla="*/ 313 h 3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5" h="313">
                    <a:moveTo>
                      <a:pt x="0" y="3"/>
                    </a:moveTo>
                    <a:lnTo>
                      <a:pt x="38" y="9"/>
                    </a:lnTo>
                    <a:lnTo>
                      <a:pt x="67" y="0"/>
                    </a:lnTo>
                    <a:lnTo>
                      <a:pt x="94" y="0"/>
                    </a:lnTo>
                    <a:lnTo>
                      <a:pt x="122" y="8"/>
                    </a:lnTo>
                    <a:lnTo>
                      <a:pt x="151" y="25"/>
                    </a:lnTo>
                    <a:lnTo>
                      <a:pt x="179" y="33"/>
                    </a:lnTo>
                    <a:lnTo>
                      <a:pt x="207" y="50"/>
                    </a:lnTo>
                    <a:lnTo>
                      <a:pt x="217" y="76"/>
                    </a:lnTo>
                    <a:lnTo>
                      <a:pt x="245" y="93"/>
                    </a:lnTo>
                    <a:lnTo>
                      <a:pt x="255" y="119"/>
                    </a:lnTo>
                    <a:lnTo>
                      <a:pt x="274" y="145"/>
                    </a:lnTo>
                    <a:lnTo>
                      <a:pt x="302" y="153"/>
                    </a:lnTo>
                    <a:lnTo>
                      <a:pt x="330" y="144"/>
                    </a:lnTo>
                    <a:lnTo>
                      <a:pt x="358" y="144"/>
                    </a:lnTo>
                    <a:lnTo>
                      <a:pt x="386" y="143"/>
                    </a:lnTo>
                    <a:lnTo>
                      <a:pt x="414" y="143"/>
                    </a:lnTo>
                    <a:lnTo>
                      <a:pt x="424" y="168"/>
                    </a:lnTo>
                    <a:lnTo>
                      <a:pt x="396" y="187"/>
                    </a:lnTo>
                    <a:lnTo>
                      <a:pt x="368" y="204"/>
                    </a:lnTo>
                    <a:lnTo>
                      <a:pt x="341" y="222"/>
                    </a:lnTo>
                    <a:lnTo>
                      <a:pt x="313" y="232"/>
                    </a:lnTo>
                    <a:lnTo>
                      <a:pt x="285" y="249"/>
                    </a:lnTo>
                    <a:lnTo>
                      <a:pt x="267" y="276"/>
                    </a:lnTo>
                    <a:lnTo>
                      <a:pt x="240" y="302"/>
                    </a:lnTo>
                    <a:lnTo>
                      <a:pt x="212" y="312"/>
                    </a:lnTo>
                    <a:lnTo>
                      <a:pt x="184" y="286"/>
                    </a:lnTo>
                    <a:lnTo>
                      <a:pt x="174" y="260"/>
                    </a:lnTo>
                    <a:lnTo>
                      <a:pt x="173" y="234"/>
                    </a:lnTo>
                    <a:lnTo>
                      <a:pt x="163" y="208"/>
                    </a:lnTo>
                    <a:lnTo>
                      <a:pt x="135" y="191"/>
                    </a:lnTo>
                    <a:lnTo>
                      <a:pt x="108" y="200"/>
                    </a:lnTo>
                    <a:lnTo>
                      <a:pt x="111" y="202"/>
                    </a:lnTo>
                  </a:path>
                </a:pathLst>
              </a:custGeom>
              <a:solidFill>
                <a:schemeClr val="accent1"/>
              </a:solidFill>
              <a:ln w="12700" cap="rnd">
                <a:solidFill>
                  <a:schemeClr val="tx1"/>
                </a:solidFill>
                <a:round/>
                <a:headEnd type="none" w="sm" len="sm"/>
                <a:tailEnd type="none" w="sm" len="sm"/>
              </a:ln>
            </p:spPr>
            <p:txBody>
              <a:bodyPr/>
              <a:lstStyle/>
              <a:p>
                <a:endParaRPr lang="zh-CN" altLang="en-US"/>
              </a:p>
            </p:txBody>
          </p:sp>
          <p:sp>
            <p:nvSpPr>
              <p:cNvPr id="182" name="Freeform 37">
                <a:extLst>
                  <a:ext uri="{FF2B5EF4-FFF2-40B4-BE49-F238E27FC236}">
                    <a16:creationId xmlns:a16="http://schemas.microsoft.com/office/drawing/2014/main" id="{E56DE879-EAFA-4C6F-B0B3-6CF86780A610}"/>
                  </a:ext>
                </a:extLst>
              </p:cNvPr>
              <p:cNvSpPr>
                <a:spLocks/>
              </p:cNvSpPr>
              <p:nvPr/>
            </p:nvSpPr>
            <p:spPr bwMode="auto">
              <a:xfrm>
                <a:off x="648" y="992"/>
                <a:ext cx="490" cy="159"/>
              </a:xfrm>
              <a:custGeom>
                <a:avLst/>
                <a:gdLst>
                  <a:gd name="T0" fmla="*/ 0 w 490"/>
                  <a:gd name="T1" fmla="*/ 56 h 159"/>
                  <a:gd name="T2" fmla="*/ 41 w 490"/>
                  <a:gd name="T3" fmla="*/ 87 h 159"/>
                  <a:gd name="T4" fmla="*/ 59 w 490"/>
                  <a:gd name="T5" fmla="*/ 113 h 159"/>
                  <a:gd name="T6" fmla="*/ 87 w 490"/>
                  <a:gd name="T7" fmla="*/ 122 h 159"/>
                  <a:gd name="T8" fmla="*/ 115 w 490"/>
                  <a:gd name="T9" fmla="*/ 131 h 159"/>
                  <a:gd name="T10" fmla="*/ 143 w 490"/>
                  <a:gd name="T11" fmla="*/ 131 h 159"/>
                  <a:gd name="T12" fmla="*/ 171 w 490"/>
                  <a:gd name="T13" fmla="*/ 140 h 159"/>
                  <a:gd name="T14" fmla="*/ 199 w 490"/>
                  <a:gd name="T15" fmla="*/ 148 h 159"/>
                  <a:gd name="T16" fmla="*/ 227 w 490"/>
                  <a:gd name="T17" fmla="*/ 148 h 159"/>
                  <a:gd name="T18" fmla="*/ 255 w 490"/>
                  <a:gd name="T19" fmla="*/ 158 h 159"/>
                  <a:gd name="T20" fmla="*/ 283 w 490"/>
                  <a:gd name="T21" fmla="*/ 158 h 159"/>
                  <a:gd name="T22" fmla="*/ 311 w 490"/>
                  <a:gd name="T23" fmla="*/ 148 h 159"/>
                  <a:gd name="T24" fmla="*/ 339 w 490"/>
                  <a:gd name="T25" fmla="*/ 148 h 159"/>
                  <a:gd name="T26" fmla="*/ 368 w 490"/>
                  <a:gd name="T27" fmla="*/ 148 h 159"/>
                  <a:gd name="T28" fmla="*/ 395 w 490"/>
                  <a:gd name="T29" fmla="*/ 148 h 159"/>
                  <a:gd name="T30" fmla="*/ 424 w 490"/>
                  <a:gd name="T31" fmla="*/ 140 h 159"/>
                  <a:gd name="T32" fmla="*/ 442 w 490"/>
                  <a:gd name="T33" fmla="*/ 113 h 159"/>
                  <a:gd name="T34" fmla="*/ 461 w 490"/>
                  <a:gd name="T35" fmla="*/ 87 h 159"/>
                  <a:gd name="T36" fmla="*/ 489 w 490"/>
                  <a:gd name="T37" fmla="*/ 78 h 159"/>
                  <a:gd name="T38" fmla="*/ 480 w 490"/>
                  <a:gd name="T39" fmla="*/ 52 h 159"/>
                  <a:gd name="T40" fmla="*/ 451 w 490"/>
                  <a:gd name="T41" fmla="*/ 25 h 159"/>
                  <a:gd name="T42" fmla="*/ 424 w 490"/>
                  <a:gd name="T43" fmla="*/ 25 h 159"/>
                  <a:gd name="T44" fmla="*/ 395 w 490"/>
                  <a:gd name="T45" fmla="*/ 25 h 159"/>
                  <a:gd name="T46" fmla="*/ 368 w 490"/>
                  <a:gd name="T47" fmla="*/ 25 h 159"/>
                  <a:gd name="T48" fmla="*/ 348 w 490"/>
                  <a:gd name="T49" fmla="*/ 25 h 159"/>
                  <a:gd name="T50" fmla="*/ 273 w 490"/>
                  <a:gd name="T51" fmla="*/ 17 h 159"/>
                  <a:gd name="T52" fmla="*/ 246 w 490"/>
                  <a:gd name="T53" fmla="*/ 17 h 159"/>
                  <a:gd name="T54" fmla="*/ 209 w 490"/>
                  <a:gd name="T55" fmla="*/ 17 h 159"/>
                  <a:gd name="T56" fmla="*/ 180 w 490"/>
                  <a:gd name="T57" fmla="*/ 8 h 159"/>
                  <a:gd name="T58" fmla="*/ 143 w 490"/>
                  <a:gd name="T59" fmla="*/ 0 h 159"/>
                  <a:gd name="T60" fmla="*/ 106 w 490"/>
                  <a:gd name="T61" fmla="*/ 0 h 159"/>
                  <a:gd name="T62" fmla="*/ 78 w 490"/>
                  <a:gd name="T63" fmla="*/ 8 h 159"/>
                  <a:gd name="T64" fmla="*/ 50 w 490"/>
                  <a:gd name="T65" fmla="*/ 8 h 159"/>
                  <a:gd name="T66" fmla="*/ 22 w 490"/>
                  <a:gd name="T67" fmla="*/ 8 h 159"/>
                  <a:gd name="T68" fmla="*/ 0 w 490"/>
                  <a:gd name="T69" fmla="*/ 56 h 159"/>
                  <a:gd name="T70" fmla="*/ 0 w 490"/>
                  <a:gd name="T71" fmla="*/ 5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0"/>
                  <a:gd name="T109" fmla="*/ 0 h 159"/>
                  <a:gd name="T110" fmla="*/ 490 w 490"/>
                  <a:gd name="T111" fmla="*/ 159 h 1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0" h="159">
                    <a:moveTo>
                      <a:pt x="0" y="56"/>
                    </a:moveTo>
                    <a:lnTo>
                      <a:pt x="41" y="87"/>
                    </a:lnTo>
                    <a:lnTo>
                      <a:pt x="59" y="113"/>
                    </a:lnTo>
                    <a:lnTo>
                      <a:pt x="87" y="122"/>
                    </a:lnTo>
                    <a:lnTo>
                      <a:pt x="115" y="131"/>
                    </a:lnTo>
                    <a:lnTo>
                      <a:pt x="143" y="131"/>
                    </a:lnTo>
                    <a:lnTo>
                      <a:pt x="171" y="140"/>
                    </a:lnTo>
                    <a:lnTo>
                      <a:pt x="199" y="148"/>
                    </a:lnTo>
                    <a:lnTo>
                      <a:pt x="227" y="148"/>
                    </a:lnTo>
                    <a:lnTo>
                      <a:pt x="255" y="158"/>
                    </a:lnTo>
                    <a:lnTo>
                      <a:pt x="283" y="158"/>
                    </a:lnTo>
                    <a:lnTo>
                      <a:pt x="311" y="148"/>
                    </a:lnTo>
                    <a:lnTo>
                      <a:pt x="339" y="148"/>
                    </a:lnTo>
                    <a:lnTo>
                      <a:pt x="368" y="148"/>
                    </a:lnTo>
                    <a:lnTo>
                      <a:pt x="395" y="148"/>
                    </a:lnTo>
                    <a:lnTo>
                      <a:pt x="424" y="140"/>
                    </a:lnTo>
                    <a:lnTo>
                      <a:pt x="442" y="113"/>
                    </a:lnTo>
                    <a:lnTo>
                      <a:pt x="461" y="87"/>
                    </a:lnTo>
                    <a:lnTo>
                      <a:pt x="489" y="78"/>
                    </a:lnTo>
                    <a:lnTo>
                      <a:pt x="480" y="52"/>
                    </a:lnTo>
                    <a:lnTo>
                      <a:pt x="451" y="25"/>
                    </a:lnTo>
                    <a:lnTo>
                      <a:pt x="424" y="25"/>
                    </a:lnTo>
                    <a:lnTo>
                      <a:pt x="395" y="25"/>
                    </a:lnTo>
                    <a:lnTo>
                      <a:pt x="368" y="25"/>
                    </a:lnTo>
                    <a:lnTo>
                      <a:pt x="348" y="25"/>
                    </a:lnTo>
                    <a:lnTo>
                      <a:pt x="273" y="17"/>
                    </a:lnTo>
                    <a:lnTo>
                      <a:pt x="246" y="17"/>
                    </a:lnTo>
                    <a:lnTo>
                      <a:pt x="209" y="17"/>
                    </a:lnTo>
                    <a:lnTo>
                      <a:pt x="180" y="8"/>
                    </a:lnTo>
                    <a:lnTo>
                      <a:pt x="143" y="0"/>
                    </a:lnTo>
                    <a:lnTo>
                      <a:pt x="106" y="0"/>
                    </a:lnTo>
                    <a:lnTo>
                      <a:pt x="78" y="8"/>
                    </a:lnTo>
                    <a:lnTo>
                      <a:pt x="50" y="8"/>
                    </a:lnTo>
                    <a:lnTo>
                      <a:pt x="22" y="8"/>
                    </a:lnTo>
                    <a:lnTo>
                      <a:pt x="0" y="56"/>
                    </a:lnTo>
                  </a:path>
                </a:pathLst>
              </a:custGeom>
              <a:solidFill>
                <a:schemeClr val="accent1"/>
              </a:solidFill>
              <a:ln w="12700" cap="rnd">
                <a:solidFill>
                  <a:schemeClr val="tx1"/>
                </a:solidFill>
                <a:round/>
                <a:headEnd/>
                <a:tailEnd/>
              </a:ln>
            </p:spPr>
            <p:txBody>
              <a:bodyPr/>
              <a:lstStyle/>
              <a:p>
                <a:endParaRPr lang="zh-CN" altLang="en-US"/>
              </a:p>
            </p:txBody>
          </p:sp>
          <p:sp>
            <p:nvSpPr>
              <p:cNvPr id="183" name="Freeform 38">
                <a:extLst>
                  <a:ext uri="{FF2B5EF4-FFF2-40B4-BE49-F238E27FC236}">
                    <a16:creationId xmlns:a16="http://schemas.microsoft.com/office/drawing/2014/main" id="{3D963498-E891-4CBF-A8B6-98DCE4AFFBCE}"/>
                  </a:ext>
                </a:extLst>
              </p:cNvPr>
              <p:cNvSpPr>
                <a:spLocks/>
              </p:cNvSpPr>
              <p:nvPr/>
            </p:nvSpPr>
            <p:spPr bwMode="auto">
              <a:xfrm>
                <a:off x="592" y="555"/>
                <a:ext cx="421" cy="483"/>
              </a:xfrm>
              <a:custGeom>
                <a:avLst/>
                <a:gdLst>
                  <a:gd name="T0" fmla="*/ 114 w 421"/>
                  <a:gd name="T1" fmla="*/ 0 h 483"/>
                  <a:gd name="T2" fmla="*/ 141 w 421"/>
                  <a:gd name="T3" fmla="*/ 20 h 483"/>
                  <a:gd name="T4" fmla="*/ 168 w 421"/>
                  <a:gd name="T5" fmla="*/ 41 h 483"/>
                  <a:gd name="T6" fmla="*/ 192 w 421"/>
                  <a:gd name="T7" fmla="*/ 54 h 483"/>
                  <a:gd name="T8" fmla="*/ 272 w 421"/>
                  <a:gd name="T9" fmla="*/ 93 h 483"/>
                  <a:gd name="T10" fmla="*/ 285 w 421"/>
                  <a:gd name="T11" fmla="*/ 152 h 483"/>
                  <a:gd name="T12" fmla="*/ 295 w 421"/>
                  <a:gd name="T13" fmla="*/ 183 h 483"/>
                  <a:gd name="T14" fmla="*/ 304 w 421"/>
                  <a:gd name="T15" fmla="*/ 206 h 483"/>
                  <a:gd name="T16" fmla="*/ 310 w 421"/>
                  <a:gd name="T17" fmla="*/ 228 h 483"/>
                  <a:gd name="T18" fmla="*/ 315 w 421"/>
                  <a:gd name="T19" fmla="*/ 252 h 483"/>
                  <a:gd name="T20" fmla="*/ 314 w 421"/>
                  <a:gd name="T21" fmla="*/ 266 h 483"/>
                  <a:gd name="T22" fmla="*/ 311 w 421"/>
                  <a:gd name="T23" fmla="*/ 284 h 483"/>
                  <a:gd name="T24" fmla="*/ 313 w 421"/>
                  <a:gd name="T25" fmla="*/ 304 h 483"/>
                  <a:gd name="T26" fmla="*/ 320 w 421"/>
                  <a:gd name="T27" fmla="*/ 326 h 483"/>
                  <a:gd name="T28" fmla="*/ 337 w 421"/>
                  <a:gd name="T29" fmla="*/ 333 h 483"/>
                  <a:gd name="T30" fmla="*/ 363 w 421"/>
                  <a:gd name="T31" fmla="*/ 341 h 483"/>
                  <a:gd name="T32" fmla="*/ 380 w 421"/>
                  <a:gd name="T33" fmla="*/ 348 h 483"/>
                  <a:gd name="T34" fmla="*/ 398 w 421"/>
                  <a:gd name="T35" fmla="*/ 363 h 483"/>
                  <a:gd name="T36" fmla="*/ 409 w 421"/>
                  <a:gd name="T37" fmla="*/ 381 h 483"/>
                  <a:gd name="T38" fmla="*/ 416 w 421"/>
                  <a:gd name="T39" fmla="*/ 402 h 483"/>
                  <a:gd name="T40" fmla="*/ 420 w 421"/>
                  <a:gd name="T41" fmla="*/ 426 h 483"/>
                  <a:gd name="T42" fmla="*/ 415 w 421"/>
                  <a:gd name="T43" fmla="*/ 463 h 483"/>
                  <a:gd name="T44" fmla="*/ 99 w 421"/>
                  <a:gd name="T45" fmla="*/ 482 h 483"/>
                  <a:gd name="T46" fmla="*/ 41 w 421"/>
                  <a:gd name="T47" fmla="*/ 480 h 483"/>
                  <a:gd name="T48" fmla="*/ 30 w 421"/>
                  <a:gd name="T49" fmla="*/ 463 h 483"/>
                  <a:gd name="T50" fmla="*/ 19 w 421"/>
                  <a:gd name="T51" fmla="*/ 436 h 483"/>
                  <a:gd name="T52" fmla="*/ 10 w 421"/>
                  <a:gd name="T53" fmla="*/ 406 h 483"/>
                  <a:gd name="T54" fmla="*/ 5 w 421"/>
                  <a:gd name="T55" fmla="*/ 380 h 483"/>
                  <a:gd name="T56" fmla="*/ 1 w 421"/>
                  <a:gd name="T57" fmla="*/ 353 h 483"/>
                  <a:gd name="T58" fmla="*/ 0 w 421"/>
                  <a:gd name="T59" fmla="*/ 327 h 483"/>
                  <a:gd name="T60" fmla="*/ 4 w 421"/>
                  <a:gd name="T61" fmla="*/ 285 h 483"/>
                  <a:gd name="T62" fmla="*/ 10 w 421"/>
                  <a:gd name="T63" fmla="*/ 252 h 483"/>
                  <a:gd name="T64" fmla="*/ 20 w 421"/>
                  <a:gd name="T65" fmla="*/ 215 h 483"/>
                  <a:gd name="T66" fmla="*/ 32 w 421"/>
                  <a:gd name="T67" fmla="*/ 180 h 483"/>
                  <a:gd name="T68" fmla="*/ 44 w 421"/>
                  <a:gd name="T69" fmla="*/ 151 h 483"/>
                  <a:gd name="T70" fmla="*/ 61 w 421"/>
                  <a:gd name="T71" fmla="*/ 119 h 483"/>
                  <a:gd name="T72" fmla="*/ 82 w 421"/>
                  <a:gd name="T73" fmla="*/ 93 h 483"/>
                  <a:gd name="T74" fmla="*/ 102 w 421"/>
                  <a:gd name="T75" fmla="*/ 70 h 483"/>
                  <a:gd name="T76" fmla="*/ 115 w 421"/>
                  <a:gd name="T77" fmla="*/ 59 h 483"/>
                  <a:gd name="T78" fmla="*/ 83 w 421"/>
                  <a:gd name="T79" fmla="*/ 41 h 483"/>
                  <a:gd name="T80" fmla="*/ 114 w 421"/>
                  <a:gd name="T81" fmla="*/ 0 h 4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1"/>
                  <a:gd name="T124" fmla="*/ 0 h 483"/>
                  <a:gd name="T125" fmla="*/ 421 w 421"/>
                  <a:gd name="T126" fmla="*/ 483 h 4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1" h="483">
                    <a:moveTo>
                      <a:pt x="114" y="0"/>
                    </a:moveTo>
                    <a:lnTo>
                      <a:pt x="141" y="20"/>
                    </a:lnTo>
                    <a:lnTo>
                      <a:pt x="168" y="41"/>
                    </a:lnTo>
                    <a:lnTo>
                      <a:pt x="192" y="54"/>
                    </a:lnTo>
                    <a:lnTo>
                      <a:pt x="272" y="93"/>
                    </a:lnTo>
                    <a:lnTo>
                      <a:pt x="285" y="152"/>
                    </a:lnTo>
                    <a:lnTo>
                      <a:pt x="295" y="183"/>
                    </a:lnTo>
                    <a:lnTo>
                      <a:pt x="304" y="206"/>
                    </a:lnTo>
                    <a:lnTo>
                      <a:pt x="310" y="228"/>
                    </a:lnTo>
                    <a:lnTo>
                      <a:pt x="315" y="252"/>
                    </a:lnTo>
                    <a:lnTo>
                      <a:pt x="314" y="266"/>
                    </a:lnTo>
                    <a:lnTo>
                      <a:pt x="311" y="284"/>
                    </a:lnTo>
                    <a:lnTo>
                      <a:pt x="313" y="304"/>
                    </a:lnTo>
                    <a:lnTo>
                      <a:pt x="320" y="326"/>
                    </a:lnTo>
                    <a:lnTo>
                      <a:pt x="337" y="333"/>
                    </a:lnTo>
                    <a:lnTo>
                      <a:pt x="363" y="341"/>
                    </a:lnTo>
                    <a:lnTo>
                      <a:pt x="380" y="348"/>
                    </a:lnTo>
                    <a:lnTo>
                      <a:pt x="398" y="363"/>
                    </a:lnTo>
                    <a:lnTo>
                      <a:pt x="409" y="381"/>
                    </a:lnTo>
                    <a:lnTo>
                      <a:pt x="416" y="402"/>
                    </a:lnTo>
                    <a:lnTo>
                      <a:pt x="420" y="426"/>
                    </a:lnTo>
                    <a:lnTo>
                      <a:pt x="415" y="463"/>
                    </a:lnTo>
                    <a:lnTo>
                      <a:pt x="99" y="482"/>
                    </a:lnTo>
                    <a:lnTo>
                      <a:pt x="41" y="480"/>
                    </a:lnTo>
                    <a:lnTo>
                      <a:pt x="30" y="463"/>
                    </a:lnTo>
                    <a:lnTo>
                      <a:pt x="19" y="436"/>
                    </a:lnTo>
                    <a:lnTo>
                      <a:pt x="10" y="406"/>
                    </a:lnTo>
                    <a:lnTo>
                      <a:pt x="5" y="380"/>
                    </a:lnTo>
                    <a:lnTo>
                      <a:pt x="1" y="353"/>
                    </a:lnTo>
                    <a:lnTo>
                      <a:pt x="0" y="327"/>
                    </a:lnTo>
                    <a:lnTo>
                      <a:pt x="4" y="285"/>
                    </a:lnTo>
                    <a:lnTo>
                      <a:pt x="10" y="252"/>
                    </a:lnTo>
                    <a:lnTo>
                      <a:pt x="20" y="215"/>
                    </a:lnTo>
                    <a:lnTo>
                      <a:pt x="32" y="180"/>
                    </a:lnTo>
                    <a:lnTo>
                      <a:pt x="44" y="151"/>
                    </a:lnTo>
                    <a:lnTo>
                      <a:pt x="61" y="119"/>
                    </a:lnTo>
                    <a:lnTo>
                      <a:pt x="82" y="93"/>
                    </a:lnTo>
                    <a:lnTo>
                      <a:pt x="102" y="70"/>
                    </a:lnTo>
                    <a:lnTo>
                      <a:pt x="115" y="59"/>
                    </a:lnTo>
                    <a:lnTo>
                      <a:pt x="83" y="41"/>
                    </a:lnTo>
                    <a:lnTo>
                      <a:pt x="114" y="0"/>
                    </a:lnTo>
                  </a:path>
                </a:pathLst>
              </a:custGeom>
              <a:solidFill>
                <a:srgbClr val="FF60C0"/>
              </a:solidFill>
              <a:ln w="12700" cap="rnd">
                <a:solidFill>
                  <a:srgbClr val="000000"/>
                </a:solidFill>
                <a:round/>
                <a:headEnd/>
                <a:tailEnd/>
              </a:ln>
            </p:spPr>
            <p:txBody>
              <a:bodyPr/>
              <a:lstStyle/>
              <a:p>
                <a:endParaRPr lang="zh-CN" altLang="en-US"/>
              </a:p>
            </p:txBody>
          </p:sp>
          <p:sp>
            <p:nvSpPr>
              <p:cNvPr id="184" name="Freeform 39">
                <a:extLst>
                  <a:ext uri="{FF2B5EF4-FFF2-40B4-BE49-F238E27FC236}">
                    <a16:creationId xmlns:a16="http://schemas.microsoft.com/office/drawing/2014/main" id="{8B0A545D-8354-4B6C-B0F5-61E08D0840B6}"/>
                  </a:ext>
                </a:extLst>
              </p:cNvPr>
              <p:cNvSpPr>
                <a:spLocks/>
              </p:cNvSpPr>
              <p:nvPr/>
            </p:nvSpPr>
            <p:spPr bwMode="auto">
              <a:xfrm>
                <a:off x="707" y="551"/>
                <a:ext cx="242" cy="224"/>
              </a:xfrm>
              <a:custGeom>
                <a:avLst/>
                <a:gdLst>
                  <a:gd name="T0" fmla="*/ 165 w 242"/>
                  <a:gd name="T1" fmla="*/ 88 h 224"/>
                  <a:gd name="T2" fmla="*/ 199 w 242"/>
                  <a:gd name="T3" fmla="*/ 106 h 224"/>
                  <a:gd name="T4" fmla="*/ 208 w 242"/>
                  <a:gd name="T5" fmla="*/ 122 h 224"/>
                  <a:gd name="T6" fmla="*/ 217 w 242"/>
                  <a:gd name="T7" fmla="*/ 164 h 224"/>
                  <a:gd name="T8" fmla="*/ 230 w 242"/>
                  <a:gd name="T9" fmla="*/ 194 h 224"/>
                  <a:gd name="T10" fmla="*/ 241 w 242"/>
                  <a:gd name="T11" fmla="*/ 223 h 224"/>
                  <a:gd name="T12" fmla="*/ 214 w 242"/>
                  <a:gd name="T13" fmla="*/ 197 h 224"/>
                  <a:gd name="T14" fmla="*/ 193 w 242"/>
                  <a:gd name="T15" fmla="*/ 184 h 224"/>
                  <a:gd name="T16" fmla="*/ 163 w 242"/>
                  <a:gd name="T17" fmla="*/ 159 h 224"/>
                  <a:gd name="T18" fmla="*/ 150 w 242"/>
                  <a:gd name="T19" fmla="*/ 135 h 224"/>
                  <a:gd name="T20" fmla="*/ 143 w 242"/>
                  <a:gd name="T21" fmla="*/ 100 h 224"/>
                  <a:gd name="T22" fmla="*/ 33 w 242"/>
                  <a:gd name="T23" fmla="*/ 49 h 224"/>
                  <a:gd name="T24" fmla="*/ 0 w 242"/>
                  <a:gd name="T25" fmla="*/ 1 h 224"/>
                  <a:gd name="T26" fmla="*/ 16 w 242"/>
                  <a:gd name="T27" fmla="*/ 0 h 224"/>
                  <a:gd name="T28" fmla="*/ 52 w 242"/>
                  <a:gd name="T29" fmla="*/ 15 h 224"/>
                  <a:gd name="T30" fmla="*/ 165 w 242"/>
                  <a:gd name="T31" fmla="*/ 88 h 2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2"/>
                  <a:gd name="T49" fmla="*/ 0 h 224"/>
                  <a:gd name="T50" fmla="*/ 242 w 242"/>
                  <a:gd name="T51" fmla="*/ 224 h 2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2" h="224">
                    <a:moveTo>
                      <a:pt x="165" y="88"/>
                    </a:moveTo>
                    <a:lnTo>
                      <a:pt x="199" y="106"/>
                    </a:lnTo>
                    <a:lnTo>
                      <a:pt x="208" y="122"/>
                    </a:lnTo>
                    <a:lnTo>
                      <a:pt x="217" y="164"/>
                    </a:lnTo>
                    <a:lnTo>
                      <a:pt x="230" y="194"/>
                    </a:lnTo>
                    <a:lnTo>
                      <a:pt x="241" y="223"/>
                    </a:lnTo>
                    <a:lnTo>
                      <a:pt x="214" y="197"/>
                    </a:lnTo>
                    <a:lnTo>
                      <a:pt x="193" y="184"/>
                    </a:lnTo>
                    <a:lnTo>
                      <a:pt x="163" y="159"/>
                    </a:lnTo>
                    <a:lnTo>
                      <a:pt x="150" y="135"/>
                    </a:lnTo>
                    <a:lnTo>
                      <a:pt x="143" y="100"/>
                    </a:lnTo>
                    <a:lnTo>
                      <a:pt x="33" y="49"/>
                    </a:lnTo>
                    <a:lnTo>
                      <a:pt x="0" y="1"/>
                    </a:lnTo>
                    <a:lnTo>
                      <a:pt x="16" y="0"/>
                    </a:lnTo>
                    <a:lnTo>
                      <a:pt x="52" y="15"/>
                    </a:lnTo>
                    <a:lnTo>
                      <a:pt x="165" y="88"/>
                    </a:lnTo>
                  </a:path>
                </a:pathLst>
              </a:custGeom>
              <a:solidFill>
                <a:srgbClr val="E040A0"/>
              </a:solidFill>
              <a:ln w="12700" cap="rnd">
                <a:solidFill>
                  <a:srgbClr val="000000"/>
                </a:solidFill>
                <a:round/>
                <a:headEnd/>
                <a:tailEnd/>
              </a:ln>
            </p:spPr>
            <p:txBody>
              <a:bodyPr/>
              <a:lstStyle/>
              <a:p>
                <a:endParaRPr lang="zh-CN" altLang="en-US"/>
              </a:p>
            </p:txBody>
          </p:sp>
          <p:grpSp>
            <p:nvGrpSpPr>
              <p:cNvPr id="185" name="Group 40">
                <a:extLst>
                  <a:ext uri="{FF2B5EF4-FFF2-40B4-BE49-F238E27FC236}">
                    <a16:creationId xmlns:a16="http://schemas.microsoft.com/office/drawing/2014/main" id="{D6929CB2-7129-43E6-9162-6BACC0416889}"/>
                  </a:ext>
                </a:extLst>
              </p:cNvPr>
              <p:cNvGrpSpPr>
                <a:grpSpLocks/>
              </p:cNvGrpSpPr>
              <p:nvPr/>
            </p:nvGrpSpPr>
            <p:grpSpPr bwMode="auto">
              <a:xfrm>
                <a:off x="891" y="673"/>
                <a:ext cx="269" cy="198"/>
                <a:chOff x="891" y="1010"/>
                <a:chExt cx="269" cy="198"/>
              </a:xfrm>
            </p:grpSpPr>
            <p:sp>
              <p:nvSpPr>
                <p:cNvPr id="235" name="Freeform 41">
                  <a:extLst>
                    <a:ext uri="{FF2B5EF4-FFF2-40B4-BE49-F238E27FC236}">
                      <a16:creationId xmlns:a16="http://schemas.microsoft.com/office/drawing/2014/main" id="{1D3249F9-1043-436B-A5D2-671E13F115DF}"/>
                    </a:ext>
                  </a:extLst>
                </p:cNvPr>
                <p:cNvSpPr>
                  <a:spLocks/>
                </p:cNvSpPr>
                <p:nvPr/>
              </p:nvSpPr>
              <p:spPr bwMode="auto">
                <a:xfrm>
                  <a:off x="891" y="1010"/>
                  <a:ext cx="269" cy="198"/>
                </a:xfrm>
                <a:custGeom>
                  <a:avLst/>
                  <a:gdLst>
                    <a:gd name="T0" fmla="*/ 5 w 269"/>
                    <a:gd name="T1" fmla="*/ 52 h 198"/>
                    <a:gd name="T2" fmla="*/ 32 w 269"/>
                    <a:gd name="T3" fmla="*/ 64 h 198"/>
                    <a:gd name="T4" fmla="*/ 53 w 269"/>
                    <a:gd name="T5" fmla="*/ 59 h 198"/>
                    <a:gd name="T6" fmla="*/ 73 w 269"/>
                    <a:gd name="T7" fmla="*/ 53 h 198"/>
                    <a:gd name="T8" fmla="*/ 94 w 269"/>
                    <a:gd name="T9" fmla="*/ 41 h 198"/>
                    <a:gd name="T10" fmla="*/ 115 w 269"/>
                    <a:gd name="T11" fmla="*/ 20 h 198"/>
                    <a:gd name="T12" fmla="*/ 139 w 269"/>
                    <a:gd name="T13" fmla="*/ 0 h 198"/>
                    <a:gd name="T14" fmla="*/ 148 w 269"/>
                    <a:gd name="T15" fmla="*/ 2 h 198"/>
                    <a:gd name="T16" fmla="*/ 153 w 269"/>
                    <a:gd name="T17" fmla="*/ 8 h 198"/>
                    <a:gd name="T18" fmla="*/ 154 w 269"/>
                    <a:gd name="T19" fmla="*/ 20 h 198"/>
                    <a:gd name="T20" fmla="*/ 146 w 269"/>
                    <a:gd name="T21" fmla="*/ 38 h 198"/>
                    <a:gd name="T22" fmla="*/ 123 w 269"/>
                    <a:gd name="T23" fmla="*/ 67 h 198"/>
                    <a:gd name="T24" fmla="*/ 154 w 269"/>
                    <a:gd name="T25" fmla="*/ 59 h 198"/>
                    <a:gd name="T26" fmla="*/ 184 w 269"/>
                    <a:gd name="T27" fmla="*/ 58 h 198"/>
                    <a:gd name="T28" fmla="*/ 206 w 269"/>
                    <a:gd name="T29" fmla="*/ 62 h 198"/>
                    <a:gd name="T30" fmla="*/ 238 w 269"/>
                    <a:gd name="T31" fmla="*/ 67 h 198"/>
                    <a:gd name="T32" fmla="*/ 261 w 269"/>
                    <a:gd name="T33" fmla="*/ 71 h 198"/>
                    <a:gd name="T34" fmla="*/ 268 w 269"/>
                    <a:gd name="T35" fmla="*/ 79 h 198"/>
                    <a:gd name="T36" fmla="*/ 265 w 269"/>
                    <a:gd name="T37" fmla="*/ 88 h 198"/>
                    <a:gd name="T38" fmla="*/ 253 w 269"/>
                    <a:gd name="T39" fmla="*/ 92 h 198"/>
                    <a:gd name="T40" fmla="*/ 231 w 269"/>
                    <a:gd name="T41" fmla="*/ 96 h 198"/>
                    <a:gd name="T42" fmla="*/ 202 w 269"/>
                    <a:gd name="T43" fmla="*/ 99 h 198"/>
                    <a:gd name="T44" fmla="*/ 170 w 269"/>
                    <a:gd name="T45" fmla="*/ 100 h 198"/>
                    <a:gd name="T46" fmla="*/ 190 w 269"/>
                    <a:gd name="T47" fmla="*/ 115 h 198"/>
                    <a:gd name="T48" fmla="*/ 200 w 269"/>
                    <a:gd name="T49" fmla="*/ 130 h 198"/>
                    <a:gd name="T50" fmla="*/ 201 w 269"/>
                    <a:gd name="T51" fmla="*/ 141 h 198"/>
                    <a:gd name="T52" fmla="*/ 191 w 269"/>
                    <a:gd name="T53" fmla="*/ 148 h 198"/>
                    <a:gd name="T54" fmla="*/ 178 w 269"/>
                    <a:gd name="T55" fmla="*/ 151 h 198"/>
                    <a:gd name="T56" fmla="*/ 162 w 269"/>
                    <a:gd name="T57" fmla="*/ 149 h 198"/>
                    <a:gd name="T58" fmla="*/ 147 w 269"/>
                    <a:gd name="T59" fmla="*/ 141 h 198"/>
                    <a:gd name="T60" fmla="*/ 159 w 269"/>
                    <a:gd name="T61" fmla="*/ 154 h 198"/>
                    <a:gd name="T62" fmla="*/ 164 w 269"/>
                    <a:gd name="T63" fmla="*/ 169 h 198"/>
                    <a:gd name="T64" fmla="*/ 153 w 269"/>
                    <a:gd name="T65" fmla="*/ 182 h 198"/>
                    <a:gd name="T66" fmla="*/ 140 w 269"/>
                    <a:gd name="T67" fmla="*/ 185 h 198"/>
                    <a:gd name="T68" fmla="*/ 127 w 269"/>
                    <a:gd name="T69" fmla="*/ 180 h 198"/>
                    <a:gd name="T70" fmla="*/ 111 w 269"/>
                    <a:gd name="T71" fmla="*/ 154 h 198"/>
                    <a:gd name="T72" fmla="*/ 114 w 269"/>
                    <a:gd name="T73" fmla="*/ 170 h 198"/>
                    <a:gd name="T74" fmla="*/ 112 w 269"/>
                    <a:gd name="T75" fmla="*/ 180 h 198"/>
                    <a:gd name="T76" fmla="*/ 107 w 269"/>
                    <a:gd name="T77" fmla="*/ 189 h 198"/>
                    <a:gd name="T78" fmla="*/ 93 w 269"/>
                    <a:gd name="T79" fmla="*/ 197 h 198"/>
                    <a:gd name="T80" fmla="*/ 80 w 269"/>
                    <a:gd name="T81" fmla="*/ 194 h 198"/>
                    <a:gd name="T82" fmla="*/ 75 w 269"/>
                    <a:gd name="T83" fmla="*/ 186 h 198"/>
                    <a:gd name="T84" fmla="*/ 70 w 269"/>
                    <a:gd name="T85" fmla="*/ 172 h 198"/>
                    <a:gd name="T86" fmla="*/ 70 w 269"/>
                    <a:gd name="T87" fmla="*/ 157 h 198"/>
                    <a:gd name="T88" fmla="*/ 53 w 269"/>
                    <a:gd name="T89" fmla="*/ 159 h 198"/>
                    <a:gd name="T90" fmla="*/ 38 w 269"/>
                    <a:gd name="T91" fmla="*/ 158 h 198"/>
                    <a:gd name="T92" fmla="*/ 27 w 269"/>
                    <a:gd name="T93" fmla="*/ 153 h 198"/>
                    <a:gd name="T94" fmla="*/ 17 w 269"/>
                    <a:gd name="T95" fmla="*/ 145 h 198"/>
                    <a:gd name="T96" fmla="*/ 0 w 269"/>
                    <a:gd name="T97" fmla="*/ 93 h 198"/>
                    <a:gd name="T98" fmla="*/ 5 w 269"/>
                    <a:gd name="T99" fmla="*/ 52 h 19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198"/>
                    <a:gd name="T152" fmla="*/ 269 w 269"/>
                    <a:gd name="T153" fmla="*/ 198 h 19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198">
                      <a:moveTo>
                        <a:pt x="5" y="52"/>
                      </a:moveTo>
                      <a:lnTo>
                        <a:pt x="32" y="64"/>
                      </a:lnTo>
                      <a:lnTo>
                        <a:pt x="53" y="59"/>
                      </a:lnTo>
                      <a:lnTo>
                        <a:pt x="73" y="53"/>
                      </a:lnTo>
                      <a:lnTo>
                        <a:pt x="94" y="41"/>
                      </a:lnTo>
                      <a:lnTo>
                        <a:pt x="115" y="20"/>
                      </a:lnTo>
                      <a:lnTo>
                        <a:pt x="139" y="0"/>
                      </a:lnTo>
                      <a:lnTo>
                        <a:pt x="148" y="2"/>
                      </a:lnTo>
                      <a:lnTo>
                        <a:pt x="153" y="8"/>
                      </a:lnTo>
                      <a:lnTo>
                        <a:pt x="154" y="20"/>
                      </a:lnTo>
                      <a:lnTo>
                        <a:pt x="146" y="38"/>
                      </a:lnTo>
                      <a:lnTo>
                        <a:pt x="123" y="67"/>
                      </a:lnTo>
                      <a:lnTo>
                        <a:pt x="154" y="59"/>
                      </a:lnTo>
                      <a:lnTo>
                        <a:pt x="184" y="58"/>
                      </a:lnTo>
                      <a:lnTo>
                        <a:pt x="206" y="62"/>
                      </a:lnTo>
                      <a:lnTo>
                        <a:pt x="238" y="67"/>
                      </a:lnTo>
                      <a:lnTo>
                        <a:pt x="261" y="71"/>
                      </a:lnTo>
                      <a:lnTo>
                        <a:pt x="268" y="79"/>
                      </a:lnTo>
                      <a:lnTo>
                        <a:pt x="265" y="88"/>
                      </a:lnTo>
                      <a:lnTo>
                        <a:pt x="253" y="92"/>
                      </a:lnTo>
                      <a:lnTo>
                        <a:pt x="231" y="96"/>
                      </a:lnTo>
                      <a:lnTo>
                        <a:pt x="202" y="99"/>
                      </a:lnTo>
                      <a:lnTo>
                        <a:pt x="170" y="100"/>
                      </a:lnTo>
                      <a:lnTo>
                        <a:pt x="190" y="115"/>
                      </a:lnTo>
                      <a:lnTo>
                        <a:pt x="200" y="130"/>
                      </a:lnTo>
                      <a:lnTo>
                        <a:pt x="201" y="141"/>
                      </a:lnTo>
                      <a:lnTo>
                        <a:pt x="191" y="148"/>
                      </a:lnTo>
                      <a:lnTo>
                        <a:pt x="178" y="151"/>
                      </a:lnTo>
                      <a:lnTo>
                        <a:pt x="162" y="149"/>
                      </a:lnTo>
                      <a:lnTo>
                        <a:pt x="147" y="141"/>
                      </a:lnTo>
                      <a:lnTo>
                        <a:pt x="159" y="154"/>
                      </a:lnTo>
                      <a:lnTo>
                        <a:pt x="164" y="169"/>
                      </a:lnTo>
                      <a:lnTo>
                        <a:pt x="153" y="182"/>
                      </a:lnTo>
                      <a:lnTo>
                        <a:pt x="140" y="185"/>
                      </a:lnTo>
                      <a:lnTo>
                        <a:pt x="127" y="180"/>
                      </a:lnTo>
                      <a:lnTo>
                        <a:pt x="111" y="154"/>
                      </a:lnTo>
                      <a:lnTo>
                        <a:pt x="114" y="170"/>
                      </a:lnTo>
                      <a:lnTo>
                        <a:pt x="112" y="180"/>
                      </a:lnTo>
                      <a:lnTo>
                        <a:pt x="107" y="189"/>
                      </a:lnTo>
                      <a:lnTo>
                        <a:pt x="93" y="197"/>
                      </a:lnTo>
                      <a:lnTo>
                        <a:pt x="80" y="194"/>
                      </a:lnTo>
                      <a:lnTo>
                        <a:pt x="75" y="186"/>
                      </a:lnTo>
                      <a:lnTo>
                        <a:pt x="70" y="172"/>
                      </a:lnTo>
                      <a:lnTo>
                        <a:pt x="70" y="157"/>
                      </a:lnTo>
                      <a:lnTo>
                        <a:pt x="53" y="159"/>
                      </a:lnTo>
                      <a:lnTo>
                        <a:pt x="38" y="158"/>
                      </a:lnTo>
                      <a:lnTo>
                        <a:pt x="27" y="153"/>
                      </a:lnTo>
                      <a:lnTo>
                        <a:pt x="17" y="145"/>
                      </a:lnTo>
                      <a:lnTo>
                        <a:pt x="0" y="93"/>
                      </a:lnTo>
                      <a:lnTo>
                        <a:pt x="5" y="52"/>
                      </a:lnTo>
                    </a:path>
                  </a:pathLst>
                </a:custGeom>
                <a:solidFill>
                  <a:srgbClr val="E0A080"/>
                </a:solidFill>
                <a:ln w="12700" cap="rnd">
                  <a:solidFill>
                    <a:srgbClr val="000000"/>
                  </a:solidFill>
                  <a:round/>
                  <a:headEnd/>
                  <a:tailEnd/>
                </a:ln>
              </p:spPr>
              <p:txBody>
                <a:bodyPr/>
                <a:lstStyle/>
                <a:p>
                  <a:endParaRPr lang="zh-CN" altLang="en-US"/>
                </a:p>
              </p:txBody>
            </p:sp>
            <p:grpSp>
              <p:nvGrpSpPr>
                <p:cNvPr id="236" name="Group 42">
                  <a:extLst>
                    <a:ext uri="{FF2B5EF4-FFF2-40B4-BE49-F238E27FC236}">
                      <a16:creationId xmlns:a16="http://schemas.microsoft.com/office/drawing/2014/main" id="{F312F958-09BE-43E8-BD1A-751CFDB090D1}"/>
                    </a:ext>
                  </a:extLst>
                </p:cNvPr>
                <p:cNvGrpSpPr>
                  <a:grpSpLocks/>
                </p:cNvGrpSpPr>
                <p:nvPr/>
              </p:nvGrpSpPr>
              <p:grpSpPr bwMode="auto">
                <a:xfrm>
                  <a:off x="909" y="1072"/>
                  <a:ext cx="140" cy="104"/>
                  <a:chOff x="909" y="1072"/>
                  <a:chExt cx="140" cy="104"/>
                </a:xfrm>
              </p:grpSpPr>
              <p:sp>
                <p:nvSpPr>
                  <p:cNvPr id="237" name="Freeform 43">
                    <a:extLst>
                      <a:ext uri="{FF2B5EF4-FFF2-40B4-BE49-F238E27FC236}">
                        <a16:creationId xmlns:a16="http://schemas.microsoft.com/office/drawing/2014/main" id="{B538B010-6EAD-4FA5-8CA8-3619DF712EF3}"/>
                      </a:ext>
                    </a:extLst>
                  </p:cNvPr>
                  <p:cNvSpPr>
                    <a:spLocks/>
                  </p:cNvSpPr>
                  <p:nvPr/>
                </p:nvSpPr>
                <p:spPr bwMode="auto">
                  <a:xfrm>
                    <a:off x="1020" y="1111"/>
                    <a:ext cx="29" cy="46"/>
                  </a:xfrm>
                  <a:custGeom>
                    <a:avLst/>
                    <a:gdLst>
                      <a:gd name="T0" fmla="*/ 21 w 29"/>
                      <a:gd name="T1" fmla="*/ 45 h 46"/>
                      <a:gd name="T2" fmla="*/ 8 w 29"/>
                      <a:gd name="T3" fmla="*/ 34 h 46"/>
                      <a:gd name="T4" fmla="*/ 0 w 29"/>
                      <a:gd name="T5" fmla="*/ 22 h 46"/>
                      <a:gd name="T6" fmla="*/ 0 w 29"/>
                      <a:gd name="T7" fmla="*/ 11 h 46"/>
                      <a:gd name="T8" fmla="*/ 6 w 29"/>
                      <a:gd name="T9" fmla="*/ 3 h 46"/>
                      <a:gd name="T10" fmla="*/ 17 w 29"/>
                      <a:gd name="T11" fmla="*/ 0 h 46"/>
                      <a:gd name="T12" fmla="*/ 28 w 29"/>
                      <a:gd name="T13" fmla="*/ 3 h 46"/>
                      <a:gd name="T14" fmla="*/ 0 60000 65536"/>
                      <a:gd name="T15" fmla="*/ 0 60000 65536"/>
                      <a:gd name="T16" fmla="*/ 0 60000 65536"/>
                      <a:gd name="T17" fmla="*/ 0 60000 65536"/>
                      <a:gd name="T18" fmla="*/ 0 60000 65536"/>
                      <a:gd name="T19" fmla="*/ 0 60000 65536"/>
                      <a:gd name="T20" fmla="*/ 0 60000 65536"/>
                      <a:gd name="T21" fmla="*/ 0 w 29"/>
                      <a:gd name="T22" fmla="*/ 0 h 46"/>
                      <a:gd name="T23" fmla="*/ 29 w 29"/>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6">
                        <a:moveTo>
                          <a:pt x="21" y="45"/>
                        </a:moveTo>
                        <a:lnTo>
                          <a:pt x="8" y="34"/>
                        </a:lnTo>
                        <a:lnTo>
                          <a:pt x="0" y="22"/>
                        </a:lnTo>
                        <a:lnTo>
                          <a:pt x="0" y="11"/>
                        </a:lnTo>
                        <a:lnTo>
                          <a:pt x="6" y="3"/>
                        </a:lnTo>
                        <a:lnTo>
                          <a:pt x="17" y="0"/>
                        </a:lnTo>
                        <a:lnTo>
                          <a:pt x="28"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8" name="Freeform 44">
                    <a:extLst>
                      <a:ext uri="{FF2B5EF4-FFF2-40B4-BE49-F238E27FC236}">
                        <a16:creationId xmlns:a16="http://schemas.microsoft.com/office/drawing/2014/main" id="{69274C7B-1C76-439B-8B29-7766900CA636}"/>
                      </a:ext>
                    </a:extLst>
                  </p:cNvPr>
                  <p:cNvSpPr>
                    <a:spLocks/>
                  </p:cNvSpPr>
                  <p:nvPr/>
                </p:nvSpPr>
                <p:spPr bwMode="auto">
                  <a:xfrm>
                    <a:off x="987" y="1124"/>
                    <a:ext cx="28" cy="52"/>
                  </a:xfrm>
                  <a:custGeom>
                    <a:avLst/>
                    <a:gdLst>
                      <a:gd name="T0" fmla="*/ 18 w 28"/>
                      <a:gd name="T1" fmla="*/ 51 h 52"/>
                      <a:gd name="T2" fmla="*/ 8 w 28"/>
                      <a:gd name="T3" fmla="*/ 38 h 52"/>
                      <a:gd name="T4" fmla="*/ 0 w 28"/>
                      <a:gd name="T5" fmla="*/ 25 h 52"/>
                      <a:gd name="T6" fmla="*/ 0 w 28"/>
                      <a:gd name="T7" fmla="*/ 13 h 52"/>
                      <a:gd name="T8" fmla="*/ 5 w 28"/>
                      <a:gd name="T9" fmla="*/ 2 h 52"/>
                      <a:gd name="T10" fmla="*/ 14 w 28"/>
                      <a:gd name="T11" fmla="*/ 0 h 52"/>
                      <a:gd name="T12" fmla="*/ 27 w 28"/>
                      <a:gd name="T13" fmla="*/ 0 h 52"/>
                      <a:gd name="T14" fmla="*/ 0 60000 65536"/>
                      <a:gd name="T15" fmla="*/ 0 60000 65536"/>
                      <a:gd name="T16" fmla="*/ 0 60000 65536"/>
                      <a:gd name="T17" fmla="*/ 0 60000 65536"/>
                      <a:gd name="T18" fmla="*/ 0 60000 65536"/>
                      <a:gd name="T19" fmla="*/ 0 60000 65536"/>
                      <a:gd name="T20" fmla="*/ 0 60000 65536"/>
                      <a:gd name="T21" fmla="*/ 0 w 28"/>
                      <a:gd name="T22" fmla="*/ 0 h 52"/>
                      <a:gd name="T23" fmla="*/ 28 w 28"/>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52">
                        <a:moveTo>
                          <a:pt x="18" y="51"/>
                        </a:moveTo>
                        <a:lnTo>
                          <a:pt x="8" y="38"/>
                        </a:lnTo>
                        <a:lnTo>
                          <a:pt x="0" y="25"/>
                        </a:lnTo>
                        <a:lnTo>
                          <a:pt x="0" y="13"/>
                        </a:lnTo>
                        <a:lnTo>
                          <a:pt x="5" y="2"/>
                        </a:lnTo>
                        <a:lnTo>
                          <a:pt x="14" y="0"/>
                        </a:lnTo>
                        <a:lnTo>
                          <a:pt x="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 name="Freeform 45">
                    <a:extLst>
                      <a:ext uri="{FF2B5EF4-FFF2-40B4-BE49-F238E27FC236}">
                        <a16:creationId xmlns:a16="http://schemas.microsoft.com/office/drawing/2014/main" id="{A13DBB46-4803-4452-95F9-DB3C7488361E}"/>
                      </a:ext>
                    </a:extLst>
                  </p:cNvPr>
                  <p:cNvSpPr>
                    <a:spLocks/>
                  </p:cNvSpPr>
                  <p:nvPr/>
                </p:nvSpPr>
                <p:spPr bwMode="auto">
                  <a:xfrm>
                    <a:off x="956" y="1125"/>
                    <a:ext cx="29" cy="44"/>
                  </a:xfrm>
                  <a:custGeom>
                    <a:avLst/>
                    <a:gdLst>
                      <a:gd name="T0" fmla="*/ 2 w 29"/>
                      <a:gd name="T1" fmla="*/ 43 h 44"/>
                      <a:gd name="T2" fmla="*/ 0 w 29"/>
                      <a:gd name="T3" fmla="*/ 27 h 44"/>
                      <a:gd name="T4" fmla="*/ 2 w 29"/>
                      <a:gd name="T5" fmla="*/ 15 h 44"/>
                      <a:gd name="T6" fmla="*/ 8 w 29"/>
                      <a:gd name="T7" fmla="*/ 4 h 44"/>
                      <a:gd name="T8" fmla="*/ 20 w 29"/>
                      <a:gd name="T9" fmla="*/ 0 h 44"/>
                      <a:gd name="T10" fmla="*/ 28 w 29"/>
                      <a:gd name="T11" fmla="*/ 4 h 44"/>
                      <a:gd name="T12" fmla="*/ 0 60000 65536"/>
                      <a:gd name="T13" fmla="*/ 0 60000 65536"/>
                      <a:gd name="T14" fmla="*/ 0 60000 65536"/>
                      <a:gd name="T15" fmla="*/ 0 60000 65536"/>
                      <a:gd name="T16" fmla="*/ 0 60000 65536"/>
                      <a:gd name="T17" fmla="*/ 0 60000 65536"/>
                      <a:gd name="T18" fmla="*/ 0 w 29"/>
                      <a:gd name="T19" fmla="*/ 0 h 44"/>
                      <a:gd name="T20" fmla="*/ 29 w 2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9" h="44">
                        <a:moveTo>
                          <a:pt x="2" y="43"/>
                        </a:moveTo>
                        <a:lnTo>
                          <a:pt x="0" y="27"/>
                        </a:lnTo>
                        <a:lnTo>
                          <a:pt x="2" y="15"/>
                        </a:lnTo>
                        <a:lnTo>
                          <a:pt x="8" y="4"/>
                        </a:lnTo>
                        <a:lnTo>
                          <a:pt x="20" y="0"/>
                        </a:lnTo>
                        <a:lnTo>
                          <a:pt x="28" y="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0" name="Freeform 46">
                    <a:extLst>
                      <a:ext uri="{FF2B5EF4-FFF2-40B4-BE49-F238E27FC236}">
                        <a16:creationId xmlns:a16="http://schemas.microsoft.com/office/drawing/2014/main" id="{0844E448-88E5-4BD4-BC90-F549E5D58C01}"/>
                      </a:ext>
                    </a:extLst>
                  </p:cNvPr>
                  <p:cNvSpPr>
                    <a:spLocks/>
                  </p:cNvSpPr>
                  <p:nvPr/>
                </p:nvSpPr>
                <p:spPr bwMode="auto">
                  <a:xfrm>
                    <a:off x="990" y="1073"/>
                    <a:ext cx="31" cy="32"/>
                  </a:xfrm>
                  <a:custGeom>
                    <a:avLst/>
                    <a:gdLst>
                      <a:gd name="T0" fmla="*/ 30 w 31"/>
                      <a:gd name="T1" fmla="*/ 0 h 32"/>
                      <a:gd name="T2" fmla="*/ 20 w 31"/>
                      <a:gd name="T3" fmla="*/ 18 h 32"/>
                      <a:gd name="T4" fmla="*/ 12 w 31"/>
                      <a:gd name="T5" fmla="*/ 25 h 32"/>
                      <a:gd name="T6" fmla="*/ 0 w 31"/>
                      <a:gd name="T7" fmla="*/ 31 h 32"/>
                      <a:gd name="T8" fmla="*/ 0 60000 65536"/>
                      <a:gd name="T9" fmla="*/ 0 60000 65536"/>
                      <a:gd name="T10" fmla="*/ 0 60000 65536"/>
                      <a:gd name="T11" fmla="*/ 0 60000 65536"/>
                      <a:gd name="T12" fmla="*/ 0 w 31"/>
                      <a:gd name="T13" fmla="*/ 0 h 32"/>
                      <a:gd name="T14" fmla="*/ 31 w 31"/>
                      <a:gd name="T15" fmla="*/ 32 h 32"/>
                    </a:gdLst>
                    <a:ahLst/>
                    <a:cxnLst>
                      <a:cxn ang="T8">
                        <a:pos x="T0" y="T1"/>
                      </a:cxn>
                      <a:cxn ang="T9">
                        <a:pos x="T2" y="T3"/>
                      </a:cxn>
                      <a:cxn ang="T10">
                        <a:pos x="T4" y="T5"/>
                      </a:cxn>
                      <a:cxn ang="T11">
                        <a:pos x="T6" y="T7"/>
                      </a:cxn>
                    </a:cxnLst>
                    <a:rect l="T12" t="T13" r="T14" b="T15"/>
                    <a:pathLst>
                      <a:path w="31" h="32">
                        <a:moveTo>
                          <a:pt x="30" y="0"/>
                        </a:moveTo>
                        <a:lnTo>
                          <a:pt x="20" y="18"/>
                        </a:lnTo>
                        <a:lnTo>
                          <a:pt x="12" y="25"/>
                        </a:lnTo>
                        <a:lnTo>
                          <a:pt x="0" y="3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 name="Freeform 47">
                    <a:extLst>
                      <a:ext uri="{FF2B5EF4-FFF2-40B4-BE49-F238E27FC236}">
                        <a16:creationId xmlns:a16="http://schemas.microsoft.com/office/drawing/2014/main" id="{CA268389-4394-424A-BCC7-69DF36AA06CC}"/>
                      </a:ext>
                    </a:extLst>
                  </p:cNvPr>
                  <p:cNvSpPr>
                    <a:spLocks/>
                  </p:cNvSpPr>
                  <p:nvPr/>
                </p:nvSpPr>
                <p:spPr bwMode="auto">
                  <a:xfrm>
                    <a:off x="1019" y="1072"/>
                    <a:ext cx="19" cy="31"/>
                  </a:xfrm>
                  <a:custGeom>
                    <a:avLst/>
                    <a:gdLst>
                      <a:gd name="T0" fmla="*/ 0 w 19"/>
                      <a:gd name="T1" fmla="*/ 0 h 31"/>
                      <a:gd name="T2" fmla="*/ 15 w 19"/>
                      <a:gd name="T3" fmla="*/ 10 h 31"/>
                      <a:gd name="T4" fmla="*/ 18 w 19"/>
                      <a:gd name="T5" fmla="*/ 19 h 31"/>
                      <a:gd name="T6" fmla="*/ 4 w 19"/>
                      <a:gd name="T7" fmla="*/ 30 h 31"/>
                      <a:gd name="T8" fmla="*/ 0 60000 65536"/>
                      <a:gd name="T9" fmla="*/ 0 60000 65536"/>
                      <a:gd name="T10" fmla="*/ 0 60000 65536"/>
                      <a:gd name="T11" fmla="*/ 0 60000 65536"/>
                      <a:gd name="T12" fmla="*/ 0 w 19"/>
                      <a:gd name="T13" fmla="*/ 0 h 31"/>
                      <a:gd name="T14" fmla="*/ 19 w 19"/>
                      <a:gd name="T15" fmla="*/ 31 h 31"/>
                    </a:gdLst>
                    <a:ahLst/>
                    <a:cxnLst>
                      <a:cxn ang="T8">
                        <a:pos x="T0" y="T1"/>
                      </a:cxn>
                      <a:cxn ang="T9">
                        <a:pos x="T2" y="T3"/>
                      </a:cxn>
                      <a:cxn ang="T10">
                        <a:pos x="T4" y="T5"/>
                      </a:cxn>
                      <a:cxn ang="T11">
                        <a:pos x="T6" y="T7"/>
                      </a:cxn>
                    </a:cxnLst>
                    <a:rect l="T12" t="T13" r="T14" b="T15"/>
                    <a:pathLst>
                      <a:path w="19" h="31">
                        <a:moveTo>
                          <a:pt x="0" y="0"/>
                        </a:moveTo>
                        <a:lnTo>
                          <a:pt x="15" y="10"/>
                        </a:lnTo>
                        <a:lnTo>
                          <a:pt x="18" y="19"/>
                        </a:lnTo>
                        <a:lnTo>
                          <a:pt x="4" y="3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 name="Freeform 48">
                    <a:extLst>
                      <a:ext uri="{FF2B5EF4-FFF2-40B4-BE49-F238E27FC236}">
                        <a16:creationId xmlns:a16="http://schemas.microsoft.com/office/drawing/2014/main" id="{6696C90B-FB80-4CF9-B328-7C26FC258CD4}"/>
                      </a:ext>
                    </a:extLst>
                  </p:cNvPr>
                  <p:cNvSpPr>
                    <a:spLocks/>
                  </p:cNvSpPr>
                  <p:nvPr/>
                </p:nvSpPr>
                <p:spPr bwMode="auto">
                  <a:xfrm>
                    <a:off x="909" y="1073"/>
                    <a:ext cx="19" cy="61"/>
                  </a:xfrm>
                  <a:custGeom>
                    <a:avLst/>
                    <a:gdLst>
                      <a:gd name="T0" fmla="*/ 18 w 19"/>
                      <a:gd name="T1" fmla="*/ 0 h 61"/>
                      <a:gd name="T2" fmla="*/ 11 w 19"/>
                      <a:gd name="T3" fmla="*/ 4 h 61"/>
                      <a:gd name="T4" fmla="*/ 5 w 19"/>
                      <a:gd name="T5" fmla="*/ 9 h 61"/>
                      <a:gd name="T6" fmla="*/ 0 w 19"/>
                      <a:gd name="T7" fmla="*/ 15 h 61"/>
                      <a:gd name="T8" fmla="*/ 0 w 19"/>
                      <a:gd name="T9" fmla="*/ 24 h 61"/>
                      <a:gd name="T10" fmla="*/ 1 w 19"/>
                      <a:gd name="T11" fmla="*/ 33 h 61"/>
                      <a:gd name="T12" fmla="*/ 7 w 19"/>
                      <a:gd name="T13" fmla="*/ 40 h 61"/>
                      <a:gd name="T14" fmla="*/ 9 w 19"/>
                      <a:gd name="T15" fmla="*/ 48 h 61"/>
                      <a:gd name="T16" fmla="*/ 7 w 19"/>
                      <a:gd name="T17" fmla="*/ 55 h 61"/>
                      <a:gd name="T18" fmla="*/ 4 w 19"/>
                      <a:gd name="T19" fmla="*/ 60 h 61"/>
                      <a:gd name="T20" fmla="*/ 3 w 19"/>
                      <a:gd name="T21" fmla="*/ 6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61"/>
                      <a:gd name="T35" fmla="*/ 19 w 19"/>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61">
                        <a:moveTo>
                          <a:pt x="18" y="0"/>
                        </a:moveTo>
                        <a:lnTo>
                          <a:pt x="11" y="4"/>
                        </a:lnTo>
                        <a:lnTo>
                          <a:pt x="5" y="9"/>
                        </a:lnTo>
                        <a:lnTo>
                          <a:pt x="0" y="15"/>
                        </a:lnTo>
                        <a:lnTo>
                          <a:pt x="0" y="24"/>
                        </a:lnTo>
                        <a:lnTo>
                          <a:pt x="1" y="33"/>
                        </a:lnTo>
                        <a:lnTo>
                          <a:pt x="7" y="40"/>
                        </a:lnTo>
                        <a:lnTo>
                          <a:pt x="9" y="48"/>
                        </a:lnTo>
                        <a:lnTo>
                          <a:pt x="7" y="55"/>
                        </a:lnTo>
                        <a:lnTo>
                          <a:pt x="4" y="60"/>
                        </a:lnTo>
                        <a:lnTo>
                          <a:pt x="3" y="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86" name="Freeform 49">
                <a:extLst>
                  <a:ext uri="{FF2B5EF4-FFF2-40B4-BE49-F238E27FC236}">
                    <a16:creationId xmlns:a16="http://schemas.microsoft.com/office/drawing/2014/main" id="{A2EC041D-AB32-43E4-9063-09E29F088AB9}"/>
                  </a:ext>
                </a:extLst>
              </p:cNvPr>
              <p:cNvSpPr>
                <a:spLocks/>
              </p:cNvSpPr>
              <p:nvPr/>
            </p:nvSpPr>
            <p:spPr bwMode="auto">
              <a:xfrm>
                <a:off x="872" y="810"/>
                <a:ext cx="119" cy="178"/>
              </a:xfrm>
              <a:custGeom>
                <a:avLst/>
                <a:gdLst>
                  <a:gd name="T0" fmla="*/ 0 w 119"/>
                  <a:gd name="T1" fmla="*/ 0 h 178"/>
                  <a:gd name="T2" fmla="*/ 4 w 119"/>
                  <a:gd name="T3" fmla="*/ 33 h 178"/>
                  <a:gd name="T4" fmla="*/ 9 w 119"/>
                  <a:gd name="T5" fmla="*/ 59 h 178"/>
                  <a:gd name="T6" fmla="*/ 18 w 119"/>
                  <a:gd name="T7" fmla="*/ 80 h 178"/>
                  <a:gd name="T8" fmla="*/ 25 w 119"/>
                  <a:gd name="T9" fmla="*/ 92 h 178"/>
                  <a:gd name="T10" fmla="*/ 40 w 119"/>
                  <a:gd name="T11" fmla="*/ 102 h 178"/>
                  <a:gd name="T12" fmla="*/ 66 w 119"/>
                  <a:gd name="T13" fmla="*/ 113 h 178"/>
                  <a:gd name="T14" fmla="*/ 88 w 119"/>
                  <a:gd name="T15" fmla="*/ 123 h 178"/>
                  <a:gd name="T16" fmla="*/ 99 w 119"/>
                  <a:gd name="T17" fmla="*/ 129 h 178"/>
                  <a:gd name="T18" fmla="*/ 109 w 119"/>
                  <a:gd name="T19" fmla="*/ 141 h 178"/>
                  <a:gd name="T20" fmla="*/ 115 w 119"/>
                  <a:gd name="T21" fmla="*/ 157 h 178"/>
                  <a:gd name="T22" fmla="*/ 118 w 119"/>
                  <a:gd name="T23" fmla="*/ 177 h 1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9"/>
                  <a:gd name="T37" fmla="*/ 0 h 178"/>
                  <a:gd name="T38" fmla="*/ 119 w 119"/>
                  <a:gd name="T39" fmla="*/ 178 h 1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9" h="178">
                    <a:moveTo>
                      <a:pt x="0" y="0"/>
                    </a:moveTo>
                    <a:lnTo>
                      <a:pt x="4" y="33"/>
                    </a:lnTo>
                    <a:lnTo>
                      <a:pt x="9" y="59"/>
                    </a:lnTo>
                    <a:lnTo>
                      <a:pt x="18" y="80"/>
                    </a:lnTo>
                    <a:lnTo>
                      <a:pt x="25" y="92"/>
                    </a:lnTo>
                    <a:lnTo>
                      <a:pt x="40" y="102"/>
                    </a:lnTo>
                    <a:lnTo>
                      <a:pt x="66" y="113"/>
                    </a:lnTo>
                    <a:lnTo>
                      <a:pt x="88" y="123"/>
                    </a:lnTo>
                    <a:lnTo>
                      <a:pt x="99" y="129"/>
                    </a:lnTo>
                    <a:lnTo>
                      <a:pt x="109" y="141"/>
                    </a:lnTo>
                    <a:lnTo>
                      <a:pt x="115" y="157"/>
                    </a:lnTo>
                    <a:lnTo>
                      <a:pt x="118" y="1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 name="Freeform 50">
                <a:extLst>
                  <a:ext uri="{FF2B5EF4-FFF2-40B4-BE49-F238E27FC236}">
                    <a16:creationId xmlns:a16="http://schemas.microsoft.com/office/drawing/2014/main" id="{C1C11A5B-4B97-45DE-A9B4-1B0E44F5C225}"/>
                  </a:ext>
                </a:extLst>
              </p:cNvPr>
              <p:cNvSpPr>
                <a:spLocks/>
              </p:cNvSpPr>
              <p:nvPr/>
            </p:nvSpPr>
            <p:spPr bwMode="auto">
              <a:xfrm>
                <a:off x="706" y="617"/>
                <a:ext cx="172" cy="196"/>
              </a:xfrm>
              <a:custGeom>
                <a:avLst/>
                <a:gdLst>
                  <a:gd name="T0" fmla="*/ 0 w 172"/>
                  <a:gd name="T1" fmla="*/ 3 h 196"/>
                  <a:gd name="T2" fmla="*/ 5 w 172"/>
                  <a:gd name="T3" fmla="*/ 0 h 196"/>
                  <a:gd name="T4" fmla="*/ 23 w 172"/>
                  <a:gd name="T5" fmla="*/ 15 h 196"/>
                  <a:gd name="T6" fmla="*/ 46 w 172"/>
                  <a:gd name="T7" fmla="*/ 31 h 196"/>
                  <a:gd name="T8" fmla="*/ 65 w 172"/>
                  <a:gd name="T9" fmla="*/ 41 h 196"/>
                  <a:gd name="T10" fmla="*/ 84 w 172"/>
                  <a:gd name="T11" fmla="*/ 53 h 196"/>
                  <a:gd name="T12" fmla="*/ 112 w 172"/>
                  <a:gd name="T13" fmla="*/ 70 h 196"/>
                  <a:gd name="T14" fmla="*/ 128 w 172"/>
                  <a:gd name="T15" fmla="*/ 101 h 196"/>
                  <a:gd name="T16" fmla="*/ 141 w 172"/>
                  <a:gd name="T17" fmla="*/ 155 h 196"/>
                  <a:gd name="T18" fmla="*/ 154 w 172"/>
                  <a:gd name="T19" fmla="*/ 110 h 196"/>
                  <a:gd name="T20" fmla="*/ 164 w 172"/>
                  <a:gd name="T21" fmla="*/ 81 h 196"/>
                  <a:gd name="T22" fmla="*/ 162 w 172"/>
                  <a:gd name="T23" fmla="*/ 63 h 196"/>
                  <a:gd name="T24" fmla="*/ 167 w 172"/>
                  <a:gd name="T25" fmla="*/ 90 h 196"/>
                  <a:gd name="T26" fmla="*/ 171 w 172"/>
                  <a:gd name="T27" fmla="*/ 104 h 196"/>
                  <a:gd name="T28" fmla="*/ 165 w 172"/>
                  <a:gd name="T29" fmla="*/ 117 h 196"/>
                  <a:gd name="T30" fmla="*/ 157 w 172"/>
                  <a:gd name="T31" fmla="*/ 140 h 196"/>
                  <a:gd name="T32" fmla="*/ 147 w 172"/>
                  <a:gd name="T33" fmla="*/ 169 h 196"/>
                  <a:gd name="T34" fmla="*/ 139 w 172"/>
                  <a:gd name="T35" fmla="*/ 195 h 196"/>
                  <a:gd name="T36" fmla="*/ 128 w 172"/>
                  <a:gd name="T37" fmla="*/ 151 h 196"/>
                  <a:gd name="T38" fmla="*/ 119 w 172"/>
                  <a:gd name="T39" fmla="*/ 121 h 196"/>
                  <a:gd name="T40" fmla="*/ 113 w 172"/>
                  <a:gd name="T41" fmla="*/ 92 h 196"/>
                  <a:gd name="T42" fmla="*/ 86 w 172"/>
                  <a:gd name="T43" fmla="*/ 63 h 196"/>
                  <a:gd name="T44" fmla="*/ 38 w 172"/>
                  <a:gd name="T45" fmla="*/ 34 h 196"/>
                  <a:gd name="T46" fmla="*/ 0 w 172"/>
                  <a:gd name="T47" fmla="*/ 3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2"/>
                  <a:gd name="T73" fmla="*/ 0 h 196"/>
                  <a:gd name="T74" fmla="*/ 172 w 172"/>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2" h="196">
                    <a:moveTo>
                      <a:pt x="0" y="3"/>
                    </a:moveTo>
                    <a:lnTo>
                      <a:pt x="5" y="0"/>
                    </a:lnTo>
                    <a:lnTo>
                      <a:pt x="23" y="15"/>
                    </a:lnTo>
                    <a:lnTo>
                      <a:pt x="46" y="31"/>
                    </a:lnTo>
                    <a:lnTo>
                      <a:pt x="65" y="41"/>
                    </a:lnTo>
                    <a:lnTo>
                      <a:pt x="84" y="53"/>
                    </a:lnTo>
                    <a:lnTo>
                      <a:pt x="112" y="70"/>
                    </a:lnTo>
                    <a:lnTo>
                      <a:pt x="128" y="101"/>
                    </a:lnTo>
                    <a:lnTo>
                      <a:pt x="141" y="155"/>
                    </a:lnTo>
                    <a:lnTo>
                      <a:pt x="154" y="110"/>
                    </a:lnTo>
                    <a:lnTo>
                      <a:pt x="164" y="81"/>
                    </a:lnTo>
                    <a:lnTo>
                      <a:pt x="162" y="63"/>
                    </a:lnTo>
                    <a:lnTo>
                      <a:pt x="167" y="90"/>
                    </a:lnTo>
                    <a:lnTo>
                      <a:pt x="171" y="104"/>
                    </a:lnTo>
                    <a:lnTo>
                      <a:pt x="165" y="117"/>
                    </a:lnTo>
                    <a:lnTo>
                      <a:pt x="157" y="140"/>
                    </a:lnTo>
                    <a:lnTo>
                      <a:pt x="147" y="169"/>
                    </a:lnTo>
                    <a:lnTo>
                      <a:pt x="139" y="195"/>
                    </a:lnTo>
                    <a:lnTo>
                      <a:pt x="128" y="151"/>
                    </a:lnTo>
                    <a:lnTo>
                      <a:pt x="119" y="121"/>
                    </a:lnTo>
                    <a:lnTo>
                      <a:pt x="113" y="92"/>
                    </a:lnTo>
                    <a:lnTo>
                      <a:pt x="86" y="63"/>
                    </a:lnTo>
                    <a:lnTo>
                      <a:pt x="38" y="34"/>
                    </a:lnTo>
                    <a:lnTo>
                      <a:pt x="0" y="3"/>
                    </a:lnTo>
                  </a:path>
                </a:pathLst>
              </a:custGeom>
              <a:solidFill>
                <a:srgbClr val="E040A0"/>
              </a:solidFill>
              <a:ln w="12700" cap="rnd">
                <a:solidFill>
                  <a:srgbClr val="E040A0"/>
                </a:solidFill>
                <a:round/>
                <a:headEnd/>
                <a:tailEnd/>
              </a:ln>
            </p:spPr>
            <p:txBody>
              <a:bodyPr/>
              <a:lstStyle/>
              <a:p>
                <a:endParaRPr lang="zh-CN" altLang="en-US"/>
              </a:p>
            </p:txBody>
          </p:sp>
          <p:sp>
            <p:nvSpPr>
              <p:cNvPr id="188" name="Freeform 51">
                <a:extLst>
                  <a:ext uri="{FF2B5EF4-FFF2-40B4-BE49-F238E27FC236}">
                    <a16:creationId xmlns:a16="http://schemas.microsoft.com/office/drawing/2014/main" id="{4200E6D2-82DB-447B-9289-9727D4213F3B}"/>
                  </a:ext>
                </a:extLst>
              </p:cNvPr>
              <p:cNvSpPr>
                <a:spLocks/>
              </p:cNvSpPr>
              <p:nvPr/>
            </p:nvSpPr>
            <p:spPr bwMode="auto">
              <a:xfrm>
                <a:off x="715" y="720"/>
                <a:ext cx="75" cy="164"/>
              </a:xfrm>
              <a:custGeom>
                <a:avLst/>
                <a:gdLst>
                  <a:gd name="T0" fmla="*/ 38 w 75"/>
                  <a:gd name="T1" fmla="*/ 130 h 164"/>
                  <a:gd name="T2" fmla="*/ 19 w 75"/>
                  <a:gd name="T3" fmla="*/ 110 h 164"/>
                  <a:gd name="T4" fmla="*/ 13 w 75"/>
                  <a:gd name="T5" fmla="*/ 88 h 164"/>
                  <a:gd name="T6" fmla="*/ 11 w 75"/>
                  <a:gd name="T7" fmla="*/ 66 h 164"/>
                  <a:gd name="T8" fmla="*/ 8 w 75"/>
                  <a:gd name="T9" fmla="*/ 36 h 164"/>
                  <a:gd name="T10" fmla="*/ 18 w 75"/>
                  <a:gd name="T11" fmla="*/ 26 h 164"/>
                  <a:gd name="T12" fmla="*/ 23 w 75"/>
                  <a:gd name="T13" fmla="*/ 48 h 164"/>
                  <a:gd name="T14" fmla="*/ 31 w 75"/>
                  <a:gd name="T15" fmla="*/ 59 h 164"/>
                  <a:gd name="T16" fmla="*/ 35 w 75"/>
                  <a:gd name="T17" fmla="*/ 84 h 164"/>
                  <a:gd name="T18" fmla="*/ 41 w 75"/>
                  <a:gd name="T19" fmla="*/ 102 h 164"/>
                  <a:gd name="T20" fmla="*/ 54 w 75"/>
                  <a:gd name="T21" fmla="*/ 118 h 164"/>
                  <a:gd name="T22" fmla="*/ 64 w 75"/>
                  <a:gd name="T23" fmla="*/ 137 h 164"/>
                  <a:gd name="T24" fmla="*/ 74 w 75"/>
                  <a:gd name="T25" fmla="*/ 163 h 164"/>
                  <a:gd name="T26" fmla="*/ 73 w 75"/>
                  <a:gd name="T27" fmla="*/ 141 h 164"/>
                  <a:gd name="T28" fmla="*/ 70 w 75"/>
                  <a:gd name="T29" fmla="*/ 123 h 164"/>
                  <a:gd name="T30" fmla="*/ 57 w 75"/>
                  <a:gd name="T31" fmla="*/ 109 h 164"/>
                  <a:gd name="T32" fmla="*/ 48 w 75"/>
                  <a:gd name="T33" fmla="*/ 90 h 164"/>
                  <a:gd name="T34" fmla="*/ 41 w 75"/>
                  <a:gd name="T35" fmla="*/ 69 h 164"/>
                  <a:gd name="T36" fmla="*/ 36 w 75"/>
                  <a:gd name="T37" fmla="*/ 50 h 164"/>
                  <a:gd name="T38" fmla="*/ 29 w 75"/>
                  <a:gd name="T39" fmla="*/ 36 h 164"/>
                  <a:gd name="T40" fmla="*/ 26 w 75"/>
                  <a:gd name="T41" fmla="*/ 17 h 164"/>
                  <a:gd name="T42" fmla="*/ 22 w 75"/>
                  <a:gd name="T43" fmla="*/ 7 h 164"/>
                  <a:gd name="T44" fmla="*/ 17 w 75"/>
                  <a:gd name="T45" fmla="*/ 0 h 164"/>
                  <a:gd name="T46" fmla="*/ 7 w 75"/>
                  <a:gd name="T47" fmla="*/ 18 h 164"/>
                  <a:gd name="T48" fmla="*/ 0 w 75"/>
                  <a:gd name="T49" fmla="*/ 43 h 164"/>
                  <a:gd name="T50" fmla="*/ 5 w 75"/>
                  <a:gd name="T51" fmla="*/ 48 h 164"/>
                  <a:gd name="T52" fmla="*/ 5 w 75"/>
                  <a:gd name="T53" fmla="*/ 67 h 164"/>
                  <a:gd name="T54" fmla="*/ 9 w 75"/>
                  <a:gd name="T55" fmla="*/ 92 h 164"/>
                  <a:gd name="T56" fmla="*/ 13 w 75"/>
                  <a:gd name="T57" fmla="*/ 109 h 164"/>
                  <a:gd name="T58" fmla="*/ 23 w 75"/>
                  <a:gd name="T59" fmla="*/ 120 h 164"/>
                  <a:gd name="T60" fmla="*/ 38 w 75"/>
                  <a:gd name="T61" fmla="*/ 130 h 1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164"/>
                  <a:gd name="T95" fmla="*/ 75 w 75"/>
                  <a:gd name="T96" fmla="*/ 164 h 16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164">
                    <a:moveTo>
                      <a:pt x="38" y="130"/>
                    </a:moveTo>
                    <a:lnTo>
                      <a:pt x="19" y="110"/>
                    </a:lnTo>
                    <a:lnTo>
                      <a:pt x="13" y="88"/>
                    </a:lnTo>
                    <a:lnTo>
                      <a:pt x="11" y="66"/>
                    </a:lnTo>
                    <a:lnTo>
                      <a:pt x="8" y="36"/>
                    </a:lnTo>
                    <a:lnTo>
                      <a:pt x="18" y="26"/>
                    </a:lnTo>
                    <a:lnTo>
                      <a:pt x="23" y="48"/>
                    </a:lnTo>
                    <a:lnTo>
                      <a:pt x="31" y="59"/>
                    </a:lnTo>
                    <a:lnTo>
                      <a:pt x="35" y="84"/>
                    </a:lnTo>
                    <a:lnTo>
                      <a:pt x="41" y="102"/>
                    </a:lnTo>
                    <a:lnTo>
                      <a:pt x="54" y="118"/>
                    </a:lnTo>
                    <a:lnTo>
                      <a:pt x="64" y="137"/>
                    </a:lnTo>
                    <a:lnTo>
                      <a:pt x="74" y="163"/>
                    </a:lnTo>
                    <a:lnTo>
                      <a:pt x="73" y="141"/>
                    </a:lnTo>
                    <a:lnTo>
                      <a:pt x="70" y="123"/>
                    </a:lnTo>
                    <a:lnTo>
                      <a:pt x="57" y="109"/>
                    </a:lnTo>
                    <a:lnTo>
                      <a:pt x="48" y="90"/>
                    </a:lnTo>
                    <a:lnTo>
                      <a:pt x="41" y="69"/>
                    </a:lnTo>
                    <a:lnTo>
                      <a:pt x="36" y="50"/>
                    </a:lnTo>
                    <a:lnTo>
                      <a:pt x="29" y="36"/>
                    </a:lnTo>
                    <a:lnTo>
                      <a:pt x="26" y="17"/>
                    </a:lnTo>
                    <a:lnTo>
                      <a:pt x="22" y="7"/>
                    </a:lnTo>
                    <a:lnTo>
                      <a:pt x="17" y="0"/>
                    </a:lnTo>
                    <a:lnTo>
                      <a:pt x="7" y="18"/>
                    </a:lnTo>
                    <a:lnTo>
                      <a:pt x="0" y="43"/>
                    </a:lnTo>
                    <a:lnTo>
                      <a:pt x="5" y="48"/>
                    </a:lnTo>
                    <a:lnTo>
                      <a:pt x="5" y="67"/>
                    </a:lnTo>
                    <a:lnTo>
                      <a:pt x="9" y="92"/>
                    </a:lnTo>
                    <a:lnTo>
                      <a:pt x="13" y="109"/>
                    </a:lnTo>
                    <a:lnTo>
                      <a:pt x="23" y="120"/>
                    </a:lnTo>
                    <a:lnTo>
                      <a:pt x="38" y="130"/>
                    </a:lnTo>
                  </a:path>
                </a:pathLst>
              </a:custGeom>
              <a:solidFill>
                <a:srgbClr val="E040A0"/>
              </a:solidFill>
              <a:ln w="12700" cap="rnd">
                <a:solidFill>
                  <a:srgbClr val="E040A0"/>
                </a:solidFill>
                <a:round/>
                <a:headEnd/>
                <a:tailEnd/>
              </a:ln>
            </p:spPr>
            <p:txBody>
              <a:bodyPr/>
              <a:lstStyle/>
              <a:p>
                <a:endParaRPr lang="zh-CN" altLang="en-US"/>
              </a:p>
            </p:txBody>
          </p:sp>
          <p:sp>
            <p:nvSpPr>
              <p:cNvPr id="189" name="Freeform 52">
                <a:extLst>
                  <a:ext uri="{FF2B5EF4-FFF2-40B4-BE49-F238E27FC236}">
                    <a16:creationId xmlns:a16="http://schemas.microsoft.com/office/drawing/2014/main" id="{F63218DA-3AD8-43D1-B033-0F5AE8F03466}"/>
                  </a:ext>
                </a:extLst>
              </p:cNvPr>
              <p:cNvSpPr>
                <a:spLocks/>
              </p:cNvSpPr>
              <p:nvPr/>
            </p:nvSpPr>
            <p:spPr bwMode="auto">
              <a:xfrm>
                <a:off x="604" y="810"/>
                <a:ext cx="40" cy="111"/>
              </a:xfrm>
              <a:custGeom>
                <a:avLst/>
                <a:gdLst>
                  <a:gd name="T0" fmla="*/ 39 w 40"/>
                  <a:gd name="T1" fmla="*/ 110 h 111"/>
                  <a:gd name="T2" fmla="*/ 28 w 40"/>
                  <a:gd name="T3" fmla="*/ 105 h 111"/>
                  <a:gd name="T4" fmla="*/ 19 w 40"/>
                  <a:gd name="T5" fmla="*/ 93 h 111"/>
                  <a:gd name="T6" fmla="*/ 14 w 40"/>
                  <a:gd name="T7" fmla="*/ 84 h 111"/>
                  <a:gd name="T8" fmla="*/ 9 w 40"/>
                  <a:gd name="T9" fmla="*/ 64 h 111"/>
                  <a:gd name="T10" fmla="*/ 7 w 40"/>
                  <a:gd name="T11" fmla="*/ 50 h 111"/>
                  <a:gd name="T12" fmla="*/ 1 w 40"/>
                  <a:gd name="T13" fmla="*/ 37 h 111"/>
                  <a:gd name="T14" fmla="*/ 0 w 40"/>
                  <a:gd name="T15" fmla="*/ 21 h 111"/>
                  <a:gd name="T16" fmla="*/ 3 w 40"/>
                  <a:gd name="T17" fmla="*/ 11 h 111"/>
                  <a:gd name="T18" fmla="*/ 13 w 40"/>
                  <a:gd name="T19" fmla="*/ 0 h 111"/>
                  <a:gd name="T20" fmla="*/ 3 w 40"/>
                  <a:gd name="T21" fmla="*/ 10 h 111"/>
                  <a:gd name="T22" fmla="*/ 0 w 40"/>
                  <a:gd name="T23" fmla="*/ 22 h 111"/>
                  <a:gd name="T24" fmla="*/ 1 w 40"/>
                  <a:gd name="T25" fmla="*/ 36 h 111"/>
                  <a:gd name="T26" fmla="*/ 6 w 40"/>
                  <a:gd name="T27" fmla="*/ 48 h 111"/>
                  <a:gd name="T28" fmla="*/ 11 w 40"/>
                  <a:gd name="T29" fmla="*/ 69 h 111"/>
                  <a:gd name="T30" fmla="*/ 13 w 40"/>
                  <a:gd name="T31" fmla="*/ 80 h 111"/>
                  <a:gd name="T32" fmla="*/ 19 w 40"/>
                  <a:gd name="T33" fmla="*/ 94 h 111"/>
                  <a:gd name="T34" fmla="*/ 29 w 40"/>
                  <a:gd name="T35" fmla="*/ 105 h 1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11"/>
                  <a:gd name="T56" fmla="*/ 40 w 40"/>
                  <a:gd name="T57" fmla="*/ 111 h 1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11">
                    <a:moveTo>
                      <a:pt x="39" y="110"/>
                    </a:moveTo>
                    <a:lnTo>
                      <a:pt x="28" y="105"/>
                    </a:lnTo>
                    <a:lnTo>
                      <a:pt x="19" y="93"/>
                    </a:lnTo>
                    <a:lnTo>
                      <a:pt x="14" y="84"/>
                    </a:lnTo>
                    <a:lnTo>
                      <a:pt x="9" y="64"/>
                    </a:lnTo>
                    <a:lnTo>
                      <a:pt x="7" y="50"/>
                    </a:lnTo>
                    <a:lnTo>
                      <a:pt x="1" y="37"/>
                    </a:lnTo>
                    <a:lnTo>
                      <a:pt x="0" y="21"/>
                    </a:lnTo>
                    <a:lnTo>
                      <a:pt x="3" y="11"/>
                    </a:lnTo>
                    <a:lnTo>
                      <a:pt x="13" y="0"/>
                    </a:lnTo>
                    <a:lnTo>
                      <a:pt x="3" y="10"/>
                    </a:lnTo>
                    <a:lnTo>
                      <a:pt x="0" y="22"/>
                    </a:lnTo>
                    <a:lnTo>
                      <a:pt x="1" y="36"/>
                    </a:lnTo>
                    <a:lnTo>
                      <a:pt x="6" y="48"/>
                    </a:lnTo>
                    <a:lnTo>
                      <a:pt x="11" y="69"/>
                    </a:lnTo>
                    <a:lnTo>
                      <a:pt x="13" y="80"/>
                    </a:lnTo>
                    <a:lnTo>
                      <a:pt x="19" y="94"/>
                    </a:lnTo>
                    <a:lnTo>
                      <a:pt x="29" y="10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 name="Freeform 53">
                <a:extLst>
                  <a:ext uri="{FF2B5EF4-FFF2-40B4-BE49-F238E27FC236}">
                    <a16:creationId xmlns:a16="http://schemas.microsoft.com/office/drawing/2014/main" id="{A47A82A6-A14A-4D39-8E46-49574E8EA700}"/>
                  </a:ext>
                </a:extLst>
              </p:cNvPr>
              <p:cNvSpPr>
                <a:spLocks/>
              </p:cNvSpPr>
              <p:nvPr/>
            </p:nvSpPr>
            <p:spPr bwMode="auto">
              <a:xfrm>
                <a:off x="608" y="810"/>
                <a:ext cx="40" cy="111"/>
              </a:xfrm>
              <a:custGeom>
                <a:avLst/>
                <a:gdLst>
                  <a:gd name="T0" fmla="*/ 39 w 40"/>
                  <a:gd name="T1" fmla="*/ 110 h 111"/>
                  <a:gd name="T2" fmla="*/ 24 w 40"/>
                  <a:gd name="T3" fmla="*/ 95 h 111"/>
                  <a:gd name="T4" fmla="*/ 17 w 40"/>
                  <a:gd name="T5" fmla="*/ 82 h 111"/>
                  <a:gd name="T6" fmla="*/ 15 w 40"/>
                  <a:gd name="T7" fmla="*/ 71 h 111"/>
                  <a:gd name="T8" fmla="*/ 9 w 40"/>
                  <a:gd name="T9" fmla="*/ 49 h 111"/>
                  <a:gd name="T10" fmla="*/ 5 w 40"/>
                  <a:gd name="T11" fmla="*/ 35 h 111"/>
                  <a:gd name="T12" fmla="*/ 3 w 40"/>
                  <a:gd name="T13" fmla="*/ 25 h 111"/>
                  <a:gd name="T14" fmla="*/ 6 w 40"/>
                  <a:gd name="T15" fmla="*/ 12 h 111"/>
                  <a:gd name="T16" fmla="*/ 13 w 40"/>
                  <a:gd name="T17" fmla="*/ 0 h 111"/>
                  <a:gd name="T18" fmla="*/ 2 w 40"/>
                  <a:gd name="T19" fmla="*/ 10 h 111"/>
                  <a:gd name="T20" fmla="*/ 0 w 40"/>
                  <a:gd name="T21" fmla="*/ 22 h 111"/>
                  <a:gd name="T22" fmla="*/ 0 w 40"/>
                  <a:gd name="T23" fmla="*/ 36 h 111"/>
                  <a:gd name="T24" fmla="*/ 5 w 40"/>
                  <a:gd name="T25" fmla="*/ 48 h 111"/>
                  <a:gd name="T26" fmla="*/ 10 w 40"/>
                  <a:gd name="T27" fmla="*/ 69 h 111"/>
                  <a:gd name="T28" fmla="*/ 13 w 40"/>
                  <a:gd name="T29" fmla="*/ 80 h 111"/>
                  <a:gd name="T30" fmla="*/ 18 w 40"/>
                  <a:gd name="T31" fmla="*/ 94 h 111"/>
                  <a:gd name="T32" fmla="*/ 29 w 40"/>
                  <a:gd name="T33" fmla="*/ 105 h 111"/>
                  <a:gd name="T34" fmla="*/ 39 w 40"/>
                  <a:gd name="T35" fmla="*/ 110 h 1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11"/>
                  <a:gd name="T56" fmla="*/ 40 w 40"/>
                  <a:gd name="T57" fmla="*/ 111 h 1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11">
                    <a:moveTo>
                      <a:pt x="39" y="110"/>
                    </a:moveTo>
                    <a:lnTo>
                      <a:pt x="24" y="95"/>
                    </a:lnTo>
                    <a:lnTo>
                      <a:pt x="17" y="82"/>
                    </a:lnTo>
                    <a:lnTo>
                      <a:pt x="15" y="71"/>
                    </a:lnTo>
                    <a:lnTo>
                      <a:pt x="9" y="49"/>
                    </a:lnTo>
                    <a:lnTo>
                      <a:pt x="5" y="35"/>
                    </a:lnTo>
                    <a:lnTo>
                      <a:pt x="3" y="25"/>
                    </a:lnTo>
                    <a:lnTo>
                      <a:pt x="6" y="12"/>
                    </a:lnTo>
                    <a:lnTo>
                      <a:pt x="13" y="0"/>
                    </a:lnTo>
                    <a:lnTo>
                      <a:pt x="2" y="10"/>
                    </a:lnTo>
                    <a:lnTo>
                      <a:pt x="0" y="22"/>
                    </a:lnTo>
                    <a:lnTo>
                      <a:pt x="0" y="36"/>
                    </a:lnTo>
                    <a:lnTo>
                      <a:pt x="5" y="48"/>
                    </a:lnTo>
                    <a:lnTo>
                      <a:pt x="10" y="69"/>
                    </a:lnTo>
                    <a:lnTo>
                      <a:pt x="13" y="80"/>
                    </a:lnTo>
                    <a:lnTo>
                      <a:pt x="18" y="94"/>
                    </a:lnTo>
                    <a:lnTo>
                      <a:pt x="29" y="105"/>
                    </a:lnTo>
                    <a:lnTo>
                      <a:pt x="39" y="110"/>
                    </a:lnTo>
                  </a:path>
                </a:pathLst>
              </a:custGeom>
              <a:solidFill>
                <a:srgbClr val="E040A0"/>
              </a:solidFill>
              <a:ln w="12700" cap="rnd">
                <a:solidFill>
                  <a:srgbClr val="E040A0"/>
                </a:solidFill>
                <a:round/>
                <a:headEnd/>
                <a:tailEnd/>
              </a:ln>
            </p:spPr>
            <p:txBody>
              <a:bodyPr/>
              <a:lstStyle/>
              <a:p>
                <a:endParaRPr lang="zh-CN" altLang="en-US"/>
              </a:p>
            </p:txBody>
          </p:sp>
          <p:sp>
            <p:nvSpPr>
              <p:cNvPr id="191" name="Freeform 54">
                <a:extLst>
                  <a:ext uri="{FF2B5EF4-FFF2-40B4-BE49-F238E27FC236}">
                    <a16:creationId xmlns:a16="http://schemas.microsoft.com/office/drawing/2014/main" id="{787A8B62-63B2-4785-85B3-B0B8CD6FEB0E}"/>
                  </a:ext>
                </a:extLst>
              </p:cNvPr>
              <p:cNvSpPr>
                <a:spLocks/>
              </p:cNvSpPr>
              <p:nvPr/>
            </p:nvSpPr>
            <p:spPr bwMode="auto">
              <a:xfrm>
                <a:off x="643" y="852"/>
                <a:ext cx="144" cy="132"/>
              </a:xfrm>
              <a:custGeom>
                <a:avLst/>
                <a:gdLst>
                  <a:gd name="T0" fmla="*/ 0 w 144"/>
                  <a:gd name="T1" fmla="*/ 68 h 132"/>
                  <a:gd name="T2" fmla="*/ 1 w 144"/>
                  <a:gd name="T3" fmla="*/ 83 h 132"/>
                  <a:gd name="T4" fmla="*/ 8 w 144"/>
                  <a:gd name="T5" fmla="*/ 93 h 132"/>
                  <a:gd name="T6" fmla="*/ 8 w 144"/>
                  <a:gd name="T7" fmla="*/ 95 h 132"/>
                  <a:gd name="T8" fmla="*/ 16 w 144"/>
                  <a:gd name="T9" fmla="*/ 108 h 132"/>
                  <a:gd name="T10" fmla="*/ 15 w 144"/>
                  <a:gd name="T11" fmla="*/ 110 h 132"/>
                  <a:gd name="T12" fmla="*/ 23 w 144"/>
                  <a:gd name="T13" fmla="*/ 121 h 132"/>
                  <a:gd name="T14" fmla="*/ 36 w 144"/>
                  <a:gd name="T15" fmla="*/ 131 h 132"/>
                  <a:gd name="T16" fmla="*/ 42 w 144"/>
                  <a:gd name="T17" fmla="*/ 121 h 132"/>
                  <a:gd name="T18" fmla="*/ 51 w 144"/>
                  <a:gd name="T19" fmla="*/ 112 h 132"/>
                  <a:gd name="T20" fmla="*/ 60 w 144"/>
                  <a:gd name="T21" fmla="*/ 105 h 132"/>
                  <a:gd name="T22" fmla="*/ 70 w 144"/>
                  <a:gd name="T23" fmla="*/ 104 h 132"/>
                  <a:gd name="T24" fmla="*/ 84 w 144"/>
                  <a:gd name="T25" fmla="*/ 104 h 132"/>
                  <a:gd name="T26" fmla="*/ 91 w 144"/>
                  <a:gd name="T27" fmla="*/ 92 h 132"/>
                  <a:gd name="T28" fmla="*/ 98 w 144"/>
                  <a:gd name="T29" fmla="*/ 83 h 132"/>
                  <a:gd name="T30" fmla="*/ 107 w 144"/>
                  <a:gd name="T31" fmla="*/ 77 h 132"/>
                  <a:gd name="T32" fmla="*/ 116 w 144"/>
                  <a:gd name="T33" fmla="*/ 73 h 132"/>
                  <a:gd name="T34" fmla="*/ 131 w 144"/>
                  <a:gd name="T35" fmla="*/ 69 h 132"/>
                  <a:gd name="T36" fmla="*/ 140 w 144"/>
                  <a:gd name="T37" fmla="*/ 63 h 132"/>
                  <a:gd name="T38" fmla="*/ 143 w 144"/>
                  <a:gd name="T39" fmla="*/ 57 h 132"/>
                  <a:gd name="T40" fmla="*/ 140 w 144"/>
                  <a:gd name="T41" fmla="*/ 41 h 132"/>
                  <a:gd name="T42" fmla="*/ 138 w 144"/>
                  <a:gd name="T43" fmla="*/ 41 h 132"/>
                  <a:gd name="T44" fmla="*/ 132 w 144"/>
                  <a:gd name="T45" fmla="*/ 27 h 132"/>
                  <a:gd name="T46" fmla="*/ 129 w 144"/>
                  <a:gd name="T47" fmla="*/ 21 h 132"/>
                  <a:gd name="T48" fmla="*/ 129 w 144"/>
                  <a:gd name="T49" fmla="*/ 20 h 132"/>
                  <a:gd name="T50" fmla="*/ 123 w 144"/>
                  <a:gd name="T51" fmla="*/ 10 h 132"/>
                  <a:gd name="T52" fmla="*/ 113 w 144"/>
                  <a:gd name="T53" fmla="*/ 0 h 132"/>
                  <a:gd name="T54" fmla="*/ 94 w 144"/>
                  <a:gd name="T55" fmla="*/ 8 h 132"/>
                  <a:gd name="T56" fmla="*/ 83 w 144"/>
                  <a:gd name="T57" fmla="*/ 26 h 132"/>
                  <a:gd name="T58" fmla="*/ 68 w 144"/>
                  <a:gd name="T59" fmla="*/ 33 h 132"/>
                  <a:gd name="T60" fmla="*/ 47 w 144"/>
                  <a:gd name="T61" fmla="*/ 43 h 132"/>
                  <a:gd name="T62" fmla="*/ 40 w 144"/>
                  <a:gd name="T63" fmla="*/ 56 h 132"/>
                  <a:gd name="T64" fmla="*/ 30 w 144"/>
                  <a:gd name="T65" fmla="*/ 57 h 132"/>
                  <a:gd name="T66" fmla="*/ 17 w 144"/>
                  <a:gd name="T67" fmla="*/ 63 h 132"/>
                  <a:gd name="T68" fmla="*/ 0 w 144"/>
                  <a:gd name="T69" fmla="*/ 68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32"/>
                  <a:gd name="T107" fmla="*/ 144 w 144"/>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32">
                    <a:moveTo>
                      <a:pt x="0" y="68"/>
                    </a:moveTo>
                    <a:lnTo>
                      <a:pt x="1" y="83"/>
                    </a:lnTo>
                    <a:lnTo>
                      <a:pt x="8" y="93"/>
                    </a:lnTo>
                    <a:lnTo>
                      <a:pt x="8" y="95"/>
                    </a:lnTo>
                    <a:lnTo>
                      <a:pt x="16" y="108"/>
                    </a:lnTo>
                    <a:lnTo>
                      <a:pt x="15" y="110"/>
                    </a:lnTo>
                    <a:lnTo>
                      <a:pt x="23" y="121"/>
                    </a:lnTo>
                    <a:lnTo>
                      <a:pt x="36" y="131"/>
                    </a:lnTo>
                    <a:lnTo>
                      <a:pt x="42" y="121"/>
                    </a:lnTo>
                    <a:lnTo>
                      <a:pt x="51" y="112"/>
                    </a:lnTo>
                    <a:lnTo>
                      <a:pt x="60" y="105"/>
                    </a:lnTo>
                    <a:lnTo>
                      <a:pt x="70" y="104"/>
                    </a:lnTo>
                    <a:lnTo>
                      <a:pt x="84" y="104"/>
                    </a:lnTo>
                    <a:lnTo>
                      <a:pt x="91" y="92"/>
                    </a:lnTo>
                    <a:lnTo>
                      <a:pt x="98" y="83"/>
                    </a:lnTo>
                    <a:lnTo>
                      <a:pt x="107" y="77"/>
                    </a:lnTo>
                    <a:lnTo>
                      <a:pt x="116" y="73"/>
                    </a:lnTo>
                    <a:lnTo>
                      <a:pt x="131" y="69"/>
                    </a:lnTo>
                    <a:lnTo>
                      <a:pt x="140" y="63"/>
                    </a:lnTo>
                    <a:lnTo>
                      <a:pt x="143" y="57"/>
                    </a:lnTo>
                    <a:lnTo>
                      <a:pt x="140" y="41"/>
                    </a:lnTo>
                    <a:lnTo>
                      <a:pt x="138" y="41"/>
                    </a:lnTo>
                    <a:lnTo>
                      <a:pt x="132" y="27"/>
                    </a:lnTo>
                    <a:lnTo>
                      <a:pt x="129" y="21"/>
                    </a:lnTo>
                    <a:lnTo>
                      <a:pt x="129" y="20"/>
                    </a:lnTo>
                    <a:lnTo>
                      <a:pt x="123" y="10"/>
                    </a:lnTo>
                    <a:lnTo>
                      <a:pt x="113" y="0"/>
                    </a:lnTo>
                    <a:lnTo>
                      <a:pt x="94" y="8"/>
                    </a:lnTo>
                    <a:lnTo>
                      <a:pt x="83" y="26"/>
                    </a:lnTo>
                    <a:lnTo>
                      <a:pt x="68" y="33"/>
                    </a:lnTo>
                    <a:lnTo>
                      <a:pt x="47" y="43"/>
                    </a:lnTo>
                    <a:lnTo>
                      <a:pt x="40" y="56"/>
                    </a:lnTo>
                    <a:lnTo>
                      <a:pt x="30" y="57"/>
                    </a:lnTo>
                    <a:lnTo>
                      <a:pt x="17" y="63"/>
                    </a:lnTo>
                    <a:lnTo>
                      <a:pt x="0" y="68"/>
                    </a:lnTo>
                  </a:path>
                </a:pathLst>
              </a:custGeom>
              <a:solidFill>
                <a:srgbClr val="E040A0"/>
              </a:solidFill>
              <a:ln w="12700" cap="rnd">
                <a:solidFill>
                  <a:srgbClr val="000000"/>
                </a:solidFill>
                <a:round/>
                <a:headEnd/>
                <a:tailEnd/>
              </a:ln>
            </p:spPr>
            <p:txBody>
              <a:bodyPr/>
              <a:lstStyle/>
              <a:p>
                <a:endParaRPr lang="zh-CN" altLang="en-US"/>
              </a:p>
            </p:txBody>
          </p:sp>
          <p:sp>
            <p:nvSpPr>
              <p:cNvPr id="192" name="Freeform 55">
                <a:extLst>
                  <a:ext uri="{FF2B5EF4-FFF2-40B4-BE49-F238E27FC236}">
                    <a16:creationId xmlns:a16="http://schemas.microsoft.com/office/drawing/2014/main" id="{2BC49C38-28D4-4423-88F3-A3C6CB33FDB1}"/>
                  </a:ext>
                </a:extLst>
              </p:cNvPr>
              <p:cNvSpPr>
                <a:spLocks/>
              </p:cNvSpPr>
              <p:nvPr/>
            </p:nvSpPr>
            <p:spPr bwMode="auto">
              <a:xfrm>
                <a:off x="703" y="610"/>
                <a:ext cx="169" cy="158"/>
              </a:xfrm>
              <a:custGeom>
                <a:avLst/>
                <a:gdLst>
                  <a:gd name="T0" fmla="*/ 0 w 169"/>
                  <a:gd name="T1" fmla="*/ 0 h 158"/>
                  <a:gd name="T2" fmla="*/ 25 w 169"/>
                  <a:gd name="T3" fmla="*/ 16 h 158"/>
                  <a:gd name="T4" fmla="*/ 48 w 169"/>
                  <a:gd name="T5" fmla="*/ 32 h 158"/>
                  <a:gd name="T6" fmla="*/ 68 w 169"/>
                  <a:gd name="T7" fmla="*/ 42 h 158"/>
                  <a:gd name="T8" fmla="*/ 87 w 169"/>
                  <a:gd name="T9" fmla="*/ 54 h 158"/>
                  <a:gd name="T10" fmla="*/ 115 w 169"/>
                  <a:gd name="T11" fmla="*/ 70 h 158"/>
                  <a:gd name="T12" fmla="*/ 132 w 169"/>
                  <a:gd name="T13" fmla="*/ 101 h 158"/>
                  <a:gd name="T14" fmla="*/ 145 w 169"/>
                  <a:gd name="T15" fmla="*/ 155 h 158"/>
                  <a:gd name="T16" fmla="*/ 158 w 169"/>
                  <a:gd name="T17" fmla="*/ 111 h 158"/>
                  <a:gd name="T18" fmla="*/ 168 w 169"/>
                  <a:gd name="T19" fmla="*/ 82 h 158"/>
                  <a:gd name="T20" fmla="*/ 166 w 169"/>
                  <a:gd name="T21" fmla="*/ 59 h 158"/>
                  <a:gd name="T22" fmla="*/ 167 w 169"/>
                  <a:gd name="T23" fmla="*/ 82 h 158"/>
                  <a:gd name="T24" fmla="*/ 156 w 169"/>
                  <a:gd name="T25" fmla="*/ 110 h 158"/>
                  <a:gd name="T26" fmla="*/ 147 w 169"/>
                  <a:gd name="T27" fmla="*/ 157 h 158"/>
                  <a:gd name="T28" fmla="*/ 132 w 169"/>
                  <a:gd name="T29" fmla="*/ 100 h 158"/>
                  <a:gd name="T30" fmla="*/ 115 w 169"/>
                  <a:gd name="T31" fmla="*/ 70 h 158"/>
                  <a:gd name="T32" fmla="*/ 87 w 169"/>
                  <a:gd name="T33" fmla="*/ 54 h 158"/>
                  <a:gd name="T34" fmla="*/ 67 w 169"/>
                  <a:gd name="T35" fmla="*/ 43 h 158"/>
                  <a:gd name="T36" fmla="*/ 48 w 169"/>
                  <a:gd name="T37" fmla="*/ 32 h 158"/>
                  <a:gd name="T38" fmla="*/ 24 w 169"/>
                  <a:gd name="T39" fmla="*/ 16 h 158"/>
                  <a:gd name="T40" fmla="*/ 0 w 169"/>
                  <a:gd name="T41" fmla="*/ 0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9"/>
                  <a:gd name="T64" fmla="*/ 0 h 158"/>
                  <a:gd name="T65" fmla="*/ 169 w 169"/>
                  <a:gd name="T66" fmla="*/ 158 h 1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9" h="158">
                    <a:moveTo>
                      <a:pt x="0" y="0"/>
                    </a:moveTo>
                    <a:lnTo>
                      <a:pt x="25" y="16"/>
                    </a:lnTo>
                    <a:lnTo>
                      <a:pt x="48" y="32"/>
                    </a:lnTo>
                    <a:lnTo>
                      <a:pt x="68" y="42"/>
                    </a:lnTo>
                    <a:lnTo>
                      <a:pt x="87" y="54"/>
                    </a:lnTo>
                    <a:lnTo>
                      <a:pt x="115" y="70"/>
                    </a:lnTo>
                    <a:lnTo>
                      <a:pt x="132" y="101"/>
                    </a:lnTo>
                    <a:lnTo>
                      <a:pt x="145" y="155"/>
                    </a:lnTo>
                    <a:lnTo>
                      <a:pt x="158" y="111"/>
                    </a:lnTo>
                    <a:lnTo>
                      <a:pt x="168" y="82"/>
                    </a:lnTo>
                    <a:lnTo>
                      <a:pt x="166" y="59"/>
                    </a:lnTo>
                    <a:lnTo>
                      <a:pt x="167" y="82"/>
                    </a:lnTo>
                    <a:lnTo>
                      <a:pt x="156" y="110"/>
                    </a:lnTo>
                    <a:lnTo>
                      <a:pt x="147" y="157"/>
                    </a:lnTo>
                    <a:lnTo>
                      <a:pt x="132" y="100"/>
                    </a:lnTo>
                    <a:lnTo>
                      <a:pt x="115" y="70"/>
                    </a:lnTo>
                    <a:lnTo>
                      <a:pt x="87" y="54"/>
                    </a:lnTo>
                    <a:lnTo>
                      <a:pt x="67" y="43"/>
                    </a:lnTo>
                    <a:lnTo>
                      <a:pt x="48" y="32"/>
                    </a:lnTo>
                    <a:lnTo>
                      <a:pt x="24" y="16"/>
                    </a:lnTo>
                    <a:lnTo>
                      <a:pt x="0" y="0"/>
                    </a:lnTo>
                  </a:path>
                </a:pathLst>
              </a:custGeom>
              <a:solidFill>
                <a:srgbClr val="E040A0"/>
              </a:solidFill>
              <a:ln w="12700" cap="rnd">
                <a:solidFill>
                  <a:srgbClr val="000000"/>
                </a:solidFill>
                <a:round/>
                <a:headEnd/>
                <a:tailEnd/>
              </a:ln>
            </p:spPr>
            <p:txBody>
              <a:bodyPr/>
              <a:lstStyle/>
              <a:p>
                <a:endParaRPr lang="zh-CN" altLang="en-US"/>
              </a:p>
            </p:txBody>
          </p:sp>
          <p:sp>
            <p:nvSpPr>
              <p:cNvPr id="193" name="Freeform 56">
                <a:extLst>
                  <a:ext uri="{FF2B5EF4-FFF2-40B4-BE49-F238E27FC236}">
                    <a16:creationId xmlns:a16="http://schemas.microsoft.com/office/drawing/2014/main" id="{2E050FCF-24C0-49EC-B8FB-E235F09FCA43}"/>
                  </a:ext>
                </a:extLst>
              </p:cNvPr>
              <p:cNvSpPr>
                <a:spLocks/>
              </p:cNvSpPr>
              <p:nvPr/>
            </p:nvSpPr>
            <p:spPr bwMode="auto">
              <a:xfrm>
                <a:off x="722" y="747"/>
                <a:ext cx="65" cy="137"/>
              </a:xfrm>
              <a:custGeom>
                <a:avLst/>
                <a:gdLst>
                  <a:gd name="T0" fmla="*/ 30 w 65"/>
                  <a:gd name="T1" fmla="*/ 103 h 137"/>
                  <a:gd name="T2" fmla="*/ 11 w 65"/>
                  <a:gd name="T3" fmla="*/ 82 h 137"/>
                  <a:gd name="T4" fmla="*/ 5 w 65"/>
                  <a:gd name="T5" fmla="*/ 61 h 137"/>
                  <a:gd name="T6" fmla="*/ 3 w 65"/>
                  <a:gd name="T7" fmla="*/ 38 h 137"/>
                  <a:gd name="T8" fmla="*/ 0 w 65"/>
                  <a:gd name="T9" fmla="*/ 8 h 137"/>
                  <a:gd name="T10" fmla="*/ 6 w 65"/>
                  <a:gd name="T11" fmla="*/ 2 h 137"/>
                  <a:gd name="T12" fmla="*/ 11 w 65"/>
                  <a:gd name="T13" fmla="*/ 2 h 137"/>
                  <a:gd name="T14" fmla="*/ 15 w 65"/>
                  <a:gd name="T15" fmla="*/ 20 h 137"/>
                  <a:gd name="T16" fmla="*/ 23 w 65"/>
                  <a:gd name="T17" fmla="*/ 31 h 137"/>
                  <a:gd name="T18" fmla="*/ 26 w 65"/>
                  <a:gd name="T19" fmla="*/ 56 h 137"/>
                  <a:gd name="T20" fmla="*/ 32 w 65"/>
                  <a:gd name="T21" fmla="*/ 74 h 137"/>
                  <a:gd name="T22" fmla="*/ 45 w 65"/>
                  <a:gd name="T23" fmla="*/ 90 h 137"/>
                  <a:gd name="T24" fmla="*/ 54 w 65"/>
                  <a:gd name="T25" fmla="*/ 110 h 137"/>
                  <a:gd name="T26" fmla="*/ 64 w 65"/>
                  <a:gd name="T27" fmla="*/ 136 h 137"/>
                  <a:gd name="T28" fmla="*/ 53 w 65"/>
                  <a:gd name="T29" fmla="*/ 110 h 137"/>
                  <a:gd name="T30" fmla="*/ 43 w 65"/>
                  <a:gd name="T31" fmla="*/ 90 h 137"/>
                  <a:gd name="T32" fmla="*/ 31 w 65"/>
                  <a:gd name="T33" fmla="*/ 74 h 137"/>
                  <a:gd name="T34" fmla="*/ 26 w 65"/>
                  <a:gd name="T35" fmla="*/ 56 h 137"/>
                  <a:gd name="T36" fmla="*/ 24 w 65"/>
                  <a:gd name="T37" fmla="*/ 32 h 137"/>
                  <a:gd name="T38" fmla="*/ 15 w 65"/>
                  <a:gd name="T39" fmla="*/ 22 h 137"/>
                  <a:gd name="T40" fmla="*/ 13 w 65"/>
                  <a:gd name="T41" fmla="*/ 0 h 137"/>
                  <a:gd name="T42" fmla="*/ 7 w 65"/>
                  <a:gd name="T43" fmla="*/ 2 h 137"/>
                  <a:gd name="T44" fmla="*/ 0 w 65"/>
                  <a:gd name="T45" fmla="*/ 8 h 137"/>
                  <a:gd name="T46" fmla="*/ 0 w 65"/>
                  <a:gd name="T47" fmla="*/ 20 h 137"/>
                  <a:gd name="T48" fmla="*/ 3 w 65"/>
                  <a:gd name="T49" fmla="*/ 39 h 137"/>
                  <a:gd name="T50" fmla="*/ 5 w 65"/>
                  <a:gd name="T51" fmla="*/ 57 h 137"/>
                  <a:gd name="T52" fmla="*/ 11 w 65"/>
                  <a:gd name="T53" fmla="*/ 81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137"/>
                  <a:gd name="T83" fmla="*/ 65 w 65"/>
                  <a:gd name="T84" fmla="*/ 137 h 1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137">
                    <a:moveTo>
                      <a:pt x="30" y="103"/>
                    </a:moveTo>
                    <a:lnTo>
                      <a:pt x="11" y="82"/>
                    </a:lnTo>
                    <a:lnTo>
                      <a:pt x="5" y="61"/>
                    </a:lnTo>
                    <a:lnTo>
                      <a:pt x="3" y="38"/>
                    </a:lnTo>
                    <a:lnTo>
                      <a:pt x="0" y="8"/>
                    </a:lnTo>
                    <a:lnTo>
                      <a:pt x="6" y="2"/>
                    </a:lnTo>
                    <a:lnTo>
                      <a:pt x="11" y="2"/>
                    </a:lnTo>
                    <a:lnTo>
                      <a:pt x="15" y="20"/>
                    </a:lnTo>
                    <a:lnTo>
                      <a:pt x="23" y="31"/>
                    </a:lnTo>
                    <a:lnTo>
                      <a:pt x="26" y="56"/>
                    </a:lnTo>
                    <a:lnTo>
                      <a:pt x="32" y="74"/>
                    </a:lnTo>
                    <a:lnTo>
                      <a:pt x="45" y="90"/>
                    </a:lnTo>
                    <a:lnTo>
                      <a:pt x="54" y="110"/>
                    </a:lnTo>
                    <a:lnTo>
                      <a:pt x="64" y="136"/>
                    </a:lnTo>
                    <a:lnTo>
                      <a:pt x="53" y="110"/>
                    </a:lnTo>
                    <a:lnTo>
                      <a:pt x="43" y="90"/>
                    </a:lnTo>
                    <a:lnTo>
                      <a:pt x="31" y="74"/>
                    </a:lnTo>
                    <a:lnTo>
                      <a:pt x="26" y="56"/>
                    </a:lnTo>
                    <a:lnTo>
                      <a:pt x="24" y="32"/>
                    </a:lnTo>
                    <a:lnTo>
                      <a:pt x="15" y="22"/>
                    </a:lnTo>
                    <a:lnTo>
                      <a:pt x="13" y="0"/>
                    </a:lnTo>
                    <a:lnTo>
                      <a:pt x="7" y="2"/>
                    </a:lnTo>
                    <a:lnTo>
                      <a:pt x="0" y="8"/>
                    </a:lnTo>
                    <a:lnTo>
                      <a:pt x="0" y="20"/>
                    </a:lnTo>
                    <a:lnTo>
                      <a:pt x="3" y="39"/>
                    </a:lnTo>
                    <a:lnTo>
                      <a:pt x="5" y="57"/>
                    </a:lnTo>
                    <a:lnTo>
                      <a:pt x="11" y="8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 name="Freeform 57">
                <a:extLst>
                  <a:ext uri="{FF2B5EF4-FFF2-40B4-BE49-F238E27FC236}">
                    <a16:creationId xmlns:a16="http://schemas.microsoft.com/office/drawing/2014/main" id="{E93049AE-E708-4B0D-88E4-C06C96F474AB}"/>
                  </a:ext>
                </a:extLst>
              </p:cNvPr>
              <p:cNvSpPr>
                <a:spLocks/>
              </p:cNvSpPr>
              <p:nvPr/>
            </p:nvSpPr>
            <p:spPr bwMode="auto">
              <a:xfrm>
                <a:off x="651" y="240"/>
                <a:ext cx="374" cy="453"/>
              </a:xfrm>
              <a:custGeom>
                <a:avLst/>
                <a:gdLst>
                  <a:gd name="T0" fmla="*/ 86 w 374"/>
                  <a:gd name="T1" fmla="*/ 388 h 453"/>
                  <a:gd name="T2" fmla="*/ 95 w 374"/>
                  <a:gd name="T3" fmla="*/ 346 h 453"/>
                  <a:gd name="T4" fmla="*/ 93 w 374"/>
                  <a:gd name="T5" fmla="*/ 335 h 453"/>
                  <a:gd name="T6" fmla="*/ 84 w 374"/>
                  <a:gd name="T7" fmla="*/ 322 h 453"/>
                  <a:gd name="T8" fmla="*/ 71 w 374"/>
                  <a:gd name="T9" fmla="*/ 308 h 453"/>
                  <a:gd name="T10" fmla="*/ 50 w 374"/>
                  <a:gd name="T11" fmla="*/ 298 h 453"/>
                  <a:gd name="T12" fmla="*/ 34 w 374"/>
                  <a:gd name="T13" fmla="*/ 279 h 453"/>
                  <a:gd name="T14" fmla="*/ 25 w 374"/>
                  <a:gd name="T15" fmla="*/ 262 h 453"/>
                  <a:gd name="T16" fmla="*/ 16 w 374"/>
                  <a:gd name="T17" fmla="*/ 250 h 453"/>
                  <a:gd name="T18" fmla="*/ 13 w 374"/>
                  <a:gd name="T19" fmla="*/ 234 h 453"/>
                  <a:gd name="T20" fmla="*/ 1 w 374"/>
                  <a:gd name="T21" fmla="*/ 198 h 453"/>
                  <a:gd name="T22" fmla="*/ 0 w 374"/>
                  <a:gd name="T23" fmla="*/ 168 h 453"/>
                  <a:gd name="T24" fmla="*/ 2 w 374"/>
                  <a:gd name="T25" fmla="*/ 141 h 453"/>
                  <a:gd name="T26" fmla="*/ 8 w 374"/>
                  <a:gd name="T27" fmla="*/ 111 h 453"/>
                  <a:gd name="T28" fmla="*/ 18 w 374"/>
                  <a:gd name="T29" fmla="*/ 93 h 453"/>
                  <a:gd name="T30" fmla="*/ 39 w 374"/>
                  <a:gd name="T31" fmla="*/ 67 h 453"/>
                  <a:gd name="T32" fmla="*/ 63 w 374"/>
                  <a:gd name="T33" fmla="*/ 48 h 453"/>
                  <a:gd name="T34" fmla="*/ 90 w 374"/>
                  <a:gd name="T35" fmla="*/ 29 h 453"/>
                  <a:gd name="T36" fmla="*/ 125 w 374"/>
                  <a:gd name="T37" fmla="*/ 13 h 453"/>
                  <a:gd name="T38" fmla="*/ 150 w 374"/>
                  <a:gd name="T39" fmla="*/ 5 h 453"/>
                  <a:gd name="T40" fmla="*/ 176 w 374"/>
                  <a:gd name="T41" fmla="*/ 1 h 453"/>
                  <a:gd name="T42" fmla="*/ 210 w 374"/>
                  <a:gd name="T43" fmla="*/ 0 h 453"/>
                  <a:gd name="T44" fmla="*/ 242 w 374"/>
                  <a:gd name="T45" fmla="*/ 3 h 453"/>
                  <a:gd name="T46" fmla="*/ 266 w 374"/>
                  <a:gd name="T47" fmla="*/ 10 h 453"/>
                  <a:gd name="T48" fmla="*/ 298 w 374"/>
                  <a:gd name="T49" fmla="*/ 27 h 453"/>
                  <a:gd name="T50" fmla="*/ 321 w 374"/>
                  <a:gd name="T51" fmla="*/ 49 h 453"/>
                  <a:gd name="T52" fmla="*/ 340 w 374"/>
                  <a:gd name="T53" fmla="*/ 72 h 453"/>
                  <a:gd name="T54" fmla="*/ 351 w 374"/>
                  <a:gd name="T55" fmla="*/ 89 h 453"/>
                  <a:gd name="T56" fmla="*/ 366 w 374"/>
                  <a:gd name="T57" fmla="*/ 119 h 453"/>
                  <a:gd name="T58" fmla="*/ 371 w 374"/>
                  <a:gd name="T59" fmla="*/ 145 h 453"/>
                  <a:gd name="T60" fmla="*/ 373 w 374"/>
                  <a:gd name="T61" fmla="*/ 183 h 453"/>
                  <a:gd name="T62" fmla="*/ 370 w 374"/>
                  <a:gd name="T63" fmla="*/ 215 h 453"/>
                  <a:gd name="T64" fmla="*/ 363 w 374"/>
                  <a:gd name="T65" fmla="*/ 243 h 453"/>
                  <a:gd name="T66" fmla="*/ 355 w 374"/>
                  <a:gd name="T67" fmla="*/ 260 h 453"/>
                  <a:gd name="T68" fmla="*/ 343 w 374"/>
                  <a:gd name="T69" fmla="*/ 280 h 453"/>
                  <a:gd name="T70" fmla="*/ 320 w 374"/>
                  <a:gd name="T71" fmla="*/ 299 h 453"/>
                  <a:gd name="T72" fmla="*/ 302 w 374"/>
                  <a:gd name="T73" fmla="*/ 312 h 453"/>
                  <a:gd name="T74" fmla="*/ 282 w 374"/>
                  <a:gd name="T75" fmla="*/ 325 h 453"/>
                  <a:gd name="T76" fmla="*/ 249 w 374"/>
                  <a:gd name="T77" fmla="*/ 338 h 453"/>
                  <a:gd name="T78" fmla="*/ 221 w 374"/>
                  <a:gd name="T79" fmla="*/ 352 h 453"/>
                  <a:gd name="T80" fmla="*/ 203 w 374"/>
                  <a:gd name="T81" fmla="*/ 362 h 453"/>
                  <a:gd name="T82" fmla="*/ 200 w 374"/>
                  <a:gd name="T83" fmla="*/ 374 h 453"/>
                  <a:gd name="T84" fmla="*/ 203 w 374"/>
                  <a:gd name="T85" fmla="*/ 387 h 453"/>
                  <a:gd name="T86" fmla="*/ 205 w 374"/>
                  <a:gd name="T87" fmla="*/ 400 h 453"/>
                  <a:gd name="T88" fmla="*/ 202 w 374"/>
                  <a:gd name="T89" fmla="*/ 410 h 453"/>
                  <a:gd name="T90" fmla="*/ 204 w 374"/>
                  <a:gd name="T91" fmla="*/ 428 h 453"/>
                  <a:gd name="T92" fmla="*/ 209 w 374"/>
                  <a:gd name="T93" fmla="*/ 452 h 453"/>
                  <a:gd name="T94" fmla="*/ 177 w 374"/>
                  <a:gd name="T95" fmla="*/ 419 h 453"/>
                  <a:gd name="T96" fmla="*/ 139 w 374"/>
                  <a:gd name="T97" fmla="*/ 396 h 453"/>
                  <a:gd name="T98" fmla="*/ 108 w 374"/>
                  <a:gd name="T99" fmla="*/ 389 h 453"/>
                  <a:gd name="T100" fmla="*/ 86 w 374"/>
                  <a:gd name="T101" fmla="*/ 388 h 4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4"/>
                  <a:gd name="T154" fmla="*/ 0 h 453"/>
                  <a:gd name="T155" fmla="*/ 374 w 374"/>
                  <a:gd name="T156" fmla="*/ 453 h 4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4" h="453">
                    <a:moveTo>
                      <a:pt x="86" y="388"/>
                    </a:moveTo>
                    <a:lnTo>
                      <a:pt x="95" y="346"/>
                    </a:lnTo>
                    <a:lnTo>
                      <a:pt x="93" y="335"/>
                    </a:lnTo>
                    <a:lnTo>
                      <a:pt x="84" y="322"/>
                    </a:lnTo>
                    <a:lnTo>
                      <a:pt x="71" y="308"/>
                    </a:lnTo>
                    <a:lnTo>
                      <a:pt x="50" y="298"/>
                    </a:lnTo>
                    <a:lnTo>
                      <a:pt x="34" y="279"/>
                    </a:lnTo>
                    <a:lnTo>
                      <a:pt x="25" y="262"/>
                    </a:lnTo>
                    <a:lnTo>
                      <a:pt x="16" y="250"/>
                    </a:lnTo>
                    <a:lnTo>
                      <a:pt x="13" y="234"/>
                    </a:lnTo>
                    <a:lnTo>
                      <a:pt x="1" y="198"/>
                    </a:lnTo>
                    <a:lnTo>
                      <a:pt x="0" y="168"/>
                    </a:lnTo>
                    <a:lnTo>
                      <a:pt x="2" y="141"/>
                    </a:lnTo>
                    <a:lnTo>
                      <a:pt x="8" y="111"/>
                    </a:lnTo>
                    <a:lnTo>
                      <a:pt x="18" y="93"/>
                    </a:lnTo>
                    <a:lnTo>
                      <a:pt x="39" y="67"/>
                    </a:lnTo>
                    <a:lnTo>
                      <a:pt x="63" y="48"/>
                    </a:lnTo>
                    <a:lnTo>
                      <a:pt x="90" y="29"/>
                    </a:lnTo>
                    <a:lnTo>
                      <a:pt x="125" y="13"/>
                    </a:lnTo>
                    <a:lnTo>
                      <a:pt x="150" y="5"/>
                    </a:lnTo>
                    <a:lnTo>
                      <a:pt x="176" y="1"/>
                    </a:lnTo>
                    <a:lnTo>
                      <a:pt x="210" y="0"/>
                    </a:lnTo>
                    <a:lnTo>
                      <a:pt x="242" y="3"/>
                    </a:lnTo>
                    <a:lnTo>
                      <a:pt x="266" y="10"/>
                    </a:lnTo>
                    <a:lnTo>
                      <a:pt x="298" y="27"/>
                    </a:lnTo>
                    <a:lnTo>
                      <a:pt x="321" y="49"/>
                    </a:lnTo>
                    <a:lnTo>
                      <a:pt x="340" y="72"/>
                    </a:lnTo>
                    <a:lnTo>
                      <a:pt x="351" y="89"/>
                    </a:lnTo>
                    <a:lnTo>
                      <a:pt x="366" y="119"/>
                    </a:lnTo>
                    <a:lnTo>
                      <a:pt x="371" y="145"/>
                    </a:lnTo>
                    <a:lnTo>
                      <a:pt x="373" y="183"/>
                    </a:lnTo>
                    <a:lnTo>
                      <a:pt x="370" y="215"/>
                    </a:lnTo>
                    <a:lnTo>
                      <a:pt x="363" y="243"/>
                    </a:lnTo>
                    <a:lnTo>
                      <a:pt x="355" y="260"/>
                    </a:lnTo>
                    <a:lnTo>
                      <a:pt x="343" y="280"/>
                    </a:lnTo>
                    <a:lnTo>
                      <a:pt x="320" y="299"/>
                    </a:lnTo>
                    <a:lnTo>
                      <a:pt x="302" y="312"/>
                    </a:lnTo>
                    <a:lnTo>
                      <a:pt x="282" y="325"/>
                    </a:lnTo>
                    <a:lnTo>
                      <a:pt x="249" y="338"/>
                    </a:lnTo>
                    <a:lnTo>
                      <a:pt x="221" y="352"/>
                    </a:lnTo>
                    <a:lnTo>
                      <a:pt x="203" y="362"/>
                    </a:lnTo>
                    <a:lnTo>
                      <a:pt x="200" y="374"/>
                    </a:lnTo>
                    <a:lnTo>
                      <a:pt x="203" y="387"/>
                    </a:lnTo>
                    <a:lnTo>
                      <a:pt x="205" y="400"/>
                    </a:lnTo>
                    <a:lnTo>
                      <a:pt x="202" y="410"/>
                    </a:lnTo>
                    <a:lnTo>
                      <a:pt x="204" y="428"/>
                    </a:lnTo>
                    <a:lnTo>
                      <a:pt x="209" y="452"/>
                    </a:lnTo>
                    <a:lnTo>
                      <a:pt x="177" y="419"/>
                    </a:lnTo>
                    <a:lnTo>
                      <a:pt x="139" y="396"/>
                    </a:lnTo>
                    <a:lnTo>
                      <a:pt x="108" y="389"/>
                    </a:lnTo>
                    <a:lnTo>
                      <a:pt x="86" y="388"/>
                    </a:lnTo>
                  </a:path>
                </a:pathLst>
              </a:custGeom>
              <a:solidFill>
                <a:srgbClr val="E0A080"/>
              </a:solidFill>
              <a:ln w="12700" cap="rnd">
                <a:solidFill>
                  <a:srgbClr val="000000"/>
                </a:solidFill>
                <a:round/>
                <a:headEnd/>
                <a:tailEnd/>
              </a:ln>
            </p:spPr>
            <p:txBody>
              <a:bodyPr/>
              <a:lstStyle/>
              <a:p>
                <a:endParaRPr lang="zh-CN" altLang="en-US"/>
              </a:p>
            </p:txBody>
          </p:sp>
          <p:grpSp>
            <p:nvGrpSpPr>
              <p:cNvPr id="195" name="Group 58">
                <a:extLst>
                  <a:ext uri="{FF2B5EF4-FFF2-40B4-BE49-F238E27FC236}">
                    <a16:creationId xmlns:a16="http://schemas.microsoft.com/office/drawing/2014/main" id="{4D94EE5D-4E08-4BBC-A01D-FBCF473285C8}"/>
                  </a:ext>
                </a:extLst>
              </p:cNvPr>
              <p:cNvGrpSpPr>
                <a:grpSpLocks/>
              </p:cNvGrpSpPr>
              <p:nvPr/>
            </p:nvGrpSpPr>
            <p:grpSpPr bwMode="auto">
              <a:xfrm>
                <a:off x="693" y="240"/>
                <a:ext cx="222" cy="126"/>
                <a:chOff x="693" y="577"/>
                <a:chExt cx="222" cy="126"/>
              </a:xfrm>
            </p:grpSpPr>
            <p:sp>
              <p:nvSpPr>
                <p:cNvPr id="233" name="Freeform 59">
                  <a:extLst>
                    <a:ext uri="{FF2B5EF4-FFF2-40B4-BE49-F238E27FC236}">
                      <a16:creationId xmlns:a16="http://schemas.microsoft.com/office/drawing/2014/main" id="{8E115E9B-6E0D-47AC-A04E-7EAF471947FF}"/>
                    </a:ext>
                  </a:extLst>
                </p:cNvPr>
                <p:cNvSpPr>
                  <a:spLocks/>
                </p:cNvSpPr>
                <p:nvPr/>
              </p:nvSpPr>
              <p:spPr bwMode="auto">
                <a:xfrm>
                  <a:off x="713" y="580"/>
                  <a:ext cx="202" cy="123"/>
                </a:xfrm>
                <a:custGeom>
                  <a:avLst/>
                  <a:gdLst>
                    <a:gd name="T0" fmla="*/ 0 w 202"/>
                    <a:gd name="T1" fmla="*/ 122 h 123"/>
                    <a:gd name="T2" fmla="*/ 11 w 202"/>
                    <a:gd name="T3" fmla="*/ 93 h 123"/>
                    <a:gd name="T4" fmla="*/ 29 w 202"/>
                    <a:gd name="T5" fmla="*/ 68 h 123"/>
                    <a:gd name="T6" fmla="*/ 51 w 202"/>
                    <a:gd name="T7" fmla="*/ 45 h 123"/>
                    <a:gd name="T8" fmla="*/ 75 w 202"/>
                    <a:gd name="T9" fmla="*/ 28 h 123"/>
                    <a:gd name="T10" fmla="*/ 101 w 202"/>
                    <a:gd name="T11" fmla="*/ 14 h 123"/>
                    <a:gd name="T12" fmla="*/ 137 w 202"/>
                    <a:gd name="T13" fmla="*/ 2 h 123"/>
                    <a:gd name="T14" fmla="*/ 166 w 202"/>
                    <a:gd name="T15" fmla="*/ 0 h 123"/>
                    <a:gd name="T16" fmla="*/ 201 w 202"/>
                    <a:gd name="T17" fmla="*/ 3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2"/>
                    <a:gd name="T28" fmla="*/ 0 h 123"/>
                    <a:gd name="T29" fmla="*/ 202 w 202"/>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2" h="123">
                      <a:moveTo>
                        <a:pt x="0" y="122"/>
                      </a:moveTo>
                      <a:lnTo>
                        <a:pt x="11" y="93"/>
                      </a:lnTo>
                      <a:lnTo>
                        <a:pt x="29" y="68"/>
                      </a:lnTo>
                      <a:lnTo>
                        <a:pt x="51" y="45"/>
                      </a:lnTo>
                      <a:lnTo>
                        <a:pt x="75" y="28"/>
                      </a:lnTo>
                      <a:lnTo>
                        <a:pt x="101" y="14"/>
                      </a:lnTo>
                      <a:lnTo>
                        <a:pt x="137" y="2"/>
                      </a:lnTo>
                      <a:lnTo>
                        <a:pt x="166" y="0"/>
                      </a:lnTo>
                      <a:lnTo>
                        <a:pt x="201"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 name="Freeform 60">
                  <a:extLst>
                    <a:ext uri="{FF2B5EF4-FFF2-40B4-BE49-F238E27FC236}">
                      <a16:creationId xmlns:a16="http://schemas.microsoft.com/office/drawing/2014/main" id="{C77F4AE2-8CFB-4228-9431-F4950FD6357E}"/>
                    </a:ext>
                  </a:extLst>
                </p:cNvPr>
                <p:cNvSpPr>
                  <a:spLocks/>
                </p:cNvSpPr>
                <p:nvPr/>
              </p:nvSpPr>
              <p:spPr bwMode="auto">
                <a:xfrm>
                  <a:off x="693" y="577"/>
                  <a:ext cx="210" cy="126"/>
                </a:xfrm>
                <a:custGeom>
                  <a:avLst/>
                  <a:gdLst>
                    <a:gd name="T0" fmla="*/ 0 w 210"/>
                    <a:gd name="T1" fmla="*/ 125 h 126"/>
                    <a:gd name="T2" fmla="*/ 5 w 210"/>
                    <a:gd name="T3" fmla="*/ 97 h 126"/>
                    <a:gd name="T4" fmla="*/ 14 w 210"/>
                    <a:gd name="T5" fmla="*/ 76 h 126"/>
                    <a:gd name="T6" fmla="*/ 26 w 210"/>
                    <a:gd name="T7" fmla="*/ 58 h 126"/>
                    <a:gd name="T8" fmla="*/ 49 w 210"/>
                    <a:gd name="T9" fmla="*/ 35 h 126"/>
                    <a:gd name="T10" fmla="*/ 80 w 210"/>
                    <a:gd name="T11" fmla="*/ 15 h 126"/>
                    <a:gd name="T12" fmla="*/ 110 w 210"/>
                    <a:gd name="T13" fmla="*/ 4 h 126"/>
                    <a:gd name="T14" fmla="*/ 145 w 210"/>
                    <a:gd name="T15" fmla="*/ 0 h 126"/>
                    <a:gd name="T16" fmla="*/ 177 w 210"/>
                    <a:gd name="T17" fmla="*/ 2 h 126"/>
                    <a:gd name="T18" fmla="*/ 194 w 210"/>
                    <a:gd name="T19" fmla="*/ 3 h 126"/>
                    <a:gd name="T20" fmla="*/ 209 w 210"/>
                    <a:gd name="T21" fmla="*/ 4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0"/>
                    <a:gd name="T34" fmla="*/ 0 h 126"/>
                    <a:gd name="T35" fmla="*/ 210 w 210"/>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0" h="126">
                      <a:moveTo>
                        <a:pt x="0" y="125"/>
                      </a:moveTo>
                      <a:lnTo>
                        <a:pt x="5" y="97"/>
                      </a:lnTo>
                      <a:lnTo>
                        <a:pt x="14" y="76"/>
                      </a:lnTo>
                      <a:lnTo>
                        <a:pt x="26" y="58"/>
                      </a:lnTo>
                      <a:lnTo>
                        <a:pt x="49" y="35"/>
                      </a:lnTo>
                      <a:lnTo>
                        <a:pt x="80" y="15"/>
                      </a:lnTo>
                      <a:lnTo>
                        <a:pt x="110" y="4"/>
                      </a:lnTo>
                      <a:lnTo>
                        <a:pt x="145" y="0"/>
                      </a:lnTo>
                      <a:lnTo>
                        <a:pt x="177" y="2"/>
                      </a:lnTo>
                      <a:lnTo>
                        <a:pt x="194" y="3"/>
                      </a:lnTo>
                      <a:lnTo>
                        <a:pt x="209" y="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6" name="Group 61">
                <a:extLst>
                  <a:ext uri="{FF2B5EF4-FFF2-40B4-BE49-F238E27FC236}">
                    <a16:creationId xmlns:a16="http://schemas.microsoft.com/office/drawing/2014/main" id="{6E39D8A0-D259-4A27-B85C-28426545A50C}"/>
                  </a:ext>
                </a:extLst>
              </p:cNvPr>
              <p:cNvGrpSpPr>
                <a:grpSpLocks/>
              </p:cNvGrpSpPr>
              <p:nvPr/>
            </p:nvGrpSpPr>
            <p:grpSpPr bwMode="auto">
              <a:xfrm>
                <a:off x="613" y="346"/>
                <a:ext cx="141" cy="149"/>
                <a:chOff x="613" y="683"/>
                <a:chExt cx="141" cy="149"/>
              </a:xfrm>
            </p:grpSpPr>
            <p:sp>
              <p:nvSpPr>
                <p:cNvPr id="226" name="Freeform 62">
                  <a:extLst>
                    <a:ext uri="{FF2B5EF4-FFF2-40B4-BE49-F238E27FC236}">
                      <a16:creationId xmlns:a16="http://schemas.microsoft.com/office/drawing/2014/main" id="{23550CC0-F472-494B-8CF9-0361BEC3B8AD}"/>
                    </a:ext>
                  </a:extLst>
                </p:cNvPr>
                <p:cNvSpPr>
                  <a:spLocks/>
                </p:cNvSpPr>
                <p:nvPr/>
              </p:nvSpPr>
              <p:spPr bwMode="auto">
                <a:xfrm>
                  <a:off x="613" y="683"/>
                  <a:ext cx="141" cy="149"/>
                </a:xfrm>
                <a:custGeom>
                  <a:avLst/>
                  <a:gdLst>
                    <a:gd name="T0" fmla="*/ 15 w 141"/>
                    <a:gd name="T1" fmla="*/ 134 h 149"/>
                    <a:gd name="T2" fmla="*/ 0 w 141"/>
                    <a:gd name="T3" fmla="*/ 76 h 149"/>
                    <a:gd name="T4" fmla="*/ 10 w 141"/>
                    <a:gd name="T5" fmla="*/ 34 h 149"/>
                    <a:gd name="T6" fmla="*/ 19 w 141"/>
                    <a:gd name="T7" fmla="*/ 10 h 149"/>
                    <a:gd name="T8" fmla="*/ 30 w 141"/>
                    <a:gd name="T9" fmla="*/ 0 h 149"/>
                    <a:gd name="T10" fmla="*/ 39 w 141"/>
                    <a:gd name="T11" fmla="*/ 11 h 149"/>
                    <a:gd name="T12" fmla="*/ 48 w 141"/>
                    <a:gd name="T13" fmla="*/ 3 h 149"/>
                    <a:gd name="T14" fmla="*/ 57 w 141"/>
                    <a:gd name="T15" fmla="*/ 15 h 149"/>
                    <a:gd name="T16" fmla="*/ 65 w 141"/>
                    <a:gd name="T17" fmla="*/ 22 h 149"/>
                    <a:gd name="T18" fmla="*/ 74 w 141"/>
                    <a:gd name="T19" fmla="*/ 27 h 149"/>
                    <a:gd name="T20" fmla="*/ 75 w 141"/>
                    <a:gd name="T21" fmla="*/ 40 h 149"/>
                    <a:gd name="T22" fmla="*/ 83 w 141"/>
                    <a:gd name="T23" fmla="*/ 31 h 149"/>
                    <a:gd name="T24" fmla="*/ 94 w 141"/>
                    <a:gd name="T25" fmla="*/ 35 h 149"/>
                    <a:gd name="T26" fmla="*/ 96 w 141"/>
                    <a:gd name="T27" fmla="*/ 45 h 149"/>
                    <a:gd name="T28" fmla="*/ 107 w 141"/>
                    <a:gd name="T29" fmla="*/ 43 h 149"/>
                    <a:gd name="T30" fmla="*/ 114 w 141"/>
                    <a:gd name="T31" fmla="*/ 55 h 149"/>
                    <a:gd name="T32" fmla="*/ 124 w 141"/>
                    <a:gd name="T33" fmla="*/ 64 h 149"/>
                    <a:gd name="T34" fmla="*/ 127 w 141"/>
                    <a:gd name="T35" fmla="*/ 91 h 149"/>
                    <a:gd name="T36" fmla="*/ 134 w 141"/>
                    <a:gd name="T37" fmla="*/ 105 h 149"/>
                    <a:gd name="T38" fmla="*/ 140 w 141"/>
                    <a:gd name="T39" fmla="*/ 119 h 149"/>
                    <a:gd name="T40" fmla="*/ 133 w 141"/>
                    <a:gd name="T41" fmla="*/ 129 h 149"/>
                    <a:gd name="T42" fmla="*/ 122 w 141"/>
                    <a:gd name="T43" fmla="*/ 131 h 149"/>
                    <a:gd name="T44" fmla="*/ 111 w 141"/>
                    <a:gd name="T45" fmla="*/ 121 h 149"/>
                    <a:gd name="T46" fmla="*/ 104 w 141"/>
                    <a:gd name="T47" fmla="*/ 122 h 149"/>
                    <a:gd name="T48" fmla="*/ 92 w 141"/>
                    <a:gd name="T49" fmla="*/ 122 h 149"/>
                    <a:gd name="T50" fmla="*/ 85 w 141"/>
                    <a:gd name="T51" fmla="*/ 122 h 149"/>
                    <a:gd name="T52" fmla="*/ 79 w 141"/>
                    <a:gd name="T53" fmla="*/ 121 h 149"/>
                    <a:gd name="T54" fmla="*/ 72 w 141"/>
                    <a:gd name="T55" fmla="*/ 121 h 149"/>
                    <a:gd name="T56" fmla="*/ 65 w 141"/>
                    <a:gd name="T57" fmla="*/ 114 h 149"/>
                    <a:gd name="T58" fmla="*/ 62 w 141"/>
                    <a:gd name="T59" fmla="*/ 124 h 149"/>
                    <a:gd name="T60" fmla="*/ 54 w 141"/>
                    <a:gd name="T61" fmla="*/ 129 h 149"/>
                    <a:gd name="T62" fmla="*/ 51 w 141"/>
                    <a:gd name="T63" fmla="*/ 133 h 149"/>
                    <a:gd name="T64" fmla="*/ 45 w 141"/>
                    <a:gd name="T65" fmla="*/ 144 h 1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49"/>
                    <a:gd name="T101" fmla="*/ 141 w 141"/>
                    <a:gd name="T102" fmla="*/ 149 h 1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49">
                      <a:moveTo>
                        <a:pt x="35" y="148"/>
                      </a:moveTo>
                      <a:lnTo>
                        <a:pt x="15" y="134"/>
                      </a:lnTo>
                      <a:lnTo>
                        <a:pt x="2" y="110"/>
                      </a:lnTo>
                      <a:lnTo>
                        <a:pt x="0" y="76"/>
                      </a:lnTo>
                      <a:lnTo>
                        <a:pt x="5" y="48"/>
                      </a:lnTo>
                      <a:lnTo>
                        <a:pt x="10" y="34"/>
                      </a:lnTo>
                      <a:lnTo>
                        <a:pt x="15" y="15"/>
                      </a:lnTo>
                      <a:lnTo>
                        <a:pt x="19" y="10"/>
                      </a:lnTo>
                      <a:lnTo>
                        <a:pt x="23" y="2"/>
                      </a:lnTo>
                      <a:lnTo>
                        <a:pt x="30" y="0"/>
                      </a:lnTo>
                      <a:lnTo>
                        <a:pt x="34" y="5"/>
                      </a:lnTo>
                      <a:lnTo>
                        <a:pt x="39" y="11"/>
                      </a:lnTo>
                      <a:lnTo>
                        <a:pt x="40" y="6"/>
                      </a:lnTo>
                      <a:lnTo>
                        <a:pt x="48" y="3"/>
                      </a:lnTo>
                      <a:lnTo>
                        <a:pt x="53" y="7"/>
                      </a:lnTo>
                      <a:lnTo>
                        <a:pt x="57" y="15"/>
                      </a:lnTo>
                      <a:lnTo>
                        <a:pt x="60" y="26"/>
                      </a:lnTo>
                      <a:lnTo>
                        <a:pt x="65" y="22"/>
                      </a:lnTo>
                      <a:lnTo>
                        <a:pt x="72" y="24"/>
                      </a:lnTo>
                      <a:lnTo>
                        <a:pt x="74" y="27"/>
                      </a:lnTo>
                      <a:lnTo>
                        <a:pt x="75" y="34"/>
                      </a:lnTo>
                      <a:lnTo>
                        <a:pt x="75" y="40"/>
                      </a:lnTo>
                      <a:lnTo>
                        <a:pt x="78" y="35"/>
                      </a:lnTo>
                      <a:lnTo>
                        <a:pt x="83" y="31"/>
                      </a:lnTo>
                      <a:lnTo>
                        <a:pt x="92" y="29"/>
                      </a:lnTo>
                      <a:lnTo>
                        <a:pt x="94" y="35"/>
                      </a:lnTo>
                      <a:lnTo>
                        <a:pt x="95" y="39"/>
                      </a:lnTo>
                      <a:lnTo>
                        <a:pt x="96" y="45"/>
                      </a:lnTo>
                      <a:lnTo>
                        <a:pt x="101" y="42"/>
                      </a:lnTo>
                      <a:lnTo>
                        <a:pt x="107" y="43"/>
                      </a:lnTo>
                      <a:lnTo>
                        <a:pt x="111" y="48"/>
                      </a:lnTo>
                      <a:lnTo>
                        <a:pt x="114" y="55"/>
                      </a:lnTo>
                      <a:lnTo>
                        <a:pt x="120" y="56"/>
                      </a:lnTo>
                      <a:lnTo>
                        <a:pt x="124" y="64"/>
                      </a:lnTo>
                      <a:lnTo>
                        <a:pt x="125" y="74"/>
                      </a:lnTo>
                      <a:lnTo>
                        <a:pt x="127" y="91"/>
                      </a:lnTo>
                      <a:lnTo>
                        <a:pt x="130" y="100"/>
                      </a:lnTo>
                      <a:lnTo>
                        <a:pt x="134" y="105"/>
                      </a:lnTo>
                      <a:lnTo>
                        <a:pt x="138" y="111"/>
                      </a:lnTo>
                      <a:lnTo>
                        <a:pt x="140" y="119"/>
                      </a:lnTo>
                      <a:lnTo>
                        <a:pt x="137" y="127"/>
                      </a:lnTo>
                      <a:lnTo>
                        <a:pt x="133" y="129"/>
                      </a:lnTo>
                      <a:lnTo>
                        <a:pt x="128" y="131"/>
                      </a:lnTo>
                      <a:lnTo>
                        <a:pt x="122" y="131"/>
                      </a:lnTo>
                      <a:lnTo>
                        <a:pt x="115" y="126"/>
                      </a:lnTo>
                      <a:lnTo>
                        <a:pt x="111" y="121"/>
                      </a:lnTo>
                      <a:lnTo>
                        <a:pt x="109" y="119"/>
                      </a:lnTo>
                      <a:lnTo>
                        <a:pt x="104" y="122"/>
                      </a:lnTo>
                      <a:lnTo>
                        <a:pt x="97" y="124"/>
                      </a:lnTo>
                      <a:lnTo>
                        <a:pt x="92" y="122"/>
                      </a:lnTo>
                      <a:lnTo>
                        <a:pt x="91" y="120"/>
                      </a:lnTo>
                      <a:lnTo>
                        <a:pt x="85" y="122"/>
                      </a:lnTo>
                      <a:lnTo>
                        <a:pt x="82" y="121"/>
                      </a:lnTo>
                      <a:lnTo>
                        <a:pt x="79" y="121"/>
                      </a:lnTo>
                      <a:lnTo>
                        <a:pt x="75" y="122"/>
                      </a:lnTo>
                      <a:lnTo>
                        <a:pt x="72" y="121"/>
                      </a:lnTo>
                      <a:lnTo>
                        <a:pt x="67" y="117"/>
                      </a:lnTo>
                      <a:lnTo>
                        <a:pt x="65" y="114"/>
                      </a:lnTo>
                      <a:lnTo>
                        <a:pt x="62" y="117"/>
                      </a:lnTo>
                      <a:lnTo>
                        <a:pt x="62" y="124"/>
                      </a:lnTo>
                      <a:lnTo>
                        <a:pt x="59" y="127"/>
                      </a:lnTo>
                      <a:lnTo>
                        <a:pt x="54" y="129"/>
                      </a:lnTo>
                      <a:lnTo>
                        <a:pt x="52" y="130"/>
                      </a:lnTo>
                      <a:lnTo>
                        <a:pt x="51" y="133"/>
                      </a:lnTo>
                      <a:lnTo>
                        <a:pt x="49" y="138"/>
                      </a:lnTo>
                      <a:lnTo>
                        <a:pt x="45" y="144"/>
                      </a:lnTo>
                      <a:lnTo>
                        <a:pt x="35" y="148"/>
                      </a:lnTo>
                    </a:path>
                  </a:pathLst>
                </a:custGeom>
                <a:solidFill>
                  <a:srgbClr val="C08040"/>
                </a:solidFill>
                <a:ln w="12700" cap="rnd">
                  <a:solidFill>
                    <a:srgbClr val="000000"/>
                  </a:solidFill>
                  <a:round/>
                  <a:headEnd/>
                  <a:tailEnd/>
                </a:ln>
              </p:spPr>
              <p:txBody>
                <a:bodyPr/>
                <a:lstStyle/>
                <a:p>
                  <a:endParaRPr lang="zh-CN" altLang="en-US"/>
                </a:p>
              </p:txBody>
            </p:sp>
            <p:grpSp>
              <p:nvGrpSpPr>
                <p:cNvPr id="227" name="Group 63">
                  <a:extLst>
                    <a:ext uri="{FF2B5EF4-FFF2-40B4-BE49-F238E27FC236}">
                      <a16:creationId xmlns:a16="http://schemas.microsoft.com/office/drawing/2014/main" id="{A02C52B5-A878-430A-929B-016B6B4915B9}"/>
                    </a:ext>
                  </a:extLst>
                </p:cNvPr>
                <p:cNvGrpSpPr>
                  <a:grpSpLocks/>
                </p:cNvGrpSpPr>
                <p:nvPr/>
              </p:nvGrpSpPr>
              <p:grpSpPr bwMode="auto">
                <a:xfrm>
                  <a:off x="626" y="690"/>
                  <a:ext cx="95" cy="138"/>
                  <a:chOff x="626" y="690"/>
                  <a:chExt cx="95" cy="138"/>
                </a:xfrm>
              </p:grpSpPr>
              <p:sp>
                <p:nvSpPr>
                  <p:cNvPr id="228" name="Freeform 64">
                    <a:extLst>
                      <a:ext uri="{FF2B5EF4-FFF2-40B4-BE49-F238E27FC236}">
                        <a16:creationId xmlns:a16="http://schemas.microsoft.com/office/drawing/2014/main" id="{DF1E74D8-AFF3-4FB0-9E0C-3FFB74B2ADBF}"/>
                      </a:ext>
                    </a:extLst>
                  </p:cNvPr>
                  <p:cNvSpPr>
                    <a:spLocks/>
                  </p:cNvSpPr>
                  <p:nvPr/>
                </p:nvSpPr>
                <p:spPr bwMode="auto">
                  <a:xfrm>
                    <a:off x="702" y="763"/>
                    <a:ext cx="19" cy="33"/>
                  </a:xfrm>
                  <a:custGeom>
                    <a:avLst/>
                    <a:gdLst>
                      <a:gd name="T0" fmla="*/ 9 w 19"/>
                      <a:gd name="T1" fmla="*/ 32 h 33"/>
                      <a:gd name="T2" fmla="*/ 4 w 19"/>
                      <a:gd name="T3" fmla="*/ 18 h 33"/>
                      <a:gd name="T4" fmla="*/ 7 w 19"/>
                      <a:gd name="T5" fmla="*/ 9 h 33"/>
                      <a:gd name="T6" fmla="*/ 18 w 19"/>
                      <a:gd name="T7" fmla="*/ 0 h 33"/>
                      <a:gd name="T8" fmla="*/ 10 w 19"/>
                      <a:gd name="T9" fmla="*/ 3 h 33"/>
                      <a:gd name="T10" fmla="*/ 1 w 19"/>
                      <a:gd name="T11" fmla="*/ 9 h 33"/>
                      <a:gd name="T12" fmla="*/ 0 w 19"/>
                      <a:gd name="T13" fmla="*/ 16 h 33"/>
                      <a:gd name="T14" fmla="*/ 9 w 19"/>
                      <a:gd name="T15" fmla="*/ 32 h 3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33"/>
                      <a:gd name="T26" fmla="*/ 19 w 1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33">
                        <a:moveTo>
                          <a:pt x="9" y="32"/>
                        </a:moveTo>
                        <a:lnTo>
                          <a:pt x="4" y="18"/>
                        </a:lnTo>
                        <a:lnTo>
                          <a:pt x="7" y="9"/>
                        </a:lnTo>
                        <a:lnTo>
                          <a:pt x="18" y="0"/>
                        </a:lnTo>
                        <a:lnTo>
                          <a:pt x="10" y="3"/>
                        </a:lnTo>
                        <a:lnTo>
                          <a:pt x="1" y="9"/>
                        </a:lnTo>
                        <a:lnTo>
                          <a:pt x="0" y="16"/>
                        </a:lnTo>
                        <a:lnTo>
                          <a:pt x="9" y="32"/>
                        </a:lnTo>
                      </a:path>
                    </a:pathLst>
                  </a:custGeom>
                  <a:solidFill>
                    <a:srgbClr val="804000"/>
                  </a:solidFill>
                  <a:ln w="12700" cap="rnd">
                    <a:solidFill>
                      <a:srgbClr val="000000"/>
                    </a:solidFill>
                    <a:round/>
                    <a:headEnd/>
                    <a:tailEnd/>
                  </a:ln>
                </p:spPr>
                <p:txBody>
                  <a:bodyPr/>
                  <a:lstStyle/>
                  <a:p>
                    <a:endParaRPr lang="zh-CN" altLang="en-US"/>
                  </a:p>
                </p:txBody>
              </p:sp>
              <p:sp>
                <p:nvSpPr>
                  <p:cNvPr id="229" name="Freeform 65">
                    <a:extLst>
                      <a:ext uri="{FF2B5EF4-FFF2-40B4-BE49-F238E27FC236}">
                        <a16:creationId xmlns:a16="http://schemas.microsoft.com/office/drawing/2014/main" id="{D830559C-1865-4C47-8EA9-79FB85E56595}"/>
                      </a:ext>
                    </a:extLst>
                  </p:cNvPr>
                  <p:cNvSpPr>
                    <a:spLocks/>
                  </p:cNvSpPr>
                  <p:nvPr/>
                </p:nvSpPr>
                <p:spPr bwMode="auto">
                  <a:xfrm>
                    <a:off x="659" y="725"/>
                    <a:ext cx="27" cy="73"/>
                  </a:xfrm>
                  <a:custGeom>
                    <a:avLst/>
                    <a:gdLst>
                      <a:gd name="T0" fmla="*/ 20 w 27"/>
                      <a:gd name="T1" fmla="*/ 72 h 73"/>
                      <a:gd name="T2" fmla="*/ 11 w 27"/>
                      <a:gd name="T3" fmla="*/ 58 h 73"/>
                      <a:gd name="T4" fmla="*/ 7 w 27"/>
                      <a:gd name="T5" fmla="*/ 38 h 73"/>
                      <a:gd name="T6" fmla="*/ 15 w 27"/>
                      <a:gd name="T7" fmla="*/ 19 h 73"/>
                      <a:gd name="T8" fmla="*/ 26 w 27"/>
                      <a:gd name="T9" fmla="*/ 0 h 73"/>
                      <a:gd name="T10" fmla="*/ 18 w 27"/>
                      <a:gd name="T11" fmla="*/ 10 h 73"/>
                      <a:gd name="T12" fmla="*/ 8 w 27"/>
                      <a:gd name="T13" fmla="*/ 25 h 73"/>
                      <a:gd name="T14" fmla="*/ 0 w 27"/>
                      <a:gd name="T15" fmla="*/ 37 h 73"/>
                      <a:gd name="T16" fmla="*/ 3 w 27"/>
                      <a:gd name="T17" fmla="*/ 45 h 73"/>
                      <a:gd name="T18" fmla="*/ 4 w 27"/>
                      <a:gd name="T19" fmla="*/ 54 h 73"/>
                      <a:gd name="T20" fmla="*/ 6 w 27"/>
                      <a:gd name="T21" fmla="*/ 64 h 73"/>
                      <a:gd name="T22" fmla="*/ 20 w 27"/>
                      <a:gd name="T23" fmla="*/ 72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73"/>
                      <a:gd name="T38" fmla="*/ 27 w 27"/>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73">
                        <a:moveTo>
                          <a:pt x="20" y="72"/>
                        </a:moveTo>
                        <a:lnTo>
                          <a:pt x="11" y="58"/>
                        </a:lnTo>
                        <a:lnTo>
                          <a:pt x="7" y="38"/>
                        </a:lnTo>
                        <a:lnTo>
                          <a:pt x="15" y="19"/>
                        </a:lnTo>
                        <a:lnTo>
                          <a:pt x="26" y="0"/>
                        </a:lnTo>
                        <a:lnTo>
                          <a:pt x="18" y="10"/>
                        </a:lnTo>
                        <a:lnTo>
                          <a:pt x="8" y="25"/>
                        </a:lnTo>
                        <a:lnTo>
                          <a:pt x="0" y="37"/>
                        </a:lnTo>
                        <a:lnTo>
                          <a:pt x="3" y="45"/>
                        </a:lnTo>
                        <a:lnTo>
                          <a:pt x="4" y="54"/>
                        </a:lnTo>
                        <a:lnTo>
                          <a:pt x="6" y="64"/>
                        </a:lnTo>
                        <a:lnTo>
                          <a:pt x="20" y="72"/>
                        </a:lnTo>
                      </a:path>
                    </a:pathLst>
                  </a:custGeom>
                  <a:solidFill>
                    <a:srgbClr val="804000"/>
                  </a:solidFill>
                  <a:ln w="12700" cap="rnd">
                    <a:solidFill>
                      <a:srgbClr val="000000"/>
                    </a:solidFill>
                    <a:round/>
                    <a:headEnd/>
                    <a:tailEnd/>
                  </a:ln>
                </p:spPr>
                <p:txBody>
                  <a:bodyPr/>
                  <a:lstStyle/>
                  <a:p>
                    <a:endParaRPr lang="zh-CN" altLang="en-US"/>
                  </a:p>
                </p:txBody>
              </p:sp>
              <p:sp>
                <p:nvSpPr>
                  <p:cNvPr id="230" name="Freeform 66">
                    <a:extLst>
                      <a:ext uri="{FF2B5EF4-FFF2-40B4-BE49-F238E27FC236}">
                        <a16:creationId xmlns:a16="http://schemas.microsoft.com/office/drawing/2014/main" id="{1DD9256A-DB70-4E21-9842-8BC7844ADAF1}"/>
                      </a:ext>
                    </a:extLst>
                  </p:cNvPr>
                  <p:cNvSpPr>
                    <a:spLocks/>
                  </p:cNvSpPr>
                  <p:nvPr/>
                </p:nvSpPr>
                <p:spPr bwMode="auto">
                  <a:xfrm>
                    <a:off x="626" y="779"/>
                    <a:ext cx="26" cy="49"/>
                  </a:xfrm>
                  <a:custGeom>
                    <a:avLst/>
                    <a:gdLst>
                      <a:gd name="T0" fmla="*/ 11 w 26"/>
                      <a:gd name="T1" fmla="*/ 42 h 49"/>
                      <a:gd name="T2" fmla="*/ 0 w 26"/>
                      <a:gd name="T3" fmla="*/ 29 h 49"/>
                      <a:gd name="T4" fmla="*/ 1 w 26"/>
                      <a:gd name="T5" fmla="*/ 17 h 49"/>
                      <a:gd name="T6" fmla="*/ 6 w 26"/>
                      <a:gd name="T7" fmla="*/ 0 h 49"/>
                      <a:gd name="T8" fmla="*/ 5 w 26"/>
                      <a:gd name="T9" fmla="*/ 28 h 49"/>
                      <a:gd name="T10" fmla="*/ 11 w 26"/>
                      <a:gd name="T11" fmla="*/ 39 h 49"/>
                      <a:gd name="T12" fmla="*/ 25 w 26"/>
                      <a:gd name="T13" fmla="*/ 48 h 49"/>
                      <a:gd name="T14" fmla="*/ 11 w 26"/>
                      <a:gd name="T15" fmla="*/ 42 h 49"/>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49"/>
                      <a:gd name="T26" fmla="*/ 26 w 26"/>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49">
                        <a:moveTo>
                          <a:pt x="11" y="42"/>
                        </a:moveTo>
                        <a:lnTo>
                          <a:pt x="0" y="29"/>
                        </a:lnTo>
                        <a:lnTo>
                          <a:pt x="1" y="17"/>
                        </a:lnTo>
                        <a:lnTo>
                          <a:pt x="6" y="0"/>
                        </a:lnTo>
                        <a:lnTo>
                          <a:pt x="5" y="28"/>
                        </a:lnTo>
                        <a:lnTo>
                          <a:pt x="11" y="39"/>
                        </a:lnTo>
                        <a:lnTo>
                          <a:pt x="25" y="48"/>
                        </a:lnTo>
                        <a:lnTo>
                          <a:pt x="11" y="42"/>
                        </a:lnTo>
                      </a:path>
                    </a:pathLst>
                  </a:custGeom>
                  <a:solidFill>
                    <a:srgbClr val="804000"/>
                  </a:solidFill>
                  <a:ln w="12700" cap="rnd">
                    <a:solidFill>
                      <a:srgbClr val="000000"/>
                    </a:solidFill>
                    <a:round/>
                    <a:headEnd/>
                    <a:tailEnd/>
                  </a:ln>
                </p:spPr>
                <p:txBody>
                  <a:bodyPr/>
                  <a:lstStyle/>
                  <a:p>
                    <a:endParaRPr lang="zh-CN" altLang="en-US"/>
                  </a:p>
                </p:txBody>
              </p:sp>
              <p:sp>
                <p:nvSpPr>
                  <p:cNvPr id="231" name="Freeform 67">
                    <a:extLst>
                      <a:ext uri="{FF2B5EF4-FFF2-40B4-BE49-F238E27FC236}">
                        <a16:creationId xmlns:a16="http://schemas.microsoft.com/office/drawing/2014/main" id="{26B61765-390C-4AA6-AA1A-54BC753FD29B}"/>
                      </a:ext>
                    </a:extLst>
                  </p:cNvPr>
                  <p:cNvSpPr>
                    <a:spLocks/>
                  </p:cNvSpPr>
                  <p:nvPr/>
                </p:nvSpPr>
                <p:spPr bwMode="auto">
                  <a:xfrm>
                    <a:off x="631" y="690"/>
                    <a:ext cx="21" cy="61"/>
                  </a:xfrm>
                  <a:custGeom>
                    <a:avLst/>
                    <a:gdLst>
                      <a:gd name="T0" fmla="*/ 20 w 21"/>
                      <a:gd name="T1" fmla="*/ 0 h 61"/>
                      <a:gd name="T2" fmla="*/ 8 w 21"/>
                      <a:gd name="T3" fmla="*/ 16 h 61"/>
                      <a:gd name="T4" fmla="*/ 0 w 21"/>
                      <a:gd name="T5" fmla="*/ 32 h 61"/>
                      <a:gd name="T6" fmla="*/ 0 w 21"/>
                      <a:gd name="T7" fmla="*/ 44 h 61"/>
                      <a:gd name="T8" fmla="*/ 0 w 21"/>
                      <a:gd name="T9" fmla="*/ 60 h 61"/>
                      <a:gd name="T10" fmla="*/ 3 w 21"/>
                      <a:gd name="T11" fmla="*/ 46 h 61"/>
                      <a:gd name="T12" fmla="*/ 4 w 21"/>
                      <a:gd name="T13" fmla="*/ 32 h 61"/>
                      <a:gd name="T14" fmla="*/ 13 w 21"/>
                      <a:gd name="T15" fmla="*/ 13 h 61"/>
                      <a:gd name="T16" fmla="*/ 20 w 21"/>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61"/>
                      <a:gd name="T29" fmla="*/ 21 w 2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61">
                        <a:moveTo>
                          <a:pt x="20" y="0"/>
                        </a:moveTo>
                        <a:lnTo>
                          <a:pt x="8" y="16"/>
                        </a:lnTo>
                        <a:lnTo>
                          <a:pt x="0" y="32"/>
                        </a:lnTo>
                        <a:lnTo>
                          <a:pt x="0" y="44"/>
                        </a:lnTo>
                        <a:lnTo>
                          <a:pt x="0" y="60"/>
                        </a:lnTo>
                        <a:lnTo>
                          <a:pt x="3" y="46"/>
                        </a:lnTo>
                        <a:lnTo>
                          <a:pt x="4" y="32"/>
                        </a:lnTo>
                        <a:lnTo>
                          <a:pt x="13" y="13"/>
                        </a:lnTo>
                        <a:lnTo>
                          <a:pt x="20" y="0"/>
                        </a:lnTo>
                      </a:path>
                    </a:pathLst>
                  </a:custGeom>
                  <a:solidFill>
                    <a:srgbClr val="804000"/>
                  </a:solidFill>
                  <a:ln w="12700" cap="rnd">
                    <a:solidFill>
                      <a:srgbClr val="000000"/>
                    </a:solidFill>
                    <a:round/>
                    <a:headEnd/>
                    <a:tailEnd/>
                  </a:ln>
                </p:spPr>
                <p:txBody>
                  <a:bodyPr/>
                  <a:lstStyle/>
                  <a:p>
                    <a:endParaRPr lang="zh-CN" altLang="en-US"/>
                  </a:p>
                </p:txBody>
              </p:sp>
              <p:sp>
                <p:nvSpPr>
                  <p:cNvPr id="232" name="Freeform 68">
                    <a:extLst>
                      <a:ext uri="{FF2B5EF4-FFF2-40B4-BE49-F238E27FC236}">
                        <a16:creationId xmlns:a16="http://schemas.microsoft.com/office/drawing/2014/main" id="{9237A75C-56DA-4446-812F-1E6727842DC8}"/>
                      </a:ext>
                    </a:extLst>
                  </p:cNvPr>
                  <p:cNvSpPr>
                    <a:spLocks/>
                  </p:cNvSpPr>
                  <p:nvPr/>
                </p:nvSpPr>
                <p:spPr bwMode="auto">
                  <a:xfrm>
                    <a:off x="640" y="793"/>
                    <a:ext cx="20" cy="35"/>
                  </a:xfrm>
                  <a:custGeom>
                    <a:avLst/>
                    <a:gdLst>
                      <a:gd name="T0" fmla="*/ 11 w 20"/>
                      <a:gd name="T1" fmla="*/ 34 h 35"/>
                      <a:gd name="T2" fmla="*/ 4 w 20"/>
                      <a:gd name="T3" fmla="*/ 24 h 35"/>
                      <a:gd name="T4" fmla="*/ 0 w 20"/>
                      <a:gd name="T5" fmla="*/ 19 h 35"/>
                      <a:gd name="T6" fmla="*/ 3 w 20"/>
                      <a:gd name="T7" fmla="*/ 9 h 35"/>
                      <a:gd name="T8" fmla="*/ 13 w 20"/>
                      <a:gd name="T9" fmla="*/ 0 h 35"/>
                      <a:gd name="T10" fmla="*/ 9 w 20"/>
                      <a:gd name="T11" fmla="*/ 10 h 35"/>
                      <a:gd name="T12" fmla="*/ 7 w 20"/>
                      <a:gd name="T13" fmla="*/ 21 h 35"/>
                      <a:gd name="T14" fmla="*/ 14 w 20"/>
                      <a:gd name="T15" fmla="*/ 22 h 35"/>
                      <a:gd name="T16" fmla="*/ 19 w 20"/>
                      <a:gd name="T17" fmla="*/ 13 h 35"/>
                      <a:gd name="T18" fmla="*/ 17 w 20"/>
                      <a:gd name="T19" fmla="*/ 21 h 35"/>
                      <a:gd name="T20" fmla="*/ 11 w 20"/>
                      <a:gd name="T21" fmla="*/ 34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35"/>
                      <a:gd name="T35" fmla="*/ 20 w 20"/>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35">
                        <a:moveTo>
                          <a:pt x="11" y="34"/>
                        </a:moveTo>
                        <a:lnTo>
                          <a:pt x="4" y="24"/>
                        </a:lnTo>
                        <a:lnTo>
                          <a:pt x="0" y="19"/>
                        </a:lnTo>
                        <a:lnTo>
                          <a:pt x="3" y="9"/>
                        </a:lnTo>
                        <a:lnTo>
                          <a:pt x="13" y="0"/>
                        </a:lnTo>
                        <a:lnTo>
                          <a:pt x="9" y="10"/>
                        </a:lnTo>
                        <a:lnTo>
                          <a:pt x="7" y="21"/>
                        </a:lnTo>
                        <a:lnTo>
                          <a:pt x="14" y="22"/>
                        </a:lnTo>
                        <a:lnTo>
                          <a:pt x="19" y="13"/>
                        </a:lnTo>
                        <a:lnTo>
                          <a:pt x="17" y="21"/>
                        </a:lnTo>
                        <a:lnTo>
                          <a:pt x="11" y="34"/>
                        </a:lnTo>
                      </a:path>
                    </a:pathLst>
                  </a:custGeom>
                  <a:solidFill>
                    <a:srgbClr val="804000"/>
                  </a:solidFill>
                  <a:ln w="12700" cap="rnd">
                    <a:solidFill>
                      <a:srgbClr val="000000"/>
                    </a:solidFill>
                    <a:round/>
                    <a:headEnd/>
                    <a:tailEnd/>
                  </a:ln>
                </p:spPr>
                <p:txBody>
                  <a:bodyPr/>
                  <a:lstStyle/>
                  <a:p>
                    <a:endParaRPr lang="zh-CN" altLang="en-US"/>
                  </a:p>
                </p:txBody>
              </p:sp>
            </p:grpSp>
          </p:grpSp>
          <p:grpSp>
            <p:nvGrpSpPr>
              <p:cNvPr id="197" name="Group 69">
                <a:extLst>
                  <a:ext uri="{FF2B5EF4-FFF2-40B4-BE49-F238E27FC236}">
                    <a16:creationId xmlns:a16="http://schemas.microsoft.com/office/drawing/2014/main" id="{9630269B-9000-4356-8E21-6E44DF6CF856}"/>
                  </a:ext>
                </a:extLst>
              </p:cNvPr>
              <p:cNvGrpSpPr>
                <a:grpSpLocks/>
              </p:cNvGrpSpPr>
              <p:nvPr/>
            </p:nvGrpSpPr>
            <p:grpSpPr bwMode="auto">
              <a:xfrm>
                <a:off x="837" y="447"/>
                <a:ext cx="138" cy="80"/>
                <a:chOff x="837" y="784"/>
                <a:chExt cx="138" cy="80"/>
              </a:xfrm>
            </p:grpSpPr>
            <p:sp>
              <p:nvSpPr>
                <p:cNvPr id="220" name="Freeform 70">
                  <a:extLst>
                    <a:ext uri="{FF2B5EF4-FFF2-40B4-BE49-F238E27FC236}">
                      <a16:creationId xmlns:a16="http://schemas.microsoft.com/office/drawing/2014/main" id="{B85E5AD2-1FC0-47A1-87E3-B0BD26B0F62A}"/>
                    </a:ext>
                  </a:extLst>
                </p:cNvPr>
                <p:cNvSpPr>
                  <a:spLocks/>
                </p:cNvSpPr>
                <p:nvPr/>
              </p:nvSpPr>
              <p:spPr bwMode="auto">
                <a:xfrm>
                  <a:off x="837" y="784"/>
                  <a:ext cx="138" cy="80"/>
                </a:xfrm>
                <a:custGeom>
                  <a:avLst/>
                  <a:gdLst>
                    <a:gd name="T0" fmla="*/ 7 w 138"/>
                    <a:gd name="T1" fmla="*/ 43 h 80"/>
                    <a:gd name="T2" fmla="*/ 32 w 138"/>
                    <a:gd name="T3" fmla="*/ 38 h 80"/>
                    <a:gd name="T4" fmla="*/ 49 w 138"/>
                    <a:gd name="T5" fmla="*/ 33 h 80"/>
                    <a:gd name="T6" fmla="*/ 67 w 138"/>
                    <a:gd name="T7" fmla="*/ 17 h 80"/>
                    <a:gd name="T8" fmla="*/ 83 w 138"/>
                    <a:gd name="T9" fmla="*/ 5 h 80"/>
                    <a:gd name="T10" fmla="*/ 98 w 138"/>
                    <a:gd name="T11" fmla="*/ 0 h 80"/>
                    <a:gd name="T12" fmla="*/ 106 w 138"/>
                    <a:gd name="T13" fmla="*/ 5 h 80"/>
                    <a:gd name="T14" fmla="*/ 117 w 138"/>
                    <a:gd name="T15" fmla="*/ 6 h 80"/>
                    <a:gd name="T16" fmla="*/ 130 w 138"/>
                    <a:gd name="T17" fmla="*/ 5 h 80"/>
                    <a:gd name="T18" fmla="*/ 134 w 138"/>
                    <a:gd name="T19" fmla="*/ 11 h 80"/>
                    <a:gd name="T20" fmla="*/ 137 w 138"/>
                    <a:gd name="T21" fmla="*/ 26 h 80"/>
                    <a:gd name="T22" fmla="*/ 135 w 138"/>
                    <a:gd name="T23" fmla="*/ 36 h 80"/>
                    <a:gd name="T24" fmla="*/ 131 w 138"/>
                    <a:gd name="T25" fmla="*/ 45 h 80"/>
                    <a:gd name="T26" fmla="*/ 124 w 138"/>
                    <a:gd name="T27" fmla="*/ 57 h 80"/>
                    <a:gd name="T28" fmla="*/ 121 w 138"/>
                    <a:gd name="T29" fmla="*/ 67 h 80"/>
                    <a:gd name="T30" fmla="*/ 116 w 138"/>
                    <a:gd name="T31" fmla="*/ 75 h 80"/>
                    <a:gd name="T32" fmla="*/ 111 w 138"/>
                    <a:gd name="T33" fmla="*/ 77 h 80"/>
                    <a:gd name="T34" fmla="*/ 102 w 138"/>
                    <a:gd name="T35" fmla="*/ 71 h 80"/>
                    <a:gd name="T36" fmla="*/ 98 w 138"/>
                    <a:gd name="T37" fmla="*/ 76 h 80"/>
                    <a:gd name="T38" fmla="*/ 90 w 138"/>
                    <a:gd name="T39" fmla="*/ 79 h 80"/>
                    <a:gd name="T40" fmla="*/ 82 w 138"/>
                    <a:gd name="T41" fmla="*/ 68 h 80"/>
                    <a:gd name="T42" fmla="*/ 78 w 138"/>
                    <a:gd name="T43" fmla="*/ 71 h 80"/>
                    <a:gd name="T44" fmla="*/ 74 w 138"/>
                    <a:gd name="T45" fmla="*/ 72 h 80"/>
                    <a:gd name="T46" fmla="*/ 69 w 138"/>
                    <a:gd name="T47" fmla="*/ 67 h 80"/>
                    <a:gd name="T48" fmla="*/ 65 w 138"/>
                    <a:gd name="T49" fmla="*/ 73 h 80"/>
                    <a:gd name="T50" fmla="*/ 60 w 138"/>
                    <a:gd name="T51" fmla="*/ 78 h 80"/>
                    <a:gd name="T52" fmla="*/ 52 w 138"/>
                    <a:gd name="T53" fmla="*/ 76 h 80"/>
                    <a:gd name="T54" fmla="*/ 49 w 138"/>
                    <a:gd name="T55" fmla="*/ 71 h 80"/>
                    <a:gd name="T56" fmla="*/ 47 w 138"/>
                    <a:gd name="T57" fmla="*/ 64 h 80"/>
                    <a:gd name="T58" fmla="*/ 37 w 138"/>
                    <a:gd name="T59" fmla="*/ 68 h 80"/>
                    <a:gd name="T60" fmla="*/ 28 w 138"/>
                    <a:gd name="T61" fmla="*/ 73 h 80"/>
                    <a:gd name="T62" fmla="*/ 26 w 138"/>
                    <a:gd name="T63" fmla="*/ 70 h 80"/>
                    <a:gd name="T64" fmla="*/ 18 w 138"/>
                    <a:gd name="T65" fmla="*/ 72 h 80"/>
                    <a:gd name="T66" fmla="*/ 7 w 138"/>
                    <a:gd name="T67" fmla="*/ 66 h 80"/>
                    <a:gd name="T68" fmla="*/ 1 w 138"/>
                    <a:gd name="T69" fmla="*/ 58 h 80"/>
                    <a:gd name="T70" fmla="*/ 3 w 138"/>
                    <a:gd name="T71" fmla="*/ 54 h 80"/>
                    <a:gd name="T72" fmla="*/ 0 w 138"/>
                    <a:gd name="T73" fmla="*/ 47 h 80"/>
                    <a:gd name="T74" fmla="*/ 7 w 138"/>
                    <a:gd name="T75" fmla="*/ 43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8"/>
                    <a:gd name="T115" fmla="*/ 0 h 80"/>
                    <a:gd name="T116" fmla="*/ 138 w 138"/>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8" h="80">
                      <a:moveTo>
                        <a:pt x="7" y="43"/>
                      </a:moveTo>
                      <a:lnTo>
                        <a:pt x="32" y="38"/>
                      </a:lnTo>
                      <a:lnTo>
                        <a:pt x="49" y="33"/>
                      </a:lnTo>
                      <a:lnTo>
                        <a:pt x="67" y="17"/>
                      </a:lnTo>
                      <a:lnTo>
                        <a:pt x="83" y="5"/>
                      </a:lnTo>
                      <a:lnTo>
                        <a:pt x="98" y="0"/>
                      </a:lnTo>
                      <a:lnTo>
                        <a:pt x="106" y="5"/>
                      </a:lnTo>
                      <a:lnTo>
                        <a:pt x="117" y="6"/>
                      </a:lnTo>
                      <a:lnTo>
                        <a:pt x="130" y="5"/>
                      </a:lnTo>
                      <a:lnTo>
                        <a:pt x="134" y="11"/>
                      </a:lnTo>
                      <a:lnTo>
                        <a:pt x="137" y="26"/>
                      </a:lnTo>
                      <a:lnTo>
                        <a:pt x="135" y="36"/>
                      </a:lnTo>
                      <a:lnTo>
                        <a:pt x="131" y="45"/>
                      </a:lnTo>
                      <a:lnTo>
                        <a:pt x="124" y="57"/>
                      </a:lnTo>
                      <a:lnTo>
                        <a:pt x="121" y="67"/>
                      </a:lnTo>
                      <a:lnTo>
                        <a:pt x="116" y="75"/>
                      </a:lnTo>
                      <a:lnTo>
                        <a:pt x="111" y="77"/>
                      </a:lnTo>
                      <a:lnTo>
                        <a:pt x="102" y="71"/>
                      </a:lnTo>
                      <a:lnTo>
                        <a:pt x="98" y="76"/>
                      </a:lnTo>
                      <a:lnTo>
                        <a:pt x="90" y="79"/>
                      </a:lnTo>
                      <a:lnTo>
                        <a:pt x="82" y="68"/>
                      </a:lnTo>
                      <a:lnTo>
                        <a:pt x="78" y="71"/>
                      </a:lnTo>
                      <a:lnTo>
                        <a:pt x="74" y="72"/>
                      </a:lnTo>
                      <a:lnTo>
                        <a:pt x="69" y="67"/>
                      </a:lnTo>
                      <a:lnTo>
                        <a:pt x="65" y="73"/>
                      </a:lnTo>
                      <a:lnTo>
                        <a:pt x="60" y="78"/>
                      </a:lnTo>
                      <a:lnTo>
                        <a:pt x="52" y="76"/>
                      </a:lnTo>
                      <a:lnTo>
                        <a:pt x="49" y="71"/>
                      </a:lnTo>
                      <a:lnTo>
                        <a:pt x="47" y="64"/>
                      </a:lnTo>
                      <a:lnTo>
                        <a:pt x="37" y="68"/>
                      </a:lnTo>
                      <a:lnTo>
                        <a:pt x="28" y="73"/>
                      </a:lnTo>
                      <a:lnTo>
                        <a:pt x="26" y="70"/>
                      </a:lnTo>
                      <a:lnTo>
                        <a:pt x="18" y="72"/>
                      </a:lnTo>
                      <a:lnTo>
                        <a:pt x="7" y="66"/>
                      </a:lnTo>
                      <a:lnTo>
                        <a:pt x="1" y="58"/>
                      </a:lnTo>
                      <a:lnTo>
                        <a:pt x="3" y="54"/>
                      </a:lnTo>
                      <a:lnTo>
                        <a:pt x="0" y="47"/>
                      </a:lnTo>
                      <a:lnTo>
                        <a:pt x="7" y="43"/>
                      </a:lnTo>
                    </a:path>
                  </a:pathLst>
                </a:custGeom>
                <a:solidFill>
                  <a:srgbClr val="C08040"/>
                </a:solidFill>
                <a:ln w="12700" cap="rnd">
                  <a:solidFill>
                    <a:srgbClr val="000000"/>
                  </a:solidFill>
                  <a:round/>
                  <a:headEnd/>
                  <a:tailEnd/>
                </a:ln>
              </p:spPr>
              <p:txBody>
                <a:bodyPr/>
                <a:lstStyle/>
                <a:p>
                  <a:endParaRPr lang="zh-CN" altLang="en-US"/>
                </a:p>
              </p:txBody>
            </p:sp>
            <p:grpSp>
              <p:nvGrpSpPr>
                <p:cNvPr id="221" name="Group 71">
                  <a:extLst>
                    <a:ext uri="{FF2B5EF4-FFF2-40B4-BE49-F238E27FC236}">
                      <a16:creationId xmlns:a16="http://schemas.microsoft.com/office/drawing/2014/main" id="{17E592C9-D58F-4E5C-B1B7-492BD7A11821}"/>
                    </a:ext>
                  </a:extLst>
                </p:cNvPr>
                <p:cNvGrpSpPr>
                  <a:grpSpLocks/>
                </p:cNvGrpSpPr>
                <p:nvPr/>
              </p:nvGrpSpPr>
              <p:grpSpPr bwMode="auto">
                <a:xfrm>
                  <a:off x="863" y="799"/>
                  <a:ext cx="111" cy="60"/>
                  <a:chOff x="863" y="799"/>
                  <a:chExt cx="111" cy="60"/>
                </a:xfrm>
              </p:grpSpPr>
              <p:sp>
                <p:nvSpPr>
                  <p:cNvPr id="222" name="Freeform 72">
                    <a:extLst>
                      <a:ext uri="{FF2B5EF4-FFF2-40B4-BE49-F238E27FC236}">
                        <a16:creationId xmlns:a16="http://schemas.microsoft.com/office/drawing/2014/main" id="{5040B32F-3DEF-4505-BA35-569E49514E38}"/>
                      </a:ext>
                    </a:extLst>
                  </p:cNvPr>
                  <p:cNvSpPr>
                    <a:spLocks/>
                  </p:cNvSpPr>
                  <p:nvPr/>
                </p:nvSpPr>
                <p:spPr bwMode="auto">
                  <a:xfrm>
                    <a:off x="863" y="830"/>
                    <a:ext cx="29" cy="26"/>
                  </a:xfrm>
                  <a:custGeom>
                    <a:avLst/>
                    <a:gdLst>
                      <a:gd name="T0" fmla="*/ 0 w 29"/>
                      <a:gd name="T1" fmla="*/ 25 h 26"/>
                      <a:gd name="T2" fmla="*/ 14 w 29"/>
                      <a:gd name="T3" fmla="*/ 15 h 26"/>
                      <a:gd name="T4" fmla="*/ 28 w 29"/>
                      <a:gd name="T5" fmla="*/ 0 h 26"/>
                      <a:gd name="T6" fmla="*/ 23 w 29"/>
                      <a:gd name="T7" fmla="*/ 10 h 26"/>
                      <a:gd name="T8" fmla="*/ 18 w 29"/>
                      <a:gd name="T9" fmla="*/ 17 h 26"/>
                      <a:gd name="T10" fmla="*/ 0 w 29"/>
                      <a:gd name="T11" fmla="*/ 25 h 26"/>
                      <a:gd name="T12" fmla="*/ 0 60000 65536"/>
                      <a:gd name="T13" fmla="*/ 0 60000 65536"/>
                      <a:gd name="T14" fmla="*/ 0 60000 65536"/>
                      <a:gd name="T15" fmla="*/ 0 60000 65536"/>
                      <a:gd name="T16" fmla="*/ 0 60000 65536"/>
                      <a:gd name="T17" fmla="*/ 0 60000 65536"/>
                      <a:gd name="T18" fmla="*/ 0 w 29"/>
                      <a:gd name="T19" fmla="*/ 0 h 26"/>
                      <a:gd name="T20" fmla="*/ 29 w 2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9" h="26">
                        <a:moveTo>
                          <a:pt x="0" y="25"/>
                        </a:moveTo>
                        <a:lnTo>
                          <a:pt x="14" y="15"/>
                        </a:lnTo>
                        <a:lnTo>
                          <a:pt x="28" y="0"/>
                        </a:lnTo>
                        <a:lnTo>
                          <a:pt x="23" y="10"/>
                        </a:lnTo>
                        <a:lnTo>
                          <a:pt x="18" y="17"/>
                        </a:lnTo>
                        <a:lnTo>
                          <a:pt x="0" y="25"/>
                        </a:lnTo>
                      </a:path>
                    </a:pathLst>
                  </a:custGeom>
                  <a:solidFill>
                    <a:srgbClr val="804000"/>
                  </a:solidFill>
                  <a:ln w="12700" cap="rnd">
                    <a:solidFill>
                      <a:srgbClr val="000000"/>
                    </a:solidFill>
                    <a:round/>
                    <a:headEnd/>
                    <a:tailEnd/>
                  </a:ln>
                </p:spPr>
                <p:txBody>
                  <a:bodyPr/>
                  <a:lstStyle/>
                  <a:p>
                    <a:endParaRPr lang="zh-CN" altLang="en-US"/>
                  </a:p>
                </p:txBody>
              </p:sp>
              <p:sp>
                <p:nvSpPr>
                  <p:cNvPr id="223" name="Freeform 73">
                    <a:extLst>
                      <a:ext uri="{FF2B5EF4-FFF2-40B4-BE49-F238E27FC236}">
                        <a16:creationId xmlns:a16="http://schemas.microsoft.com/office/drawing/2014/main" id="{4D2BBDC2-93B6-469A-BEAB-752D3DBC5376}"/>
                      </a:ext>
                    </a:extLst>
                  </p:cNvPr>
                  <p:cNvSpPr>
                    <a:spLocks/>
                  </p:cNvSpPr>
                  <p:nvPr/>
                </p:nvSpPr>
                <p:spPr bwMode="auto">
                  <a:xfrm>
                    <a:off x="906" y="800"/>
                    <a:ext cx="20" cy="56"/>
                  </a:xfrm>
                  <a:custGeom>
                    <a:avLst/>
                    <a:gdLst>
                      <a:gd name="T0" fmla="*/ 0 w 20"/>
                      <a:gd name="T1" fmla="*/ 55 h 56"/>
                      <a:gd name="T2" fmla="*/ 6 w 20"/>
                      <a:gd name="T3" fmla="*/ 36 h 56"/>
                      <a:gd name="T4" fmla="*/ 19 w 20"/>
                      <a:gd name="T5" fmla="*/ 0 h 56"/>
                      <a:gd name="T6" fmla="*/ 17 w 20"/>
                      <a:gd name="T7" fmla="*/ 21 h 56"/>
                      <a:gd name="T8" fmla="*/ 17 w 20"/>
                      <a:gd name="T9" fmla="*/ 35 h 56"/>
                      <a:gd name="T10" fmla="*/ 0 w 20"/>
                      <a:gd name="T11" fmla="*/ 55 h 56"/>
                      <a:gd name="T12" fmla="*/ 0 60000 65536"/>
                      <a:gd name="T13" fmla="*/ 0 60000 65536"/>
                      <a:gd name="T14" fmla="*/ 0 60000 65536"/>
                      <a:gd name="T15" fmla="*/ 0 60000 65536"/>
                      <a:gd name="T16" fmla="*/ 0 60000 65536"/>
                      <a:gd name="T17" fmla="*/ 0 60000 65536"/>
                      <a:gd name="T18" fmla="*/ 0 w 20"/>
                      <a:gd name="T19" fmla="*/ 0 h 56"/>
                      <a:gd name="T20" fmla="*/ 20 w 20"/>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20" h="56">
                        <a:moveTo>
                          <a:pt x="0" y="55"/>
                        </a:moveTo>
                        <a:lnTo>
                          <a:pt x="6" y="36"/>
                        </a:lnTo>
                        <a:lnTo>
                          <a:pt x="19" y="0"/>
                        </a:lnTo>
                        <a:lnTo>
                          <a:pt x="17" y="21"/>
                        </a:lnTo>
                        <a:lnTo>
                          <a:pt x="17" y="35"/>
                        </a:lnTo>
                        <a:lnTo>
                          <a:pt x="0" y="55"/>
                        </a:lnTo>
                      </a:path>
                    </a:pathLst>
                  </a:custGeom>
                  <a:solidFill>
                    <a:srgbClr val="804000"/>
                  </a:solidFill>
                  <a:ln w="12700" cap="rnd">
                    <a:solidFill>
                      <a:srgbClr val="000000"/>
                    </a:solidFill>
                    <a:round/>
                    <a:headEnd/>
                    <a:tailEnd/>
                  </a:ln>
                </p:spPr>
                <p:txBody>
                  <a:bodyPr/>
                  <a:lstStyle/>
                  <a:p>
                    <a:endParaRPr lang="zh-CN" altLang="en-US"/>
                  </a:p>
                </p:txBody>
              </p:sp>
              <p:sp>
                <p:nvSpPr>
                  <p:cNvPr id="224" name="Freeform 74">
                    <a:extLst>
                      <a:ext uri="{FF2B5EF4-FFF2-40B4-BE49-F238E27FC236}">
                        <a16:creationId xmlns:a16="http://schemas.microsoft.com/office/drawing/2014/main" id="{11F815E8-41D0-4127-8BA0-205F550A1834}"/>
                      </a:ext>
                    </a:extLst>
                  </p:cNvPr>
                  <p:cNvSpPr>
                    <a:spLocks/>
                  </p:cNvSpPr>
                  <p:nvPr/>
                </p:nvSpPr>
                <p:spPr bwMode="auto">
                  <a:xfrm>
                    <a:off x="930" y="799"/>
                    <a:ext cx="26" cy="60"/>
                  </a:xfrm>
                  <a:custGeom>
                    <a:avLst/>
                    <a:gdLst>
                      <a:gd name="T0" fmla="*/ 7 w 26"/>
                      <a:gd name="T1" fmla="*/ 59 h 60"/>
                      <a:gd name="T2" fmla="*/ 19 w 26"/>
                      <a:gd name="T3" fmla="*/ 42 h 60"/>
                      <a:gd name="T4" fmla="*/ 13 w 26"/>
                      <a:gd name="T5" fmla="*/ 16 h 60"/>
                      <a:gd name="T6" fmla="*/ 0 w 26"/>
                      <a:gd name="T7" fmla="*/ 0 h 60"/>
                      <a:gd name="T8" fmla="*/ 15 w 26"/>
                      <a:gd name="T9" fmla="*/ 14 h 60"/>
                      <a:gd name="T10" fmla="*/ 23 w 26"/>
                      <a:gd name="T11" fmla="*/ 31 h 60"/>
                      <a:gd name="T12" fmla="*/ 25 w 26"/>
                      <a:gd name="T13" fmla="*/ 46 h 60"/>
                      <a:gd name="T14" fmla="*/ 7 w 26"/>
                      <a:gd name="T15" fmla="*/ 59 h 60"/>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60"/>
                      <a:gd name="T26" fmla="*/ 26 w 26"/>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60">
                        <a:moveTo>
                          <a:pt x="7" y="59"/>
                        </a:moveTo>
                        <a:lnTo>
                          <a:pt x="19" y="42"/>
                        </a:lnTo>
                        <a:lnTo>
                          <a:pt x="13" y="16"/>
                        </a:lnTo>
                        <a:lnTo>
                          <a:pt x="0" y="0"/>
                        </a:lnTo>
                        <a:lnTo>
                          <a:pt x="15" y="14"/>
                        </a:lnTo>
                        <a:lnTo>
                          <a:pt x="23" y="31"/>
                        </a:lnTo>
                        <a:lnTo>
                          <a:pt x="25" y="46"/>
                        </a:lnTo>
                        <a:lnTo>
                          <a:pt x="7" y="59"/>
                        </a:lnTo>
                      </a:path>
                    </a:pathLst>
                  </a:custGeom>
                  <a:solidFill>
                    <a:srgbClr val="804000"/>
                  </a:solidFill>
                  <a:ln w="12700" cap="rnd">
                    <a:solidFill>
                      <a:srgbClr val="000000"/>
                    </a:solidFill>
                    <a:round/>
                    <a:headEnd/>
                    <a:tailEnd/>
                  </a:ln>
                </p:spPr>
                <p:txBody>
                  <a:bodyPr/>
                  <a:lstStyle/>
                  <a:p>
                    <a:endParaRPr lang="zh-CN" altLang="en-US"/>
                  </a:p>
                </p:txBody>
              </p:sp>
              <p:sp>
                <p:nvSpPr>
                  <p:cNvPr id="225" name="Freeform 75">
                    <a:extLst>
                      <a:ext uri="{FF2B5EF4-FFF2-40B4-BE49-F238E27FC236}">
                        <a16:creationId xmlns:a16="http://schemas.microsoft.com/office/drawing/2014/main" id="{710448C4-4446-417B-A95D-69863921F081}"/>
                      </a:ext>
                    </a:extLst>
                  </p:cNvPr>
                  <p:cNvSpPr>
                    <a:spLocks/>
                  </p:cNvSpPr>
                  <p:nvPr/>
                </p:nvSpPr>
                <p:spPr bwMode="auto">
                  <a:xfrm>
                    <a:off x="956" y="813"/>
                    <a:ext cx="18" cy="21"/>
                  </a:xfrm>
                  <a:custGeom>
                    <a:avLst/>
                    <a:gdLst>
                      <a:gd name="T0" fmla="*/ 0 w 18"/>
                      <a:gd name="T1" fmla="*/ 0 h 21"/>
                      <a:gd name="T2" fmla="*/ 17 w 18"/>
                      <a:gd name="T3" fmla="*/ 12 h 21"/>
                      <a:gd name="T4" fmla="*/ 17 w 18"/>
                      <a:gd name="T5" fmla="*/ 20 h 21"/>
                      <a:gd name="T6" fmla="*/ 0 60000 65536"/>
                      <a:gd name="T7" fmla="*/ 0 60000 65536"/>
                      <a:gd name="T8" fmla="*/ 0 60000 65536"/>
                      <a:gd name="T9" fmla="*/ 0 w 18"/>
                      <a:gd name="T10" fmla="*/ 0 h 21"/>
                      <a:gd name="T11" fmla="*/ 18 w 18"/>
                      <a:gd name="T12" fmla="*/ 21 h 21"/>
                    </a:gdLst>
                    <a:ahLst/>
                    <a:cxnLst>
                      <a:cxn ang="T6">
                        <a:pos x="T0" y="T1"/>
                      </a:cxn>
                      <a:cxn ang="T7">
                        <a:pos x="T2" y="T3"/>
                      </a:cxn>
                      <a:cxn ang="T8">
                        <a:pos x="T4" y="T5"/>
                      </a:cxn>
                    </a:cxnLst>
                    <a:rect l="T9" t="T10" r="T11" b="T12"/>
                    <a:pathLst>
                      <a:path w="18" h="21">
                        <a:moveTo>
                          <a:pt x="0" y="0"/>
                        </a:moveTo>
                        <a:lnTo>
                          <a:pt x="17" y="12"/>
                        </a:lnTo>
                        <a:lnTo>
                          <a:pt x="17"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98" name="Freeform 76">
                <a:extLst>
                  <a:ext uri="{FF2B5EF4-FFF2-40B4-BE49-F238E27FC236}">
                    <a16:creationId xmlns:a16="http://schemas.microsoft.com/office/drawing/2014/main" id="{19D2F24E-1EC7-4056-852E-2B9006E9D98A}"/>
                  </a:ext>
                </a:extLst>
              </p:cNvPr>
              <p:cNvSpPr>
                <a:spLocks/>
              </p:cNvSpPr>
              <p:nvPr/>
            </p:nvSpPr>
            <p:spPr bwMode="auto">
              <a:xfrm>
                <a:off x="940" y="355"/>
                <a:ext cx="73" cy="96"/>
              </a:xfrm>
              <a:custGeom>
                <a:avLst/>
                <a:gdLst>
                  <a:gd name="T0" fmla="*/ 0 w 73"/>
                  <a:gd name="T1" fmla="*/ 47 h 96"/>
                  <a:gd name="T2" fmla="*/ 6 w 73"/>
                  <a:gd name="T3" fmla="*/ 28 h 96"/>
                  <a:gd name="T4" fmla="*/ 10 w 73"/>
                  <a:gd name="T5" fmla="*/ 21 h 96"/>
                  <a:gd name="T6" fmla="*/ 21 w 73"/>
                  <a:gd name="T7" fmla="*/ 10 h 96"/>
                  <a:gd name="T8" fmla="*/ 34 w 73"/>
                  <a:gd name="T9" fmla="*/ 3 h 96"/>
                  <a:gd name="T10" fmla="*/ 46 w 73"/>
                  <a:gd name="T11" fmla="*/ 0 h 96"/>
                  <a:gd name="T12" fmla="*/ 54 w 73"/>
                  <a:gd name="T13" fmla="*/ 0 h 96"/>
                  <a:gd name="T14" fmla="*/ 63 w 73"/>
                  <a:gd name="T15" fmla="*/ 8 h 96"/>
                  <a:gd name="T16" fmla="*/ 70 w 73"/>
                  <a:gd name="T17" fmla="*/ 21 h 96"/>
                  <a:gd name="T18" fmla="*/ 72 w 73"/>
                  <a:gd name="T19" fmla="*/ 36 h 96"/>
                  <a:gd name="T20" fmla="*/ 68 w 73"/>
                  <a:gd name="T21" fmla="*/ 51 h 96"/>
                  <a:gd name="T22" fmla="*/ 65 w 73"/>
                  <a:gd name="T23" fmla="*/ 63 h 96"/>
                  <a:gd name="T24" fmla="*/ 52 w 73"/>
                  <a:gd name="T25" fmla="*/ 76 h 96"/>
                  <a:gd name="T26" fmla="*/ 36 w 73"/>
                  <a:gd name="T27" fmla="*/ 86 h 96"/>
                  <a:gd name="T28" fmla="*/ 21 w 73"/>
                  <a:gd name="T29" fmla="*/ 95 h 96"/>
                  <a:gd name="T30" fmla="*/ 10 w 73"/>
                  <a:gd name="T31" fmla="*/ 93 h 96"/>
                  <a:gd name="T32" fmla="*/ 3 w 73"/>
                  <a:gd name="T33" fmla="*/ 87 h 96"/>
                  <a:gd name="T34" fmla="*/ 0 w 73"/>
                  <a:gd name="T35" fmla="*/ 73 h 96"/>
                  <a:gd name="T36" fmla="*/ 0 w 73"/>
                  <a:gd name="T37" fmla="*/ 47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96"/>
                  <a:gd name="T59" fmla="*/ 73 w 73"/>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96">
                    <a:moveTo>
                      <a:pt x="0" y="47"/>
                    </a:moveTo>
                    <a:lnTo>
                      <a:pt x="6" y="28"/>
                    </a:lnTo>
                    <a:lnTo>
                      <a:pt x="10" y="21"/>
                    </a:lnTo>
                    <a:lnTo>
                      <a:pt x="21" y="10"/>
                    </a:lnTo>
                    <a:lnTo>
                      <a:pt x="34" y="3"/>
                    </a:lnTo>
                    <a:lnTo>
                      <a:pt x="46" y="0"/>
                    </a:lnTo>
                    <a:lnTo>
                      <a:pt x="54" y="0"/>
                    </a:lnTo>
                    <a:lnTo>
                      <a:pt x="63" y="8"/>
                    </a:lnTo>
                    <a:lnTo>
                      <a:pt x="70" y="21"/>
                    </a:lnTo>
                    <a:lnTo>
                      <a:pt x="72" y="36"/>
                    </a:lnTo>
                    <a:lnTo>
                      <a:pt x="68" y="51"/>
                    </a:lnTo>
                    <a:lnTo>
                      <a:pt x="65" y="63"/>
                    </a:lnTo>
                    <a:lnTo>
                      <a:pt x="52" y="76"/>
                    </a:lnTo>
                    <a:lnTo>
                      <a:pt x="36" y="86"/>
                    </a:lnTo>
                    <a:lnTo>
                      <a:pt x="21" y="95"/>
                    </a:lnTo>
                    <a:lnTo>
                      <a:pt x="10" y="93"/>
                    </a:lnTo>
                    <a:lnTo>
                      <a:pt x="3" y="87"/>
                    </a:lnTo>
                    <a:lnTo>
                      <a:pt x="0" y="73"/>
                    </a:lnTo>
                    <a:lnTo>
                      <a:pt x="0" y="47"/>
                    </a:lnTo>
                  </a:path>
                </a:pathLst>
              </a:custGeom>
              <a:solidFill>
                <a:srgbClr val="F0F0FF"/>
              </a:solidFill>
              <a:ln w="12700" cap="rnd">
                <a:solidFill>
                  <a:srgbClr val="000000"/>
                </a:solidFill>
                <a:round/>
                <a:headEnd/>
                <a:tailEnd/>
              </a:ln>
            </p:spPr>
            <p:txBody>
              <a:bodyPr/>
              <a:lstStyle/>
              <a:p>
                <a:endParaRPr lang="zh-CN" altLang="en-US"/>
              </a:p>
            </p:txBody>
          </p:sp>
          <p:sp>
            <p:nvSpPr>
              <p:cNvPr id="199" name="Freeform 77">
                <a:extLst>
                  <a:ext uri="{FF2B5EF4-FFF2-40B4-BE49-F238E27FC236}">
                    <a16:creationId xmlns:a16="http://schemas.microsoft.com/office/drawing/2014/main" id="{AE48C3D3-6C9D-4BB7-BC22-9986B89F2B9F}"/>
                  </a:ext>
                </a:extLst>
              </p:cNvPr>
              <p:cNvSpPr>
                <a:spLocks/>
              </p:cNvSpPr>
              <p:nvPr/>
            </p:nvSpPr>
            <p:spPr bwMode="auto">
              <a:xfrm>
                <a:off x="959" y="334"/>
                <a:ext cx="66" cy="42"/>
              </a:xfrm>
              <a:custGeom>
                <a:avLst/>
                <a:gdLst>
                  <a:gd name="T0" fmla="*/ 5 w 66"/>
                  <a:gd name="T1" fmla="*/ 0 h 42"/>
                  <a:gd name="T2" fmla="*/ 60 w 66"/>
                  <a:gd name="T3" fmla="*/ 17 h 42"/>
                  <a:gd name="T4" fmla="*/ 62 w 66"/>
                  <a:gd name="T5" fmla="*/ 21 h 42"/>
                  <a:gd name="T6" fmla="*/ 65 w 66"/>
                  <a:gd name="T7" fmla="*/ 27 h 42"/>
                  <a:gd name="T8" fmla="*/ 65 w 66"/>
                  <a:gd name="T9" fmla="*/ 33 h 42"/>
                  <a:gd name="T10" fmla="*/ 64 w 66"/>
                  <a:gd name="T11" fmla="*/ 37 h 42"/>
                  <a:gd name="T12" fmla="*/ 62 w 66"/>
                  <a:gd name="T13" fmla="*/ 39 h 42"/>
                  <a:gd name="T14" fmla="*/ 57 w 66"/>
                  <a:gd name="T15" fmla="*/ 41 h 42"/>
                  <a:gd name="T16" fmla="*/ 6 w 66"/>
                  <a:gd name="T17" fmla="*/ 23 h 42"/>
                  <a:gd name="T18" fmla="*/ 2 w 66"/>
                  <a:gd name="T19" fmla="*/ 19 h 42"/>
                  <a:gd name="T20" fmla="*/ 0 w 66"/>
                  <a:gd name="T21" fmla="*/ 14 h 42"/>
                  <a:gd name="T22" fmla="*/ 0 w 66"/>
                  <a:gd name="T23" fmla="*/ 7 h 42"/>
                  <a:gd name="T24" fmla="*/ 1 w 66"/>
                  <a:gd name="T25" fmla="*/ 4 h 42"/>
                  <a:gd name="T26" fmla="*/ 3 w 66"/>
                  <a:gd name="T27" fmla="*/ 1 h 42"/>
                  <a:gd name="T28" fmla="*/ 5 w 66"/>
                  <a:gd name="T29" fmla="*/ 0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
                  <a:gd name="T46" fmla="*/ 0 h 42"/>
                  <a:gd name="T47" fmla="*/ 66 w 66"/>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 h="42">
                    <a:moveTo>
                      <a:pt x="5" y="0"/>
                    </a:moveTo>
                    <a:lnTo>
                      <a:pt x="60" y="17"/>
                    </a:lnTo>
                    <a:lnTo>
                      <a:pt x="62" y="21"/>
                    </a:lnTo>
                    <a:lnTo>
                      <a:pt x="65" y="27"/>
                    </a:lnTo>
                    <a:lnTo>
                      <a:pt x="65" y="33"/>
                    </a:lnTo>
                    <a:lnTo>
                      <a:pt x="64" y="37"/>
                    </a:lnTo>
                    <a:lnTo>
                      <a:pt x="62" y="39"/>
                    </a:lnTo>
                    <a:lnTo>
                      <a:pt x="57" y="41"/>
                    </a:lnTo>
                    <a:lnTo>
                      <a:pt x="6" y="23"/>
                    </a:lnTo>
                    <a:lnTo>
                      <a:pt x="2" y="19"/>
                    </a:lnTo>
                    <a:lnTo>
                      <a:pt x="0" y="14"/>
                    </a:lnTo>
                    <a:lnTo>
                      <a:pt x="0" y="7"/>
                    </a:lnTo>
                    <a:lnTo>
                      <a:pt x="1" y="4"/>
                    </a:lnTo>
                    <a:lnTo>
                      <a:pt x="3" y="1"/>
                    </a:lnTo>
                    <a:lnTo>
                      <a:pt x="5" y="0"/>
                    </a:lnTo>
                  </a:path>
                </a:pathLst>
              </a:custGeom>
              <a:solidFill>
                <a:srgbClr val="C08040"/>
              </a:solidFill>
              <a:ln w="12700" cap="rnd">
                <a:solidFill>
                  <a:srgbClr val="000000"/>
                </a:solidFill>
                <a:round/>
                <a:headEnd/>
                <a:tailEnd/>
              </a:ln>
            </p:spPr>
            <p:txBody>
              <a:bodyPr/>
              <a:lstStyle/>
              <a:p>
                <a:endParaRPr lang="zh-CN" altLang="en-US"/>
              </a:p>
            </p:txBody>
          </p:sp>
          <p:sp>
            <p:nvSpPr>
              <p:cNvPr id="200" name="Freeform 78">
                <a:extLst>
                  <a:ext uri="{FF2B5EF4-FFF2-40B4-BE49-F238E27FC236}">
                    <a16:creationId xmlns:a16="http://schemas.microsoft.com/office/drawing/2014/main" id="{E0174465-3FD9-4F3B-95C8-CE2553E4300F}"/>
                  </a:ext>
                </a:extLst>
              </p:cNvPr>
              <p:cNvSpPr>
                <a:spLocks/>
              </p:cNvSpPr>
              <p:nvPr/>
            </p:nvSpPr>
            <p:spPr bwMode="auto">
              <a:xfrm>
                <a:off x="922" y="345"/>
                <a:ext cx="110" cy="120"/>
              </a:xfrm>
              <a:custGeom>
                <a:avLst/>
                <a:gdLst>
                  <a:gd name="T0" fmla="*/ 15 w 110"/>
                  <a:gd name="T1" fmla="*/ 0 h 120"/>
                  <a:gd name="T2" fmla="*/ 52 w 110"/>
                  <a:gd name="T3" fmla="*/ 20 h 120"/>
                  <a:gd name="T4" fmla="*/ 67 w 110"/>
                  <a:gd name="T5" fmla="*/ 30 h 120"/>
                  <a:gd name="T6" fmla="*/ 83 w 110"/>
                  <a:gd name="T7" fmla="*/ 42 h 120"/>
                  <a:gd name="T8" fmla="*/ 93 w 110"/>
                  <a:gd name="T9" fmla="*/ 52 h 120"/>
                  <a:gd name="T10" fmla="*/ 103 w 110"/>
                  <a:gd name="T11" fmla="*/ 62 h 120"/>
                  <a:gd name="T12" fmla="*/ 107 w 110"/>
                  <a:gd name="T13" fmla="*/ 76 h 120"/>
                  <a:gd name="T14" fmla="*/ 109 w 110"/>
                  <a:gd name="T15" fmla="*/ 91 h 120"/>
                  <a:gd name="T16" fmla="*/ 105 w 110"/>
                  <a:gd name="T17" fmla="*/ 102 h 120"/>
                  <a:gd name="T18" fmla="*/ 97 w 110"/>
                  <a:gd name="T19" fmla="*/ 111 h 120"/>
                  <a:gd name="T20" fmla="*/ 74 w 110"/>
                  <a:gd name="T21" fmla="*/ 117 h 120"/>
                  <a:gd name="T22" fmla="*/ 56 w 110"/>
                  <a:gd name="T23" fmla="*/ 119 h 120"/>
                  <a:gd name="T24" fmla="*/ 30 w 110"/>
                  <a:gd name="T25" fmla="*/ 117 h 120"/>
                  <a:gd name="T26" fmla="*/ 24 w 110"/>
                  <a:gd name="T27" fmla="*/ 110 h 120"/>
                  <a:gd name="T28" fmla="*/ 14 w 110"/>
                  <a:gd name="T29" fmla="*/ 101 h 120"/>
                  <a:gd name="T30" fmla="*/ 1 w 110"/>
                  <a:gd name="T31" fmla="*/ 98 h 120"/>
                  <a:gd name="T32" fmla="*/ 8 w 110"/>
                  <a:gd name="T33" fmla="*/ 77 h 120"/>
                  <a:gd name="T34" fmla="*/ 0 w 110"/>
                  <a:gd name="T35" fmla="*/ 34 h 120"/>
                  <a:gd name="T36" fmla="*/ 15 w 11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0"/>
                  <a:gd name="T58" fmla="*/ 0 h 120"/>
                  <a:gd name="T59" fmla="*/ 110 w 11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0" h="120">
                    <a:moveTo>
                      <a:pt x="15" y="0"/>
                    </a:moveTo>
                    <a:lnTo>
                      <a:pt x="52" y="20"/>
                    </a:lnTo>
                    <a:lnTo>
                      <a:pt x="67" y="30"/>
                    </a:lnTo>
                    <a:lnTo>
                      <a:pt x="83" y="42"/>
                    </a:lnTo>
                    <a:lnTo>
                      <a:pt x="93" y="52"/>
                    </a:lnTo>
                    <a:lnTo>
                      <a:pt x="103" y="62"/>
                    </a:lnTo>
                    <a:lnTo>
                      <a:pt x="107" y="76"/>
                    </a:lnTo>
                    <a:lnTo>
                      <a:pt x="109" y="91"/>
                    </a:lnTo>
                    <a:lnTo>
                      <a:pt x="105" y="102"/>
                    </a:lnTo>
                    <a:lnTo>
                      <a:pt x="97" y="111"/>
                    </a:lnTo>
                    <a:lnTo>
                      <a:pt x="74" y="117"/>
                    </a:lnTo>
                    <a:lnTo>
                      <a:pt x="56" y="119"/>
                    </a:lnTo>
                    <a:lnTo>
                      <a:pt x="30" y="117"/>
                    </a:lnTo>
                    <a:lnTo>
                      <a:pt x="24" y="110"/>
                    </a:lnTo>
                    <a:lnTo>
                      <a:pt x="14" y="101"/>
                    </a:lnTo>
                    <a:lnTo>
                      <a:pt x="1" y="98"/>
                    </a:lnTo>
                    <a:lnTo>
                      <a:pt x="8" y="77"/>
                    </a:lnTo>
                    <a:lnTo>
                      <a:pt x="0" y="34"/>
                    </a:lnTo>
                    <a:lnTo>
                      <a:pt x="15" y="0"/>
                    </a:lnTo>
                  </a:path>
                </a:pathLst>
              </a:custGeom>
              <a:solidFill>
                <a:srgbClr val="E0A080"/>
              </a:solidFill>
              <a:ln w="12700" cap="rnd">
                <a:solidFill>
                  <a:srgbClr val="000000"/>
                </a:solidFill>
                <a:round/>
                <a:headEnd/>
                <a:tailEnd/>
              </a:ln>
            </p:spPr>
            <p:txBody>
              <a:bodyPr/>
              <a:lstStyle/>
              <a:p>
                <a:endParaRPr lang="zh-CN" altLang="en-US"/>
              </a:p>
            </p:txBody>
          </p:sp>
          <p:sp>
            <p:nvSpPr>
              <p:cNvPr id="201" name="Freeform 79">
                <a:extLst>
                  <a:ext uri="{FF2B5EF4-FFF2-40B4-BE49-F238E27FC236}">
                    <a16:creationId xmlns:a16="http://schemas.microsoft.com/office/drawing/2014/main" id="{F9639867-7E98-404E-9B90-6EBA15B8B570}"/>
                  </a:ext>
                </a:extLst>
              </p:cNvPr>
              <p:cNvSpPr>
                <a:spLocks/>
              </p:cNvSpPr>
              <p:nvPr/>
            </p:nvSpPr>
            <p:spPr bwMode="auto">
              <a:xfrm>
                <a:off x="863" y="343"/>
                <a:ext cx="74" cy="94"/>
              </a:xfrm>
              <a:custGeom>
                <a:avLst/>
                <a:gdLst>
                  <a:gd name="T0" fmla="*/ 0 w 74"/>
                  <a:gd name="T1" fmla="*/ 47 h 94"/>
                  <a:gd name="T2" fmla="*/ 6 w 74"/>
                  <a:gd name="T3" fmla="*/ 28 h 94"/>
                  <a:gd name="T4" fmla="*/ 10 w 74"/>
                  <a:gd name="T5" fmla="*/ 20 h 94"/>
                  <a:gd name="T6" fmla="*/ 21 w 74"/>
                  <a:gd name="T7" fmla="*/ 10 h 94"/>
                  <a:gd name="T8" fmla="*/ 35 w 74"/>
                  <a:gd name="T9" fmla="*/ 3 h 94"/>
                  <a:gd name="T10" fmla="*/ 46 w 74"/>
                  <a:gd name="T11" fmla="*/ 0 h 94"/>
                  <a:gd name="T12" fmla="*/ 54 w 74"/>
                  <a:gd name="T13" fmla="*/ 1 h 94"/>
                  <a:gd name="T14" fmla="*/ 64 w 74"/>
                  <a:gd name="T15" fmla="*/ 8 h 94"/>
                  <a:gd name="T16" fmla="*/ 70 w 74"/>
                  <a:gd name="T17" fmla="*/ 21 h 94"/>
                  <a:gd name="T18" fmla="*/ 73 w 74"/>
                  <a:gd name="T19" fmla="*/ 37 h 94"/>
                  <a:gd name="T20" fmla="*/ 68 w 74"/>
                  <a:gd name="T21" fmla="*/ 52 h 94"/>
                  <a:gd name="T22" fmla="*/ 64 w 74"/>
                  <a:gd name="T23" fmla="*/ 62 h 94"/>
                  <a:gd name="T24" fmla="*/ 52 w 74"/>
                  <a:gd name="T25" fmla="*/ 75 h 94"/>
                  <a:gd name="T26" fmla="*/ 36 w 74"/>
                  <a:gd name="T27" fmla="*/ 84 h 94"/>
                  <a:gd name="T28" fmla="*/ 22 w 74"/>
                  <a:gd name="T29" fmla="*/ 93 h 94"/>
                  <a:gd name="T30" fmla="*/ 10 w 74"/>
                  <a:gd name="T31" fmla="*/ 91 h 94"/>
                  <a:gd name="T32" fmla="*/ 4 w 74"/>
                  <a:gd name="T33" fmla="*/ 84 h 94"/>
                  <a:gd name="T34" fmla="*/ 0 w 74"/>
                  <a:gd name="T35" fmla="*/ 72 h 94"/>
                  <a:gd name="T36" fmla="*/ 0 w 74"/>
                  <a:gd name="T37" fmla="*/ 47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
                  <a:gd name="T58" fmla="*/ 0 h 94"/>
                  <a:gd name="T59" fmla="*/ 74 w 7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 h="94">
                    <a:moveTo>
                      <a:pt x="0" y="47"/>
                    </a:moveTo>
                    <a:lnTo>
                      <a:pt x="6" y="28"/>
                    </a:lnTo>
                    <a:lnTo>
                      <a:pt x="10" y="20"/>
                    </a:lnTo>
                    <a:lnTo>
                      <a:pt x="21" y="10"/>
                    </a:lnTo>
                    <a:lnTo>
                      <a:pt x="35" y="3"/>
                    </a:lnTo>
                    <a:lnTo>
                      <a:pt x="46" y="0"/>
                    </a:lnTo>
                    <a:lnTo>
                      <a:pt x="54" y="1"/>
                    </a:lnTo>
                    <a:lnTo>
                      <a:pt x="64" y="8"/>
                    </a:lnTo>
                    <a:lnTo>
                      <a:pt x="70" y="21"/>
                    </a:lnTo>
                    <a:lnTo>
                      <a:pt x="73" y="37"/>
                    </a:lnTo>
                    <a:lnTo>
                      <a:pt x="68" y="52"/>
                    </a:lnTo>
                    <a:lnTo>
                      <a:pt x="64" y="62"/>
                    </a:lnTo>
                    <a:lnTo>
                      <a:pt x="52" y="75"/>
                    </a:lnTo>
                    <a:lnTo>
                      <a:pt x="36" y="84"/>
                    </a:lnTo>
                    <a:lnTo>
                      <a:pt x="22" y="93"/>
                    </a:lnTo>
                    <a:lnTo>
                      <a:pt x="10" y="91"/>
                    </a:lnTo>
                    <a:lnTo>
                      <a:pt x="4" y="84"/>
                    </a:lnTo>
                    <a:lnTo>
                      <a:pt x="0" y="72"/>
                    </a:lnTo>
                    <a:lnTo>
                      <a:pt x="0" y="47"/>
                    </a:lnTo>
                  </a:path>
                </a:pathLst>
              </a:custGeom>
              <a:solidFill>
                <a:srgbClr val="F0F0FF"/>
              </a:solidFill>
              <a:ln w="12700" cap="rnd">
                <a:solidFill>
                  <a:srgbClr val="000000"/>
                </a:solidFill>
                <a:round/>
                <a:headEnd/>
                <a:tailEnd/>
              </a:ln>
            </p:spPr>
            <p:txBody>
              <a:bodyPr/>
              <a:lstStyle/>
              <a:p>
                <a:endParaRPr lang="zh-CN" altLang="en-US"/>
              </a:p>
            </p:txBody>
          </p:sp>
          <p:sp>
            <p:nvSpPr>
              <p:cNvPr id="202" name="Freeform 80">
                <a:extLst>
                  <a:ext uri="{FF2B5EF4-FFF2-40B4-BE49-F238E27FC236}">
                    <a16:creationId xmlns:a16="http://schemas.microsoft.com/office/drawing/2014/main" id="{2372F96E-C9E4-4721-BFB5-2E4709580649}"/>
                  </a:ext>
                </a:extLst>
              </p:cNvPr>
              <p:cNvSpPr>
                <a:spLocks/>
              </p:cNvSpPr>
              <p:nvPr/>
            </p:nvSpPr>
            <p:spPr bwMode="auto">
              <a:xfrm>
                <a:off x="866" y="323"/>
                <a:ext cx="88" cy="41"/>
              </a:xfrm>
              <a:custGeom>
                <a:avLst/>
                <a:gdLst>
                  <a:gd name="T0" fmla="*/ 8 w 88"/>
                  <a:gd name="T1" fmla="*/ 0 h 41"/>
                  <a:gd name="T2" fmla="*/ 81 w 88"/>
                  <a:gd name="T3" fmla="*/ 14 h 41"/>
                  <a:gd name="T4" fmla="*/ 84 w 88"/>
                  <a:gd name="T5" fmla="*/ 18 h 41"/>
                  <a:gd name="T6" fmla="*/ 87 w 88"/>
                  <a:gd name="T7" fmla="*/ 25 h 41"/>
                  <a:gd name="T8" fmla="*/ 86 w 88"/>
                  <a:gd name="T9" fmla="*/ 30 h 41"/>
                  <a:gd name="T10" fmla="*/ 84 w 88"/>
                  <a:gd name="T11" fmla="*/ 34 h 41"/>
                  <a:gd name="T12" fmla="*/ 82 w 88"/>
                  <a:gd name="T13" fmla="*/ 37 h 41"/>
                  <a:gd name="T14" fmla="*/ 76 w 88"/>
                  <a:gd name="T15" fmla="*/ 40 h 41"/>
                  <a:gd name="T16" fmla="*/ 7 w 88"/>
                  <a:gd name="T17" fmla="*/ 25 h 41"/>
                  <a:gd name="T18" fmla="*/ 2 w 88"/>
                  <a:gd name="T19" fmla="*/ 22 h 41"/>
                  <a:gd name="T20" fmla="*/ 0 w 88"/>
                  <a:gd name="T21" fmla="*/ 16 h 41"/>
                  <a:gd name="T22" fmla="*/ 0 w 88"/>
                  <a:gd name="T23" fmla="*/ 9 h 41"/>
                  <a:gd name="T24" fmla="*/ 1 w 88"/>
                  <a:gd name="T25" fmla="*/ 6 h 41"/>
                  <a:gd name="T26" fmla="*/ 4 w 88"/>
                  <a:gd name="T27" fmla="*/ 2 h 41"/>
                  <a:gd name="T28" fmla="*/ 8 w 88"/>
                  <a:gd name="T29" fmla="*/ 0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41"/>
                  <a:gd name="T47" fmla="*/ 88 w 88"/>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41">
                    <a:moveTo>
                      <a:pt x="8" y="0"/>
                    </a:moveTo>
                    <a:lnTo>
                      <a:pt x="81" y="14"/>
                    </a:lnTo>
                    <a:lnTo>
                      <a:pt x="84" y="18"/>
                    </a:lnTo>
                    <a:lnTo>
                      <a:pt x="87" y="25"/>
                    </a:lnTo>
                    <a:lnTo>
                      <a:pt x="86" y="30"/>
                    </a:lnTo>
                    <a:lnTo>
                      <a:pt x="84" y="34"/>
                    </a:lnTo>
                    <a:lnTo>
                      <a:pt x="82" y="37"/>
                    </a:lnTo>
                    <a:lnTo>
                      <a:pt x="76" y="40"/>
                    </a:lnTo>
                    <a:lnTo>
                      <a:pt x="7" y="25"/>
                    </a:lnTo>
                    <a:lnTo>
                      <a:pt x="2" y="22"/>
                    </a:lnTo>
                    <a:lnTo>
                      <a:pt x="0" y="16"/>
                    </a:lnTo>
                    <a:lnTo>
                      <a:pt x="0" y="9"/>
                    </a:lnTo>
                    <a:lnTo>
                      <a:pt x="1" y="6"/>
                    </a:lnTo>
                    <a:lnTo>
                      <a:pt x="4" y="2"/>
                    </a:lnTo>
                    <a:lnTo>
                      <a:pt x="8" y="0"/>
                    </a:lnTo>
                  </a:path>
                </a:pathLst>
              </a:custGeom>
              <a:solidFill>
                <a:srgbClr val="C08040"/>
              </a:solidFill>
              <a:ln w="12700" cap="rnd">
                <a:solidFill>
                  <a:srgbClr val="000000"/>
                </a:solidFill>
                <a:round/>
                <a:headEnd/>
                <a:tailEnd/>
              </a:ln>
            </p:spPr>
            <p:txBody>
              <a:bodyPr/>
              <a:lstStyle/>
              <a:p>
                <a:endParaRPr lang="zh-CN" altLang="en-US"/>
              </a:p>
            </p:txBody>
          </p:sp>
          <p:grpSp>
            <p:nvGrpSpPr>
              <p:cNvPr id="203" name="Group 81">
                <a:extLst>
                  <a:ext uri="{FF2B5EF4-FFF2-40B4-BE49-F238E27FC236}">
                    <a16:creationId xmlns:a16="http://schemas.microsoft.com/office/drawing/2014/main" id="{B2552E15-4CE5-47B7-A61D-386AB3DC791E}"/>
                  </a:ext>
                </a:extLst>
              </p:cNvPr>
              <p:cNvGrpSpPr>
                <a:grpSpLocks/>
              </p:cNvGrpSpPr>
              <p:nvPr/>
            </p:nvGrpSpPr>
            <p:grpSpPr bwMode="auto">
              <a:xfrm>
                <a:off x="663" y="459"/>
                <a:ext cx="87" cy="100"/>
                <a:chOff x="663" y="796"/>
                <a:chExt cx="87" cy="100"/>
              </a:xfrm>
            </p:grpSpPr>
            <p:sp>
              <p:nvSpPr>
                <p:cNvPr id="218" name="Freeform 82">
                  <a:extLst>
                    <a:ext uri="{FF2B5EF4-FFF2-40B4-BE49-F238E27FC236}">
                      <a16:creationId xmlns:a16="http://schemas.microsoft.com/office/drawing/2014/main" id="{2309814F-8E2D-4116-80BE-8BEC130276E2}"/>
                    </a:ext>
                  </a:extLst>
                </p:cNvPr>
                <p:cNvSpPr>
                  <a:spLocks/>
                </p:cNvSpPr>
                <p:nvPr/>
              </p:nvSpPr>
              <p:spPr bwMode="auto">
                <a:xfrm>
                  <a:off x="663" y="796"/>
                  <a:ext cx="78" cy="100"/>
                </a:xfrm>
                <a:custGeom>
                  <a:avLst/>
                  <a:gdLst>
                    <a:gd name="T0" fmla="*/ 51 w 78"/>
                    <a:gd name="T1" fmla="*/ 9 h 100"/>
                    <a:gd name="T2" fmla="*/ 38 w 78"/>
                    <a:gd name="T3" fmla="*/ 0 h 100"/>
                    <a:gd name="T4" fmla="*/ 30 w 78"/>
                    <a:gd name="T5" fmla="*/ 0 h 100"/>
                    <a:gd name="T6" fmla="*/ 17 w 78"/>
                    <a:gd name="T7" fmla="*/ 2 h 100"/>
                    <a:gd name="T8" fmla="*/ 7 w 78"/>
                    <a:gd name="T9" fmla="*/ 12 h 100"/>
                    <a:gd name="T10" fmla="*/ 2 w 78"/>
                    <a:gd name="T11" fmla="*/ 23 h 100"/>
                    <a:gd name="T12" fmla="*/ 0 w 78"/>
                    <a:gd name="T13" fmla="*/ 34 h 100"/>
                    <a:gd name="T14" fmla="*/ 0 w 78"/>
                    <a:gd name="T15" fmla="*/ 46 h 100"/>
                    <a:gd name="T16" fmla="*/ 3 w 78"/>
                    <a:gd name="T17" fmla="*/ 59 h 100"/>
                    <a:gd name="T18" fmla="*/ 9 w 78"/>
                    <a:gd name="T19" fmla="*/ 73 h 100"/>
                    <a:gd name="T20" fmla="*/ 20 w 78"/>
                    <a:gd name="T21" fmla="*/ 83 h 100"/>
                    <a:gd name="T22" fmla="*/ 29 w 78"/>
                    <a:gd name="T23" fmla="*/ 87 h 100"/>
                    <a:gd name="T24" fmla="*/ 40 w 78"/>
                    <a:gd name="T25" fmla="*/ 89 h 100"/>
                    <a:gd name="T26" fmla="*/ 48 w 78"/>
                    <a:gd name="T27" fmla="*/ 97 h 100"/>
                    <a:gd name="T28" fmla="*/ 54 w 78"/>
                    <a:gd name="T29" fmla="*/ 99 h 100"/>
                    <a:gd name="T30" fmla="*/ 61 w 78"/>
                    <a:gd name="T31" fmla="*/ 98 h 100"/>
                    <a:gd name="T32" fmla="*/ 68 w 78"/>
                    <a:gd name="T33" fmla="*/ 94 h 100"/>
                    <a:gd name="T34" fmla="*/ 75 w 78"/>
                    <a:gd name="T35" fmla="*/ 86 h 100"/>
                    <a:gd name="T36" fmla="*/ 77 w 78"/>
                    <a:gd name="T37" fmla="*/ 77 h 100"/>
                    <a:gd name="T38" fmla="*/ 76 w 78"/>
                    <a:gd name="T39" fmla="*/ 63 h 100"/>
                    <a:gd name="T40" fmla="*/ 69 w 78"/>
                    <a:gd name="T41" fmla="*/ 52 h 100"/>
                    <a:gd name="T42" fmla="*/ 66 w 78"/>
                    <a:gd name="T43" fmla="*/ 40 h 100"/>
                    <a:gd name="T44" fmla="*/ 59 w 78"/>
                    <a:gd name="T45" fmla="*/ 23 h 100"/>
                    <a:gd name="T46" fmla="*/ 51 w 78"/>
                    <a:gd name="T47" fmla="*/ 9 h 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100"/>
                    <a:gd name="T74" fmla="*/ 78 w 78"/>
                    <a:gd name="T75" fmla="*/ 100 h 1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100">
                      <a:moveTo>
                        <a:pt x="51" y="9"/>
                      </a:moveTo>
                      <a:lnTo>
                        <a:pt x="38" y="0"/>
                      </a:lnTo>
                      <a:lnTo>
                        <a:pt x="30" y="0"/>
                      </a:lnTo>
                      <a:lnTo>
                        <a:pt x="17" y="2"/>
                      </a:lnTo>
                      <a:lnTo>
                        <a:pt x="7" y="12"/>
                      </a:lnTo>
                      <a:lnTo>
                        <a:pt x="2" y="23"/>
                      </a:lnTo>
                      <a:lnTo>
                        <a:pt x="0" y="34"/>
                      </a:lnTo>
                      <a:lnTo>
                        <a:pt x="0" y="46"/>
                      </a:lnTo>
                      <a:lnTo>
                        <a:pt x="3" y="59"/>
                      </a:lnTo>
                      <a:lnTo>
                        <a:pt x="9" y="73"/>
                      </a:lnTo>
                      <a:lnTo>
                        <a:pt x="20" y="83"/>
                      </a:lnTo>
                      <a:lnTo>
                        <a:pt x="29" y="87"/>
                      </a:lnTo>
                      <a:lnTo>
                        <a:pt x="40" y="89"/>
                      </a:lnTo>
                      <a:lnTo>
                        <a:pt x="48" y="97"/>
                      </a:lnTo>
                      <a:lnTo>
                        <a:pt x="54" y="99"/>
                      </a:lnTo>
                      <a:lnTo>
                        <a:pt x="61" y="98"/>
                      </a:lnTo>
                      <a:lnTo>
                        <a:pt x="68" y="94"/>
                      </a:lnTo>
                      <a:lnTo>
                        <a:pt x="75" y="86"/>
                      </a:lnTo>
                      <a:lnTo>
                        <a:pt x="77" y="77"/>
                      </a:lnTo>
                      <a:lnTo>
                        <a:pt x="76" y="63"/>
                      </a:lnTo>
                      <a:lnTo>
                        <a:pt x="69" y="52"/>
                      </a:lnTo>
                      <a:lnTo>
                        <a:pt x="66" y="40"/>
                      </a:lnTo>
                      <a:lnTo>
                        <a:pt x="59" y="23"/>
                      </a:lnTo>
                      <a:lnTo>
                        <a:pt x="51" y="9"/>
                      </a:lnTo>
                    </a:path>
                  </a:pathLst>
                </a:custGeom>
                <a:solidFill>
                  <a:srgbClr val="E0A080"/>
                </a:solidFill>
                <a:ln w="12700" cap="rnd">
                  <a:solidFill>
                    <a:srgbClr val="000000"/>
                  </a:solidFill>
                  <a:round/>
                  <a:headEnd/>
                  <a:tailEnd/>
                </a:ln>
              </p:spPr>
              <p:txBody>
                <a:bodyPr/>
                <a:lstStyle/>
                <a:p>
                  <a:endParaRPr lang="zh-CN" altLang="en-US"/>
                </a:p>
              </p:txBody>
            </p:sp>
            <p:sp>
              <p:nvSpPr>
                <p:cNvPr id="219" name="Freeform 83">
                  <a:extLst>
                    <a:ext uri="{FF2B5EF4-FFF2-40B4-BE49-F238E27FC236}">
                      <a16:creationId xmlns:a16="http://schemas.microsoft.com/office/drawing/2014/main" id="{1086780C-FCD9-4758-8DFF-7F477F8FA298}"/>
                    </a:ext>
                  </a:extLst>
                </p:cNvPr>
                <p:cNvSpPr>
                  <a:spLocks/>
                </p:cNvSpPr>
                <p:nvPr/>
              </p:nvSpPr>
              <p:spPr bwMode="auto">
                <a:xfrm>
                  <a:off x="671" y="799"/>
                  <a:ext cx="79" cy="97"/>
                </a:xfrm>
                <a:custGeom>
                  <a:avLst/>
                  <a:gdLst>
                    <a:gd name="T0" fmla="*/ 53 w 79"/>
                    <a:gd name="T1" fmla="*/ 9 h 97"/>
                    <a:gd name="T2" fmla="*/ 39 w 79"/>
                    <a:gd name="T3" fmla="*/ 0 h 97"/>
                    <a:gd name="T4" fmla="*/ 31 w 79"/>
                    <a:gd name="T5" fmla="*/ 0 h 97"/>
                    <a:gd name="T6" fmla="*/ 17 w 79"/>
                    <a:gd name="T7" fmla="*/ 3 h 97"/>
                    <a:gd name="T8" fmla="*/ 7 w 79"/>
                    <a:gd name="T9" fmla="*/ 12 h 97"/>
                    <a:gd name="T10" fmla="*/ 2 w 79"/>
                    <a:gd name="T11" fmla="*/ 23 h 97"/>
                    <a:gd name="T12" fmla="*/ 0 w 79"/>
                    <a:gd name="T13" fmla="*/ 34 h 97"/>
                    <a:gd name="T14" fmla="*/ 0 w 79"/>
                    <a:gd name="T15" fmla="*/ 46 h 97"/>
                    <a:gd name="T16" fmla="*/ 3 w 79"/>
                    <a:gd name="T17" fmla="*/ 58 h 97"/>
                    <a:gd name="T18" fmla="*/ 9 w 79"/>
                    <a:gd name="T19" fmla="*/ 72 h 97"/>
                    <a:gd name="T20" fmla="*/ 19 w 79"/>
                    <a:gd name="T21" fmla="*/ 81 h 97"/>
                    <a:gd name="T22" fmla="*/ 29 w 79"/>
                    <a:gd name="T23" fmla="*/ 85 h 97"/>
                    <a:gd name="T24" fmla="*/ 41 w 79"/>
                    <a:gd name="T25" fmla="*/ 87 h 97"/>
                    <a:gd name="T26" fmla="*/ 48 w 79"/>
                    <a:gd name="T27" fmla="*/ 94 h 97"/>
                    <a:gd name="T28" fmla="*/ 54 w 79"/>
                    <a:gd name="T29" fmla="*/ 96 h 97"/>
                    <a:gd name="T30" fmla="*/ 60 w 79"/>
                    <a:gd name="T31" fmla="*/ 95 h 97"/>
                    <a:gd name="T32" fmla="*/ 68 w 79"/>
                    <a:gd name="T33" fmla="*/ 90 h 97"/>
                    <a:gd name="T34" fmla="*/ 75 w 79"/>
                    <a:gd name="T35" fmla="*/ 83 h 97"/>
                    <a:gd name="T36" fmla="*/ 78 w 79"/>
                    <a:gd name="T37" fmla="*/ 75 h 97"/>
                    <a:gd name="T38" fmla="*/ 77 w 79"/>
                    <a:gd name="T39" fmla="*/ 61 h 97"/>
                    <a:gd name="T40" fmla="*/ 70 w 79"/>
                    <a:gd name="T41" fmla="*/ 50 h 97"/>
                    <a:gd name="T42" fmla="*/ 67 w 79"/>
                    <a:gd name="T43" fmla="*/ 38 h 97"/>
                    <a:gd name="T44" fmla="*/ 61 w 79"/>
                    <a:gd name="T45" fmla="*/ 23 h 97"/>
                    <a:gd name="T46" fmla="*/ 53 w 79"/>
                    <a:gd name="T47" fmla="*/ 9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97"/>
                    <a:gd name="T74" fmla="*/ 79 w 79"/>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97">
                      <a:moveTo>
                        <a:pt x="53" y="9"/>
                      </a:moveTo>
                      <a:lnTo>
                        <a:pt x="39" y="0"/>
                      </a:lnTo>
                      <a:lnTo>
                        <a:pt x="31" y="0"/>
                      </a:lnTo>
                      <a:lnTo>
                        <a:pt x="17" y="3"/>
                      </a:lnTo>
                      <a:lnTo>
                        <a:pt x="7" y="12"/>
                      </a:lnTo>
                      <a:lnTo>
                        <a:pt x="2" y="23"/>
                      </a:lnTo>
                      <a:lnTo>
                        <a:pt x="0" y="34"/>
                      </a:lnTo>
                      <a:lnTo>
                        <a:pt x="0" y="46"/>
                      </a:lnTo>
                      <a:lnTo>
                        <a:pt x="3" y="58"/>
                      </a:lnTo>
                      <a:lnTo>
                        <a:pt x="9" y="72"/>
                      </a:lnTo>
                      <a:lnTo>
                        <a:pt x="19" y="81"/>
                      </a:lnTo>
                      <a:lnTo>
                        <a:pt x="29" y="85"/>
                      </a:lnTo>
                      <a:lnTo>
                        <a:pt x="41" y="87"/>
                      </a:lnTo>
                      <a:lnTo>
                        <a:pt x="48" y="94"/>
                      </a:lnTo>
                      <a:lnTo>
                        <a:pt x="54" y="96"/>
                      </a:lnTo>
                      <a:lnTo>
                        <a:pt x="60" y="95"/>
                      </a:lnTo>
                      <a:lnTo>
                        <a:pt x="68" y="90"/>
                      </a:lnTo>
                      <a:lnTo>
                        <a:pt x="75" y="83"/>
                      </a:lnTo>
                      <a:lnTo>
                        <a:pt x="78" y="75"/>
                      </a:lnTo>
                      <a:lnTo>
                        <a:pt x="77" y="61"/>
                      </a:lnTo>
                      <a:lnTo>
                        <a:pt x="70" y="50"/>
                      </a:lnTo>
                      <a:lnTo>
                        <a:pt x="67" y="38"/>
                      </a:lnTo>
                      <a:lnTo>
                        <a:pt x="61" y="23"/>
                      </a:lnTo>
                      <a:lnTo>
                        <a:pt x="53" y="9"/>
                      </a:lnTo>
                    </a:path>
                  </a:pathLst>
                </a:custGeom>
                <a:solidFill>
                  <a:srgbClr val="E0A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04" name="Freeform 84">
                <a:extLst>
                  <a:ext uri="{FF2B5EF4-FFF2-40B4-BE49-F238E27FC236}">
                    <a16:creationId xmlns:a16="http://schemas.microsoft.com/office/drawing/2014/main" id="{6AE7CF40-3C1C-4C88-9482-6767F03B0EEE}"/>
                  </a:ext>
                </a:extLst>
              </p:cNvPr>
              <p:cNvSpPr>
                <a:spLocks/>
              </p:cNvSpPr>
              <p:nvPr/>
            </p:nvSpPr>
            <p:spPr bwMode="auto">
              <a:xfrm>
                <a:off x="719" y="586"/>
                <a:ext cx="74" cy="53"/>
              </a:xfrm>
              <a:custGeom>
                <a:avLst/>
                <a:gdLst>
                  <a:gd name="T0" fmla="*/ 0 w 74"/>
                  <a:gd name="T1" fmla="*/ 0 h 53"/>
                  <a:gd name="T2" fmla="*/ 73 w 74"/>
                  <a:gd name="T3" fmla="*/ 52 h 53"/>
                  <a:gd name="T4" fmla="*/ 18 w 74"/>
                  <a:gd name="T5" fmla="*/ 52 h 53"/>
                  <a:gd name="T6" fmla="*/ 0 w 74"/>
                  <a:gd name="T7" fmla="*/ 0 h 53"/>
                  <a:gd name="T8" fmla="*/ 0 60000 65536"/>
                  <a:gd name="T9" fmla="*/ 0 60000 65536"/>
                  <a:gd name="T10" fmla="*/ 0 60000 65536"/>
                  <a:gd name="T11" fmla="*/ 0 60000 65536"/>
                  <a:gd name="T12" fmla="*/ 0 w 74"/>
                  <a:gd name="T13" fmla="*/ 0 h 53"/>
                  <a:gd name="T14" fmla="*/ 74 w 74"/>
                  <a:gd name="T15" fmla="*/ 53 h 53"/>
                </a:gdLst>
                <a:ahLst/>
                <a:cxnLst>
                  <a:cxn ang="T8">
                    <a:pos x="T0" y="T1"/>
                  </a:cxn>
                  <a:cxn ang="T9">
                    <a:pos x="T2" y="T3"/>
                  </a:cxn>
                  <a:cxn ang="T10">
                    <a:pos x="T4" y="T5"/>
                  </a:cxn>
                  <a:cxn ang="T11">
                    <a:pos x="T6" y="T7"/>
                  </a:cxn>
                </a:cxnLst>
                <a:rect l="T12" t="T13" r="T14" b="T15"/>
                <a:pathLst>
                  <a:path w="74" h="53">
                    <a:moveTo>
                      <a:pt x="0" y="0"/>
                    </a:moveTo>
                    <a:lnTo>
                      <a:pt x="73" y="52"/>
                    </a:lnTo>
                    <a:lnTo>
                      <a:pt x="18" y="52"/>
                    </a:lnTo>
                    <a:lnTo>
                      <a:pt x="0" y="0"/>
                    </a:lnTo>
                  </a:path>
                </a:pathLst>
              </a:custGeom>
              <a:solidFill>
                <a:srgbClr val="FF66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05" name="Oval 85">
                <a:extLst>
                  <a:ext uri="{FF2B5EF4-FFF2-40B4-BE49-F238E27FC236}">
                    <a16:creationId xmlns:a16="http://schemas.microsoft.com/office/drawing/2014/main" id="{F2C12496-D6B4-42D9-8A75-06152F07653E}"/>
                  </a:ext>
                </a:extLst>
              </p:cNvPr>
              <p:cNvSpPr>
                <a:spLocks noChangeArrowheads="1"/>
              </p:cNvSpPr>
              <p:nvPr/>
            </p:nvSpPr>
            <p:spPr bwMode="auto">
              <a:xfrm>
                <a:off x="901" y="366"/>
                <a:ext cx="22" cy="26"/>
              </a:xfrm>
              <a:prstGeom prst="ellipse">
                <a:avLst/>
              </a:prstGeom>
              <a:solidFill>
                <a:schemeClr val="tx1"/>
              </a:solidFill>
              <a:ln w="12700">
                <a:solidFill>
                  <a:schemeClr val="tx1"/>
                </a:solidFill>
                <a:round/>
                <a:headEnd/>
                <a:tailEnd/>
              </a:ln>
            </p:spPr>
            <p:txBody>
              <a:bodyPr wrap="none" anchor="ct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 name="Rectangle 86">
                <a:extLst>
                  <a:ext uri="{FF2B5EF4-FFF2-40B4-BE49-F238E27FC236}">
                    <a16:creationId xmlns:a16="http://schemas.microsoft.com/office/drawing/2014/main" id="{A68738D5-2CAD-4594-9015-CB5E2C699DDF}"/>
                  </a:ext>
                </a:extLst>
              </p:cNvPr>
              <p:cNvSpPr>
                <a:spLocks noChangeArrowheads="1"/>
              </p:cNvSpPr>
              <p:nvPr/>
            </p:nvSpPr>
            <p:spPr bwMode="auto">
              <a:xfrm>
                <a:off x="819" y="728"/>
                <a:ext cx="278"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r>
                  <a:rPr lang="en-US" altLang="zh-CN" b="0">
                    <a:solidFill>
                      <a:srgbClr val="FF66CC"/>
                    </a:solidFill>
                  </a:rPr>
                  <a:t>.</a:t>
                </a:r>
              </a:p>
            </p:txBody>
          </p:sp>
          <p:sp>
            <p:nvSpPr>
              <p:cNvPr id="207" name="Freeform 87">
                <a:extLst>
                  <a:ext uri="{FF2B5EF4-FFF2-40B4-BE49-F238E27FC236}">
                    <a16:creationId xmlns:a16="http://schemas.microsoft.com/office/drawing/2014/main" id="{28DFAE07-2A71-4758-8F98-804CBD8C96E5}"/>
                  </a:ext>
                </a:extLst>
              </p:cNvPr>
              <p:cNvSpPr>
                <a:spLocks/>
              </p:cNvSpPr>
              <p:nvPr/>
            </p:nvSpPr>
            <p:spPr bwMode="auto">
              <a:xfrm>
                <a:off x="1179" y="1031"/>
                <a:ext cx="213" cy="171"/>
              </a:xfrm>
              <a:custGeom>
                <a:avLst/>
                <a:gdLst>
                  <a:gd name="T0" fmla="*/ 7 w 213"/>
                  <a:gd name="T1" fmla="*/ 118 h 171"/>
                  <a:gd name="T2" fmla="*/ 45 w 213"/>
                  <a:gd name="T3" fmla="*/ 89 h 171"/>
                  <a:gd name="T4" fmla="*/ 63 w 213"/>
                  <a:gd name="T5" fmla="*/ 63 h 171"/>
                  <a:gd name="T6" fmla="*/ 90 w 213"/>
                  <a:gd name="T7" fmla="*/ 54 h 171"/>
                  <a:gd name="T8" fmla="*/ 119 w 213"/>
                  <a:gd name="T9" fmla="*/ 36 h 171"/>
                  <a:gd name="T10" fmla="*/ 145 w 213"/>
                  <a:gd name="T11" fmla="*/ 18 h 171"/>
                  <a:gd name="T12" fmla="*/ 174 w 213"/>
                  <a:gd name="T13" fmla="*/ 9 h 171"/>
                  <a:gd name="T14" fmla="*/ 201 w 213"/>
                  <a:gd name="T15" fmla="*/ 0 h 171"/>
                  <a:gd name="T16" fmla="*/ 212 w 213"/>
                  <a:gd name="T17" fmla="*/ 26 h 171"/>
                  <a:gd name="T18" fmla="*/ 183 w 213"/>
                  <a:gd name="T19" fmla="*/ 44 h 171"/>
                  <a:gd name="T20" fmla="*/ 156 w 213"/>
                  <a:gd name="T21" fmla="*/ 70 h 171"/>
                  <a:gd name="T22" fmla="*/ 128 w 213"/>
                  <a:gd name="T23" fmla="*/ 80 h 171"/>
                  <a:gd name="T24" fmla="*/ 101 w 213"/>
                  <a:gd name="T25" fmla="*/ 98 h 171"/>
                  <a:gd name="T26" fmla="*/ 72 w 213"/>
                  <a:gd name="T27" fmla="*/ 99 h 171"/>
                  <a:gd name="T28" fmla="*/ 55 w 213"/>
                  <a:gd name="T29" fmla="*/ 125 h 171"/>
                  <a:gd name="T30" fmla="*/ 7 w 213"/>
                  <a:gd name="T31" fmla="*/ 118 h 171"/>
                  <a:gd name="T32" fmla="*/ 28 w 213"/>
                  <a:gd name="T33" fmla="*/ 160 h 171"/>
                  <a:gd name="T34" fmla="*/ 0 w 213"/>
                  <a:gd name="T35" fmla="*/ 170 h 171"/>
                  <a:gd name="T36" fmla="*/ 7 w 213"/>
                  <a:gd name="T37" fmla="*/ 118 h 171"/>
                  <a:gd name="T38" fmla="*/ 7 w 213"/>
                  <a:gd name="T39" fmla="*/ 11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3"/>
                  <a:gd name="T61" fmla="*/ 0 h 171"/>
                  <a:gd name="T62" fmla="*/ 213 w 213"/>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3" h="171">
                    <a:moveTo>
                      <a:pt x="7" y="118"/>
                    </a:moveTo>
                    <a:lnTo>
                      <a:pt x="45" y="89"/>
                    </a:lnTo>
                    <a:lnTo>
                      <a:pt x="63" y="63"/>
                    </a:lnTo>
                    <a:lnTo>
                      <a:pt x="90" y="54"/>
                    </a:lnTo>
                    <a:lnTo>
                      <a:pt x="119" y="36"/>
                    </a:lnTo>
                    <a:lnTo>
                      <a:pt x="145" y="18"/>
                    </a:lnTo>
                    <a:lnTo>
                      <a:pt x="174" y="9"/>
                    </a:lnTo>
                    <a:lnTo>
                      <a:pt x="201" y="0"/>
                    </a:lnTo>
                    <a:lnTo>
                      <a:pt x="212" y="26"/>
                    </a:lnTo>
                    <a:lnTo>
                      <a:pt x="183" y="44"/>
                    </a:lnTo>
                    <a:lnTo>
                      <a:pt x="156" y="70"/>
                    </a:lnTo>
                    <a:lnTo>
                      <a:pt x="128" y="80"/>
                    </a:lnTo>
                    <a:lnTo>
                      <a:pt x="101" y="98"/>
                    </a:lnTo>
                    <a:lnTo>
                      <a:pt x="72" y="99"/>
                    </a:lnTo>
                    <a:lnTo>
                      <a:pt x="55" y="125"/>
                    </a:lnTo>
                    <a:lnTo>
                      <a:pt x="7" y="118"/>
                    </a:lnTo>
                    <a:lnTo>
                      <a:pt x="28" y="160"/>
                    </a:lnTo>
                    <a:lnTo>
                      <a:pt x="0" y="170"/>
                    </a:lnTo>
                    <a:lnTo>
                      <a:pt x="7" y="118"/>
                    </a:lnTo>
                  </a:path>
                </a:pathLst>
              </a:custGeom>
              <a:solidFill>
                <a:srgbClr val="969696"/>
              </a:solidFill>
              <a:ln w="12700" cap="rnd">
                <a:solidFill>
                  <a:schemeClr val="tx1"/>
                </a:solidFill>
                <a:round/>
                <a:headEnd/>
                <a:tailEnd/>
              </a:ln>
            </p:spPr>
            <p:txBody>
              <a:bodyPr/>
              <a:lstStyle/>
              <a:p>
                <a:endParaRPr lang="zh-CN" altLang="en-US"/>
              </a:p>
            </p:txBody>
          </p:sp>
          <p:grpSp>
            <p:nvGrpSpPr>
              <p:cNvPr id="208" name="Group 88">
                <a:extLst>
                  <a:ext uri="{FF2B5EF4-FFF2-40B4-BE49-F238E27FC236}">
                    <a16:creationId xmlns:a16="http://schemas.microsoft.com/office/drawing/2014/main" id="{5F8D7B92-2CAF-4517-8664-D7CBD5DC0B97}"/>
                  </a:ext>
                </a:extLst>
              </p:cNvPr>
              <p:cNvGrpSpPr>
                <a:grpSpLocks/>
              </p:cNvGrpSpPr>
              <p:nvPr/>
            </p:nvGrpSpPr>
            <p:grpSpPr bwMode="auto">
              <a:xfrm>
                <a:off x="674" y="904"/>
                <a:ext cx="441" cy="184"/>
                <a:chOff x="674" y="1241"/>
                <a:chExt cx="441" cy="184"/>
              </a:xfrm>
            </p:grpSpPr>
            <p:sp>
              <p:nvSpPr>
                <p:cNvPr id="209" name="Freeform 89">
                  <a:extLst>
                    <a:ext uri="{FF2B5EF4-FFF2-40B4-BE49-F238E27FC236}">
                      <a16:creationId xmlns:a16="http://schemas.microsoft.com/office/drawing/2014/main" id="{1FBCE366-7455-485F-86A8-ACB8D8864AAD}"/>
                    </a:ext>
                  </a:extLst>
                </p:cNvPr>
                <p:cNvSpPr>
                  <a:spLocks/>
                </p:cNvSpPr>
                <p:nvPr/>
              </p:nvSpPr>
              <p:spPr bwMode="auto">
                <a:xfrm>
                  <a:off x="674" y="1241"/>
                  <a:ext cx="438" cy="184"/>
                </a:xfrm>
                <a:custGeom>
                  <a:avLst/>
                  <a:gdLst>
                    <a:gd name="T0" fmla="*/ 105 w 438"/>
                    <a:gd name="T1" fmla="*/ 0 h 184"/>
                    <a:gd name="T2" fmla="*/ 112 w 438"/>
                    <a:gd name="T3" fmla="*/ 19 h 184"/>
                    <a:gd name="T4" fmla="*/ 128 w 438"/>
                    <a:gd name="T5" fmla="*/ 44 h 184"/>
                    <a:gd name="T6" fmla="*/ 156 w 438"/>
                    <a:gd name="T7" fmla="*/ 62 h 184"/>
                    <a:gd name="T8" fmla="*/ 194 w 438"/>
                    <a:gd name="T9" fmla="*/ 74 h 184"/>
                    <a:gd name="T10" fmla="*/ 239 w 438"/>
                    <a:gd name="T11" fmla="*/ 86 h 184"/>
                    <a:gd name="T12" fmla="*/ 275 w 438"/>
                    <a:gd name="T13" fmla="*/ 87 h 184"/>
                    <a:gd name="T14" fmla="*/ 312 w 438"/>
                    <a:gd name="T15" fmla="*/ 86 h 184"/>
                    <a:gd name="T16" fmla="*/ 319 w 438"/>
                    <a:gd name="T17" fmla="*/ 81 h 184"/>
                    <a:gd name="T18" fmla="*/ 329 w 438"/>
                    <a:gd name="T19" fmla="*/ 67 h 184"/>
                    <a:gd name="T20" fmla="*/ 338 w 438"/>
                    <a:gd name="T21" fmla="*/ 56 h 184"/>
                    <a:gd name="T22" fmla="*/ 351 w 438"/>
                    <a:gd name="T23" fmla="*/ 47 h 184"/>
                    <a:gd name="T24" fmla="*/ 354 w 438"/>
                    <a:gd name="T25" fmla="*/ 36 h 184"/>
                    <a:gd name="T26" fmla="*/ 361 w 438"/>
                    <a:gd name="T27" fmla="*/ 27 h 184"/>
                    <a:gd name="T28" fmla="*/ 369 w 438"/>
                    <a:gd name="T29" fmla="*/ 21 h 184"/>
                    <a:gd name="T30" fmla="*/ 379 w 438"/>
                    <a:gd name="T31" fmla="*/ 17 h 184"/>
                    <a:gd name="T32" fmla="*/ 395 w 438"/>
                    <a:gd name="T33" fmla="*/ 16 h 184"/>
                    <a:gd name="T34" fmla="*/ 411 w 438"/>
                    <a:gd name="T35" fmla="*/ 20 h 184"/>
                    <a:gd name="T36" fmla="*/ 425 w 438"/>
                    <a:gd name="T37" fmla="*/ 28 h 184"/>
                    <a:gd name="T38" fmla="*/ 432 w 438"/>
                    <a:gd name="T39" fmla="*/ 37 h 184"/>
                    <a:gd name="T40" fmla="*/ 436 w 438"/>
                    <a:gd name="T41" fmla="*/ 50 h 184"/>
                    <a:gd name="T42" fmla="*/ 430 w 438"/>
                    <a:gd name="T43" fmla="*/ 76 h 184"/>
                    <a:gd name="T44" fmla="*/ 435 w 438"/>
                    <a:gd name="T45" fmla="*/ 86 h 184"/>
                    <a:gd name="T46" fmla="*/ 437 w 438"/>
                    <a:gd name="T47" fmla="*/ 98 h 184"/>
                    <a:gd name="T48" fmla="*/ 433 w 438"/>
                    <a:gd name="T49" fmla="*/ 107 h 184"/>
                    <a:gd name="T50" fmla="*/ 425 w 438"/>
                    <a:gd name="T51" fmla="*/ 118 h 184"/>
                    <a:gd name="T52" fmla="*/ 420 w 438"/>
                    <a:gd name="T53" fmla="*/ 125 h 184"/>
                    <a:gd name="T54" fmla="*/ 424 w 438"/>
                    <a:gd name="T55" fmla="*/ 135 h 184"/>
                    <a:gd name="T56" fmla="*/ 423 w 438"/>
                    <a:gd name="T57" fmla="*/ 147 h 184"/>
                    <a:gd name="T58" fmla="*/ 418 w 438"/>
                    <a:gd name="T59" fmla="*/ 155 h 184"/>
                    <a:gd name="T60" fmla="*/ 414 w 438"/>
                    <a:gd name="T61" fmla="*/ 163 h 184"/>
                    <a:gd name="T62" fmla="*/ 411 w 438"/>
                    <a:gd name="T63" fmla="*/ 176 h 184"/>
                    <a:gd name="T64" fmla="*/ 406 w 438"/>
                    <a:gd name="T65" fmla="*/ 181 h 184"/>
                    <a:gd name="T66" fmla="*/ 394 w 438"/>
                    <a:gd name="T67" fmla="*/ 183 h 184"/>
                    <a:gd name="T68" fmla="*/ 375 w 438"/>
                    <a:gd name="T69" fmla="*/ 182 h 184"/>
                    <a:gd name="T70" fmla="*/ 358 w 438"/>
                    <a:gd name="T71" fmla="*/ 178 h 184"/>
                    <a:gd name="T72" fmla="*/ 338 w 438"/>
                    <a:gd name="T73" fmla="*/ 171 h 184"/>
                    <a:gd name="T74" fmla="*/ 325 w 438"/>
                    <a:gd name="T75" fmla="*/ 164 h 184"/>
                    <a:gd name="T76" fmla="*/ 316 w 438"/>
                    <a:gd name="T77" fmla="*/ 157 h 184"/>
                    <a:gd name="T78" fmla="*/ 285 w 438"/>
                    <a:gd name="T79" fmla="*/ 162 h 184"/>
                    <a:gd name="T80" fmla="*/ 242 w 438"/>
                    <a:gd name="T81" fmla="*/ 168 h 184"/>
                    <a:gd name="T82" fmla="*/ 210 w 438"/>
                    <a:gd name="T83" fmla="*/ 171 h 184"/>
                    <a:gd name="T84" fmla="*/ 177 w 438"/>
                    <a:gd name="T85" fmla="*/ 171 h 184"/>
                    <a:gd name="T86" fmla="*/ 135 w 438"/>
                    <a:gd name="T87" fmla="*/ 170 h 184"/>
                    <a:gd name="T88" fmla="*/ 110 w 438"/>
                    <a:gd name="T89" fmla="*/ 165 h 184"/>
                    <a:gd name="T90" fmla="*/ 66 w 438"/>
                    <a:gd name="T91" fmla="*/ 146 h 184"/>
                    <a:gd name="T92" fmla="*/ 38 w 438"/>
                    <a:gd name="T93" fmla="*/ 128 h 184"/>
                    <a:gd name="T94" fmla="*/ 22 w 438"/>
                    <a:gd name="T95" fmla="*/ 102 h 184"/>
                    <a:gd name="T96" fmla="*/ 10 w 438"/>
                    <a:gd name="T97" fmla="*/ 91 h 184"/>
                    <a:gd name="T98" fmla="*/ 0 w 438"/>
                    <a:gd name="T99" fmla="*/ 64 h 184"/>
                    <a:gd name="T100" fmla="*/ 19 w 438"/>
                    <a:gd name="T101" fmla="*/ 48 h 184"/>
                    <a:gd name="T102" fmla="*/ 46 w 438"/>
                    <a:gd name="T103" fmla="*/ 43 h 184"/>
                    <a:gd name="T104" fmla="*/ 76 w 438"/>
                    <a:gd name="T105" fmla="*/ 12 h 184"/>
                    <a:gd name="T106" fmla="*/ 94 w 438"/>
                    <a:gd name="T107" fmla="*/ 7 h 184"/>
                    <a:gd name="T108" fmla="*/ 105 w 438"/>
                    <a:gd name="T109" fmla="*/ 0 h 1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184"/>
                    <a:gd name="T167" fmla="*/ 438 w 438"/>
                    <a:gd name="T168" fmla="*/ 184 h 18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184">
                      <a:moveTo>
                        <a:pt x="105" y="0"/>
                      </a:moveTo>
                      <a:lnTo>
                        <a:pt x="112" y="19"/>
                      </a:lnTo>
                      <a:lnTo>
                        <a:pt x="128" y="44"/>
                      </a:lnTo>
                      <a:lnTo>
                        <a:pt x="156" y="62"/>
                      </a:lnTo>
                      <a:lnTo>
                        <a:pt x="194" y="74"/>
                      </a:lnTo>
                      <a:lnTo>
                        <a:pt x="239" y="86"/>
                      </a:lnTo>
                      <a:lnTo>
                        <a:pt x="275" y="87"/>
                      </a:lnTo>
                      <a:lnTo>
                        <a:pt x="312" y="86"/>
                      </a:lnTo>
                      <a:lnTo>
                        <a:pt x="319" y="81"/>
                      </a:lnTo>
                      <a:lnTo>
                        <a:pt x="329" y="67"/>
                      </a:lnTo>
                      <a:lnTo>
                        <a:pt x="338" y="56"/>
                      </a:lnTo>
                      <a:lnTo>
                        <a:pt x="351" y="47"/>
                      </a:lnTo>
                      <a:lnTo>
                        <a:pt x="354" y="36"/>
                      </a:lnTo>
                      <a:lnTo>
                        <a:pt x="361" y="27"/>
                      </a:lnTo>
                      <a:lnTo>
                        <a:pt x="369" y="21"/>
                      </a:lnTo>
                      <a:lnTo>
                        <a:pt x="379" y="17"/>
                      </a:lnTo>
                      <a:lnTo>
                        <a:pt x="395" y="16"/>
                      </a:lnTo>
                      <a:lnTo>
                        <a:pt x="411" y="20"/>
                      </a:lnTo>
                      <a:lnTo>
                        <a:pt x="425" y="28"/>
                      </a:lnTo>
                      <a:lnTo>
                        <a:pt x="432" y="37"/>
                      </a:lnTo>
                      <a:lnTo>
                        <a:pt x="436" y="50"/>
                      </a:lnTo>
                      <a:lnTo>
                        <a:pt x="430" y="76"/>
                      </a:lnTo>
                      <a:lnTo>
                        <a:pt x="435" y="86"/>
                      </a:lnTo>
                      <a:lnTo>
                        <a:pt x="437" y="98"/>
                      </a:lnTo>
                      <a:lnTo>
                        <a:pt x="433" y="107"/>
                      </a:lnTo>
                      <a:lnTo>
                        <a:pt x="425" y="118"/>
                      </a:lnTo>
                      <a:lnTo>
                        <a:pt x="420" y="125"/>
                      </a:lnTo>
                      <a:lnTo>
                        <a:pt x="424" y="135"/>
                      </a:lnTo>
                      <a:lnTo>
                        <a:pt x="423" y="147"/>
                      </a:lnTo>
                      <a:lnTo>
                        <a:pt x="418" y="155"/>
                      </a:lnTo>
                      <a:lnTo>
                        <a:pt x="414" y="163"/>
                      </a:lnTo>
                      <a:lnTo>
                        <a:pt x="411" y="176"/>
                      </a:lnTo>
                      <a:lnTo>
                        <a:pt x="406" y="181"/>
                      </a:lnTo>
                      <a:lnTo>
                        <a:pt x="394" y="183"/>
                      </a:lnTo>
                      <a:lnTo>
                        <a:pt x="375" y="182"/>
                      </a:lnTo>
                      <a:lnTo>
                        <a:pt x="358" y="178"/>
                      </a:lnTo>
                      <a:lnTo>
                        <a:pt x="338" y="171"/>
                      </a:lnTo>
                      <a:lnTo>
                        <a:pt x="325" y="164"/>
                      </a:lnTo>
                      <a:lnTo>
                        <a:pt x="316" y="157"/>
                      </a:lnTo>
                      <a:lnTo>
                        <a:pt x="285" y="162"/>
                      </a:lnTo>
                      <a:lnTo>
                        <a:pt x="242" y="168"/>
                      </a:lnTo>
                      <a:lnTo>
                        <a:pt x="210" y="171"/>
                      </a:lnTo>
                      <a:lnTo>
                        <a:pt x="177" y="171"/>
                      </a:lnTo>
                      <a:lnTo>
                        <a:pt x="135" y="170"/>
                      </a:lnTo>
                      <a:lnTo>
                        <a:pt x="110" y="165"/>
                      </a:lnTo>
                      <a:lnTo>
                        <a:pt x="66" y="146"/>
                      </a:lnTo>
                      <a:lnTo>
                        <a:pt x="38" y="128"/>
                      </a:lnTo>
                      <a:lnTo>
                        <a:pt x="22" y="102"/>
                      </a:lnTo>
                      <a:lnTo>
                        <a:pt x="10" y="91"/>
                      </a:lnTo>
                      <a:lnTo>
                        <a:pt x="0" y="64"/>
                      </a:lnTo>
                      <a:lnTo>
                        <a:pt x="19" y="48"/>
                      </a:lnTo>
                      <a:lnTo>
                        <a:pt x="46" y="43"/>
                      </a:lnTo>
                      <a:lnTo>
                        <a:pt x="76" y="12"/>
                      </a:lnTo>
                      <a:lnTo>
                        <a:pt x="94" y="7"/>
                      </a:lnTo>
                      <a:lnTo>
                        <a:pt x="105" y="0"/>
                      </a:lnTo>
                    </a:path>
                  </a:pathLst>
                </a:custGeom>
                <a:solidFill>
                  <a:srgbClr val="E0A080"/>
                </a:solidFill>
                <a:ln w="12700" cap="rnd">
                  <a:solidFill>
                    <a:srgbClr val="000000"/>
                  </a:solidFill>
                  <a:round/>
                  <a:headEnd/>
                  <a:tailEnd/>
                </a:ln>
              </p:spPr>
              <p:txBody>
                <a:bodyPr/>
                <a:lstStyle/>
                <a:p>
                  <a:endParaRPr lang="zh-CN" altLang="en-US"/>
                </a:p>
              </p:txBody>
            </p:sp>
            <p:sp>
              <p:nvSpPr>
                <p:cNvPr id="210" name="Freeform 90">
                  <a:extLst>
                    <a:ext uri="{FF2B5EF4-FFF2-40B4-BE49-F238E27FC236}">
                      <a16:creationId xmlns:a16="http://schemas.microsoft.com/office/drawing/2014/main" id="{8BBA59F4-6C6A-4D7B-9214-9985153D3ACC}"/>
                    </a:ext>
                  </a:extLst>
                </p:cNvPr>
                <p:cNvSpPr>
                  <a:spLocks/>
                </p:cNvSpPr>
                <p:nvPr/>
              </p:nvSpPr>
              <p:spPr bwMode="auto">
                <a:xfrm>
                  <a:off x="1049" y="1276"/>
                  <a:ext cx="19" cy="43"/>
                </a:xfrm>
                <a:custGeom>
                  <a:avLst/>
                  <a:gdLst>
                    <a:gd name="T0" fmla="*/ 18 w 19"/>
                    <a:gd name="T1" fmla="*/ 0 h 43"/>
                    <a:gd name="T2" fmla="*/ 9 w 19"/>
                    <a:gd name="T3" fmla="*/ 1 h 43"/>
                    <a:gd name="T4" fmla="*/ 3 w 19"/>
                    <a:gd name="T5" fmla="*/ 7 h 43"/>
                    <a:gd name="T6" fmla="*/ 0 w 19"/>
                    <a:gd name="T7" fmla="*/ 13 h 43"/>
                    <a:gd name="T8" fmla="*/ 0 w 19"/>
                    <a:gd name="T9" fmla="*/ 18 h 43"/>
                    <a:gd name="T10" fmla="*/ 4 w 19"/>
                    <a:gd name="T11" fmla="*/ 30 h 43"/>
                    <a:gd name="T12" fmla="*/ 3 w 19"/>
                    <a:gd name="T13" fmla="*/ 42 h 43"/>
                    <a:gd name="T14" fmla="*/ 0 60000 65536"/>
                    <a:gd name="T15" fmla="*/ 0 60000 65536"/>
                    <a:gd name="T16" fmla="*/ 0 60000 65536"/>
                    <a:gd name="T17" fmla="*/ 0 60000 65536"/>
                    <a:gd name="T18" fmla="*/ 0 60000 65536"/>
                    <a:gd name="T19" fmla="*/ 0 60000 65536"/>
                    <a:gd name="T20" fmla="*/ 0 60000 65536"/>
                    <a:gd name="T21" fmla="*/ 0 w 19"/>
                    <a:gd name="T22" fmla="*/ 0 h 43"/>
                    <a:gd name="T23" fmla="*/ 19 w 19"/>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43">
                      <a:moveTo>
                        <a:pt x="18" y="0"/>
                      </a:moveTo>
                      <a:lnTo>
                        <a:pt x="9" y="1"/>
                      </a:lnTo>
                      <a:lnTo>
                        <a:pt x="3" y="7"/>
                      </a:lnTo>
                      <a:lnTo>
                        <a:pt x="0" y="13"/>
                      </a:lnTo>
                      <a:lnTo>
                        <a:pt x="0" y="18"/>
                      </a:lnTo>
                      <a:lnTo>
                        <a:pt x="4" y="30"/>
                      </a:lnTo>
                      <a:lnTo>
                        <a:pt x="3" y="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 name="Freeform 91">
                  <a:extLst>
                    <a:ext uri="{FF2B5EF4-FFF2-40B4-BE49-F238E27FC236}">
                      <a16:creationId xmlns:a16="http://schemas.microsoft.com/office/drawing/2014/main" id="{7BD2B133-71DD-49AB-8E8B-B532368A342E}"/>
                    </a:ext>
                  </a:extLst>
                </p:cNvPr>
                <p:cNvSpPr>
                  <a:spLocks/>
                </p:cNvSpPr>
                <p:nvPr/>
              </p:nvSpPr>
              <p:spPr bwMode="auto">
                <a:xfrm>
                  <a:off x="1096" y="1331"/>
                  <a:ext cx="19" cy="20"/>
                </a:xfrm>
                <a:custGeom>
                  <a:avLst/>
                  <a:gdLst>
                    <a:gd name="T0" fmla="*/ 18 w 19"/>
                    <a:gd name="T1" fmla="*/ 8 h 20"/>
                    <a:gd name="T2" fmla="*/ 12 w 19"/>
                    <a:gd name="T3" fmla="*/ 19 h 20"/>
                    <a:gd name="T4" fmla="*/ 4 w 19"/>
                    <a:gd name="T5" fmla="*/ 14 h 20"/>
                    <a:gd name="T6" fmla="*/ 0 w 19"/>
                    <a:gd name="T7" fmla="*/ 0 h 20"/>
                    <a:gd name="T8" fmla="*/ 0 60000 65536"/>
                    <a:gd name="T9" fmla="*/ 0 60000 65536"/>
                    <a:gd name="T10" fmla="*/ 0 60000 65536"/>
                    <a:gd name="T11" fmla="*/ 0 60000 65536"/>
                    <a:gd name="T12" fmla="*/ 0 w 19"/>
                    <a:gd name="T13" fmla="*/ 0 h 20"/>
                    <a:gd name="T14" fmla="*/ 19 w 19"/>
                    <a:gd name="T15" fmla="*/ 20 h 20"/>
                  </a:gdLst>
                  <a:ahLst/>
                  <a:cxnLst>
                    <a:cxn ang="T8">
                      <a:pos x="T0" y="T1"/>
                    </a:cxn>
                    <a:cxn ang="T9">
                      <a:pos x="T2" y="T3"/>
                    </a:cxn>
                    <a:cxn ang="T10">
                      <a:pos x="T4" y="T5"/>
                    </a:cxn>
                    <a:cxn ang="T11">
                      <a:pos x="T6" y="T7"/>
                    </a:cxn>
                  </a:cxnLst>
                  <a:rect l="T12" t="T13" r="T14" b="T15"/>
                  <a:pathLst>
                    <a:path w="19" h="20">
                      <a:moveTo>
                        <a:pt x="18" y="8"/>
                      </a:moveTo>
                      <a:lnTo>
                        <a:pt x="12" y="19"/>
                      </a:lnTo>
                      <a:lnTo>
                        <a:pt x="4" y="14"/>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 name="Freeform 92">
                  <a:extLst>
                    <a:ext uri="{FF2B5EF4-FFF2-40B4-BE49-F238E27FC236}">
                      <a16:creationId xmlns:a16="http://schemas.microsoft.com/office/drawing/2014/main" id="{391273BF-2677-4721-98D5-76934F7D6640}"/>
                    </a:ext>
                  </a:extLst>
                </p:cNvPr>
                <p:cNvSpPr>
                  <a:spLocks/>
                </p:cNvSpPr>
                <p:nvPr/>
              </p:nvSpPr>
              <p:spPr bwMode="auto">
                <a:xfrm>
                  <a:off x="1086" y="1378"/>
                  <a:ext cx="20" cy="21"/>
                </a:xfrm>
                <a:custGeom>
                  <a:avLst/>
                  <a:gdLst>
                    <a:gd name="T0" fmla="*/ 19 w 20"/>
                    <a:gd name="T1" fmla="*/ 0 h 21"/>
                    <a:gd name="T2" fmla="*/ 16 w 20"/>
                    <a:gd name="T3" fmla="*/ 15 h 21"/>
                    <a:gd name="T4" fmla="*/ 10 w 20"/>
                    <a:gd name="T5" fmla="*/ 20 h 21"/>
                    <a:gd name="T6" fmla="*/ 5 w 20"/>
                    <a:gd name="T7" fmla="*/ 13 h 21"/>
                    <a:gd name="T8" fmla="*/ 0 w 20"/>
                    <a:gd name="T9" fmla="*/ 3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9" y="0"/>
                      </a:moveTo>
                      <a:lnTo>
                        <a:pt x="16" y="15"/>
                      </a:lnTo>
                      <a:lnTo>
                        <a:pt x="10" y="20"/>
                      </a:lnTo>
                      <a:lnTo>
                        <a:pt x="5" y="13"/>
                      </a:lnTo>
                      <a:lnTo>
                        <a:pt x="0"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3" name="Freeform 93">
                  <a:extLst>
                    <a:ext uri="{FF2B5EF4-FFF2-40B4-BE49-F238E27FC236}">
                      <a16:creationId xmlns:a16="http://schemas.microsoft.com/office/drawing/2014/main" id="{FA2488A7-27BA-43C9-A58D-ACAABE401135}"/>
                    </a:ext>
                  </a:extLst>
                </p:cNvPr>
                <p:cNvSpPr>
                  <a:spLocks/>
                </p:cNvSpPr>
                <p:nvPr/>
              </p:nvSpPr>
              <p:spPr bwMode="auto">
                <a:xfrm>
                  <a:off x="972" y="1344"/>
                  <a:ext cx="26" cy="56"/>
                </a:xfrm>
                <a:custGeom>
                  <a:avLst/>
                  <a:gdLst>
                    <a:gd name="T0" fmla="*/ 0 w 26"/>
                    <a:gd name="T1" fmla="*/ 0 h 56"/>
                    <a:gd name="T2" fmla="*/ 8 w 26"/>
                    <a:gd name="T3" fmla="*/ 7 h 56"/>
                    <a:gd name="T4" fmla="*/ 17 w 26"/>
                    <a:gd name="T5" fmla="*/ 19 h 56"/>
                    <a:gd name="T6" fmla="*/ 21 w 26"/>
                    <a:gd name="T7" fmla="*/ 33 h 56"/>
                    <a:gd name="T8" fmla="*/ 25 w 26"/>
                    <a:gd name="T9" fmla="*/ 42 h 56"/>
                    <a:gd name="T10" fmla="*/ 21 w 26"/>
                    <a:gd name="T11" fmla="*/ 55 h 56"/>
                    <a:gd name="T12" fmla="*/ 0 60000 65536"/>
                    <a:gd name="T13" fmla="*/ 0 60000 65536"/>
                    <a:gd name="T14" fmla="*/ 0 60000 65536"/>
                    <a:gd name="T15" fmla="*/ 0 60000 65536"/>
                    <a:gd name="T16" fmla="*/ 0 60000 65536"/>
                    <a:gd name="T17" fmla="*/ 0 60000 65536"/>
                    <a:gd name="T18" fmla="*/ 0 w 26"/>
                    <a:gd name="T19" fmla="*/ 0 h 56"/>
                    <a:gd name="T20" fmla="*/ 26 w 2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26" h="56">
                      <a:moveTo>
                        <a:pt x="0" y="0"/>
                      </a:moveTo>
                      <a:lnTo>
                        <a:pt x="8" y="7"/>
                      </a:lnTo>
                      <a:lnTo>
                        <a:pt x="17" y="19"/>
                      </a:lnTo>
                      <a:lnTo>
                        <a:pt x="21" y="33"/>
                      </a:lnTo>
                      <a:lnTo>
                        <a:pt x="25" y="42"/>
                      </a:lnTo>
                      <a:lnTo>
                        <a:pt x="21" y="5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 name="Freeform 94">
                  <a:extLst>
                    <a:ext uri="{FF2B5EF4-FFF2-40B4-BE49-F238E27FC236}">
                      <a16:creationId xmlns:a16="http://schemas.microsoft.com/office/drawing/2014/main" id="{AF4DF9C9-420A-497F-9026-73C0E778A85F}"/>
                    </a:ext>
                  </a:extLst>
                </p:cNvPr>
                <p:cNvSpPr>
                  <a:spLocks/>
                </p:cNvSpPr>
                <p:nvPr/>
              </p:nvSpPr>
              <p:spPr bwMode="auto">
                <a:xfrm>
                  <a:off x="1052" y="1310"/>
                  <a:ext cx="27" cy="22"/>
                </a:xfrm>
                <a:custGeom>
                  <a:avLst/>
                  <a:gdLst>
                    <a:gd name="T0" fmla="*/ 0 w 27"/>
                    <a:gd name="T1" fmla="*/ 21 h 22"/>
                    <a:gd name="T2" fmla="*/ 4 w 27"/>
                    <a:gd name="T3" fmla="*/ 11 h 22"/>
                    <a:gd name="T4" fmla="*/ 10 w 27"/>
                    <a:gd name="T5" fmla="*/ 3 h 22"/>
                    <a:gd name="T6" fmla="*/ 17 w 27"/>
                    <a:gd name="T7" fmla="*/ 0 h 22"/>
                    <a:gd name="T8" fmla="*/ 26 w 27"/>
                    <a:gd name="T9" fmla="*/ 1 h 22"/>
                    <a:gd name="T10" fmla="*/ 0 60000 65536"/>
                    <a:gd name="T11" fmla="*/ 0 60000 65536"/>
                    <a:gd name="T12" fmla="*/ 0 60000 65536"/>
                    <a:gd name="T13" fmla="*/ 0 60000 65536"/>
                    <a:gd name="T14" fmla="*/ 0 60000 65536"/>
                    <a:gd name="T15" fmla="*/ 0 w 27"/>
                    <a:gd name="T16" fmla="*/ 0 h 22"/>
                    <a:gd name="T17" fmla="*/ 27 w 27"/>
                    <a:gd name="T18" fmla="*/ 22 h 22"/>
                  </a:gdLst>
                  <a:ahLst/>
                  <a:cxnLst>
                    <a:cxn ang="T10">
                      <a:pos x="T0" y="T1"/>
                    </a:cxn>
                    <a:cxn ang="T11">
                      <a:pos x="T2" y="T3"/>
                    </a:cxn>
                    <a:cxn ang="T12">
                      <a:pos x="T4" y="T5"/>
                    </a:cxn>
                    <a:cxn ang="T13">
                      <a:pos x="T6" y="T7"/>
                    </a:cxn>
                    <a:cxn ang="T14">
                      <a:pos x="T8" y="T9"/>
                    </a:cxn>
                  </a:cxnLst>
                  <a:rect l="T15" t="T16" r="T17" b="T18"/>
                  <a:pathLst>
                    <a:path w="27" h="22">
                      <a:moveTo>
                        <a:pt x="0" y="21"/>
                      </a:moveTo>
                      <a:lnTo>
                        <a:pt x="4" y="11"/>
                      </a:lnTo>
                      <a:lnTo>
                        <a:pt x="10" y="3"/>
                      </a:lnTo>
                      <a:lnTo>
                        <a:pt x="17" y="0"/>
                      </a:lnTo>
                      <a:lnTo>
                        <a:pt x="26"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 name="Freeform 95">
                  <a:extLst>
                    <a:ext uri="{FF2B5EF4-FFF2-40B4-BE49-F238E27FC236}">
                      <a16:creationId xmlns:a16="http://schemas.microsoft.com/office/drawing/2014/main" id="{F1DE44F6-8B5E-4792-980C-1796F38DB8EB}"/>
                    </a:ext>
                  </a:extLst>
                </p:cNvPr>
                <p:cNvSpPr>
                  <a:spLocks/>
                </p:cNvSpPr>
                <p:nvPr/>
              </p:nvSpPr>
              <p:spPr bwMode="auto">
                <a:xfrm>
                  <a:off x="1071" y="1294"/>
                  <a:ext cx="20" cy="22"/>
                </a:xfrm>
                <a:custGeom>
                  <a:avLst/>
                  <a:gdLst>
                    <a:gd name="T0" fmla="*/ 19 w 20"/>
                    <a:gd name="T1" fmla="*/ 0 h 22"/>
                    <a:gd name="T2" fmla="*/ 12 w 20"/>
                    <a:gd name="T3" fmla="*/ 0 h 22"/>
                    <a:gd name="T4" fmla="*/ 8 w 20"/>
                    <a:gd name="T5" fmla="*/ 3 h 22"/>
                    <a:gd name="T6" fmla="*/ 4 w 20"/>
                    <a:gd name="T7" fmla="*/ 7 h 22"/>
                    <a:gd name="T8" fmla="*/ 1 w 20"/>
                    <a:gd name="T9" fmla="*/ 13 h 22"/>
                    <a:gd name="T10" fmla="*/ 0 w 20"/>
                    <a:gd name="T11" fmla="*/ 21 h 22"/>
                    <a:gd name="T12" fmla="*/ 0 60000 65536"/>
                    <a:gd name="T13" fmla="*/ 0 60000 65536"/>
                    <a:gd name="T14" fmla="*/ 0 60000 65536"/>
                    <a:gd name="T15" fmla="*/ 0 60000 65536"/>
                    <a:gd name="T16" fmla="*/ 0 60000 65536"/>
                    <a:gd name="T17" fmla="*/ 0 60000 65536"/>
                    <a:gd name="T18" fmla="*/ 0 w 20"/>
                    <a:gd name="T19" fmla="*/ 0 h 22"/>
                    <a:gd name="T20" fmla="*/ 20 w 2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0" h="22">
                      <a:moveTo>
                        <a:pt x="19" y="0"/>
                      </a:moveTo>
                      <a:lnTo>
                        <a:pt x="12" y="0"/>
                      </a:lnTo>
                      <a:lnTo>
                        <a:pt x="8" y="3"/>
                      </a:lnTo>
                      <a:lnTo>
                        <a:pt x="4" y="7"/>
                      </a:lnTo>
                      <a:lnTo>
                        <a:pt x="1" y="13"/>
                      </a:lnTo>
                      <a:lnTo>
                        <a:pt x="0" y="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 name="Freeform 96">
                  <a:extLst>
                    <a:ext uri="{FF2B5EF4-FFF2-40B4-BE49-F238E27FC236}">
                      <a16:creationId xmlns:a16="http://schemas.microsoft.com/office/drawing/2014/main" id="{E7B7A462-FF5A-49D4-B617-11A9865EED11}"/>
                    </a:ext>
                  </a:extLst>
                </p:cNvPr>
                <p:cNvSpPr>
                  <a:spLocks/>
                </p:cNvSpPr>
                <p:nvPr/>
              </p:nvSpPr>
              <p:spPr bwMode="auto">
                <a:xfrm>
                  <a:off x="1069" y="1273"/>
                  <a:ext cx="19" cy="22"/>
                </a:xfrm>
                <a:custGeom>
                  <a:avLst/>
                  <a:gdLst>
                    <a:gd name="T0" fmla="*/ 18 w 19"/>
                    <a:gd name="T1" fmla="*/ 0 h 22"/>
                    <a:gd name="T2" fmla="*/ 10 w 19"/>
                    <a:gd name="T3" fmla="*/ 2 h 22"/>
                    <a:gd name="T4" fmla="*/ 3 w 19"/>
                    <a:gd name="T5" fmla="*/ 8 h 22"/>
                    <a:gd name="T6" fmla="*/ 0 w 19"/>
                    <a:gd name="T7" fmla="*/ 14 h 22"/>
                    <a:gd name="T8" fmla="*/ 0 w 19"/>
                    <a:gd name="T9" fmla="*/ 21 h 22"/>
                    <a:gd name="T10" fmla="*/ 0 60000 65536"/>
                    <a:gd name="T11" fmla="*/ 0 60000 65536"/>
                    <a:gd name="T12" fmla="*/ 0 60000 65536"/>
                    <a:gd name="T13" fmla="*/ 0 60000 65536"/>
                    <a:gd name="T14" fmla="*/ 0 60000 65536"/>
                    <a:gd name="T15" fmla="*/ 0 w 19"/>
                    <a:gd name="T16" fmla="*/ 0 h 22"/>
                    <a:gd name="T17" fmla="*/ 19 w 19"/>
                    <a:gd name="T18" fmla="*/ 22 h 22"/>
                  </a:gdLst>
                  <a:ahLst/>
                  <a:cxnLst>
                    <a:cxn ang="T10">
                      <a:pos x="T0" y="T1"/>
                    </a:cxn>
                    <a:cxn ang="T11">
                      <a:pos x="T2" y="T3"/>
                    </a:cxn>
                    <a:cxn ang="T12">
                      <a:pos x="T4" y="T5"/>
                    </a:cxn>
                    <a:cxn ang="T13">
                      <a:pos x="T6" y="T7"/>
                    </a:cxn>
                    <a:cxn ang="T14">
                      <a:pos x="T8" y="T9"/>
                    </a:cxn>
                  </a:cxnLst>
                  <a:rect l="T15" t="T16" r="T17" b="T18"/>
                  <a:pathLst>
                    <a:path w="19" h="22">
                      <a:moveTo>
                        <a:pt x="18" y="0"/>
                      </a:moveTo>
                      <a:lnTo>
                        <a:pt x="10" y="2"/>
                      </a:lnTo>
                      <a:lnTo>
                        <a:pt x="3" y="8"/>
                      </a:lnTo>
                      <a:lnTo>
                        <a:pt x="0" y="14"/>
                      </a:lnTo>
                      <a:lnTo>
                        <a:pt x="0" y="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 name="Freeform 97">
                  <a:extLst>
                    <a:ext uri="{FF2B5EF4-FFF2-40B4-BE49-F238E27FC236}">
                      <a16:creationId xmlns:a16="http://schemas.microsoft.com/office/drawing/2014/main" id="{CCF82743-6BF5-4574-8C06-32B5BA92816A}"/>
                    </a:ext>
                  </a:extLst>
                </p:cNvPr>
                <p:cNvSpPr>
                  <a:spLocks/>
                </p:cNvSpPr>
                <p:nvPr/>
              </p:nvSpPr>
              <p:spPr bwMode="auto">
                <a:xfrm>
                  <a:off x="1058" y="1283"/>
                  <a:ext cx="20" cy="21"/>
                </a:xfrm>
                <a:custGeom>
                  <a:avLst/>
                  <a:gdLst>
                    <a:gd name="T0" fmla="*/ 0 w 20"/>
                    <a:gd name="T1" fmla="*/ 0 h 21"/>
                    <a:gd name="T2" fmla="*/ 8 w 20"/>
                    <a:gd name="T3" fmla="*/ 4 h 21"/>
                    <a:gd name="T4" fmla="*/ 14 w 20"/>
                    <a:gd name="T5" fmla="*/ 11 h 21"/>
                    <a:gd name="T6" fmla="*/ 19 w 20"/>
                    <a:gd name="T7" fmla="*/ 20 h 21"/>
                    <a:gd name="T8" fmla="*/ 0 60000 65536"/>
                    <a:gd name="T9" fmla="*/ 0 60000 65536"/>
                    <a:gd name="T10" fmla="*/ 0 60000 65536"/>
                    <a:gd name="T11" fmla="*/ 0 60000 65536"/>
                    <a:gd name="T12" fmla="*/ 0 w 20"/>
                    <a:gd name="T13" fmla="*/ 0 h 21"/>
                    <a:gd name="T14" fmla="*/ 20 w 20"/>
                    <a:gd name="T15" fmla="*/ 21 h 21"/>
                  </a:gdLst>
                  <a:ahLst/>
                  <a:cxnLst>
                    <a:cxn ang="T8">
                      <a:pos x="T0" y="T1"/>
                    </a:cxn>
                    <a:cxn ang="T9">
                      <a:pos x="T2" y="T3"/>
                    </a:cxn>
                    <a:cxn ang="T10">
                      <a:pos x="T4" y="T5"/>
                    </a:cxn>
                    <a:cxn ang="T11">
                      <a:pos x="T6" y="T7"/>
                    </a:cxn>
                  </a:cxnLst>
                  <a:rect l="T12" t="T13" r="T14" b="T15"/>
                  <a:pathLst>
                    <a:path w="20" h="21">
                      <a:moveTo>
                        <a:pt x="0" y="0"/>
                      </a:moveTo>
                      <a:lnTo>
                        <a:pt x="8" y="4"/>
                      </a:lnTo>
                      <a:lnTo>
                        <a:pt x="14" y="11"/>
                      </a:lnTo>
                      <a:lnTo>
                        <a:pt x="19"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57" name="Group 98">
              <a:extLst>
                <a:ext uri="{FF2B5EF4-FFF2-40B4-BE49-F238E27FC236}">
                  <a16:creationId xmlns:a16="http://schemas.microsoft.com/office/drawing/2014/main" id="{C477CE1C-14EA-4B36-9CA1-647456AD05F5}"/>
                </a:ext>
              </a:extLst>
            </p:cNvPr>
            <p:cNvGrpSpPr>
              <a:grpSpLocks/>
            </p:cNvGrpSpPr>
            <p:nvPr/>
          </p:nvGrpSpPr>
          <p:grpSpPr bwMode="auto">
            <a:xfrm>
              <a:off x="1824" y="480"/>
              <a:ext cx="512" cy="512"/>
              <a:chOff x="4616" y="632"/>
              <a:chExt cx="512" cy="512"/>
            </a:xfrm>
          </p:grpSpPr>
          <p:sp>
            <p:nvSpPr>
              <p:cNvPr id="158" name="Oval 99">
                <a:extLst>
                  <a:ext uri="{FF2B5EF4-FFF2-40B4-BE49-F238E27FC236}">
                    <a16:creationId xmlns:a16="http://schemas.microsoft.com/office/drawing/2014/main" id="{6A058B53-50B7-403E-9ECB-3AFD2AA40296}"/>
                  </a:ext>
                </a:extLst>
              </p:cNvPr>
              <p:cNvSpPr>
                <a:spLocks noChangeArrowheads="1"/>
              </p:cNvSpPr>
              <p:nvPr/>
            </p:nvSpPr>
            <p:spPr bwMode="auto">
              <a:xfrm>
                <a:off x="4616" y="632"/>
                <a:ext cx="512" cy="512"/>
              </a:xfrm>
              <a:prstGeom prst="ellipse">
                <a:avLst/>
              </a:prstGeom>
              <a:solidFill>
                <a:srgbClr val="FFFF00"/>
              </a:solidFill>
              <a:ln w="25400">
                <a:solidFill>
                  <a:schemeClr val="tx1"/>
                </a:solidFill>
                <a:round/>
                <a:headEnd/>
                <a:tailEnd/>
              </a:ln>
            </p:spPr>
            <p:txBody>
              <a:bodyPr wrap="none" anchor="ct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9" name="Group 100">
                <a:extLst>
                  <a:ext uri="{FF2B5EF4-FFF2-40B4-BE49-F238E27FC236}">
                    <a16:creationId xmlns:a16="http://schemas.microsoft.com/office/drawing/2014/main" id="{89380B73-F3D2-4298-8422-F3388A3485E6}"/>
                  </a:ext>
                </a:extLst>
              </p:cNvPr>
              <p:cNvGrpSpPr>
                <a:grpSpLocks/>
              </p:cNvGrpSpPr>
              <p:nvPr/>
            </p:nvGrpSpPr>
            <p:grpSpPr bwMode="auto">
              <a:xfrm>
                <a:off x="4851" y="644"/>
                <a:ext cx="21" cy="43"/>
                <a:chOff x="4851" y="644"/>
                <a:chExt cx="21" cy="43"/>
              </a:xfrm>
            </p:grpSpPr>
            <p:sp>
              <p:nvSpPr>
                <p:cNvPr id="178" name="Line 101">
                  <a:extLst>
                    <a:ext uri="{FF2B5EF4-FFF2-40B4-BE49-F238E27FC236}">
                      <a16:creationId xmlns:a16="http://schemas.microsoft.com/office/drawing/2014/main" id="{0E67785C-F57D-4629-AA71-04FDE2501127}"/>
                    </a:ext>
                  </a:extLst>
                </p:cNvPr>
                <p:cNvSpPr>
                  <a:spLocks noChangeShapeType="1"/>
                </p:cNvSpPr>
                <p:nvPr/>
              </p:nvSpPr>
              <p:spPr bwMode="auto">
                <a:xfrm>
                  <a:off x="4851" y="644"/>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 name="Line 102">
                  <a:extLst>
                    <a:ext uri="{FF2B5EF4-FFF2-40B4-BE49-F238E27FC236}">
                      <a16:creationId xmlns:a16="http://schemas.microsoft.com/office/drawing/2014/main" id="{D4EE9C46-183B-4C3A-A56A-673AE1ECD4B9}"/>
                    </a:ext>
                  </a:extLst>
                </p:cNvPr>
                <p:cNvSpPr>
                  <a:spLocks noChangeShapeType="1"/>
                </p:cNvSpPr>
                <p:nvPr/>
              </p:nvSpPr>
              <p:spPr bwMode="auto">
                <a:xfrm>
                  <a:off x="4872" y="644"/>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0" name="Group 103">
                <a:extLst>
                  <a:ext uri="{FF2B5EF4-FFF2-40B4-BE49-F238E27FC236}">
                    <a16:creationId xmlns:a16="http://schemas.microsoft.com/office/drawing/2014/main" id="{B64C74EF-806D-42E3-ACBC-5D6591834EA6}"/>
                  </a:ext>
                </a:extLst>
              </p:cNvPr>
              <p:cNvGrpSpPr>
                <a:grpSpLocks/>
              </p:cNvGrpSpPr>
              <p:nvPr/>
            </p:nvGrpSpPr>
            <p:grpSpPr bwMode="auto">
              <a:xfrm>
                <a:off x="4872" y="1089"/>
                <a:ext cx="21" cy="43"/>
                <a:chOff x="4872" y="1089"/>
                <a:chExt cx="21" cy="43"/>
              </a:xfrm>
            </p:grpSpPr>
            <p:sp>
              <p:nvSpPr>
                <p:cNvPr id="176" name="Line 104">
                  <a:extLst>
                    <a:ext uri="{FF2B5EF4-FFF2-40B4-BE49-F238E27FC236}">
                      <a16:creationId xmlns:a16="http://schemas.microsoft.com/office/drawing/2014/main" id="{ECE446AB-05F1-48F7-88C8-47168D32C232}"/>
                    </a:ext>
                  </a:extLst>
                </p:cNvPr>
                <p:cNvSpPr>
                  <a:spLocks noChangeShapeType="1"/>
                </p:cNvSpPr>
                <p:nvPr/>
              </p:nvSpPr>
              <p:spPr bwMode="auto">
                <a:xfrm>
                  <a:off x="4872" y="1089"/>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 name="Line 105">
                  <a:extLst>
                    <a:ext uri="{FF2B5EF4-FFF2-40B4-BE49-F238E27FC236}">
                      <a16:creationId xmlns:a16="http://schemas.microsoft.com/office/drawing/2014/main" id="{2BEFD092-7A15-4922-8E7F-F02954B9C125}"/>
                    </a:ext>
                  </a:extLst>
                </p:cNvPr>
                <p:cNvSpPr>
                  <a:spLocks noChangeShapeType="1"/>
                </p:cNvSpPr>
                <p:nvPr/>
              </p:nvSpPr>
              <p:spPr bwMode="auto">
                <a:xfrm>
                  <a:off x="4893" y="1089"/>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1" name="Group 106">
                <a:extLst>
                  <a:ext uri="{FF2B5EF4-FFF2-40B4-BE49-F238E27FC236}">
                    <a16:creationId xmlns:a16="http://schemas.microsoft.com/office/drawing/2014/main" id="{B1862B6D-6EB6-4214-A2F0-AE4053D3F028}"/>
                  </a:ext>
                </a:extLst>
              </p:cNvPr>
              <p:cNvGrpSpPr>
                <a:grpSpLocks/>
              </p:cNvGrpSpPr>
              <p:nvPr/>
            </p:nvGrpSpPr>
            <p:grpSpPr bwMode="auto">
              <a:xfrm>
                <a:off x="4638" y="888"/>
                <a:ext cx="41" cy="20"/>
                <a:chOff x="4638" y="888"/>
                <a:chExt cx="41" cy="20"/>
              </a:xfrm>
            </p:grpSpPr>
            <p:sp>
              <p:nvSpPr>
                <p:cNvPr id="174" name="Line 107">
                  <a:extLst>
                    <a:ext uri="{FF2B5EF4-FFF2-40B4-BE49-F238E27FC236}">
                      <a16:creationId xmlns:a16="http://schemas.microsoft.com/office/drawing/2014/main" id="{AB53784E-9515-4F8A-8CBC-1C2DE150D4A6}"/>
                    </a:ext>
                  </a:extLst>
                </p:cNvPr>
                <p:cNvSpPr>
                  <a:spLocks noChangeShapeType="1"/>
                </p:cNvSpPr>
                <p:nvPr/>
              </p:nvSpPr>
              <p:spPr bwMode="auto">
                <a:xfrm flipH="1">
                  <a:off x="4638" y="88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Line 108">
                  <a:extLst>
                    <a:ext uri="{FF2B5EF4-FFF2-40B4-BE49-F238E27FC236}">
                      <a16:creationId xmlns:a16="http://schemas.microsoft.com/office/drawing/2014/main" id="{52AFA56E-5997-4742-B5FA-2D132908FA5D}"/>
                    </a:ext>
                  </a:extLst>
                </p:cNvPr>
                <p:cNvSpPr>
                  <a:spLocks noChangeShapeType="1"/>
                </p:cNvSpPr>
                <p:nvPr/>
              </p:nvSpPr>
              <p:spPr bwMode="auto">
                <a:xfrm flipH="1">
                  <a:off x="4638" y="90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2" name="Group 109">
                <a:extLst>
                  <a:ext uri="{FF2B5EF4-FFF2-40B4-BE49-F238E27FC236}">
                    <a16:creationId xmlns:a16="http://schemas.microsoft.com/office/drawing/2014/main" id="{30539062-4D78-4388-B0BD-0A9BE48D5604}"/>
                  </a:ext>
                </a:extLst>
              </p:cNvPr>
              <p:cNvGrpSpPr>
                <a:grpSpLocks/>
              </p:cNvGrpSpPr>
              <p:nvPr/>
            </p:nvGrpSpPr>
            <p:grpSpPr bwMode="auto">
              <a:xfrm>
                <a:off x="5065" y="888"/>
                <a:ext cx="41" cy="20"/>
                <a:chOff x="5065" y="888"/>
                <a:chExt cx="41" cy="20"/>
              </a:xfrm>
            </p:grpSpPr>
            <p:sp>
              <p:nvSpPr>
                <p:cNvPr id="172" name="Line 110">
                  <a:extLst>
                    <a:ext uri="{FF2B5EF4-FFF2-40B4-BE49-F238E27FC236}">
                      <a16:creationId xmlns:a16="http://schemas.microsoft.com/office/drawing/2014/main" id="{B37AACFA-4D40-4AC6-B235-7D3E0A21ECC6}"/>
                    </a:ext>
                  </a:extLst>
                </p:cNvPr>
                <p:cNvSpPr>
                  <a:spLocks noChangeShapeType="1"/>
                </p:cNvSpPr>
                <p:nvPr/>
              </p:nvSpPr>
              <p:spPr bwMode="auto">
                <a:xfrm flipH="1">
                  <a:off x="5065" y="88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 name="Line 111">
                  <a:extLst>
                    <a:ext uri="{FF2B5EF4-FFF2-40B4-BE49-F238E27FC236}">
                      <a16:creationId xmlns:a16="http://schemas.microsoft.com/office/drawing/2014/main" id="{56D8C790-7EAB-417A-B24F-999048D653BA}"/>
                    </a:ext>
                  </a:extLst>
                </p:cNvPr>
                <p:cNvSpPr>
                  <a:spLocks noChangeShapeType="1"/>
                </p:cNvSpPr>
                <p:nvPr/>
              </p:nvSpPr>
              <p:spPr bwMode="auto">
                <a:xfrm flipH="1">
                  <a:off x="5065" y="90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 name="Line 112">
                <a:extLst>
                  <a:ext uri="{FF2B5EF4-FFF2-40B4-BE49-F238E27FC236}">
                    <a16:creationId xmlns:a16="http://schemas.microsoft.com/office/drawing/2014/main" id="{F4ACA4F8-AA8E-4E90-99CD-753086E15B26}"/>
                  </a:ext>
                </a:extLst>
              </p:cNvPr>
              <p:cNvSpPr>
                <a:spLocks noChangeShapeType="1"/>
              </p:cNvSpPr>
              <p:nvPr/>
            </p:nvSpPr>
            <p:spPr bwMode="auto">
              <a:xfrm flipV="1">
                <a:off x="4872" y="712"/>
                <a:ext cx="99" cy="186"/>
              </a:xfrm>
              <a:prstGeom prst="line">
                <a:avLst/>
              </a:prstGeom>
              <a:noFill/>
              <a:ln w="25400">
                <a:solidFill>
                  <a:srgbClr val="FF00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Line 113">
                <a:extLst>
                  <a:ext uri="{FF2B5EF4-FFF2-40B4-BE49-F238E27FC236}">
                    <a16:creationId xmlns:a16="http://schemas.microsoft.com/office/drawing/2014/main" id="{5AC814FF-35B4-4150-BB0E-C38EA21F43D8}"/>
                  </a:ext>
                </a:extLst>
              </p:cNvPr>
              <p:cNvSpPr>
                <a:spLocks noChangeShapeType="1"/>
              </p:cNvSpPr>
              <p:nvPr/>
            </p:nvSpPr>
            <p:spPr bwMode="auto">
              <a:xfrm>
                <a:off x="4730" y="687"/>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114">
                <a:extLst>
                  <a:ext uri="{FF2B5EF4-FFF2-40B4-BE49-F238E27FC236}">
                    <a16:creationId xmlns:a16="http://schemas.microsoft.com/office/drawing/2014/main" id="{B5062557-58B3-45CB-844F-04EEB91ABFD6}"/>
                  </a:ext>
                </a:extLst>
              </p:cNvPr>
              <p:cNvSpPr>
                <a:spLocks noChangeShapeType="1"/>
              </p:cNvSpPr>
              <p:nvPr/>
            </p:nvSpPr>
            <p:spPr bwMode="auto">
              <a:xfrm>
                <a:off x="4649" y="772"/>
                <a:ext cx="40"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115">
                <a:extLst>
                  <a:ext uri="{FF2B5EF4-FFF2-40B4-BE49-F238E27FC236}">
                    <a16:creationId xmlns:a16="http://schemas.microsoft.com/office/drawing/2014/main" id="{7EE0E7EA-DCCB-423D-9FFD-7F460B529018}"/>
                  </a:ext>
                </a:extLst>
              </p:cNvPr>
              <p:cNvSpPr>
                <a:spLocks noChangeShapeType="1"/>
              </p:cNvSpPr>
              <p:nvPr/>
            </p:nvSpPr>
            <p:spPr bwMode="auto">
              <a:xfrm flipH="1">
                <a:off x="4994" y="687"/>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Line 116">
                <a:extLst>
                  <a:ext uri="{FF2B5EF4-FFF2-40B4-BE49-F238E27FC236}">
                    <a16:creationId xmlns:a16="http://schemas.microsoft.com/office/drawing/2014/main" id="{4DD55679-1AC7-4A1D-AFAA-EA3081C4DB01}"/>
                  </a:ext>
                </a:extLst>
              </p:cNvPr>
              <p:cNvSpPr>
                <a:spLocks noChangeShapeType="1"/>
              </p:cNvSpPr>
              <p:nvPr/>
            </p:nvSpPr>
            <p:spPr bwMode="auto">
              <a:xfrm flipH="1">
                <a:off x="5055" y="772"/>
                <a:ext cx="41"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117">
                <a:extLst>
                  <a:ext uri="{FF2B5EF4-FFF2-40B4-BE49-F238E27FC236}">
                    <a16:creationId xmlns:a16="http://schemas.microsoft.com/office/drawing/2014/main" id="{77486B48-0683-4DF3-9A8D-038E78F9BAFA}"/>
                  </a:ext>
                </a:extLst>
              </p:cNvPr>
              <p:cNvSpPr>
                <a:spLocks noChangeShapeType="1"/>
              </p:cNvSpPr>
              <p:nvPr/>
            </p:nvSpPr>
            <p:spPr bwMode="auto">
              <a:xfrm>
                <a:off x="4974" y="1068"/>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118">
                <a:extLst>
                  <a:ext uri="{FF2B5EF4-FFF2-40B4-BE49-F238E27FC236}">
                    <a16:creationId xmlns:a16="http://schemas.microsoft.com/office/drawing/2014/main" id="{B3F8559A-5C02-4CA7-9F66-853CE056D50D}"/>
                  </a:ext>
                </a:extLst>
              </p:cNvPr>
              <p:cNvSpPr>
                <a:spLocks noChangeShapeType="1"/>
              </p:cNvSpPr>
              <p:nvPr/>
            </p:nvSpPr>
            <p:spPr bwMode="auto">
              <a:xfrm>
                <a:off x="5055" y="1004"/>
                <a:ext cx="41"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Line 119">
                <a:extLst>
                  <a:ext uri="{FF2B5EF4-FFF2-40B4-BE49-F238E27FC236}">
                    <a16:creationId xmlns:a16="http://schemas.microsoft.com/office/drawing/2014/main" id="{40392D5E-2AA5-49A2-BBCD-30DB0175EEE5}"/>
                  </a:ext>
                </a:extLst>
              </p:cNvPr>
              <p:cNvSpPr>
                <a:spLocks noChangeShapeType="1"/>
              </p:cNvSpPr>
              <p:nvPr/>
            </p:nvSpPr>
            <p:spPr bwMode="auto">
              <a:xfrm flipH="1">
                <a:off x="4730" y="1068"/>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 name="Line 120">
                <a:extLst>
                  <a:ext uri="{FF2B5EF4-FFF2-40B4-BE49-F238E27FC236}">
                    <a16:creationId xmlns:a16="http://schemas.microsoft.com/office/drawing/2014/main" id="{A3FE6BDC-30C0-4597-9C04-6601B270A0E8}"/>
                  </a:ext>
                </a:extLst>
              </p:cNvPr>
              <p:cNvSpPr>
                <a:spLocks noChangeShapeType="1"/>
              </p:cNvSpPr>
              <p:nvPr/>
            </p:nvSpPr>
            <p:spPr bwMode="auto">
              <a:xfrm flipH="1">
                <a:off x="4669" y="982"/>
                <a:ext cx="41"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43" name="Object 22">
            <a:extLst>
              <a:ext uri="{FF2B5EF4-FFF2-40B4-BE49-F238E27FC236}">
                <a16:creationId xmlns:a16="http://schemas.microsoft.com/office/drawing/2014/main" id="{0CD625E3-144C-40CF-A584-C86AFE28D6D2}"/>
              </a:ext>
            </a:extLst>
          </p:cNvPr>
          <p:cNvGraphicFramePr>
            <a:graphicFrameLocks noChangeAspect="1"/>
          </p:cNvGraphicFramePr>
          <p:nvPr>
            <p:extLst>
              <p:ext uri="{D42A27DB-BD31-4B8C-83A1-F6EECF244321}">
                <p14:modId xmlns:p14="http://schemas.microsoft.com/office/powerpoint/2010/main" val="513981329"/>
              </p:ext>
            </p:extLst>
          </p:nvPr>
        </p:nvGraphicFramePr>
        <p:xfrm>
          <a:off x="8245158" y="2663608"/>
          <a:ext cx="241300" cy="412750"/>
        </p:xfrm>
        <a:graphic>
          <a:graphicData uri="http://schemas.openxmlformats.org/presentationml/2006/ole">
            <mc:AlternateContent xmlns:mc="http://schemas.openxmlformats.org/markup-compatibility/2006">
              <mc:Choice xmlns:v="urn:schemas-microsoft-com:vml" Requires="v">
                <p:oleObj spid="_x0000_s165880" name="公式" r:id="rId9" imgW="88560" imgH="152280" progId="Equation.3">
                  <p:embed/>
                </p:oleObj>
              </mc:Choice>
              <mc:Fallback>
                <p:oleObj name="公式" r:id="rId9" imgW="88560" imgH="152280" progId="Equation.3">
                  <p:embed/>
                  <p:pic>
                    <p:nvPicPr>
                      <p:cNvPr id="101" name="Object 22">
                        <a:extLst>
                          <a:ext uri="{FF2B5EF4-FFF2-40B4-BE49-F238E27FC236}">
                            <a16:creationId xmlns:a16="http://schemas.microsoft.com/office/drawing/2014/main" id="{D30CE666-996C-408A-9206-D7C17BF9D91E}"/>
                          </a:ext>
                        </a:extLst>
                      </p:cNvPr>
                      <p:cNvPicPr>
                        <a:picLocks noChangeAspect="1" noChangeArrowheads="1"/>
                      </p:cNvPicPr>
                      <p:nvPr/>
                    </p:nvPicPr>
                    <p:blipFill>
                      <a:blip r:embed="rId10"/>
                      <a:srcRect/>
                      <a:stretch>
                        <a:fillRect/>
                      </a:stretch>
                    </p:blipFill>
                    <p:spPr bwMode="auto">
                      <a:xfrm>
                        <a:off x="8245158" y="2663608"/>
                        <a:ext cx="2413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44" name="Oval 24">
            <a:extLst>
              <a:ext uri="{FF2B5EF4-FFF2-40B4-BE49-F238E27FC236}">
                <a16:creationId xmlns:a16="http://schemas.microsoft.com/office/drawing/2014/main" id="{C8AA6675-2AE3-4D3F-929D-5B065393BB29}"/>
              </a:ext>
            </a:extLst>
          </p:cNvPr>
          <p:cNvSpPr>
            <a:spLocks noChangeAspect="1" noChangeArrowheads="1"/>
          </p:cNvSpPr>
          <p:nvPr/>
        </p:nvSpPr>
        <p:spPr bwMode="auto">
          <a:xfrm>
            <a:off x="8653510" y="4715721"/>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aphicFrame>
        <p:nvGraphicFramePr>
          <p:cNvPr id="245" name="Object 37">
            <a:extLst>
              <a:ext uri="{FF2B5EF4-FFF2-40B4-BE49-F238E27FC236}">
                <a16:creationId xmlns:a16="http://schemas.microsoft.com/office/drawing/2014/main" id="{65052E50-BFC6-4EA0-A7C3-07CBF7C8351F}"/>
              </a:ext>
            </a:extLst>
          </p:cNvPr>
          <p:cNvGraphicFramePr>
            <a:graphicFrameLocks noChangeAspect="1"/>
          </p:cNvGraphicFramePr>
          <p:nvPr>
            <p:extLst>
              <p:ext uri="{D42A27DB-BD31-4B8C-83A1-F6EECF244321}">
                <p14:modId xmlns:p14="http://schemas.microsoft.com/office/powerpoint/2010/main" val="3445032848"/>
              </p:ext>
            </p:extLst>
          </p:nvPr>
        </p:nvGraphicFramePr>
        <p:xfrm>
          <a:off x="9084937" y="4443776"/>
          <a:ext cx="481013" cy="447675"/>
        </p:xfrm>
        <a:graphic>
          <a:graphicData uri="http://schemas.openxmlformats.org/presentationml/2006/ole">
            <mc:AlternateContent xmlns:mc="http://schemas.openxmlformats.org/markup-compatibility/2006">
              <mc:Choice xmlns:v="urn:schemas-microsoft-com:vml" Requires="v">
                <p:oleObj spid="_x0000_s165881" name="公式" r:id="rId11" imgW="177492" imgH="164814" progId="Equation.3">
                  <p:embed/>
                </p:oleObj>
              </mc:Choice>
              <mc:Fallback>
                <p:oleObj name="公式" r:id="rId11" imgW="177492" imgH="164814" progId="Equation.3">
                  <p:embed/>
                  <p:pic>
                    <p:nvPicPr>
                      <p:cNvPr id="103" name="Object 37">
                        <a:extLst>
                          <a:ext uri="{FF2B5EF4-FFF2-40B4-BE49-F238E27FC236}">
                            <a16:creationId xmlns:a16="http://schemas.microsoft.com/office/drawing/2014/main" id="{1AA71E72-35FB-4159-9335-2E98696D76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84937" y="4443776"/>
                        <a:ext cx="4810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46" name="Line 25">
            <a:extLst>
              <a:ext uri="{FF2B5EF4-FFF2-40B4-BE49-F238E27FC236}">
                <a16:creationId xmlns:a16="http://schemas.microsoft.com/office/drawing/2014/main" id="{50FF7D4D-3FC0-46D3-986B-EC2D35A28BB5}"/>
              </a:ext>
            </a:extLst>
          </p:cNvPr>
          <p:cNvSpPr>
            <a:spLocks noChangeShapeType="1"/>
          </p:cNvSpPr>
          <p:nvPr/>
        </p:nvSpPr>
        <p:spPr bwMode="auto">
          <a:xfrm flipV="1">
            <a:off x="7101582" y="4862083"/>
            <a:ext cx="1563042" cy="1160950"/>
          </a:xfrm>
          <a:prstGeom prst="line">
            <a:avLst/>
          </a:prstGeom>
          <a:noFill/>
          <a:ln w="38100">
            <a:solidFill>
              <a:srgbClr val="008E4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7" name="Object 26">
            <a:extLst>
              <a:ext uri="{FF2B5EF4-FFF2-40B4-BE49-F238E27FC236}">
                <a16:creationId xmlns:a16="http://schemas.microsoft.com/office/drawing/2014/main" id="{88F8E09F-D0C1-42E2-9C78-7F278A02E400}"/>
              </a:ext>
            </a:extLst>
          </p:cNvPr>
          <p:cNvGraphicFramePr>
            <a:graphicFrameLocks noChangeAspect="1"/>
          </p:cNvGraphicFramePr>
          <p:nvPr>
            <p:extLst>
              <p:ext uri="{D42A27DB-BD31-4B8C-83A1-F6EECF244321}">
                <p14:modId xmlns:p14="http://schemas.microsoft.com/office/powerpoint/2010/main" val="2055397912"/>
              </p:ext>
            </p:extLst>
          </p:nvPr>
        </p:nvGraphicFramePr>
        <p:xfrm>
          <a:off x="7860743" y="4874676"/>
          <a:ext cx="446087" cy="447675"/>
        </p:xfrm>
        <a:graphic>
          <a:graphicData uri="http://schemas.openxmlformats.org/presentationml/2006/ole">
            <mc:AlternateContent xmlns:mc="http://schemas.openxmlformats.org/markup-compatibility/2006">
              <mc:Choice xmlns:v="urn:schemas-microsoft-com:vml" Requires="v">
                <p:oleObj spid="_x0000_s165882" name="公式" r:id="rId13" imgW="164885" imgH="164885" progId="Equation.3">
                  <p:embed/>
                </p:oleObj>
              </mc:Choice>
              <mc:Fallback>
                <p:oleObj name="公式" r:id="rId13" imgW="164885" imgH="164885" progId="Equation.3">
                  <p:embed/>
                  <p:pic>
                    <p:nvPicPr>
                      <p:cNvPr id="105" name="Object 26">
                        <a:extLst>
                          <a:ext uri="{FF2B5EF4-FFF2-40B4-BE49-F238E27FC236}">
                            <a16:creationId xmlns:a16="http://schemas.microsoft.com/office/drawing/2014/main" id="{3E9A8230-33F6-4CC9-8091-FB4370E00B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0743" y="4874676"/>
                        <a:ext cx="4460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48" name="Line 36">
            <a:extLst>
              <a:ext uri="{FF2B5EF4-FFF2-40B4-BE49-F238E27FC236}">
                <a16:creationId xmlns:a16="http://schemas.microsoft.com/office/drawing/2014/main" id="{56BCA26E-CBA2-4F5D-9FA0-2E2F5A7C2B2C}"/>
              </a:ext>
            </a:extLst>
          </p:cNvPr>
          <p:cNvSpPr>
            <a:spLocks noChangeShapeType="1"/>
          </p:cNvSpPr>
          <p:nvPr/>
        </p:nvSpPr>
        <p:spPr bwMode="auto">
          <a:xfrm>
            <a:off x="8741835" y="4831288"/>
            <a:ext cx="599992" cy="266815"/>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49" name="Picture 2" descr="C:\My Documents\图画\力学家照片\伽利略\galileo.jpg">
            <a:extLst>
              <a:ext uri="{FF2B5EF4-FFF2-40B4-BE49-F238E27FC236}">
                <a16:creationId xmlns:a16="http://schemas.microsoft.com/office/drawing/2014/main" id="{B7C55C02-FF64-444E-B3C7-CA0DB66EF10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78685" y="3614935"/>
            <a:ext cx="6318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0" name="Group 40">
            <a:extLst>
              <a:ext uri="{FF2B5EF4-FFF2-40B4-BE49-F238E27FC236}">
                <a16:creationId xmlns:a16="http://schemas.microsoft.com/office/drawing/2014/main" id="{97A6C042-35F8-4924-8B68-D09025FFEEA7}"/>
              </a:ext>
            </a:extLst>
          </p:cNvPr>
          <p:cNvGrpSpPr>
            <a:grpSpLocks/>
          </p:cNvGrpSpPr>
          <p:nvPr/>
        </p:nvGrpSpPr>
        <p:grpSpPr bwMode="auto">
          <a:xfrm>
            <a:off x="9014101" y="3714384"/>
            <a:ext cx="571500" cy="593727"/>
            <a:chOff x="3360" y="1296"/>
            <a:chExt cx="480" cy="488"/>
          </a:xfrm>
        </p:grpSpPr>
        <p:sp>
          <p:nvSpPr>
            <p:cNvPr id="251" name="Oval 41">
              <a:extLst>
                <a:ext uri="{FF2B5EF4-FFF2-40B4-BE49-F238E27FC236}">
                  <a16:creationId xmlns:a16="http://schemas.microsoft.com/office/drawing/2014/main" id="{EF001DB3-437E-4186-92FE-B185F7404F1A}"/>
                </a:ext>
              </a:extLst>
            </p:cNvPr>
            <p:cNvSpPr>
              <a:spLocks noChangeArrowheads="1"/>
            </p:cNvSpPr>
            <p:nvPr/>
          </p:nvSpPr>
          <p:spPr bwMode="auto">
            <a:xfrm>
              <a:off x="3360" y="1296"/>
              <a:ext cx="480" cy="481"/>
            </a:xfrm>
            <a:prstGeom prst="ellipse">
              <a:avLst/>
            </a:prstGeom>
            <a:solidFill>
              <a:srgbClr val="F9FDF1"/>
            </a:solidFill>
            <a:ln w="19050">
              <a:solidFill>
                <a:srgbClr val="0000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2" name="Object 42">
              <a:extLst>
                <a:ext uri="{FF2B5EF4-FFF2-40B4-BE49-F238E27FC236}">
                  <a16:creationId xmlns:a16="http://schemas.microsoft.com/office/drawing/2014/main" id="{7F4586D1-D33C-45C4-93F8-F57A0D79CF9E}"/>
                </a:ext>
              </a:extLst>
            </p:cNvPr>
            <p:cNvGraphicFramePr>
              <a:graphicFrameLocks noChangeAspect="1"/>
            </p:cNvGraphicFramePr>
            <p:nvPr/>
          </p:nvGraphicFramePr>
          <p:xfrm>
            <a:off x="3540" y="1296"/>
            <a:ext cx="140" cy="120"/>
          </p:xfrm>
          <a:graphic>
            <a:graphicData uri="http://schemas.openxmlformats.org/presentationml/2006/ole">
              <mc:AlternateContent xmlns:mc="http://schemas.openxmlformats.org/markup-compatibility/2006">
                <mc:Choice xmlns:v="urn:schemas-microsoft-com:vml" Requires="v">
                  <p:oleObj spid="_x0000_s165883" name="Equation" r:id="rId16" imgW="266400" imgH="228600" progId="Equation.3">
                    <p:embed/>
                  </p:oleObj>
                </mc:Choice>
                <mc:Fallback>
                  <p:oleObj name="Equation" r:id="rId16" imgW="266400" imgH="228600" progId="Equation.3">
                    <p:embed/>
                    <p:pic>
                      <p:nvPicPr>
                        <p:cNvPr id="110" name="Object 42">
                          <a:extLst>
                            <a:ext uri="{FF2B5EF4-FFF2-40B4-BE49-F238E27FC236}">
                              <a16:creationId xmlns:a16="http://schemas.microsoft.com/office/drawing/2014/main" id="{39ED8A33-AA27-4C1D-AE7D-F93A9684D88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40" y="1296"/>
                          <a:ext cx="14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 name="Object 43">
              <a:extLst>
                <a:ext uri="{FF2B5EF4-FFF2-40B4-BE49-F238E27FC236}">
                  <a16:creationId xmlns:a16="http://schemas.microsoft.com/office/drawing/2014/main" id="{CAEEF747-2F19-424D-9358-E8BF7E53BA37}"/>
                </a:ext>
              </a:extLst>
            </p:cNvPr>
            <p:cNvGraphicFramePr>
              <a:graphicFrameLocks noChangeAspect="1"/>
            </p:cNvGraphicFramePr>
            <p:nvPr/>
          </p:nvGraphicFramePr>
          <p:xfrm>
            <a:off x="3760" y="1490"/>
            <a:ext cx="80" cy="127"/>
          </p:xfrm>
          <a:graphic>
            <a:graphicData uri="http://schemas.openxmlformats.org/presentationml/2006/ole">
              <mc:AlternateContent xmlns:mc="http://schemas.openxmlformats.org/markup-compatibility/2006">
                <mc:Choice xmlns:v="urn:schemas-microsoft-com:vml" Requires="v">
                  <p:oleObj spid="_x0000_s165884" name="Equation" r:id="rId18" imgW="152280" imgH="241200" progId="Equation.3">
                    <p:embed/>
                  </p:oleObj>
                </mc:Choice>
                <mc:Fallback>
                  <p:oleObj name="Equation" r:id="rId18" imgW="152280" imgH="241200" progId="Equation.3">
                    <p:embed/>
                    <p:pic>
                      <p:nvPicPr>
                        <p:cNvPr id="111" name="Object 43">
                          <a:extLst>
                            <a:ext uri="{FF2B5EF4-FFF2-40B4-BE49-F238E27FC236}">
                              <a16:creationId xmlns:a16="http://schemas.microsoft.com/office/drawing/2014/main" id="{E8677E06-4D97-4E6C-9DB8-B4DC01DFFDD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60" y="1490"/>
                          <a:ext cx="80"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 name="Object 44">
              <a:extLst>
                <a:ext uri="{FF2B5EF4-FFF2-40B4-BE49-F238E27FC236}">
                  <a16:creationId xmlns:a16="http://schemas.microsoft.com/office/drawing/2014/main" id="{32D1B7B6-D557-49FA-BC72-9DE4E31F8F49}"/>
                </a:ext>
              </a:extLst>
            </p:cNvPr>
            <p:cNvGraphicFramePr>
              <a:graphicFrameLocks noChangeAspect="1"/>
            </p:cNvGraphicFramePr>
            <p:nvPr/>
          </p:nvGraphicFramePr>
          <p:xfrm>
            <a:off x="3560" y="1657"/>
            <a:ext cx="87" cy="127"/>
          </p:xfrm>
          <a:graphic>
            <a:graphicData uri="http://schemas.openxmlformats.org/presentationml/2006/ole">
              <mc:AlternateContent xmlns:mc="http://schemas.openxmlformats.org/markup-compatibility/2006">
                <mc:Choice xmlns:v="urn:schemas-microsoft-com:vml" Requires="v">
                  <p:oleObj spid="_x0000_s165885" name="Equation" r:id="rId20" imgW="164880" imgH="241200" progId="Equation.3">
                    <p:embed/>
                  </p:oleObj>
                </mc:Choice>
                <mc:Fallback>
                  <p:oleObj name="Equation" r:id="rId20" imgW="164880" imgH="241200" progId="Equation.3">
                    <p:embed/>
                    <p:pic>
                      <p:nvPicPr>
                        <p:cNvPr id="112" name="Object 44">
                          <a:extLst>
                            <a:ext uri="{FF2B5EF4-FFF2-40B4-BE49-F238E27FC236}">
                              <a16:creationId xmlns:a16="http://schemas.microsoft.com/office/drawing/2014/main" id="{A62D38D2-9D9E-4363-8454-7401C88B5C6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60" y="1657"/>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 name="Object 45">
              <a:extLst>
                <a:ext uri="{FF2B5EF4-FFF2-40B4-BE49-F238E27FC236}">
                  <a16:creationId xmlns:a16="http://schemas.microsoft.com/office/drawing/2014/main" id="{2E3E8E45-32EC-46C9-921E-9837EA3A17C5}"/>
                </a:ext>
              </a:extLst>
            </p:cNvPr>
            <p:cNvGraphicFramePr>
              <a:graphicFrameLocks noChangeAspect="1"/>
            </p:cNvGraphicFramePr>
            <p:nvPr/>
          </p:nvGraphicFramePr>
          <p:xfrm>
            <a:off x="3360" y="1490"/>
            <a:ext cx="87" cy="127"/>
          </p:xfrm>
          <a:graphic>
            <a:graphicData uri="http://schemas.openxmlformats.org/presentationml/2006/ole">
              <mc:AlternateContent xmlns:mc="http://schemas.openxmlformats.org/markup-compatibility/2006">
                <mc:Choice xmlns:v="urn:schemas-microsoft-com:vml" Requires="v">
                  <p:oleObj spid="_x0000_s165886" name="Equation" r:id="rId22" imgW="164880" imgH="241200" progId="Equation.3">
                    <p:embed/>
                  </p:oleObj>
                </mc:Choice>
                <mc:Fallback>
                  <p:oleObj name="Equation" r:id="rId22" imgW="164880" imgH="241200" progId="Equation.3">
                    <p:embed/>
                    <p:pic>
                      <p:nvPicPr>
                        <p:cNvPr id="113" name="Object 45">
                          <a:extLst>
                            <a:ext uri="{FF2B5EF4-FFF2-40B4-BE49-F238E27FC236}">
                              <a16:creationId xmlns:a16="http://schemas.microsoft.com/office/drawing/2014/main" id="{2023EA80-81C7-41E0-A012-D59259B73AB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0" y="1490"/>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 name="Oval 46">
              <a:extLst>
                <a:ext uri="{FF2B5EF4-FFF2-40B4-BE49-F238E27FC236}">
                  <a16:creationId xmlns:a16="http://schemas.microsoft.com/office/drawing/2014/main" id="{C25A12FA-6CF8-445B-BF86-55041B10BC46}"/>
                </a:ext>
              </a:extLst>
            </p:cNvPr>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7" name="Oval 47">
              <a:extLst>
                <a:ext uri="{FF2B5EF4-FFF2-40B4-BE49-F238E27FC236}">
                  <a16:creationId xmlns:a16="http://schemas.microsoft.com/office/drawing/2014/main" id="{51EBF046-F4AA-48B0-9AF4-8A97B0FA1E82}"/>
                </a:ext>
              </a:extLst>
            </p:cNvPr>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8" name="Oval 48">
              <a:extLst>
                <a:ext uri="{FF2B5EF4-FFF2-40B4-BE49-F238E27FC236}">
                  <a16:creationId xmlns:a16="http://schemas.microsoft.com/office/drawing/2014/main" id="{C31FE56F-5C27-43A1-926D-D8B279ED5795}"/>
                </a:ext>
              </a:extLst>
            </p:cNvPr>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9" name="Oval 49">
              <a:extLst>
                <a:ext uri="{FF2B5EF4-FFF2-40B4-BE49-F238E27FC236}">
                  <a16:creationId xmlns:a16="http://schemas.microsoft.com/office/drawing/2014/main" id="{C5E1EBB2-A066-4353-855C-706B1A81D051}"/>
                </a:ext>
              </a:extLst>
            </p:cNvPr>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0" name="Oval 50">
              <a:extLst>
                <a:ext uri="{FF2B5EF4-FFF2-40B4-BE49-F238E27FC236}">
                  <a16:creationId xmlns:a16="http://schemas.microsoft.com/office/drawing/2014/main" id="{B0FB396F-9B84-4DA4-A151-D81A4533D1C8}"/>
                </a:ext>
              </a:extLst>
            </p:cNvPr>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1" name="Oval 51">
              <a:extLst>
                <a:ext uri="{FF2B5EF4-FFF2-40B4-BE49-F238E27FC236}">
                  <a16:creationId xmlns:a16="http://schemas.microsoft.com/office/drawing/2014/main" id="{47A79F2A-6516-4DFA-8722-BD58998D1A36}"/>
                </a:ext>
              </a:extLst>
            </p:cNvPr>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2" name="Oval 52">
              <a:extLst>
                <a:ext uri="{FF2B5EF4-FFF2-40B4-BE49-F238E27FC236}">
                  <a16:creationId xmlns:a16="http://schemas.microsoft.com/office/drawing/2014/main" id="{6AB3B62C-D8FE-4D43-BDF9-F7AF525B8485}"/>
                </a:ext>
              </a:extLst>
            </p:cNvPr>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3" name="Oval 53">
              <a:extLst>
                <a:ext uri="{FF2B5EF4-FFF2-40B4-BE49-F238E27FC236}">
                  <a16:creationId xmlns:a16="http://schemas.microsoft.com/office/drawing/2014/main" id="{EAB9D54D-C306-4EF0-BE65-7729A54748E8}"/>
                </a:ext>
              </a:extLst>
            </p:cNvPr>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4" name="Line 54">
              <a:extLst>
                <a:ext uri="{FF2B5EF4-FFF2-40B4-BE49-F238E27FC236}">
                  <a16:creationId xmlns:a16="http://schemas.microsoft.com/office/drawing/2014/main" id="{C8BFDE5D-E29D-47E4-93A6-E2E7A0D7E9C8}"/>
                </a:ext>
              </a:extLst>
            </p:cNvPr>
            <p:cNvSpPr>
              <a:spLocks noChangeShapeType="1"/>
            </p:cNvSpPr>
            <p:nvPr/>
          </p:nvSpPr>
          <p:spPr bwMode="auto">
            <a:xfrm flipV="1">
              <a:off x="3582" y="1508"/>
              <a:ext cx="202" cy="9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65" name="Object 22">
            <a:extLst>
              <a:ext uri="{FF2B5EF4-FFF2-40B4-BE49-F238E27FC236}">
                <a16:creationId xmlns:a16="http://schemas.microsoft.com/office/drawing/2014/main" id="{919FDD74-782B-43B3-8138-8711C564DECA}"/>
              </a:ext>
            </a:extLst>
          </p:cNvPr>
          <p:cNvGraphicFramePr>
            <a:graphicFrameLocks noChangeAspect="1"/>
          </p:cNvGraphicFramePr>
          <p:nvPr>
            <p:extLst>
              <p:ext uri="{D42A27DB-BD31-4B8C-83A1-F6EECF244321}">
                <p14:modId xmlns:p14="http://schemas.microsoft.com/office/powerpoint/2010/main" val="1563896638"/>
              </p:ext>
            </p:extLst>
          </p:nvPr>
        </p:nvGraphicFramePr>
        <p:xfrm>
          <a:off x="9484796" y="3332238"/>
          <a:ext cx="344487" cy="481013"/>
        </p:xfrm>
        <a:graphic>
          <a:graphicData uri="http://schemas.openxmlformats.org/presentationml/2006/ole">
            <mc:AlternateContent xmlns:mc="http://schemas.openxmlformats.org/markup-compatibility/2006">
              <mc:Choice xmlns:v="urn:schemas-microsoft-com:vml" Requires="v">
                <p:oleObj spid="_x0000_s165887" name="公式" r:id="rId24" imgW="126720" imgH="177480" progId="Equation.3">
                  <p:embed/>
                </p:oleObj>
              </mc:Choice>
              <mc:Fallback>
                <p:oleObj name="公式" r:id="rId24" imgW="126720" imgH="177480" progId="Equation.3">
                  <p:embed/>
                  <p:pic>
                    <p:nvPicPr>
                      <p:cNvPr id="123" name="Object 22">
                        <a:extLst>
                          <a:ext uri="{FF2B5EF4-FFF2-40B4-BE49-F238E27FC236}">
                            <a16:creationId xmlns:a16="http://schemas.microsoft.com/office/drawing/2014/main" id="{01F180BC-15E5-4FB7-8BDF-2188FE04F33B}"/>
                          </a:ext>
                        </a:extLst>
                      </p:cNvPr>
                      <p:cNvPicPr>
                        <a:picLocks noChangeAspect="1" noChangeArrowheads="1"/>
                      </p:cNvPicPr>
                      <p:nvPr/>
                    </p:nvPicPr>
                    <p:blipFill>
                      <a:blip r:embed="rId25"/>
                      <a:srcRect/>
                      <a:stretch>
                        <a:fillRect/>
                      </a:stretch>
                    </p:blipFill>
                    <p:spPr bwMode="auto">
                      <a:xfrm>
                        <a:off x="9484796" y="3332238"/>
                        <a:ext cx="3444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66" name="Oval 24">
            <a:extLst>
              <a:ext uri="{FF2B5EF4-FFF2-40B4-BE49-F238E27FC236}">
                <a16:creationId xmlns:a16="http://schemas.microsoft.com/office/drawing/2014/main" id="{2CE94A06-66F1-4433-9A2A-BBDF221FD81C}"/>
              </a:ext>
            </a:extLst>
          </p:cNvPr>
          <p:cNvSpPr>
            <a:spLocks noChangeAspect="1" noChangeArrowheads="1"/>
          </p:cNvSpPr>
          <p:nvPr/>
        </p:nvSpPr>
        <p:spPr bwMode="auto">
          <a:xfrm>
            <a:off x="10123473" y="4982058"/>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aphicFrame>
        <p:nvGraphicFramePr>
          <p:cNvPr id="267" name="Object 37">
            <a:extLst>
              <a:ext uri="{FF2B5EF4-FFF2-40B4-BE49-F238E27FC236}">
                <a16:creationId xmlns:a16="http://schemas.microsoft.com/office/drawing/2014/main" id="{EF309A69-8FCD-45A2-9580-1E03338F8F26}"/>
              </a:ext>
            </a:extLst>
          </p:cNvPr>
          <p:cNvGraphicFramePr>
            <a:graphicFrameLocks noChangeAspect="1"/>
          </p:cNvGraphicFramePr>
          <p:nvPr>
            <p:extLst>
              <p:ext uri="{D42A27DB-BD31-4B8C-83A1-F6EECF244321}">
                <p14:modId xmlns:p14="http://schemas.microsoft.com/office/powerpoint/2010/main" val="3352549292"/>
              </p:ext>
            </p:extLst>
          </p:nvPr>
        </p:nvGraphicFramePr>
        <p:xfrm>
          <a:off x="10023127" y="5347535"/>
          <a:ext cx="549275" cy="447675"/>
        </p:xfrm>
        <a:graphic>
          <a:graphicData uri="http://schemas.openxmlformats.org/presentationml/2006/ole">
            <mc:AlternateContent xmlns:mc="http://schemas.openxmlformats.org/markup-compatibility/2006">
              <mc:Choice xmlns:v="urn:schemas-microsoft-com:vml" Requires="v">
                <p:oleObj spid="_x0000_s241664" name="公式" r:id="rId26" imgW="203040" imgH="164880" progId="Equation.3">
                  <p:embed/>
                </p:oleObj>
              </mc:Choice>
              <mc:Fallback>
                <p:oleObj name="公式" r:id="rId26" imgW="203040" imgH="164880" progId="Equation.3">
                  <p:embed/>
                  <p:pic>
                    <p:nvPicPr>
                      <p:cNvPr id="125" name="Object 37">
                        <a:extLst>
                          <a:ext uri="{FF2B5EF4-FFF2-40B4-BE49-F238E27FC236}">
                            <a16:creationId xmlns:a16="http://schemas.microsoft.com/office/drawing/2014/main" id="{F3F9F4A4-CB84-4FBB-9834-2D57115DDEF3}"/>
                          </a:ext>
                        </a:extLst>
                      </p:cNvPr>
                      <p:cNvPicPr>
                        <a:picLocks noChangeAspect="1" noChangeArrowheads="1"/>
                      </p:cNvPicPr>
                      <p:nvPr/>
                    </p:nvPicPr>
                    <p:blipFill>
                      <a:blip r:embed="rId27"/>
                      <a:srcRect/>
                      <a:stretch>
                        <a:fillRect/>
                      </a:stretch>
                    </p:blipFill>
                    <p:spPr bwMode="auto">
                      <a:xfrm>
                        <a:off x="10023127" y="5347535"/>
                        <a:ext cx="549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68" name="Line 25">
            <a:extLst>
              <a:ext uri="{FF2B5EF4-FFF2-40B4-BE49-F238E27FC236}">
                <a16:creationId xmlns:a16="http://schemas.microsoft.com/office/drawing/2014/main" id="{0059E48C-B5D9-4B21-8030-6A04A626F72A}"/>
              </a:ext>
            </a:extLst>
          </p:cNvPr>
          <p:cNvSpPr>
            <a:spLocks noChangeShapeType="1"/>
          </p:cNvSpPr>
          <p:nvPr/>
        </p:nvSpPr>
        <p:spPr bwMode="auto">
          <a:xfrm flipV="1">
            <a:off x="7088882" y="5105606"/>
            <a:ext cx="3133783" cy="917393"/>
          </a:xfrm>
          <a:prstGeom prst="line">
            <a:avLst/>
          </a:prstGeom>
          <a:noFill/>
          <a:ln w="38100">
            <a:solidFill>
              <a:srgbClr val="9900FF"/>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9" name="Object 26">
            <a:extLst>
              <a:ext uri="{FF2B5EF4-FFF2-40B4-BE49-F238E27FC236}">
                <a16:creationId xmlns:a16="http://schemas.microsoft.com/office/drawing/2014/main" id="{F53D7FFE-0BDC-4B01-A2E0-AB736DC614DF}"/>
              </a:ext>
            </a:extLst>
          </p:cNvPr>
          <p:cNvGraphicFramePr>
            <a:graphicFrameLocks noChangeAspect="1"/>
          </p:cNvGraphicFramePr>
          <p:nvPr>
            <p:extLst>
              <p:ext uri="{D42A27DB-BD31-4B8C-83A1-F6EECF244321}">
                <p14:modId xmlns:p14="http://schemas.microsoft.com/office/powerpoint/2010/main" val="1976037698"/>
              </p:ext>
            </p:extLst>
          </p:nvPr>
        </p:nvGraphicFramePr>
        <p:xfrm>
          <a:off x="8882382" y="5619677"/>
          <a:ext cx="479425" cy="447675"/>
        </p:xfrm>
        <a:graphic>
          <a:graphicData uri="http://schemas.openxmlformats.org/presentationml/2006/ole">
            <mc:AlternateContent xmlns:mc="http://schemas.openxmlformats.org/markup-compatibility/2006">
              <mc:Choice xmlns:v="urn:schemas-microsoft-com:vml" Requires="v">
                <p:oleObj spid="_x0000_s241665" name="公式" r:id="rId28" imgW="177480" imgH="164880" progId="Equation.3">
                  <p:embed/>
                </p:oleObj>
              </mc:Choice>
              <mc:Fallback>
                <p:oleObj name="公式" r:id="rId28" imgW="177480" imgH="164880" progId="Equation.3">
                  <p:embed/>
                  <p:pic>
                    <p:nvPicPr>
                      <p:cNvPr id="127" name="Object 26">
                        <a:extLst>
                          <a:ext uri="{FF2B5EF4-FFF2-40B4-BE49-F238E27FC236}">
                            <a16:creationId xmlns:a16="http://schemas.microsoft.com/office/drawing/2014/main" id="{EB547C42-254D-4EED-8572-09C870582693}"/>
                          </a:ext>
                        </a:extLst>
                      </p:cNvPr>
                      <p:cNvPicPr>
                        <a:picLocks noChangeAspect="1" noChangeArrowheads="1"/>
                      </p:cNvPicPr>
                      <p:nvPr/>
                    </p:nvPicPr>
                    <p:blipFill>
                      <a:blip r:embed="rId29"/>
                      <a:srcRect/>
                      <a:stretch>
                        <a:fillRect/>
                      </a:stretch>
                    </p:blipFill>
                    <p:spPr bwMode="auto">
                      <a:xfrm>
                        <a:off x="8882382" y="5619677"/>
                        <a:ext cx="4794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70" name="Line 36">
            <a:extLst>
              <a:ext uri="{FF2B5EF4-FFF2-40B4-BE49-F238E27FC236}">
                <a16:creationId xmlns:a16="http://schemas.microsoft.com/office/drawing/2014/main" id="{D1243669-5502-4ED0-BF8B-0641EAF90420}"/>
              </a:ext>
            </a:extLst>
          </p:cNvPr>
          <p:cNvSpPr>
            <a:spLocks noChangeShapeType="1"/>
          </p:cNvSpPr>
          <p:nvPr/>
        </p:nvSpPr>
        <p:spPr bwMode="auto">
          <a:xfrm>
            <a:off x="10276517" y="5103562"/>
            <a:ext cx="591771" cy="1618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71" name="Picture 2" descr="C:\My Documents\图画\力学家照片\牛顿\Newton_3.jpg">
            <a:extLst>
              <a:ext uri="{FF2B5EF4-FFF2-40B4-BE49-F238E27FC236}">
                <a16:creationId xmlns:a16="http://schemas.microsoft.com/office/drawing/2014/main" id="{97BA9260-0FD2-407A-A197-77DE257B6123}"/>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962953" y="4075409"/>
            <a:ext cx="571056" cy="76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2" name="Group 40">
            <a:extLst>
              <a:ext uri="{FF2B5EF4-FFF2-40B4-BE49-F238E27FC236}">
                <a16:creationId xmlns:a16="http://schemas.microsoft.com/office/drawing/2014/main" id="{570200A3-1A78-4B3E-A075-BFE1B525D6F3}"/>
              </a:ext>
            </a:extLst>
          </p:cNvPr>
          <p:cNvGrpSpPr>
            <a:grpSpLocks/>
          </p:cNvGrpSpPr>
          <p:nvPr/>
        </p:nvGrpSpPr>
        <p:grpSpPr bwMode="auto">
          <a:xfrm>
            <a:off x="10532781" y="4190023"/>
            <a:ext cx="571500" cy="593727"/>
            <a:chOff x="3360" y="1296"/>
            <a:chExt cx="480" cy="488"/>
          </a:xfrm>
        </p:grpSpPr>
        <p:sp>
          <p:nvSpPr>
            <p:cNvPr id="273" name="Oval 41">
              <a:extLst>
                <a:ext uri="{FF2B5EF4-FFF2-40B4-BE49-F238E27FC236}">
                  <a16:creationId xmlns:a16="http://schemas.microsoft.com/office/drawing/2014/main" id="{B515067E-E7A3-454A-AB84-080E6AF3A0CA}"/>
                </a:ext>
              </a:extLst>
            </p:cNvPr>
            <p:cNvSpPr>
              <a:spLocks noChangeArrowheads="1"/>
            </p:cNvSpPr>
            <p:nvPr/>
          </p:nvSpPr>
          <p:spPr bwMode="auto">
            <a:xfrm>
              <a:off x="3360" y="1296"/>
              <a:ext cx="480" cy="481"/>
            </a:xfrm>
            <a:prstGeom prst="ellipse">
              <a:avLst/>
            </a:prstGeom>
            <a:solidFill>
              <a:srgbClr val="F9FDF1"/>
            </a:solidFill>
            <a:ln w="19050">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4" name="Object 42">
              <a:extLst>
                <a:ext uri="{FF2B5EF4-FFF2-40B4-BE49-F238E27FC236}">
                  <a16:creationId xmlns:a16="http://schemas.microsoft.com/office/drawing/2014/main" id="{786A35D0-813F-4EF4-BD23-15271DF4054F}"/>
                </a:ext>
              </a:extLst>
            </p:cNvPr>
            <p:cNvGraphicFramePr>
              <a:graphicFrameLocks noChangeAspect="1"/>
            </p:cNvGraphicFramePr>
            <p:nvPr/>
          </p:nvGraphicFramePr>
          <p:xfrm>
            <a:off x="3540" y="1296"/>
            <a:ext cx="140" cy="120"/>
          </p:xfrm>
          <a:graphic>
            <a:graphicData uri="http://schemas.openxmlformats.org/presentationml/2006/ole">
              <mc:AlternateContent xmlns:mc="http://schemas.openxmlformats.org/markup-compatibility/2006">
                <mc:Choice xmlns:v="urn:schemas-microsoft-com:vml" Requires="v">
                  <p:oleObj spid="_x0000_s241666" name="Equation" r:id="rId31" imgW="266400" imgH="228600" progId="Equation.3">
                    <p:embed/>
                  </p:oleObj>
                </mc:Choice>
                <mc:Fallback>
                  <p:oleObj name="Equation" r:id="rId31" imgW="266400" imgH="228600" progId="Equation.3">
                    <p:embed/>
                    <p:pic>
                      <p:nvPicPr>
                        <p:cNvPr id="132" name="Object 42">
                          <a:extLst>
                            <a:ext uri="{FF2B5EF4-FFF2-40B4-BE49-F238E27FC236}">
                              <a16:creationId xmlns:a16="http://schemas.microsoft.com/office/drawing/2014/main" id="{B2AED517-F6E6-455B-B31F-D87171F76F7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40" y="1296"/>
                          <a:ext cx="14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 name="Object 43">
              <a:extLst>
                <a:ext uri="{FF2B5EF4-FFF2-40B4-BE49-F238E27FC236}">
                  <a16:creationId xmlns:a16="http://schemas.microsoft.com/office/drawing/2014/main" id="{8EF55057-B83A-4D32-A8EF-C2259AA1FB24}"/>
                </a:ext>
              </a:extLst>
            </p:cNvPr>
            <p:cNvGraphicFramePr>
              <a:graphicFrameLocks noChangeAspect="1"/>
            </p:cNvGraphicFramePr>
            <p:nvPr/>
          </p:nvGraphicFramePr>
          <p:xfrm>
            <a:off x="3760" y="1490"/>
            <a:ext cx="80" cy="127"/>
          </p:xfrm>
          <a:graphic>
            <a:graphicData uri="http://schemas.openxmlformats.org/presentationml/2006/ole">
              <mc:AlternateContent xmlns:mc="http://schemas.openxmlformats.org/markup-compatibility/2006">
                <mc:Choice xmlns:v="urn:schemas-microsoft-com:vml" Requires="v">
                  <p:oleObj spid="_x0000_s241667" name="Equation" r:id="rId32" imgW="152280" imgH="241200" progId="Equation.3">
                    <p:embed/>
                  </p:oleObj>
                </mc:Choice>
                <mc:Fallback>
                  <p:oleObj name="Equation" r:id="rId32" imgW="152280" imgH="241200" progId="Equation.3">
                    <p:embed/>
                    <p:pic>
                      <p:nvPicPr>
                        <p:cNvPr id="133" name="Object 43">
                          <a:extLst>
                            <a:ext uri="{FF2B5EF4-FFF2-40B4-BE49-F238E27FC236}">
                              <a16:creationId xmlns:a16="http://schemas.microsoft.com/office/drawing/2014/main" id="{DB899407-508F-450E-B43D-10A9E3E876E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60" y="1490"/>
                          <a:ext cx="80"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 name="Object 44">
              <a:extLst>
                <a:ext uri="{FF2B5EF4-FFF2-40B4-BE49-F238E27FC236}">
                  <a16:creationId xmlns:a16="http://schemas.microsoft.com/office/drawing/2014/main" id="{D7357BDD-876F-4C14-9F37-487EAC4CC525}"/>
                </a:ext>
              </a:extLst>
            </p:cNvPr>
            <p:cNvGraphicFramePr>
              <a:graphicFrameLocks noChangeAspect="1"/>
            </p:cNvGraphicFramePr>
            <p:nvPr/>
          </p:nvGraphicFramePr>
          <p:xfrm>
            <a:off x="3560" y="1657"/>
            <a:ext cx="87" cy="127"/>
          </p:xfrm>
          <a:graphic>
            <a:graphicData uri="http://schemas.openxmlformats.org/presentationml/2006/ole">
              <mc:AlternateContent xmlns:mc="http://schemas.openxmlformats.org/markup-compatibility/2006">
                <mc:Choice xmlns:v="urn:schemas-microsoft-com:vml" Requires="v">
                  <p:oleObj spid="_x0000_s241668" name="Equation" r:id="rId33" imgW="164880" imgH="241200" progId="Equation.3">
                    <p:embed/>
                  </p:oleObj>
                </mc:Choice>
                <mc:Fallback>
                  <p:oleObj name="Equation" r:id="rId33" imgW="164880" imgH="241200" progId="Equation.3">
                    <p:embed/>
                    <p:pic>
                      <p:nvPicPr>
                        <p:cNvPr id="134" name="Object 44">
                          <a:extLst>
                            <a:ext uri="{FF2B5EF4-FFF2-40B4-BE49-F238E27FC236}">
                              <a16:creationId xmlns:a16="http://schemas.microsoft.com/office/drawing/2014/main" id="{979E0B86-1888-47A9-B226-35BC764CEF0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60" y="1657"/>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 name="Object 45">
              <a:extLst>
                <a:ext uri="{FF2B5EF4-FFF2-40B4-BE49-F238E27FC236}">
                  <a16:creationId xmlns:a16="http://schemas.microsoft.com/office/drawing/2014/main" id="{482D149B-39AC-4240-A213-0BA12B641398}"/>
                </a:ext>
              </a:extLst>
            </p:cNvPr>
            <p:cNvGraphicFramePr>
              <a:graphicFrameLocks noChangeAspect="1"/>
            </p:cNvGraphicFramePr>
            <p:nvPr/>
          </p:nvGraphicFramePr>
          <p:xfrm>
            <a:off x="3360" y="1490"/>
            <a:ext cx="87" cy="127"/>
          </p:xfrm>
          <a:graphic>
            <a:graphicData uri="http://schemas.openxmlformats.org/presentationml/2006/ole">
              <mc:AlternateContent xmlns:mc="http://schemas.openxmlformats.org/markup-compatibility/2006">
                <mc:Choice xmlns:v="urn:schemas-microsoft-com:vml" Requires="v">
                  <p:oleObj spid="_x0000_s241669" name="Equation" r:id="rId34" imgW="164880" imgH="241200" progId="Equation.3">
                    <p:embed/>
                  </p:oleObj>
                </mc:Choice>
                <mc:Fallback>
                  <p:oleObj name="Equation" r:id="rId34" imgW="164880" imgH="241200" progId="Equation.3">
                    <p:embed/>
                    <p:pic>
                      <p:nvPicPr>
                        <p:cNvPr id="135" name="Object 45">
                          <a:extLst>
                            <a:ext uri="{FF2B5EF4-FFF2-40B4-BE49-F238E27FC236}">
                              <a16:creationId xmlns:a16="http://schemas.microsoft.com/office/drawing/2014/main" id="{D892E79E-45C4-428F-8477-4EEC9E54052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0" y="1490"/>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 name="Oval 46">
              <a:extLst>
                <a:ext uri="{FF2B5EF4-FFF2-40B4-BE49-F238E27FC236}">
                  <a16:creationId xmlns:a16="http://schemas.microsoft.com/office/drawing/2014/main" id="{DE229A24-0AC3-4ECF-A001-3ADCE942CD8F}"/>
                </a:ext>
              </a:extLst>
            </p:cNvPr>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9" name="Oval 47">
              <a:extLst>
                <a:ext uri="{FF2B5EF4-FFF2-40B4-BE49-F238E27FC236}">
                  <a16:creationId xmlns:a16="http://schemas.microsoft.com/office/drawing/2014/main" id="{85BF3C4F-5DE3-430C-A185-40C652EDE259}"/>
                </a:ext>
              </a:extLst>
            </p:cNvPr>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0" name="Oval 48">
              <a:extLst>
                <a:ext uri="{FF2B5EF4-FFF2-40B4-BE49-F238E27FC236}">
                  <a16:creationId xmlns:a16="http://schemas.microsoft.com/office/drawing/2014/main" id="{1CE33997-6C89-4A47-B226-3E46D31CFB7B}"/>
                </a:ext>
              </a:extLst>
            </p:cNvPr>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1" name="Oval 49">
              <a:extLst>
                <a:ext uri="{FF2B5EF4-FFF2-40B4-BE49-F238E27FC236}">
                  <a16:creationId xmlns:a16="http://schemas.microsoft.com/office/drawing/2014/main" id="{CBDD0B5D-4818-4E02-9AA0-8BDF6670F745}"/>
                </a:ext>
              </a:extLst>
            </p:cNvPr>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2" name="Oval 50">
              <a:extLst>
                <a:ext uri="{FF2B5EF4-FFF2-40B4-BE49-F238E27FC236}">
                  <a16:creationId xmlns:a16="http://schemas.microsoft.com/office/drawing/2014/main" id="{E1CB181A-D822-4B49-B544-16686626C28B}"/>
                </a:ext>
              </a:extLst>
            </p:cNvPr>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3" name="Oval 51">
              <a:extLst>
                <a:ext uri="{FF2B5EF4-FFF2-40B4-BE49-F238E27FC236}">
                  <a16:creationId xmlns:a16="http://schemas.microsoft.com/office/drawing/2014/main" id="{C7C601BA-DE06-441F-842C-CC002C85AADB}"/>
                </a:ext>
              </a:extLst>
            </p:cNvPr>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4" name="Oval 52">
              <a:extLst>
                <a:ext uri="{FF2B5EF4-FFF2-40B4-BE49-F238E27FC236}">
                  <a16:creationId xmlns:a16="http://schemas.microsoft.com/office/drawing/2014/main" id="{FA7227F7-47D3-4158-AD75-BEA6F7958440}"/>
                </a:ext>
              </a:extLst>
            </p:cNvPr>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5" name="Oval 53">
              <a:extLst>
                <a:ext uri="{FF2B5EF4-FFF2-40B4-BE49-F238E27FC236}">
                  <a16:creationId xmlns:a16="http://schemas.microsoft.com/office/drawing/2014/main" id="{A13C97A6-C7F3-4BFC-859D-8F11FF53667C}"/>
                </a:ext>
              </a:extLst>
            </p:cNvPr>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 name="Line 54">
              <a:extLst>
                <a:ext uri="{FF2B5EF4-FFF2-40B4-BE49-F238E27FC236}">
                  <a16:creationId xmlns:a16="http://schemas.microsoft.com/office/drawing/2014/main" id="{9DA56E21-D012-4F0F-8982-4DD737E55BE1}"/>
                </a:ext>
              </a:extLst>
            </p:cNvPr>
            <p:cNvSpPr>
              <a:spLocks noChangeShapeType="1"/>
            </p:cNvSpPr>
            <p:nvPr/>
          </p:nvSpPr>
          <p:spPr bwMode="auto">
            <a:xfrm flipH="1">
              <a:off x="3509" y="1533"/>
              <a:ext cx="96" cy="157"/>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87" name="Object 22">
            <a:extLst>
              <a:ext uri="{FF2B5EF4-FFF2-40B4-BE49-F238E27FC236}">
                <a16:creationId xmlns:a16="http://schemas.microsoft.com/office/drawing/2014/main" id="{3DF8FEDA-22CF-42E2-A8BE-50870C58EA66}"/>
              </a:ext>
            </a:extLst>
          </p:cNvPr>
          <p:cNvGraphicFramePr>
            <a:graphicFrameLocks noChangeAspect="1"/>
          </p:cNvGraphicFramePr>
          <p:nvPr>
            <p:extLst>
              <p:ext uri="{D42A27DB-BD31-4B8C-83A1-F6EECF244321}">
                <p14:modId xmlns:p14="http://schemas.microsoft.com/office/powerpoint/2010/main" val="2080703104"/>
              </p:ext>
            </p:extLst>
          </p:nvPr>
        </p:nvGraphicFramePr>
        <p:xfrm>
          <a:off x="11003473" y="3772096"/>
          <a:ext cx="414338" cy="481013"/>
        </p:xfrm>
        <a:graphic>
          <a:graphicData uri="http://schemas.openxmlformats.org/presentationml/2006/ole">
            <mc:AlternateContent xmlns:mc="http://schemas.openxmlformats.org/markup-compatibility/2006">
              <mc:Choice xmlns:v="urn:schemas-microsoft-com:vml" Requires="v">
                <p:oleObj spid="_x0000_s241670" name="公式" r:id="rId35" imgW="152280" imgH="177480" progId="Equation.3">
                  <p:embed/>
                </p:oleObj>
              </mc:Choice>
              <mc:Fallback>
                <p:oleObj name="公式" r:id="rId35" imgW="152280" imgH="177480" progId="Equation.3">
                  <p:embed/>
                  <p:pic>
                    <p:nvPicPr>
                      <p:cNvPr id="145" name="Object 22">
                        <a:extLst>
                          <a:ext uri="{FF2B5EF4-FFF2-40B4-BE49-F238E27FC236}">
                            <a16:creationId xmlns:a16="http://schemas.microsoft.com/office/drawing/2014/main" id="{7C7B96DD-B610-4BA8-8383-9BE768E03C37}"/>
                          </a:ext>
                        </a:extLst>
                      </p:cNvPr>
                      <p:cNvPicPr>
                        <a:picLocks noChangeAspect="1" noChangeArrowheads="1"/>
                      </p:cNvPicPr>
                      <p:nvPr/>
                    </p:nvPicPr>
                    <p:blipFill>
                      <a:blip r:embed="rId36"/>
                      <a:srcRect/>
                      <a:stretch>
                        <a:fillRect/>
                      </a:stretch>
                    </p:blipFill>
                    <p:spPr bwMode="auto">
                      <a:xfrm>
                        <a:off x="11003473" y="3772096"/>
                        <a:ext cx="414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88" name="矩形 287">
            <a:extLst>
              <a:ext uri="{FF2B5EF4-FFF2-40B4-BE49-F238E27FC236}">
                <a16:creationId xmlns:a16="http://schemas.microsoft.com/office/drawing/2014/main" id="{D4236F9A-4B8F-4708-83F2-9F597B87404C}"/>
              </a:ext>
            </a:extLst>
          </p:cNvPr>
          <p:cNvSpPr/>
          <p:nvPr/>
        </p:nvSpPr>
        <p:spPr>
          <a:xfrm>
            <a:off x="776541" y="2539198"/>
            <a:ext cx="5985322" cy="2246769"/>
          </a:xfrm>
          <a:prstGeom prst="rect">
            <a:avLst/>
          </a:prstGeom>
        </p:spPr>
        <p:txBody>
          <a:bodyPr wrap="square">
            <a:spAutoFit/>
          </a:bodyPr>
          <a:lstStyle/>
          <a:p>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在经典力学中，可以指派一个观察者跟随一个粒子一道运动，并随时记录下粒子的位置矢量和到达时间，从而得到粒子的位置矢量是时间的函数，即运动方程。</a:t>
            </a:r>
            <a:endParaRPr lang="zh-CN" altLang="en-US" sz="2800" dirty="0">
              <a:solidFill>
                <a:srgbClr val="3333FF"/>
              </a:solidFill>
            </a:endParaRPr>
          </a:p>
        </p:txBody>
      </p:sp>
      <p:sp>
        <p:nvSpPr>
          <p:cNvPr id="289" name="矩形 288">
            <a:extLst>
              <a:ext uri="{FF2B5EF4-FFF2-40B4-BE49-F238E27FC236}">
                <a16:creationId xmlns:a16="http://schemas.microsoft.com/office/drawing/2014/main" id="{558F5176-3225-45C5-A9BD-B2E2110CA8DB}"/>
              </a:ext>
            </a:extLst>
          </p:cNvPr>
          <p:cNvSpPr/>
          <p:nvPr/>
        </p:nvSpPr>
        <p:spPr>
          <a:xfrm>
            <a:off x="988954" y="5830716"/>
            <a:ext cx="4588376" cy="954107"/>
          </a:xfrm>
          <a:prstGeom prst="rect">
            <a:avLst/>
          </a:prstGeom>
        </p:spPr>
        <p:txBody>
          <a:bodyPr wrap="squar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通过消去运动方程中的时间参数，即可得到轨道方程。</a:t>
            </a:r>
            <a:endParaRPr lang="zh-CN" altLang="en-US" sz="2800" b="1" dirty="0">
              <a:solidFill>
                <a:srgbClr val="FF00FF"/>
              </a:solidFill>
            </a:endParaRPr>
          </a:p>
        </p:txBody>
      </p:sp>
      <p:graphicFrame>
        <p:nvGraphicFramePr>
          <p:cNvPr id="290" name="Object 53">
            <a:extLst>
              <a:ext uri="{FF2B5EF4-FFF2-40B4-BE49-F238E27FC236}">
                <a16:creationId xmlns:a16="http://schemas.microsoft.com/office/drawing/2014/main" id="{43F22B03-C17E-4E04-832B-18097124CCCB}"/>
              </a:ext>
            </a:extLst>
          </p:cNvPr>
          <p:cNvGraphicFramePr>
            <a:graphicFrameLocks noChangeAspect="1"/>
          </p:cNvGraphicFramePr>
          <p:nvPr>
            <p:extLst>
              <p:ext uri="{D42A27DB-BD31-4B8C-83A1-F6EECF244321}">
                <p14:modId xmlns:p14="http://schemas.microsoft.com/office/powerpoint/2010/main" val="1020398865"/>
              </p:ext>
            </p:extLst>
          </p:nvPr>
        </p:nvGraphicFramePr>
        <p:xfrm>
          <a:off x="3405595" y="4572483"/>
          <a:ext cx="1484312" cy="593725"/>
        </p:xfrm>
        <a:graphic>
          <a:graphicData uri="http://schemas.openxmlformats.org/presentationml/2006/ole">
            <mc:AlternateContent xmlns:mc="http://schemas.openxmlformats.org/markup-compatibility/2006">
              <mc:Choice xmlns:v="urn:schemas-microsoft-com:vml" Requires="v">
                <p:oleObj spid="_x0000_s241671" name="公式" r:id="rId37" imgW="380879" imgH="76169" progId="Equation.3">
                  <p:embed/>
                </p:oleObj>
              </mc:Choice>
              <mc:Fallback>
                <p:oleObj name="公式" r:id="rId37" imgW="380879" imgH="76169" progId="Equation.3">
                  <p:embed/>
                  <p:pic>
                    <p:nvPicPr>
                      <p:cNvPr id="220" name="Object 5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405595" y="4572483"/>
                        <a:ext cx="14843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84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7"/>
                                        </p:tgtEl>
                                        <p:attrNameLst>
                                          <p:attrName>style.visibility</p:attrName>
                                        </p:attrNameLst>
                                      </p:cBhvr>
                                      <p:to>
                                        <p:strVal val="visible"/>
                                      </p:to>
                                    </p:set>
                                    <p:anim calcmode="lin" valueType="num">
                                      <p:cBhvr additive="base">
                                        <p:cTn id="12" dur="500" fill="hold"/>
                                        <p:tgtEl>
                                          <p:spTgt spid="147"/>
                                        </p:tgtEl>
                                        <p:attrNameLst>
                                          <p:attrName>ppt_x</p:attrName>
                                        </p:attrNameLst>
                                      </p:cBhvr>
                                      <p:tavLst>
                                        <p:tav tm="0">
                                          <p:val>
                                            <p:strVal val="#ppt_x"/>
                                          </p:val>
                                        </p:tav>
                                        <p:tav tm="100000">
                                          <p:val>
                                            <p:strVal val="#ppt_x"/>
                                          </p:val>
                                        </p:tav>
                                      </p:tavLst>
                                    </p:anim>
                                    <p:anim calcmode="lin" valueType="num">
                                      <p:cBhvr additive="base">
                                        <p:cTn id="13"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8"/>
                                        </p:tgtEl>
                                        <p:attrNameLst>
                                          <p:attrName>style.visibility</p:attrName>
                                        </p:attrNameLst>
                                      </p:cBhvr>
                                      <p:to>
                                        <p:strVal val="visible"/>
                                      </p:to>
                                    </p:set>
                                    <p:animEffect transition="in" filter="fade">
                                      <p:cBhvr>
                                        <p:cTn id="18" dur="1000"/>
                                        <p:tgtEl>
                                          <p:spTgt spid="148"/>
                                        </p:tgtEl>
                                      </p:cBhvr>
                                    </p:animEffect>
                                    <p:anim calcmode="lin" valueType="num">
                                      <p:cBhvr>
                                        <p:cTn id="19" dur="1000" fill="hold"/>
                                        <p:tgtEl>
                                          <p:spTgt spid="148"/>
                                        </p:tgtEl>
                                        <p:attrNameLst>
                                          <p:attrName>ppt_x</p:attrName>
                                        </p:attrNameLst>
                                      </p:cBhvr>
                                      <p:tavLst>
                                        <p:tav tm="0">
                                          <p:val>
                                            <p:strVal val="#ppt_x"/>
                                          </p:val>
                                        </p:tav>
                                        <p:tav tm="100000">
                                          <p:val>
                                            <p:strVal val="#ppt_x"/>
                                          </p:val>
                                        </p:tav>
                                      </p:tavLst>
                                    </p:anim>
                                    <p:anim calcmode="lin" valueType="num">
                                      <p:cBhvr>
                                        <p:cTn id="20"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wheel(1)">
                                      <p:cBhvr>
                                        <p:cTn id="25" dur="2000"/>
                                        <p:tgtEl>
                                          <p:spTgt spid="15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4"/>
                                        </p:tgtEl>
                                        <p:attrNameLst>
                                          <p:attrName>style.visibility</p:attrName>
                                        </p:attrNameLst>
                                      </p:cBhvr>
                                      <p:to>
                                        <p:strVal val="visible"/>
                                      </p:to>
                                    </p:set>
                                    <p:anim calcmode="lin" valueType="num">
                                      <p:cBhvr additive="base">
                                        <p:cTn id="30" dur="500" fill="hold"/>
                                        <p:tgtEl>
                                          <p:spTgt spid="154"/>
                                        </p:tgtEl>
                                        <p:attrNameLst>
                                          <p:attrName>ppt_x</p:attrName>
                                        </p:attrNameLst>
                                      </p:cBhvr>
                                      <p:tavLst>
                                        <p:tav tm="0">
                                          <p:val>
                                            <p:strVal val="#ppt_x"/>
                                          </p:val>
                                        </p:tav>
                                        <p:tav tm="100000">
                                          <p:val>
                                            <p:strVal val="#ppt_x"/>
                                          </p:val>
                                        </p:tav>
                                      </p:tavLst>
                                    </p:anim>
                                    <p:anim calcmode="lin" valueType="num">
                                      <p:cBhvr additive="base">
                                        <p:cTn id="31"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500"/>
                                        <p:tgtEl>
                                          <p:spTgt spid="15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fade">
                                      <p:cBhvr>
                                        <p:cTn id="41" dur="1000"/>
                                        <p:tgtEl>
                                          <p:spTgt spid="150"/>
                                        </p:tgtEl>
                                      </p:cBhvr>
                                    </p:animEffect>
                                    <p:anim calcmode="lin" valueType="num">
                                      <p:cBhvr>
                                        <p:cTn id="42" dur="1000" fill="hold"/>
                                        <p:tgtEl>
                                          <p:spTgt spid="150"/>
                                        </p:tgtEl>
                                        <p:attrNameLst>
                                          <p:attrName>ppt_x</p:attrName>
                                        </p:attrNameLst>
                                      </p:cBhvr>
                                      <p:tavLst>
                                        <p:tav tm="0">
                                          <p:val>
                                            <p:strVal val="#ppt_x"/>
                                          </p:val>
                                        </p:tav>
                                        <p:tav tm="100000">
                                          <p:val>
                                            <p:strVal val="#ppt_x"/>
                                          </p:val>
                                        </p:tav>
                                      </p:tavLst>
                                    </p:anim>
                                    <p:anim calcmode="lin" valueType="num">
                                      <p:cBhvr>
                                        <p:cTn id="43"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51"/>
                                        </p:tgtEl>
                                        <p:attrNameLst>
                                          <p:attrName>style.visibility</p:attrName>
                                        </p:attrNameLst>
                                      </p:cBhvr>
                                      <p:to>
                                        <p:strVal val="visible"/>
                                      </p:to>
                                    </p:set>
                                    <p:animEffect transition="in" filter="randombar(horizontal)">
                                      <p:cBhvr>
                                        <p:cTn id="48" dur="500"/>
                                        <p:tgtEl>
                                          <p:spTgt spid="151"/>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49"/>
                                        </p:tgtEl>
                                        <p:attrNameLst>
                                          <p:attrName>style.visibility</p:attrName>
                                        </p:attrNameLst>
                                      </p:cBhvr>
                                      <p:to>
                                        <p:strVal val="visible"/>
                                      </p:to>
                                    </p:set>
                                    <p:animEffect transition="in" filter="fade">
                                      <p:cBhvr>
                                        <p:cTn id="53" dur="1000"/>
                                        <p:tgtEl>
                                          <p:spTgt spid="149"/>
                                        </p:tgtEl>
                                      </p:cBhvr>
                                    </p:animEffect>
                                    <p:anim calcmode="lin" valueType="num">
                                      <p:cBhvr>
                                        <p:cTn id="54" dur="1000" fill="hold"/>
                                        <p:tgtEl>
                                          <p:spTgt spid="149"/>
                                        </p:tgtEl>
                                        <p:attrNameLst>
                                          <p:attrName>ppt_x</p:attrName>
                                        </p:attrNameLst>
                                      </p:cBhvr>
                                      <p:tavLst>
                                        <p:tav tm="0">
                                          <p:val>
                                            <p:strVal val="#ppt_x"/>
                                          </p:val>
                                        </p:tav>
                                        <p:tav tm="100000">
                                          <p:val>
                                            <p:strVal val="#ppt_x"/>
                                          </p:val>
                                        </p:tav>
                                      </p:tavLst>
                                    </p:anim>
                                    <p:anim calcmode="lin" valueType="num">
                                      <p:cBhvr>
                                        <p:cTn id="55" dur="1000" fill="hold"/>
                                        <p:tgtEl>
                                          <p:spTgt spid="149"/>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55"/>
                                        </p:tgtEl>
                                        <p:attrNameLst>
                                          <p:attrName>style.visibility</p:attrName>
                                        </p:attrNameLst>
                                      </p:cBhvr>
                                      <p:to>
                                        <p:strVal val="visible"/>
                                      </p:to>
                                    </p:set>
                                    <p:anim calcmode="lin" valueType="num">
                                      <p:cBhvr additive="base">
                                        <p:cTn id="60" dur="500" fill="hold"/>
                                        <p:tgtEl>
                                          <p:spTgt spid="155"/>
                                        </p:tgtEl>
                                        <p:attrNameLst>
                                          <p:attrName>ppt_x</p:attrName>
                                        </p:attrNameLst>
                                      </p:cBhvr>
                                      <p:tavLst>
                                        <p:tav tm="0">
                                          <p:val>
                                            <p:strVal val="#ppt_x"/>
                                          </p:val>
                                        </p:tav>
                                        <p:tav tm="100000">
                                          <p:val>
                                            <p:strVal val="#ppt_x"/>
                                          </p:val>
                                        </p:tav>
                                      </p:tavLst>
                                    </p:anim>
                                    <p:anim calcmode="lin" valueType="num">
                                      <p:cBhvr additive="base">
                                        <p:cTn id="61"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nodeType="clickEffect">
                                  <p:stCondLst>
                                    <p:cond delay="0"/>
                                  </p:stCondLst>
                                  <p:childTnLst>
                                    <p:set>
                                      <p:cBhvr>
                                        <p:cTn id="65" dur="1" fill="hold">
                                          <p:stCondLst>
                                            <p:cond delay="0"/>
                                          </p:stCondLst>
                                        </p:cTn>
                                        <p:tgtEl>
                                          <p:spTgt spid="243"/>
                                        </p:tgtEl>
                                        <p:attrNameLst>
                                          <p:attrName>style.visibility</p:attrName>
                                        </p:attrNameLst>
                                      </p:cBhvr>
                                      <p:to>
                                        <p:strVal val="visible"/>
                                      </p:to>
                                    </p:set>
                                    <p:animEffect transition="in" filter="wheel(1)">
                                      <p:cBhvr>
                                        <p:cTn id="66" dur="2000"/>
                                        <p:tgtEl>
                                          <p:spTgt spid="243"/>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44"/>
                                        </p:tgtEl>
                                        <p:attrNameLst>
                                          <p:attrName>style.visibility</p:attrName>
                                        </p:attrNameLst>
                                      </p:cBhvr>
                                      <p:to>
                                        <p:strVal val="visible"/>
                                      </p:to>
                                    </p:set>
                                    <p:anim calcmode="lin" valueType="num">
                                      <p:cBhvr additive="base">
                                        <p:cTn id="71" dur="500" fill="hold"/>
                                        <p:tgtEl>
                                          <p:spTgt spid="244"/>
                                        </p:tgtEl>
                                        <p:attrNameLst>
                                          <p:attrName>ppt_x</p:attrName>
                                        </p:attrNameLst>
                                      </p:cBhvr>
                                      <p:tavLst>
                                        <p:tav tm="0">
                                          <p:val>
                                            <p:strVal val="#ppt_x"/>
                                          </p:val>
                                        </p:tav>
                                        <p:tav tm="100000">
                                          <p:val>
                                            <p:strVal val="#ppt_x"/>
                                          </p:val>
                                        </p:tav>
                                      </p:tavLst>
                                    </p:anim>
                                    <p:anim calcmode="lin" valueType="num">
                                      <p:cBhvr additive="base">
                                        <p:cTn id="72"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nodeType="clickEffect">
                                  <p:stCondLst>
                                    <p:cond delay="0"/>
                                  </p:stCondLst>
                                  <p:childTnLst>
                                    <p:set>
                                      <p:cBhvr>
                                        <p:cTn id="76" dur="1" fill="hold">
                                          <p:stCondLst>
                                            <p:cond delay="0"/>
                                          </p:stCondLst>
                                        </p:cTn>
                                        <p:tgtEl>
                                          <p:spTgt spid="245"/>
                                        </p:tgtEl>
                                        <p:attrNameLst>
                                          <p:attrName>style.visibility</p:attrName>
                                        </p:attrNameLst>
                                      </p:cBhvr>
                                      <p:to>
                                        <p:strVal val="visible"/>
                                      </p:to>
                                    </p:set>
                                    <p:animEffect transition="in" filter="wheel(1)">
                                      <p:cBhvr>
                                        <p:cTn id="77" dur="2000"/>
                                        <p:tgtEl>
                                          <p:spTgt spid="245"/>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46"/>
                                        </p:tgtEl>
                                        <p:attrNameLst>
                                          <p:attrName>style.visibility</p:attrName>
                                        </p:attrNameLst>
                                      </p:cBhvr>
                                      <p:to>
                                        <p:strVal val="visible"/>
                                      </p:to>
                                    </p:set>
                                    <p:animEffect transition="in" filter="fade">
                                      <p:cBhvr>
                                        <p:cTn id="82" dur="1000"/>
                                        <p:tgtEl>
                                          <p:spTgt spid="246"/>
                                        </p:tgtEl>
                                      </p:cBhvr>
                                    </p:animEffect>
                                    <p:anim calcmode="lin" valueType="num">
                                      <p:cBhvr>
                                        <p:cTn id="83" dur="1000" fill="hold"/>
                                        <p:tgtEl>
                                          <p:spTgt spid="246"/>
                                        </p:tgtEl>
                                        <p:attrNameLst>
                                          <p:attrName>ppt_x</p:attrName>
                                        </p:attrNameLst>
                                      </p:cBhvr>
                                      <p:tavLst>
                                        <p:tav tm="0">
                                          <p:val>
                                            <p:strVal val="#ppt_x"/>
                                          </p:val>
                                        </p:tav>
                                        <p:tav tm="100000">
                                          <p:val>
                                            <p:strVal val="#ppt_x"/>
                                          </p:val>
                                        </p:tav>
                                      </p:tavLst>
                                    </p:anim>
                                    <p:anim calcmode="lin" valueType="num">
                                      <p:cBhvr>
                                        <p:cTn id="84" dur="1000" fill="hold"/>
                                        <p:tgtEl>
                                          <p:spTgt spid="24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47"/>
                                        </p:tgtEl>
                                        <p:attrNameLst>
                                          <p:attrName>style.visibility</p:attrName>
                                        </p:attrNameLst>
                                      </p:cBhvr>
                                      <p:to>
                                        <p:strVal val="visible"/>
                                      </p:to>
                                    </p:set>
                                    <p:animEffect transition="in" filter="wipe(down)">
                                      <p:cBhvr>
                                        <p:cTn id="89" dur="500"/>
                                        <p:tgtEl>
                                          <p:spTgt spid="247"/>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48"/>
                                        </p:tgtEl>
                                        <p:attrNameLst>
                                          <p:attrName>style.visibility</p:attrName>
                                        </p:attrNameLst>
                                      </p:cBhvr>
                                      <p:to>
                                        <p:strVal val="visible"/>
                                      </p:to>
                                    </p:set>
                                    <p:anim calcmode="lin" valueType="num">
                                      <p:cBhvr additive="base">
                                        <p:cTn id="94" dur="500" fill="hold"/>
                                        <p:tgtEl>
                                          <p:spTgt spid="248"/>
                                        </p:tgtEl>
                                        <p:attrNameLst>
                                          <p:attrName>ppt_x</p:attrName>
                                        </p:attrNameLst>
                                      </p:cBhvr>
                                      <p:tavLst>
                                        <p:tav tm="0">
                                          <p:val>
                                            <p:strVal val="#ppt_x"/>
                                          </p:val>
                                        </p:tav>
                                        <p:tav tm="100000">
                                          <p:val>
                                            <p:strVal val="#ppt_x"/>
                                          </p:val>
                                        </p:tav>
                                      </p:tavLst>
                                    </p:anim>
                                    <p:anim calcmode="lin" valueType="num">
                                      <p:cBhvr additive="base">
                                        <p:cTn id="95" dur="500" fill="hold"/>
                                        <p:tgtEl>
                                          <p:spTgt spid="248"/>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49"/>
                                        </p:tgtEl>
                                        <p:attrNameLst>
                                          <p:attrName>style.visibility</p:attrName>
                                        </p:attrNameLst>
                                      </p:cBhvr>
                                      <p:to>
                                        <p:strVal val="visible"/>
                                      </p:to>
                                    </p:set>
                                    <p:anim calcmode="lin" valueType="num">
                                      <p:cBhvr additive="base">
                                        <p:cTn id="100" dur="500" fill="hold"/>
                                        <p:tgtEl>
                                          <p:spTgt spid="249"/>
                                        </p:tgtEl>
                                        <p:attrNameLst>
                                          <p:attrName>ppt_x</p:attrName>
                                        </p:attrNameLst>
                                      </p:cBhvr>
                                      <p:tavLst>
                                        <p:tav tm="0">
                                          <p:val>
                                            <p:strVal val="#ppt_x"/>
                                          </p:val>
                                        </p:tav>
                                        <p:tav tm="100000">
                                          <p:val>
                                            <p:strVal val="#ppt_x"/>
                                          </p:val>
                                        </p:tav>
                                      </p:tavLst>
                                    </p:anim>
                                    <p:anim calcmode="lin" valueType="num">
                                      <p:cBhvr additive="base">
                                        <p:cTn id="101" dur="500" fill="hold"/>
                                        <p:tgtEl>
                                          <p:spTgt spid="249"/>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250"/>
                                        </p:tgtEl>
                                        <p:attrNameLst>
                                          <p:attrName>style.visibility</p:attrName>
                                        </p:attrNameLst>
                                      </p:cBhvr>
                                      <p:to>
                                        <p:strVal val="visible"/>
                                      </p:to>
                                    </p:set>
                                    <p:anim calcmode="lin" valueType="num">
                                      <p:cBhvr additive="base">
                                        <p:cTn id="104" dur="500" fill="hold"/>
                                        <p:tgtEl>
                                          <p:spTgt spid="250"/>
                                        </p:tgtEl>
                                        <p:attrNameLst>
                                          <p:attrName>ppt_x</p:attrName>
                                        </p:attrNameLst>
                                      </p:cBhvr>
                                      <p:tavLst>
                                        <p:tav tm="0">
                                          <p:val>
                                            <p:strVal val="#ppt_x"/>
                                          </p:val>
                                        </p:tav>
                                        <p:tav tm="100000">
                                          <p:val>
                                            <p:strVal val="#ppt_x"/>
                                          </p:val>
                                        </p:tav>
                                      </p:tavLst>
                                    </p:anim>
                                    <p:anim calcmode="lin" valueType="num">
                                      <p:cBhvr additive="base">
                                        <p:cTn id="105"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1" presetClass="entr" presetSubtype="1" fill="hold" nodeType="clickEffect">
                                  <p:stCondLst>
                                    <p:cond delay="0"/>
                                  </p:stCondLst>
                                  <p:childTnLst>
                                    <p:set>
                                      <p:cBhvr>
                                        <p:cTn id="109" dur="1" fill="hold">
                                          <p:stCondLst>
                                            <p:cond delay="0"/>
                                          </p:stCondLst>
                                        </p:cTn>
                                        <p:tgtEl>
                                          <p:spTgt spid="265"/>
                                        </p:tgtEl>
                                        <p:attrNameLst>
                                          <p:attrName>style.visibility</p:attrName>
                                        </p:attrNameLst>
                                      </p:cBhvr>
                                      <p:to>
                                        <p:strVal val="visible"/>
                                      </p:to>
                                    </p:set>
                                    <p:animEffect transition="in" filter="wheel(1)">
                                      <p:cBhvr>
                                        <p:cTn id="110" dur="2000"/>
                                        <p:tgtEl>
                                          <p:spTgt spid="265"/>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66"/>
                                        </p:tgtEl>
                                        <p:attrNameLst>
                                          <p:attrName>style.visibility</p:attrName>
                                        </p:attrNameLst>
                                      </p:cBhvr>
                                      <p:to>
                                        <p:strVal val="visible"/>
                                      </p:to>
                                    </p:set>
                                    <p:anim calcmode="lin" valueType="num">
                                      <p:cBhvr additive="base">
                                        <p:cTn id="115" dur="500" fill="hold"/>
                                        <p:tgtEl>
                                          <p:spTgt spid="266"/>
                                        </p:tgtEl>
                                        <p:attrNameLst>
                                          <p:attrName>ppt_x</p:attrName>
                                        </p:attrNameLst>
                                      </p:cBhvr>
                                      <p:tavLst>
                                        <p:tav tm="0">
                                          <p:val>
                                            <p:strVal val="#ppt_x"/>
                                          </p:val>
                                        </p:tav>
                                        <p:tav tm="100000">
                                          <p:val>
                                            <p:strVal val="#ppt_x"/>
                                          </p:val>
                                        </p:tav>
                                      </p:tavLst>
                                    </p:anim>
                                    <p:anim calcmode="lin" valueType="num">
                                      <p:cBhvr additive="base">
                                        <p:cTn id="116"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1" presetClass="entr" presetSubtype="1" fill="hold" nodeType="clickEffect">
                                  <p:stCondLst>
                                    <p:cond delay="0"/>
                                  </p:stCondLst>
                                  <p:childTnLst>
                                    <p:set>
                                      <p:cBhvr>
                                        <p:cTn id="120" dur="1" fill="hold">
                                          <p:stCondLst>
                                            <p:cond delay="0"/>
                                          </p:stCondLst>
                                        </p:cTn>
                                        <p:tgtEl>
                                          <p:spTgt spid="267"/>
                                        </p:tgtEl>
                                        <p:attrNameLst>
                                          <p:attrName>style.visibility</p:attrName>
                                        </p:attrNameLst>
                                      </p:cBhvr>
                                      <p:to>
                                        <p:strVal val="visible"/>
                                      </p:to>
                                    </p:set>
                                    <p:animEffect transition="in" filter="wheel(1)">
                                      <p:cBhvr>
                                        <p:cTn id="121" dur="2000"/>
                                        <p:tgtEl>
                                          <p:spTgt spid="267"/>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268"/>
                                        </p:tgtEl>
                                        <p:attrNameLst>
                                          <p:attrName>style.visibility</p:attrName>
                                        </p:attrNameLst>
                                      </p:cBhvr>
                                      <p:to>
                                        <p:strVal val="visible"/>
                                      </p:to>
                                    </p:set>
                                    <p:animEffect transition="in" filter="fade">
                                      <p:cBhvr>
                                        <p:cTn id="126" dur="1000"/>
                                        <p:tgtEl>
                                          <p:spTgt spid="268"/>
                                        </p:tgtEl>
                                      </p:cBhvr>
                                    </p:animEffect>
                                    <p:anim calcmode="lin" valueType="num">
                                      <p:cBhvr>
                                        <p:cTn id="127" dur="1000" fill="hold"/>
                                        <p:tgtEl>
                                          <p:spTgt spid="268"/>
                                        </p:tgtEl>
                                        <p:attrNameLst>
                                          <p:attrName>ppt_x</p:attrName>
                                        </p:attrNameLst>
                                      </p:cBhvr>
                                      <p:tavLst>
                                        <p:tav tm="0">
                                          <p:val>
                                            <p:strVal val="#ppt_x"/>
                                          </p:val>
                                        </p:tav>
                                        <p:tav tm="100000">
                                          <p:val>
                                            <p:strVal val="#ppt_x"/>
                                          </p:val>
                                        </p:tav>
                                      </p:tavLst>
                                    </p:anim>
                                    <p:anim calcmode="lin" valueType="num">
                                      <p:cBhvr>
                                        <p:cTn id="128" dur="1000" fill="hold"/>
                                        <p:tgtEl>
                                          <p:spTgt spid="268"/>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269"/>
                                        </p:tgtEl>
                                        <p:attrNameLst>
                                          <p:attrName>style.visibility</p:attrName>
                                        </p:attrNameLst>
                                      </p:cBhvr>
                                      <p:to>
                                        <p:strVal val="visible"/>
                                      </p:to>
                                    </p:set>
                                    <p:animEffect transition="in" filter="wipe(down)">
                                      <p:cBhvr>
                                        <p:cTn id="133" dur="500"/>
                                        <p:tgtEl>
                                          <p:spTgt spid="269"/>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270"/>
                                        </p:tgtEl>
                                        <p:attrNameLst>
                                          <p:attrName>style.visibility</p:attrName>
                                        </p:attrNameLst>
                                      </p:cBhvr>
                                      <p:to>
                                        <p:strVal val="visible"/>
                                      </p:to>
                                    </p:set>
                                    <p:anim calcmode="lin" valueType="num">
                                      <p:cBhvr additive="base">
                                        <p:cTn id="138" dur="500" fill="hold"/>
                                        <p:tgtEl>
                                          <p:spTgt spid="270"/>
                                        </p:tgtEl>
                                        <p:attrNameLst>
                                          <p:attrName>ppt_x</p:attrName>
                                        </p:attrNameLst>
                                      </p:cBhvr>
                                      <p:tavLst>
                                        <p:tav tm="0">
                                          <p:val>
                                            <p:strVal val="#ppt_x"/>
                                          </p:val>
                                        </p:tav>
                                        <p:tav tm="100000">
                                          <p:val>
                                            <p:strVal val="#ppt_x"/>
                                          </p:val>
                                        </p:tav>
                                      </p:tavLst>
                                    </p:anim>
                                    <p:anim calcmode="lin" valueType="num">
                                      <p:cBhvr additive="base">
                                        <p:cTn id="139" dur="500" fill="hold"/>
                                        <p:tgtEl>
                                          <p:spTgt spid="270"/>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271"/>
                                        </p:tgtEl>
                                        <p:attrNameLst>
                                          <p:attrName>style.visibility</p:attrName>
                                        </p:attrNameLst>
                                      </p:cBhvr>
                                      <p:to>
                                        <p:strVal val="visible"/>
                                      </p:to>
                                    </p:set>
                                    <p:anim calcmode="lin" valueType="num">
                                      <p:cBhvr additive="base">
                                        <p:cTn id="144" dur="500" fill="hold"/>
                                        <p:tgtEl>
                                          <p:spTgt spid="271"/>
                                        </p:tgtEl>
                                        <p:attrNameLst>
                                          <p:attrName>ppt_x</p:attrName>
                                        </p:attrNameLst>
                                      </p:cBhvr>
                                      <p:tavLst>
                                        <p:tav tm="0">
                                          <p:val>
                                            <p:strVal val="#ppt_x"/>
                                          </p:val>
                                        </p:tav>
                                        <p:tav tm="100000">
                                          <p:val>
                                            <p:strVal val="#ppt_x"/>
                                          </p:val>
                                        </p:tav>
                                      </p:tavLst>
                                    </p:anim>
                                    <p:anim calcmode="lin" valueType="num">
                                      <p:cBhvr additive="base">
                                        <p:cTn id="145" dur="500" fill="hold"/>
                                        <p:tgtEl>
                                          <p:spTgt spid="271"/>
                                        </p:tgtEl>
                                        <p:attrNameLst>
                                          <p:attrName>ppt_y</p:attrName>
                                        </p:attrNameLst>
                                      </p:cBhvr>
                                      <p:tavLst>
                                        <p:tav tm="0">
                                          <p:val>
                                            <p:strVal val="1+#ppt_h/2"/>
                                          </p:val>
                                        </p:tav>
                                        <p:tav tm="100000">
                                          <p:val>
                                            <p:strVal val="#ppt_y"/>
                                          </p:val>
                                        </p:tav>
                                      </p:tavLst>
                                    </p:anim>
                                  </p:childTnLst>
                                </p:cTn>
                              </p:par>
                              <p:par>
                                <p:cTn id="146" presetID="2" presetClass="entr" presetSubtype="4" fill="hold" nodeType="withEffect">
                                  <p:stCondLst>
                                    <p:cond delay="0"/>
                                  </p:stCondLst>
                                  <p:childTnLst>
                                    <p:set>
                                      <p:cBhvr>
                                        <p:cTn id="147" dur="1" fill="hold">
                                          <p:stCondLst>
                                            <p:cond delay="0"/>
                                          </p:stCondLst>
                                        </p:cTn>
                                        <p:tgtEl>
                                          <p:spTgt spid="272"/>
                                        </p:tgtEl>
                                        <p:attrNameLst>
                                          <p:attrName>style.visibility</p:attrName>
                                        </p:attrNameLst>
                                      </p:cBhvr>
                                      <p:to>
                                        <p:strVal val="visible"/>
                                      </p:to>
                                    </p:set>
                                    <p:anim calcmode="lin" valueType="num">
                                      <p:cBhvr additive="base">
                                        <p:cTn id="148" dur="500" fill="hold"/>
                                        <p:tgtEl>
                                          <p:spTgt spid="272"/>
                                        </p:tgtEl>
                                        <p:attrNameLst>
                                          <p:attrName>ppt_x</p:attrName>
                                        </p:attrNameLst>
                                      </p:cBhvr>
                                      <p:tavLst>
                                        <p:tav tm="0">
                                          <p:val>
                                            <p:strVal val="#ppt_x"/>
                                          </p:val>
                                        </p:tav>
                                        <p:tav tm="100000">
                                          <p:val>
                                            <p:strVal val="#ppt_x"/>
                                          </p:val>
                                        </p:tav>
                                      </p:tavLst>
                                    </p:anim>
                                    <p:anim calcmode="lin" valueType="num">
                                      <p:cBhvr additive="base">
                                        <p:cTn id="149" dur="500" fill="hold"/>
                                        <p:tgtEl>
                                          <p:spTgt spid="272"/>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1" presetClass="entr" presetSubtype="1" fill="hold" nodeType="clickEffect">
                                  <p:stCondLst>
                                    <p:cond delay="0"/>
                                  </p:stCondLst>
                                  <p:childTnLst>
                                    <p:set>
                                      <p:cBhvr>
                                        <p:cTn id="153" dur="1" fill="hold">
                                          <p:stCondLst>
                                            <p:cond delay="0"/>
                                          </p:stCondLst>
                                        </p:cTn>
                                        <p:tgtEl>
                                          <p:spTgt spid="287"/>
                                        </p:tgtEl>
                                        <p:attrNameLst>
                                          <p:attrName>style.visibility</p:attrName>
                                        </p:attrNameLst>
                                      </p:cBhvr>
                                      <p:to>
                                        <p:strVal val="visible"/>
                                      </p:to>
                                    </p:set>
                                    <p:animEffect transition="in" filter="wheel(1)">
                                      <p:cBhvr>
                                        <p:cTn id="154" dur="2000"/>
                                        <p:tgtEl>
                                          <p:spTgt spid="287"/>
                                        </p:tgtEl>
                                      </p:cBhvr>
                                    </p:animEffect>
                                  </p:childTnLst>
                                </p:cTn>
                              </p:par>
                            </p:childTnLst>
                          </p:cTn>
                        </p:par>
                      </p:childTnLst>
                    </p:cTn>
                  </p:par>
                  <p:par>
                    <p:cTn id="155" fill="hold">
                      <p:stCondLst>
                        <p:cond delay="indefinite"/>
                      </p:stCondLst>
                      <p:childTnLst>
                        <p:par>
                          <p:cTn id="156" fill="hold">
                            <p:stCondLst>
                              <p:cond delay="0"/>
                            </p:stCondLst>
                            <p:childTnLst>
                              <p:par>
                                <p:cTn id="157" presetID="6" presetClass="entr" presetSubtype="16" fill="hold" grpId="0" nodeType="clickEffect">
                                  <p:stCondLst>
                                    <p:cond delay="0"/>
                                  </p:stCondLst>
                                  <p:childTnLst>
                                    <p:set>
                                      <p:cBhvr>
                                        <p:cTn id="158" dur="1" fill="hold">
                                          <p:stCondLst>
                                            <p:cond delay="0"/>
                                          </p:stCondLst>
                                        </p:cTn>
                                        <p:tgtEl>
                                          <p:spTgt spid="288"/>
                                        </p:tgtEl>
                                        <p:attrNameLst>
                                          <p:attrName>style.visibility</p:attrName>
                                        </p:attrNameLst>
                                      </p:cBhvr>
                                      <p:to>
                                        <p:strVal val="visible"/>
                                      </p:to>
                                    </p:set>
                                    <p:animEffect transition="in" filter="circle(in)">
                                      <p:cBhvr>
                                        <p:cTn id="159" dur="2000"/>
                                        <p:tgtEl>
                                          <p:spTgt spid="288"/>
                                        </p:tgtEl>
                                      </p:cBhvr>
                                    </p:animEffec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nodeType="clickEffect">
                                  <p:stCondLst>
                                    <p:cond delay="0"/>
                                  </p:stCondLst>
                                  <p:childTnLst>
                                    <p:set>
                                      <p:cBhvr>
                                        <p:cTn id="163" dur="1" fill="hold">
                                          <p:stCondLst>
                                            <p:cond delay="0"/>
                                          </p:stCondLst>
                                        </p:cTn>
                                        <p:tgtEl>
                                          <p:spTgt spid="290"/>
                                        </p:tgtEl>
                                        <p:attrNameLst>
                                          <p:attrName>style.visibility</p:attrName>
                                        </p:attrNameLst>
                                      </p:cBhvr>
                                      <p:to>
                                        <p:strVal val="visible"/>
                                      </p:to>
                                    </p:set>
                                    <p:anim calcmode="lin" valueType="num">
                                      <p:cBhvr additive="base">
                                        <p:cTn id="164" dur="500" fill="hold"/>
                                        <p:tgtEl>
                                          <p:spTgt spid="290"/>
                                        </p:tgtEl>
                                        <p:attrNameLst>
                                          <p:attrName>ppt_x</p:attrName>
                                        </p:attrNameLst>
                                      </p:cBhvr>
                                      <p:tavLst>
                                        <p:tav tm="0">
                                          <p:val>
                                            <p:strVal val="#ppt_x"/>
                                          </p:val>
                                        </p:tav>
                                        <p:tav tm="100000">
                                          <p:val>
                                            <p:strVal val="#ppt_x"/>
                                          </p:val>
                                        </p:tav>
                                      </p:tavLst>
                                    </p:anim>
                                    <p:anim calcmode="lin" valueType="num">
                                      <p:cBhvr additive="base">
                                        <p:cTn id="165"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grpId="0" nodeType="clickEffect">
                                  <p:stCondLst>
                                    <p:cond delay="0"/>
                                  </p:stCondLst>
                                  <p:childTnLst>
                                    <p:set>
                                      <p:cBhvr>
                                        <p:cTn id="169" dur="1" fill="hold">
                                          <p:stCondLst>
                                            <p:cond delay="0"/>
                                          </p:stCondLst>
                                        </p:cTn>
                                        <p:tgtEl>
                                          <p:spTgt spid="146"/>
                                        </p:tgtEl>
                                        <p:attrNameLst>
                                          <p:attrName>style.visibility</p:attrName>
                                        </p:attrNameLst>
                                      </p:cBhvr>
                                      <p:to>
                                        <p:strVal val="visible"/>
                                      </p:to>
                                    </p:set>
                                    <p:anim calcmode="lin" valueType="num">
                                      <p:cBhvr>
                                        <p:cTn id="170" dur="500" fill="hold"/>
                                        <p:tgtEl>
                                          <p:spTgt spid="146"/>
                                        </p:tgtEl>
                                        <p:attrNameLst>
                                          <p:attrName>ppt_w</p:attrName>
                                        </p:attrNameLst>
                                      </p:cBhvr>
                                      <p:tavLst>
                                        <p:tav tm="0">
                                          <p:val>
                                            <p:fltVal val="0"/>
                                          </p:val>
                                        </p:tav>
                                        <p:tav tm="100000">
                                          <p:val>
                                            <p:strVal val="#ppt_w"/>
                                          </p:val>
                                        </p:tav>
                                      </p:tavLst>
                                    </p:anim>
                                    <p:anim calcmode="lin" valueType="num">
                                      <p:cBhvr>
                                        <p:cTn id="171" dur="500" fill="hold"/>
                                        <p:tgtEl>
                                          <p:spTgt spid="146"/>
                                        </p:tgtEl>
                                        <p:attrNameLst>
                                          <p:attrName>ppt_h</p:attrName>
                                        </p:attrNameLst>
                                      </p:cBhvr>
                                      <p:tavLst>
                                        <p:tav tm="0">
                                          <p:val>
                                            <p:fltVal val="0"/>
                                          </p:val>
                                        </p:tav>
                                        <p:tav tm="100000">
                                          <p:val>
                                            <p:strVal val="#ppt_h"/>
                                          </p:val>
                                        </p:tav>
                                      </p:tavLst>
                                    </p:anim>
                                    <p:animEffect transition="in" filter="fade">
                                      <p:cBhvr>
                                        <p:cTn id="172" dur="500"/>
                                        <p:tgtEl>
                                          <p:spTgt spid="146"/>
                                        </p:tgtEl>
                                      </p:cBhvr>
                                    </p:animEffect>
                                  </p:childTnLst>
                                </p:cTn>
                              </p:par>
                            </p:childTnLst>
                          </p:cTn>
                        </p:par>
                      </p:childTnLst>
                    </p:cTn>
                  </p:par>
                  <p:par>
                    <p:cTn id="173" fill="hold">
                      <p:stCondLst>
                        <p:cond delay="indefinite"/>
                      </p:stCondLst>
                      <p:childTnLst>
                        <p:par>
                          <p:cTn id="174" fill="hold">
                            <p:stCondLst>
                              <p:cond delay="0"/>
                            </p:stCondLst>
                            <p:childTnLst>
                              <p:par>
                                <p:cTn id="175" presetID="42" presetClass="entr" presetSubtype="0" fill="hold" grpId="0" nodeType="clickEffect">
                                  <p:stCondLst>
                                    <p:cond delay="0"/>
                                  </p:stCondLst>
                                  <p:childTnLst>
                                    <p:set>
                                      <p:cBhvr>
                                        <p:cTn id="176" dur="1" fill="hold">
                                          <p:stCondLst>
                                            <p:cond delay="0"/>
                                          </p:stCondLst>
                                        </p:cTn>
                                        <p:tgtEl>
                                          <p:spTgt spid="289"/>
                                        </p:tgtEl>
                                        <p:attrNameLst>
                                          <p:attrName>style.visibility</p:attrName>
                                        </p:attrNameLst>
                                      </p:cBhvr>
                                      <p:to>
                                        <p:strVal val="visible"/>
                                      </p:to>
                                    </p:set>
                                    <p:animEffect transition="in" filter="fade">
                                      <p:cBhvr>
                                        <p:cTn id="177" dur="1000"/>
                                        <p:tgtEl>
                                          <p:spTgt spid="289"/>
                                        </p:tgtEl>
                                      </p:cBhvr>
                                    </p:animEffect>
                                    <p:anim calcmode="lin" valueType="num">
                                      <p:cBhvr>
                                        <p:cTn id="178" dur="1000" fill="hold"/>
                                        <p:tgtEl>
                                          <p:spTgt spid="289"/>
                                        </p:tgtEl>
                                        <p:attrNameLst>
                                          <p:attrName>ppt_x</p:attrName>
                                        </p:attrNameLst>
                                      </p:cBhvr>
                                      <p:tavLst>
                                        <p:tav tm="0">
                                          <p:val>
                                            <p:strVal val="#ppt_x"/>
                                          </p:val>
                                        </p:tav>
                                        <p:tav tm="100000">
                                          <p:val>
                                            <p:strVal val="#ppt_x"/>
                                          </p:val>
                                        </p:tav>
                                      </p:tavLst>
                                    </p:anim>
                                    <p:anim calcmode="lin" valueType="num">
                                      <p:cBhvr>
                                        <p:cTn id="179" dur="1000" fill="hold"/>
                                        <p:tgtEl>
                                          <p:spTgt spid="2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6" grpId="0"/>
      <p:bldP spid="147" grpId="0" animBg="1"/>
      <p:bldP spid="148" grpId="0" animBg="1"/>
      <p:bldP spid="149" grpId="0" animBg="1"/>
      <p:bldP spid="150" grpId="0" animBg="1"/>
      <p:bldP spid="154" grpId="0" animBg="1"/>
      <p:bldP spid="244" grpId="0" animBg="1"/>
      <p:bldP spid="246" grpId="0" animBg="1"/>
      <p:bldP spid="248" grpId="0" animBg="1"/>
      <p:bldP spid="266" grpId="0" animBg="1"/>
      <p:bldP spid="268" grpId="0" animBg="1"/>
      <p:bldP spid="270" grpId="0" animBg="1"/>
      <p:bldP spid="288" grpId="0"/>
      <p:bldP spid="28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5">
            <a:extLst>
              <a:ext uri="{FF2B5EF4-FFF2-40B4-BE49-F238E27FC236}">
                <a16:creationId xmlns:a16="http://schemas.microsoft.com/office/drawing/2014/main" id="{17BBA9A2-22F9-4275-A4FD-1BA13AA9628C}"/>
              </a:ext>
            </a:extLst>
          </p:cNvPr>
          <p:cNvSpPr>
            <a:spLocks/>
          </p:cNvSpPr>
          <p:nvPr/>
        </p:nvSpPr>
        <p:spPr bwMode="auto">
          <a:xfrm>
            <a:off x="7633345" y="1884153"/>
            <a:ext cx="3457575" cy="865187"/>
          </a:xfrm>
          <a:custGeom>
            <a:avLst/>
            <a:gdLst>
              <a:gd name="T0" fmla="*/ 0 w 2178"/>
              <a:gd name="T1" fmla="*/ 2147483646 h 545"/>
              <a:gd name="T2" fmla="*/ 2147483646 w 2178"/>
              <a:gd name="T3" fmla="*/ 2147483646 h 545"/>
              <a:gd name="T4" fmla="*/ 2147483646 w 2178"/>
              <a:gd name="T5" fmla="*/ 2147483646 h 545"/>
              <a:gd name="T6" fmla="*/ 2147483646 w 2178"/>
              <a:gd name="T7" fmla="*/ 2147483646 h 545"/>
              <a:gd name="T8" fmla="*/ 2147483646 w 2178"/>
              <a:gd name="T9" fmla="*/ 2147483646 h 545"/>
              <a:gd name="T10" fmla="*/ 0 60000 65536"/>
              <a:gd name="T11" fmla="*/ 0 60000 65536"/>
              <a:gd name="T12" fmla="*/ 0 60000 65536"/>
              <a:gd name="T13" fmla="*/ 0 60000 65536"/>
              <a:gd name="T14" fmla="*/ 0 60000 65536"/>
              <a:gd name="T15" fmla="*/ 0 w 2178"/>
              <a:gd name="T16" fmla="*/ 0 h 545"/>
              <a:gd name="T17" fmla="*/ 2178 w 2178"/>
              <a:gd name="T18" fmla="*/ 545 h 545"/>
            </a:gdLst>
            <a:ahLst/>
            <a:cxnLst>
              <a:cxn ang="T10">
                <a:pos x="T0" y="T1"/>
              </a:cxn>
              <a:cxn ang="T11">
                <a:pos x="T2" y="T3"/>
              </a:cxn>
              <a:cxn ang="T12">
                <a:pos x="T4" y="T5"/>
              </a:cxn>
              <a:cxn ang="T13">
                <a:pos x="T6" y="T7"/>
              </a:cxn>
              <a:cxn ang="T14">
                <a:pos x="T8" y="T9"/>
              </a:cxn>
            </a:cxnLst>
            <a:rect l="T15" t="T16" r="T17" b="T18"/>
            <a:pathLst>
              <a:path w="2178" h="545">
                <a:moveTo>
                  <a:pt x="0" y="234"/>
                </a:moveTo>
                <a:cubicBezTo>
                  <a:pt x="94" y="117"/>
                  <a:pt x="189" y="0"/>
                  <a:pt x="318" y="8"/>
                </a:cubicBezTo>
                <a:cubicBezTo>
                  <a:pt x="447" y="16"/>
                  <a:pt x="591" y="197"/>
                  <a:pt x="772" y="280"/>
                </a:cubicBezTo>
                <a:cubicBezTo>
                  <a:pt x="953" y="363"/>
                  <a:pt x="1173" y="469"/>
                  <a:pt x="1407" y="507"/>
                </a:cubicBezTo>
                <a:cubicBezTo>
                  <a:pt x="1641" y="545"/>
                  <a:pt x="1909" y="526"/>
                  <a:pt x="2178" y="50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Oval 16">
            <a:extLst>
              <a:ext uri="{FF2B5EF4-FFF2-40B4-BE49-F238E27FC236}">
                <a16:creationId xmlns:a16="http://schemas.microsoft.com/office/drawing/2014/main" id="{B0A6522E-9CA1-4CA6-BEEC-C25395B4A694}"/>
              </a:ext>
            </a:extLst>
          </p:cNvPr>
          <p:cNvSpPr>
            <a:spLocks noChangeAspect="1" noChangeArrowheads="1"/>
          </p:cNvSpPr>
          <p:nvPr/>
        </p:nvSpPr>
        <p:spPr bwMode="auto">
          <a:xfrm>
            <a:off x="8045052" y="1831557"/>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4" name="Line 17">
            <a:extLst>
              <a:ext uri="{FF2B5EF4-FFF2-40B4-BE49-F238E27FC236}">
                <a16:creationId xmlns:a16="http://schemas.microsoft.com/office/drawing/2014/main" id="{EE929251-DAFD-46AA-98BB-643D1F50C337}"/>
              </a:ext>
            </a:extLst>
          </p:cNvPr>
          <p:cNvSpPr>
            <a:spLocks noChangeShapeType="1"/>
          </p:cNvSpPr>
          <p:nvPr/>
        </p:nvSpPr>
        <p:spPr bwMode="auto">
          <a:xfrm>
            <a:off x="8189684" y="1877859"/>
            <a:ext cx="534851" cy="21102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19">
            <a:extLst>
              <a:ext uri="{FF2B5EF4-FFF2-40B4-BE49-F238E27FC236}">
                <a16:creationId xmlns:a16="http://schemas.microsoft.com/office/drawing/2014/main" id="{58BA3FAA-FB8C-44BE-96B2-47B3C0E030D9}"/>
              </a:ext>
            </a:extLst>
          </p:cNvPr>
          <p:cNvSpPr>
            <a:spLocks noChangeShapeType="1"/>
          </p:cNvSpPr>
          <p:nvPr/>
        </p:nvSpPr>
        <p:spPr bwMode="auto">
          <a:xfrm flipV="1">
            <a:off x="7447608" y="1973611"/>
            <a:ext cx="680244" cy="1679016"/>
          </a:xfrm>
          <a:prstGeom prst="line">
            <a:avLst/>
          </a:prstGeom>
          <a:noFill/>
          <a:ln w="38100">
            <a:solidFill>
              <a:srgbClr val="A5002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 name="Object 20">
            <a:extLst>
              <a:ext uri="{FF2B5EF4-FFF2-40B4-BE49-F238E27FC236}">
                <a16:creationId xmlns:a16="http://schemas.microsoft.com/office/drawing/2014/main" id="{48C761BD-74BC-4925-B444-5AFBE9DEBA79}"/>
              </a:ext>
            </a:extLst>
          </p:cNvPr>
          <p:cNvGraphicFramePr>
            <a:graphicFrameLocks noChangeAspect="1"/>
          </p:cNvGraphicFramePr>
          <p:nvPr>
            <p:extLst>
              <p:ext uri="{D42A27DB-BD31-4B8C-83A1-F6EECF244321}">
                <p14:modId xmlns:p14="http://schemas.microsoft.com/office/powerpoint/2010/main" val="952694437"/>
              </p:ext>
            </p:extLst>
          </p:nvPr>
        </p:nvGraphicFramePr>
        <p:xfrm>
          <a:off x="7494214" y="2385630"/>
          <a:ext cx="342900" cy="447675"/>
        </p:xfrm>
        <a:graphic>
          <a:graphicData uri="http://schemas.openxmlformats.org/presentationml/2006/ole">
            <mc:AlternateContent xmlns:mc="http://schemas.openxmlformats.org/markup-compatibility/2006">
              <mc:Choice xmlns:v="urn:schemas-microsoft-com:vml" Requires="v">
                <p:oleObj spid="_x0000_s206434" name="公式" r:id="rId3" imgW="126780" imgH="164814" progId="Equation.3">
                  <p:embed/>
                </p:oleObj>
              </mc:Choice>
              <mc:Fallback>
                <p:oleObj name="公式" r:id="rId3" imgW="126780" imgH="164814" progId="Equation.3">
                  <p:embed/>
                  <p:pic>
                    <p:nvPicPr>
                      <p:cNvPr id="151" name="Object 20">
                        <a:extLst>
                          <a:ext uri="{FF2B5EF4-FFF2-40B4-BE49-F238E27FC236}">
                            <a16:creationId xmlns:a16="http://schemas.microsoft.com/office/drawing/2014/main" id="{3C9AA679-A3D8-4B52-B05E-9D6EE18E6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214" y="2385630"/>
                        <a:ext cx="342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7" name="Object 22">
            <a:extLst>
              <a:ext uri="{FF2B5EF4-FFF2-40B4-BE49-F238E27FC236}">
                <a16:creationId xmlns:a16="http://schemas.microsoft.com/office/drawing/2014/main" id="{BDC657D3-C7CE-4220-BD41-06387D62B541}"/>
              </a:ext>
            </a:extLst>
          </p:cNvPr>
          <p:cNvGraphicFramePr>
            <a:graphicFrameLocks noChangeAspect="1"/>
          </p:cNvGraphicFramePr>
          <p:nvPr>
            <p:extLst>
              <p:ext uri="{D42A27DB-BD31-4B8C-83A1-F6EECF244321}">
                <p14:modId xmlns:p14="http://schemas.microsoft.com/office/powerpoint/2010/main" val="185159933"/>
              </p:ext>
            </p:extLst>
          </p:nvPr>
        </p:nvGraphicFramePr>
        <p:xfrm>
          <a:off x="7958714" y="1409150"/>
          <a:ext cx="412750" cy="447675"/>
        </p:xfrm>
        <a:graphic>
          <a:graphicData uri="http://schemas.openxmlformats.org/presentationml/2006/ole">
            <mc:AlternateContent xmlns:mc="http://schemas.openxmlformats.org/markup-compatibility/2006">
              <mc:Choice xmlns:v="urn:schemas-microsoft-com:vml" Requires="v">
                <p:oleObj spid="_x0000_s206435" name="公式" r:id="rId5" imgW="152268" imgH="164957" progId="Equation.3">
                  <p:embed/>
                </p:oleObj>
              </mc:Choice>
              <mc:Fallback>
                <p:oleObj name="公式" r:id="rId5" imgW="152268" imgH="164957" progId="Equation.3">
                  <p:embed/>
                  <p:pic>
                    <p:nvPicPr>
                      <p:cNvPr id="152" name="Object 22">
                        <a:extLst>
                          <a:ext uri="{FF2B5EF4-FFF2-40B4-BE49-F238E27FC236}">
                            <a16:creationId xmlns:a16="http://schemas.microsoft.com/office/drawing/2014/main" id="{EA373984-8E62-41A5-819F-A5F71E078F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8714" y="1409150"/>
                        <a:ext cx="412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8" name="Object 49">
            <a:extLst>
              <a:ext uri="{FF2B5EF4-FFF2-40B4-BE49-F238E27FC236}">
                <a16:creationId xmlns:a16="http://schemas.microsoft.com/office/drawing/2014/main" id="{109864C0-8664-4CA9-BB16-D2F3C6E20DDB}"/>
              </a:ext>
            </a:extLst>
          </p:cNvPr>
          <p:cNvGraphicFramePr>
            <a:graphicFrameLocks noChangeAspect="1"/>
          </p:cNvGraphicFramePr>
          <p:nvPr>
            <p:extLst>
              <p:ext uri="{D42A27DB-BD31-4B8C-83A1-F6EECF244321}">
                <p14:modId xmlns:p14="http://schemas.microsoft.com/office/powerpoint/2010/main" val="1514971166"/>
              </p:ext>
            </p:extLst>
          </p:nvPr>
        </p:nvGraphicFramePr>
        <p:xfrm>
          <a:off x="6932649" y="3517854"/>
          <a:ext cx="412750" cy="481013"/>
        </p:xfrm>
        <a:graphic>
          <a:graphicData uri="http://schemas.openxmlformats.org/presentationml/2006/ole">
            <mc:AlternateContent xmlns:mc="http://schemas.openxmlformats.org/markup-compatibility/2006">
              <mc:Choice xmlns:v="urn:schemas-microsoft-com:vml" Requires="v">
                <p:oleObj spid="_x0000_s206436" name="公式" r:id="rId7" imgW="152202" imgH="177569" progId="Equation.3">
                  <p:embed/>
                </p:oleObj>
              </mc:Choice>
              <mc:Fallback>
                <p:oleObj name="公式" r:id="rId7" imgW="152202" imgH="177569" progId="Equation.3">
                  <p:embed/>
                  <p:pic>
                    <p:nvPicPr>
                      <p:cNvPr id="153" name="Object 49">
                        <a:extLst>
                          <a:ext uri="{FF2B5EF4-FFF2-40B4-BE49-F238E27FC236}">
                            <a16:creationId xmlns:a16="http://schemas.microsoft.com/office/drawing/2014/main" id="{06D2EAA1-1883-464F-B1B4-31E1E2A417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2649" y="3517854"/>
                        <a:ext cx="4127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9" name="Oval 50">
            <a:extLst>
              <a:ext uri="{FF2B5EF4-FFF2-40B4-BE49-F238E27FC236}">
                <a16:creationId xmlns:a16="http://schemas.microsoft.com/office/drawing/2014/main" id="{DAC74089-1E4D-412B-9276-D7CE270FF5AF}"/>
              </a:ext>
            </a:extLst>
          </p:cNvPr>
          <p:cNvSpPr>
            <a:spLocks noChangeAspect="1" noChangeArrowheads="1"/>
          </p:cNvSpPr>
          <p:nvPr/>
        </p:nvSpPr>
        <p:spPr bwMode="auto">
          <a:xfrm>
            <a:off x="7377757" y="3624052"/>
            <a:ext cx="93662" cy="9366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nvGrpSpPr>
          <p:cNvPr id="10" name="Group 5">
            <a:extLst>
              <a:ext uri="{FF2B5EF4-FFF2-40B4-BE49-F238E27FC236}">
                <a16:creationId xmlns:a16="http://schemas.microsoft.com/office/drawing/2014/main" id="{80E157C0-BB58-41CE-B337-566826D28E74}"/>
              </a:ext>
            </a:extLst>
          </p:cNvPr>
          <p:cNvGrpSpPr>
            <a:grpSpLocks/>
          </p:cNvGrpSpPr>
          <p:nvPr/>
        </p:nvGrpSpPr>
        <p:grpSpPr bwMode="auto">
          <a:xfrm>
            <a:off x="7684967" y="243511"/>
            <a:ext cx="913745" cy="1188715"/>
            <a:chOff x="1392" y="288"/>
            <a:chExt cx="944" cy="1044"/>
          </a:xfrm>
        </p:grpSpPr>
        <p:grpSp>
          <p:nvGrpSpPr>
            <p:cNvPr id="11" name="Group 34">
              <a:extLst>
                <a:ext uri="{FF2B5EF4-FFF2-40B4-BE49-F238E27FC236}">
                  <a16:creationId xmlns:a16="http://schemas.microsoft.com/office/drawing/2014/main" id="{A5F51110-9DA8-4E74-8FF1-D05B43025306}"/>
                </a:ext>
              </a:extLst>
            </p:cNvPr>
            <p:cNvGrpSpPr>
              <a:grpSpLocks/>
            </p:cNvGrpSpPr>
            <p:nvPr/>
          </p:nvGrpSpPr>
          <p:grpSpPr bwMode="auto">
            <a:xfrm>
              <a:off x="1392" y="288"/>
              <a:ext cx="801" cy="1044"/>
              <a:chOff x="592" y="240"/>
              <a:chExt cx="801" cy="1044"/>
            </a:xfrm>
          </p:grpSpPr>
          <p:sp>
            <p:nvSpPr>
              <p:cNvPr id="35" name="Rectangle 35">
                <a:extLst>
                  <a:ext uri="{FF2B5EF4-FFF2-40B4-BE49-F238E27FC236}">
                    <a16:creationId xmlns:a16="http://schemas.microsoft.com/office/drawing/2014/main" id="{78CEBC25-7819-4598-883E-6937B7BA5CA2}"/>
                  </a:ext>
                </a:extLst>
              </p:cNvPr>
              <p:cNvSpPr>
                <a:spLocks noChangeArrowheads="1"/>
              </p:cNvSpPr>
              <p:nvPr/>
            </p:nvSpPr>
            <p:spPr bwMode="auto">
              <a:xfrm>
                <a:off x="720" y="716"/>
                <a:ext cx="469"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r>
                  <a:rPr lang="en-US" altLang="zh-CN" sz="3600" b="0">
                    <a:solidFill>
                      <a:schemeClr val="tx1"/>
                    </a:solidFill>
                    <a:latin typeface="Bookman Old Style" panose="02050604050505020204" pitchFamily="18" charset="0"/>
                  </a:rPr>
                  <a:t>a</a:t>
                </a:r>
              </a:p>
            </p:txBody>
          </p:sp>
          <p:sp>
            <p:nvSpPr>
              <p:cNvPr id="36" name="Freeform 36">
                <a:extLst>
                  <a:ext uri="{FF2B5EF4-FFF2-40B4-BE49-F238E27FC236}">
                    <a16:creationId xmlns:a16="http://schemas.microsoft.com/office/drawing/2014/main" id="{040568B7-CA3C-4D2E-8D8A-94875939D422}"/>
                  </a:ext>
                </a:extLst>
              </p:cNvPr>
              <p:cNvSpPr>
                <a:spLocks/>
              </p:cNvSpPr>
              <p:nvPr/>
            </p:nvSpPr>
            <p:spPr bwMode="auto">
              <a:xfrm>
                <a:off x="968" y="880"/>
                <a:ext cx="425" cy="313"/>
              </a:xfrm>
              <a:custGeom>
                <a:avLst/>
                <a:gdLst>
                  <a:gd name="T0" fmla="*/ 0 w 425"/>
                  <a:gd name="T1" fmla="*/ 3 h 313"/>
                  <a:gd name="T2" fmla="*/ 38 w 425"/>
                  <a:gd name="T3" fmla="*/ 9 h 313"/>
                  <a:gd name="T4" fmla="*/ 67 w 425"/>
                  <a:gd name="T5" fmla="*/ 0 h 313"/>
                  <a:gd name="T6" fmla="*/ 94 w 425"/>
                  <a:gd name="T7" fmla="*/ 0 h 313"/>
                  <a:gd name="T8" fmla="*/ 122 w 425"/>
                  <a:gd name="T9" fmla="*/ 8 h 313"/>
                  <a:gd name="T10" fmla="*/ 151 w 425"/>
                  <a:gd name="T11" fmla="*/ 25 h 313"/>
                  <a:gd name="T12" fmla="*/ 179 w 425"/>
                  <a:gd name="T13" fmla="*/ 33 h 313"/>
                  <a:gd name="T14" fmla="*/ 207 w 425"/>
                  <a:gd name="T15" fmla="*/ 50 h 313"/>
                  <a:gd name="T16" fmla="*/ 217 w 425"/>
                  <a:gd name="T17" fmla="*/ 76 h 313"/>
                  <a:gd name="T18" fmla="*/ 245 w 425"/>
                  <a:gd name="T19" fmla="*/ 93 h 313"/>
                  <a:gd name="T20" fmla="*/ 255 w 425"/>
                  <a:gd name="T21" fmla="*/ 119 h 313"/>
                  <a:gd name="T22" fmla="*/ 274 w 425"/>
                  <a:gd name="T23" fmla="*/ 145 h 313"/>
                  <a:gd name="T24" fmla="*/ 302 w 425"/>
                  <a:gd name="T25" fmla="*/ 153 h 313"/>
                  <a:gd name="T26" fmla="*/ 330 w 425"/>
                  <a:gd name="T27" fmla="*/ 144 h 313"/>
                  <a:gd name="T28" fmla="*/ 358 w 425"/>
                  <a:gd name="T29" fmla="*/ 144 h 313"/>
                  <a:gd name="T30" fmla="*/ 386 w 425"/>
                  <a:gd name="T31" fmla="*/ 143 h 313"/>
                  <a:gd name="T32" fmla="*/ 414 w 425"/>
                  <a:gd name="T33" fmla="*/ 143 h 313"/>
                  <a:gd name="T34" fmla="*/ 424 w 425"/>
                  <a:gd name="T35" fmla="*/ 168 h 313"/>
                  <a:gd name="T36" fmla="*/ 396 w 425"/>
                  <a:gd name="T37" fmla="*/ 187 h 313"/>
                  <a:gd name="T38" fmla="*/ 368 w 425"/>
                  <a:gd name="T39" fmla="*/ 204 h 313"/>
                  <a:gd name="T40" fmla="*/ 341 w 425"/>
                  <a:gd name="T41" fmla="*/ 222 h 313"/>
                  <a:gd name="T42" fmla="*/ 313 w 425"/>
                  <a:gd name="T43" fmla="*/ 232 h 313"/>
                  <a:gd name="T44" fmla="*/ 285 w 425"/>
                  <a:gd name="T45" fmla="*/ 249 h 313"/>
                  <a:gd name="T46" fmla="*/ 267 w 425"/>
                  <a:gd name="T47" fmla="*/ 276 h 313"/>
                  <a:gd name="T48" fmla="*/ 240 w 425"/>
                  <a:gd name="T49" fmla="*/ 302 h 313"/>
                  <a:gd name="T50" fmla="*/ 212 w 425"/>
                  <a:gd name="T51" fmla="*/ 312 h 313"/>
                  <a:gd name="T52" fmla="*/ 184 w 425"/>
                  <a:gd name="T53" fmla="*/ 286 h 313"/>
                  <a:gd name="T54" fmla="*/ 174 w 425"/>
                  <a:gd name="T55" fmla="*/ 260 h 313"/>
                  <a:gd name="T56" fmla="*/ 173 w 425"/>
                  <a:gd name="T57" fmla="*/ 234 h 313"/>
                  <a:gd name="T58" fmla="*/ 163 w 425"/>
                  <a:gd name="T59" fmla="*/ 208 h 313"/>
                  <a:gd name="T60" fmla="*/ 135 w 425"/>
                  <a:gd name="T61" fmla="*/ 191 h 313"/>
                  <a:gd name="T62" fmla="*/ 108 w 425"/>
                  <a:gd name="T63" fmla="*/ 200 h 313"/>
                  <a:gd name="T64" fmla="*/ 111 w 425"/>
                  <a:gd name="T65" fmla="*/ 202 h 3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5"/>
                  <a:gd name="T100" fmla="*/ 0 h 313"/>
                  <a:gd name="T101" fmla="*/ 425 w 425"/>
                  <a:gd name="T102" fmla="*/ 313 h 3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5" h="313">
                    <a:moveTo>
                      <a:pt x="0" y="3"/>
                    </a:moveTo>
                    <a:lnTo>
                      <a:pt x="38" y="9"/>
                    </a:lnTo>
                    <a:lnTo>
                      <a:pt x="67" y="0"/>
                    </a:lnTo>
                    <a:lnTo>
                      <a:pt x="94" y="0"/>
                    </a:lnTo>
                    <a:lnTo>
                      <a:pt x="122" y="8"/>
                    </a:lnTo>
                    <a:lnTo>
                      <a:pt x="151" y="25"/>
                    </a:lnTo>
                    <a:lnTo>
                      <a:pt x="179" y="33"/>
                    </a:lnTo>
                    <a:lnTo>
                      <a:pt x="207" y="50"/>
                    </a:lnTo>
                    <a:lnTo>
                      <a:pt x="217" y="76"/>
                    </a:lnTo>
                    <a:lnTo>
                      <a:pt x="245" y="93"/>
                    </a:lnTo>
                    <a:lnTo>
                      <a:pt x="255" y="119"/>
                    </a:lnTo>
                    <a:lnTo>
                      <a:pt x="274" y="145"/>
                    </a:lnTo>
                    <a:lnTo>
                      <a:pt x="302" y="153"/>
                    </a:lnTo>
                    <a:lnTo>
                      <a:pt x="330" y="144"/>
                    </a:lnTo>
                    <a:lnTo>
                      <a:pt x="358" y="144"/>
                    </a:lnTo>
                    <a:lnTo>
                      <a:pt x="386" y="143"/>
                    </a:lnTo>
                    <a:lnTo>
                      <a:pt x="414" y="143"/>
                    </a:lnTo>
                    <a:lnTo>
                      <a:pt x="424" y="168"/>
                    </a:lnTo>
                    <a:lnTo>
                      <a:pt x="396" y="187"/>
                    </a:lnTo>
                    <a:lnTo>
                      <a:pt x="368" y="204"/>
                    </a:lnTo>
                    <a:lnTo>
                      <a:pt x="341" y="222"/>
                    </a:lnTo>
                    <a:lnTo>
                      <a:pt x="313" y="232"/>
                    </a:lnTo>
                    <a:lnTo>
                      <a:pt x="285" y="249"/>
                    </a:lnTo>
                    <a:lnTo>
                      <a:pt x="267" y="276"/>
                    </a:lnTo>
                    <a:lnTo>
                      <a:pt x="240" y="302"/>
                    </a:lnTo>
                    <a:lnTo>
                      <a:pt x="212" y="312"/>
                    </a:lnTo>
                    <a:lnTo>
                      <a:pt x="184" y="286"/>
                    </a:lnTo>
                    <a:lnTo>
                      <a:pt x="174" y="260"/>
                    </a:lnTo>
                    <a:lnTo>
                      <a:pt x="173" y="234"/>
                    </a:lnTo>
                    <a:lnTo>
                      <a:pt x="163" y="208"/>
                    </a:lnTo>
                    <a:lnTo>
                      <a:pt x="135" y="191"/>
                    </a:lnTo>
                    <a:lnTo>
                      <a:pt x="108" y="200"/>
                    </a:lnTo>
                    <a:lnTo>
                      <a:pt x="111" y="202"/>
                    </a:lnTo>
                  </a:path>
                </a:pathLst>
              </a:custGeom>
              <a:solidFill>
                <a:schemeClr val="accent1"/>
              </a:solidFill>
              <a:ln w="12700" cap="rnd">
                <a:solidFill>
                  <a:schemeClr val="tx1"/>
                </a:solidFill>
                <a:round/>
                <a:headEnd type="none" w="sm" len="sm"/>
                <a:tailEnd type="none" w="sm" len="sm"/>
              </a:ln>
            </p:spPr>
            <p:txBody>
              <a:bodyPr/>
              <a:lstStyle/>
              <a:p>
                <a:endParaRPr lang="zh-CN" altLang="en-US"/>
              </a:p>
            </p:txBody>
          </p:sp>
          <p:sp>
            <p:nvSpPr>
              <p:cNvPr id="37" name="Freeform 37">
                <a:extLst>
                  <a:ext uri="{FF2B5EF4-FFF2-40B4-BE49-F238E27FC236}">
                    <a16:creationId xmlns:a16="http://schemas.microsoft.com/office/drawing/2014/main" id="{A662555E-2AD0-42FD-8391-5BF3FFB236A1}"/>
                  </a:ext>
                </a:extLst>
              </p:cNvPr>
              <p:cNvSpPr>
                <a:spLocks/>
              </p:cNvSpPr>
              <p:nvPr/>
            </p:nvSpPr>
            <p:spPr bwMode="auto">
              <a:xfrm>
                <a:off x="648" y="992"/>
                <a:ext cx="490" cy="159"/>
              </a:xfrm>
              <a:custGeom>
                <a:avLst/>
                <a:gdLst>
                  <a:gd name="T0" fmla="*/ 0 w 490"/>
                  <a:gd name="T1" fmla="*/ 56 h 159"/>
                  <a:gd name="T2" fmla="*/ 41 w 490"/>
                  <a:gd name="T3" fmla="*/ 87 h 159"/>
                  <a:gd name="T4" fmla="*/ 59 w 490"/>
                  <a:gd name="T5" fmla="*/ 113 h 159"/>
                  <a:gd name="T6" fmla="*/ 87 w 490"/>
                  <a:gd name="T7" fmla="*/ 122 h 159"/>
                  <a:gd name="T8" fmla="*/ 115 w 490"/>
                  <a:gd name="T9" fmla="*/ 131 h 159"/>
                  <a:gd name="T10" fmla="*/ 143 w 490"/>
                  <a:gd name="T11" fmla="*/ 131 h 159"/>
                  <a:gd name="T12" fmla="*/ 171 w 490"/>
                  <a:gd name="T13" fmla="*/ 140 h 159"/>
                  <a:gd name="T14" fmla="*/ 199 w 490"/>
                  <a:gd name="T15" fmla="*/ 148 h 159"/>
                  <a:gd name="T16" fmla="*/ 227 w 490"/>
                  <a:gd name="T17" fmla="*/ 148 h 159"/>
                  <a:gd name="T18" fmla="*/ 255 w 490"/>
                  <a:gd name="T19" fmla="*/ 158 h 159"/>
                  <a:gd name="T20" fmla="*/ 283 w 490"/>
                  <a:gd name="T21" fmla="*/ 158 h 159"/>
                  <a:gd name="T22" fmla="*/ 311 w 490"/>
                  <a:gd name="T23" fmla="*/ 148 h 159"/>
                  <a:gd name="T24" fmla="*/ 339 w 490"/>
                  <a:gd name="T25" fmla="*/ 148 h 159"/>
                  <a:gd name="T26" fmla="*/ 368 w 490"/>
                  <a:gd name="T27" fmla="*/ 148 h 159"/>
                  <a:gd name="T28" fmla="*/ 395 w 490"/>
                  <a:gd name="T29" fmla="*/ 148 h 159"/>
                  <a:gd name="T30" fmla="*/ 424 w 490"/>
                  <a:gd name="T31" fmla="*/ 140 h 159"/>
                  <a:gd name="T32" fmla="*/ 442 w 490"/>
                  <a:gd name="T33" fmla="*/ 113 h 159"/>
                  <a:gd name="T34" fmla="*/ 461 w 490"/>
                  <a:gd name="T35" fmla="*/ 87 h 159"/>
                  <a:gd name="T36" fmla="*/ 489 w 490"/>
                  <a:gd name="T37" fmla="*/ 78 h 159"/>
                  <a:gd name="T38" fmla="*/ 480 w 490"/>
                  <a:gd name="T39" fmla="*/ 52 h 159"/>
                  <a:gd name="T40" fmla="*/ 451 w 490"/>
                  <a:gd name="T41" fmla="*/ 25 h 159"/>
                  <a:gd name="T42" fmla="*/ 424 w 490"/>
                  <a:gd name="T43" fmla="*/ 25 h 159"/>
                  <a:gd name="T44" fmla="*/ 395 w 490"/>
                  <a:gd name="T45" fmla="*/ 25 h 159"/>
                  <a:gd name="T46" fmla="*/ 368 w 490"/>
                  <a:gd name="T47" fmla="*/ 25 h 159"/>
                  <a:gd name="T48" fmla="*/ 348 w 490"/>
                  <a:gd name="T49" fmla="*/ 25 h 159"/>
                  <a:gd name="T50" fmla="*/ 273 w 490"/>
                  <a:gd name="T51" fmla="*/ 17 h 159"/>
                  <a:gd name="T52" fmla="*/ 246 w 490"/>
                  <a:gd name="T53" fmla="*/ 17 h 159"/>
                  <a:gd name="T54" fmla="*/ 209 w 490"/>
                  <a:gd name="T55" fmla="*/ 17 h 159"/>
                  <a:gd name="T56" fmla="*/ 180 w 490"/>
                  <a:gd name="T57" fmla="*/ 8 h 159"/>
                  <a:gd name="T58" fmla="*/ 143 w 490"/>
                  <a:gd name="T59" fmla="*/ 0 h 159"/>
                  <a:gd name="T60" fmla="*/ 106 w 490"/>
                  <a:gd name="T61" fmla="*/ 0 h 159"/>
                  <a:gd name="T62" fmla="*/ 78 w 490"/>
                  <a:gd name="T63" fmla="*/ 8 h 159"/>
                  <a:gd name="T64" fmla="*/ 50 w 490"/>
                  <a:gd name="T65" fmla="*/ 8 h 159"/>
                  <a:gd name="T66" fmla="*/ 22 w 490"/>
                  <a:gd name="T67" fmla="*/ 8 h 159"/>
                  <a:gd name="T68" fmla="*/ 0 w 490"/>
                  <a:gd name="T69" fmla="*/ 56 h 159"/>
                  <a:gd name="T70" fmla="*/ 0 w 490"/>
                  <a:gd name="T71" fmla="*/ 5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0"/>
                  <a:gd name="T109" fmla="*/ 0 h 159"/>
                  <a:gd name="T110" fmla="*/ 490 w 490"/>
                  <a:gd name="T111" fmla="*/ 159 h 1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0" h="159">
                    <a:moveTo>
                      <a:pt x="0" y="56"/>
                    </a:moveTo>
                    <a:lnTo>
                      <a:pt x="41" y="87"/>
                    </a:lnTo>
                    <a:lnTo>
                      <a:pt x="59" y="113"/>
                    </a:lnTo>
                    <a:lnTo>
                      <a:pt x="87" y="122"/>
                    </a:lnTo>
                    <a:lnTo>
                      <a:pt x="115" y="131"/>
                    </a:lnTo>
                    <a:lnTo>
                      <a:pt x="143" y="131"/>
                    </a:lnTo>
                    <a:lnTo>
                      <a:pt x="171" y="140"/>
                    </a:lnTo>
                    <a:lnTo>
                      <a:pt x="199" y="148"/>
                    </a:lnTo>
                    <a:lnTo>
                      <a:pt x="227" y="148"/>
                    </a:lnTo>
                    <a:lnTo>
                      <a:pt x="255" y="158"/>
                    </a:lnTo>
                    <a:lnTo>
                      <a:pt x="283" y="158"/>
                    </a:lnTo>
                    <a:lnTo>
                      <a:pt x="311" y="148"/>
                    </a:lnTo>
                    <a:lnTo>
                      <a:pt x="339" y="148"/>
                    </a:lnTo>
                    <a:lnTo>
                      <a:pt x="368" y="148"/>
                    </a:lnTo>
                    <a:lnTo>
                      <a:pt x="395" y="148"/>
                    </a:lnTo>
                    <a:lnTo>
                      <a:pt x="424" y="140"/>
                    </a:lnTo>
                    <a:lnTo>
                      <a:pt x="442" y="113"/>
                    </a:lnTo>
                    <a:lnTo>
                      <a:pt x="461" y="87"/>
                    </a:lnTo>
                    <a:lnTo>
                      <a:pt x="489" y="78"/>
                    </a:lnTo>
                    <a:lnTo>
                      <a:pt x="480" y="52"/>
                    </a:lnTo>
                    <a:lnTo>
                      <a:pt x="451" y="25"/>
                    </a:lnTo>
                    <a:lnTo>
                      <a:pt x="424" y="25"/>
                    </a:lnTo>
                    <a:lnTo>
                      <a:pt x="395" y="25"/>
                    </a:lnTo>
                    <a:lnTo>
                      <a:pt x="368" y="25"/>
                    </a:lnTo>
                    <a:lnTo>
                      <a:pt x="348" y="25"/>
                    </a:lnTo>
                    <a:lnTo>
                      <a:pt x="273" y="17"/>
                    </a:lnTo>
                    <a:lnTo>
                      <a:pt x="246" y="17"/>
                    </a:lnTo>
                    <a:lnTo>
                      <a:pt x="209" y="17"/>
                    </a:lnTo>
                    <a:lnTo>
                      <a:pt x="180" y="8"/>
                    </a:lnTo>
                    <a:lnTo>
                      <a:pt x="143" y="0"/>
                    </a:lnTo>
                    <a:lnTo>
                      <a:pt x="106" y="0"/>
                    </a:lnTo>
                    <a:lnTo>
                      <a:pt x="78" y="8"/>
                    </a:lnTo>
                    <a:lnTo>
                      <a:pt x="50" y="8"/>
                    </a:lnTo>
                    <a:lnTo>
                      <a:pt x="22" y="8"/>
                    </a:lnTo>
                    <a:lnTo>
                      <a:pt x="0" y="56"/>
                    </a:lnTo>
                  </a:path>
                </a:pathLst>
              </a:custGeom>
              <a:solidFill>
                <a:schemeClr val="accent1"/>
              </a:solidFill>
              <a:ln w="12700" cap="rnd">
                <a:solidFill>
                  <a:schemeClr val="tx1"/>
                </a:solidFill>
                <a:round/>
                <a:headEnd/>
                <a:tailEnd/>
              </a:ln>
            </p:spPr>
            <p:txBody>
              <a:bodyPr/>
              <a:lstStyle/>
              <a:p>
                <a:endParaRPr lang="zh-CN" altLang="en-US"/>
              </a:p>
            </p:txBody>
          </p:sp>
          <p:sp>
            <p:nvSpPr>
              <p:cNvPr id="38" name="Freeform 38">
                <a:extLst>
                  <a:ext uri="{FF2B5EF4-FFF2-40B4-BE49-F238E27FC236}">
                    <a16:creationId xmlns:a16="http://schemas.microsoft.com/office/drawing/2014/main" id="{BD6E40F2-FAA3-4F3B-805E-68168560BF78}"/>
                  </a:ext>
                </a:extLst>
              </p:cNvPr>
              <p:cNvSpPr>
                <a:spLocks/>
              </p:cNvSpPr>
              <p:nvPr/>
            </p:nvSpPr>
            <p:spPr bwMode="auto">
              <a:xfrm>
                <a:off x="592" y="555"/>
                <a:ext cx="421" cy="483"/>
              </a:xfrm>
              <a:custGeom>
                <a:avLst/>
                <a:gdLst>
                  <a:gd name="T0" fmla="*/ 114 w 421"/>
                  <a:gd name="T1" fmla="*/ 0 h 483"/>
                  <a:gd name="T2" fmla="*/ 141 w 421"/>
                  <a:gd name="T3" fmla="*/ 20 h 483"/>
                  <a:gd name="T4" fmla="*/ 168 w 421"/>
                  <a:gd name="T5" fmla="*/ 41 h 483"/>
                  <a:gd name="T6" fmla="*/ 192 w 421"/>
                  <a:gd name="T7" fmla="*/ 54 h 483"/>
                  <a:gd name="T8" fmla="*/ 272 w 421"/>
                  <a:gd name="T9" fmla="*/ 93 h 483"/>
                  <a:gd name="T10" fmla="*/ 285 w 421"/>
                  <a:gd name="T11" fmla="*/ 152 h 483"/>
                  <a:gd name="T12" fmla="*/ 295 w 421"/>
                  <a:gd name="T13" fmla="*/ 183 h 483"/>
                  <a:gd name="T14" fmla="*/ 304 w 421"/>
                  <a:gd name="T15" fmla="*/ 206 h 483"/>
                  <a:gd name="T16" fmla="*/ 310 w 421"/>
                  <a:gd name="T17" fmla="*/ 228 h 483"/>
                  <a:gd name="T18" fmla="*/ 315 w 421"/>
                  <a:gd name="T19" fmla="*/ 252 h 483"/>
                  <a:gd name="T20" fmla="*/ 314 w 421"/>
                  <a:gd name="T21" fmla="*/ 266 h 483"/>
                  <a:gd name="T22" fmla="*/ 311 w 421"/>
                  <a:gd name="T23" fmla="*/ 284 h 483"/>
                  <a:gd name="T24" fmla="*/ 313 w 421"/>
                  <a:gd name="T25" fmla="*/ 304 h 483"/>
                  <a:gd name="T26" fmla="*/ 320 w 421"/>
                  <a:gd name="T27" fmla="*/ 326 h 483"/>
                  <a:gd name="T28" fmla="*/ 337 w 421"/>
                  <a:gd name="T29" fmla="*/ 333 h 483"/>
                  <a:gd name="T30" fmla="*/ 363 w 421"/>
                  <a:gd name="T31" fmla="*/ 341 h 483"/>
                  <a:gd name="T32" fmla="*/ 380 w 421"/>
                  <a:gd name="T33" fmla="*/ 348 h 483"/>
                  <a:gd name="T34" fmla="*/ 398 w 421"/>
                  <a:gd name="T35" fmla="*/ 363 h 483"/>
                  <a:gd name="T36" fmla="*/ 409 w 421"/>
                  <a:gd name="T37" fmla="*/ 381 h 483"/>
                  <a:gd name="T38" fmla="*/ 416 w 421"/>
                  <a:gd name="T39" fmla="*/ 402 h 483"/>
                  <a:gd name="T40" fmla="*/ 420 w 421"/>
                  <a:gd name="T41" fmla="*/ 426 h 483"/>
                  <a:gd name="T42" fmla="*/ 415 w 421"/>
                  <a:gd name="T43" fmla="*/ 463 h 483"/>
                  <a:gd name="T44" fmla="*/ 99 w 421"/>
                  <a:gd name="T45" fmla="*/ 482 h 483"/>
                  <a:gd name="T46" fmla="*/ 41 w 421"/>
                  <a:gd name="T47" fmla="*/ 480 h 483"/>
                  <a:gd name="T48" fmla="*/ 30 w 421"/>
                  <a:gd name="T49" fmla="*/ 463 h 483"/>
                  <a:gd name="T50" fmla="*/ 19 w 421"/>
                  <a:gd name="T51" fmla="*/ 436 h 483"/>
                  <a:gd name="T52" fmla="*/ 10 w 421"/>
                  <a:gd name="T53" fmla="*/ 406 h 483"/>
                  <a:gd name="T54" fmla="*/ 5 w 421"/>
                  <a:gd name="T55" fmla="*/ 380 h 483"/>
                  <a:gd name="T56" fmla="*/ 1 w 421"/>
                  <a:gd name="T57" fmla="*/ 353 h 483"/>
                  <a:gd name="T58" fmla="*/ 0 w 421"/>
                  <a:gd name="T59" fmla="*/ 327 h 483"/>
                  <a:gd name="T60" fmla="*/ 4 w 421"/>
                  <a:gd name="T61" fmla="*/ 285 h 483"/>
                  <a:gd name="T62" fmla="*/ 10 w 421"/>
                  <a:gd name="T63" fmla="*/ 252 h 483"/>
                  <a:gd name="T64" fmla="*/ 20 w 421"/>
                  <a:gd name="T65" fmla="*/ 215 h 483"/>
                  <a:gd name="T66" fmla="*/ 32 w 421"/>
                  <a:gd name="T67" fmla="*/ 180 h 483"/>
                  <a:gd name="T68" fmla="*/ 44 w 421"/>
                  <a:gd name="T69" fmla="*/ 151 h 483"/>
                  <a:gd name="T70" fmla="*/ 61 w 421"/>
                  <a:gd name="T71" fmla="*/ 119 h 483"/>
                  <a:gd name="T72" fmla="*/ 82 w 421"/>
                  <a:gd name="T73" fmla="*/ 93 h 483"/>
                  <a:gd name="T74" fmla="*/ 102 w 421"/>
                  <a:gd name="T75" fmla="*/ 70 h 483"/>
                  <a:gd name="T76" fmla="*/ 115 w 421"/>
                  <a:gd name="T77" fmla="*/ 59 h 483"/>
                  <a:gd name="T78" fmla="*/ 83 w 421"/>
                  <a:gd name="T79" fmla="*/ 41 h 483"/>
                  <a:gd name="T80" fmla="*/ 114 w 421"/>
                  <a:gd name="T81" fmla="*/ 0 h 4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1"/>
                  <a:gd name="T124" fmla="*/ 0 h 483"/>
                  <a:gd name="T125" fmla="*/ 421 w 421"/>
                  <a:gd name="T126" fmla="*/ 483 h 4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1" h="483">
                    <a:moveTo>
                      <a:pt x="114" y="0"/>
                    </a:moveTo>
                    <a:lnTo>
                      <a:pt x="141" y="20"/>
                    </a:lnTo>
                    <a:lnTo>
                      <a:pt x="168" y="41"/>
                    </a:lnTo>
                    <a:lnTo>
                      <a:pt x="192" y="54"/>
                    </a:lnTo>
                    <a:lnTo>
                      <a:pt x="272" y="93"/>
                    </a:lnTo>
                    <a:lnTo>
                      <a:pt x="285" y="152"/>
                    </a:lnTo>
                    <a:lnTo>
                      <a:pt x="295" y="183"/>
                    </a:lnTo>
                    <a:lnTo>
                      <a:pt x="304" y="206"/>
                    </a:lnTo>
                    <a:lnTo>
                      <a:pt x="310" y="228"/>
                    </a:lnTo>
                    <a:lnTo>
                      <a:pt x="315" y="252"/>
                    </a:lnTo>
                    <a:lnTo>
                      <a:pt x="314" y="266"/>
                    </a:lnTo>
                    <a:lnTo>
                      <a:pt x="311" y="284"/>
                    </a:lnTo>
                    <a:lnTo>
                      <a:pt x="313" y="304"/>
                    </a:lnTo>
                    <a:lnTo>
                      <a:pt x="320" y="326"/>
                    </a:lnTo>
                    <a:lnTo>
                      <a:pt x="337" y="333"/>
                    </a:lnTo>
                    <a:lnTo>
                      <a:pt x="363" y="341"/>
                    </a:lnTo>
                    <a:lnTo>
                      <a:pt x="380" y="348"/>
                    </a:lnTo>
                    <a:lnTo>
                      <a:pt x="398" y="363"/>
                    </a:lnTo>
                    <a:lnTo>
                      <a:pt x="409" y="381"/>
                    </a:lnTo>
                    <a:lnTo>
                      <a:pt x="416" y="402"/>
                    </a:lnTo>
                    <a:lnTo>
                      <a:pt x="420" y="426"/>
                    </a:lnTo>
                    <a:lnTo>
                      <a:pt x="415" y="463"/>
                    </a:lnTo>
                    <a:lnTo>
                      <a:pt x="99" y="482"/>
                    </a:lnTo>
                    <a:lnTo>
                      <a:pt x="41" y="480"/>
                    </a:lnTo>
                    <a:lnTo>
                      <a:pt x="30" y="463"/>
                    </a:lnTo>
                    <a:lnTo>
                      <a:pt x="19" y="436"/>
                    </a:lnTo>
                    <a:lnTo>
                      <a:pt x="10" y="406"/>
                    </a:lnTo>
                    <a:lnTo>
                      <a:pt x="5" y="380"/>
                    </a:lnTo>
                    <a:lnTo>
                      <a:pt x="1" y="353"/>
                    </a:lnTo>
                    <a:lnTo>
                      <a:pt x="0" y="327"/>
                    </a:lnTo>
                    <a:lnTo>
                      <a:pt x="4" y="285"/>
                    </a:lnTo>
                    <a:lnTo>
                      <a:pt x="10" y="252"/>
                    </a:lnTo>
                    <a:lnTo>
                      <a:pt x="20" y="215"/>
                    </a:lnTo>
                    <a:lnTo>
                      <a:pt x="32" y="180"/>
                    </a:lnTo>
                    <a:lnTo>
                      <a:pt x="44" y="151"/>
                    </a:lnTo>
                    <a:lnTo>
                      <a:pt x="61" y="119"/>
                    </a:lnTo>
                    <a:lnTo>
                      <a:pt x="82" y="93"/>
                    </a:lnTo>
                    <a:lnTo>
                      <a:pt x="102" y="70"/>
                    </a:lnTo>
                    <a:lnTo>
                      <a:pt x="115" y="59"/>
                    </a:lnTo>
                    <a:lnTo>
                      <a:pt x="83" y="41"/>
                    </a:lnTo>
                    <a:lnTo>
                      <a:pt x="114" y="0"/>
                    </a:lnTo>
                  </a:path>
                </a:pathLst>
              </a:custGeom>
              <a:solidFill>
                <a:srgbClr val="FF60C0"/>
              </a:solidFill>
              <a:ln w="12700" cap="rnd">
                <a:solidFill>
                  <a:srgbClr val="000000"/>
                </a:solidFill>
                <a:round/>
                <a:headEnd/>
                <a:tailEnd/>
              </a:ln>
            </p:spPr>
            <p:txBody>
              <a:bodyPr/>
              <a:lstStyle/>
              <a:p>
                <a:endParaRPr lang="zh-CN" altLang="en-US"/>
              </a:p>
            </p:txBody>
          </p:sp>
          <p:sp>
            <p:nvSpPr>
              <p:cNvPr id="39" name="Freeform 39">
                <a:extLst>
                  <a:ext uri="{FF2B5EF4-FFF2-40B4-BE49-F238E27FC236}">
                    <a16:creationId xmlns:a16="http://schemas.microsoft.com/office/drawing/2014/main" id="{E322FF21-09E6-4983-9C0B-9290A9F6DA91}"/>
                  </a:ext>
                </a:extLst>
              </p:cNvPr>
              <p:cNvSpPr>
                <a:spLocks/>
              </p:cNvSpPr>
              <p:nvPr/>
            </p:nvSpPr>
            <p:spPr bwMode="auto">
              <a:xfrm>
                <a:off x="707" y="551"/>
                <a:ext cx="242" cy="224"/>
              </a:xfrm>
              <a:custGeom>
                <a:avLst/>
                <a:gdLst>
                  <a:gd name="T0" fmla="*/ 165 w 242"/>
                  <a:gd name="T1" fmla="*/ 88 h 224"/>
                  <a:gd name="T2" fmla="*/ 199 w 242"/>
                  <a:gd name="T3" fmla="*/ 106 h 224"/>
                  <a:gd name="T4" fmla="*/ 208 w 242"/>
                  <a:gd name="T5" fmla="*/ 122 h 224"/>
                  <a:gd name="T6" fmla="*/ 217 w 242"/>
                  <a:gd name="T7" fmla="*/ 164 h 224"/>
                  <a:gd name="T8" fmla="*/ 230 w 242"/>
                  <a:gd name="T9" fmla="*/ 194 h 224"/>
                  <a:gd name="T10" fmla="*/ 241 w 242"/>
                  <a:gd name="T11" fmla="*/ 223 h 224"/>
                  <a:gd name="T12" fmla="*/ 214 w 242"/>
                  <a:gd name="T13" fmla="*/ 197 h 224"/>
                  <a:gd name="T14" fmla="*/ 193 w 242"/>
                  <a:gd name="T15" fmla="*/ 184 h 224"/>
                  <a:gd name="T16" fmla="*/ 163 w 242"/>
                  <a:gd name="T17" fmla="*/ 159 h 224"/>
                  <a:gd name="T18" fmla="*/ 150 w 242"/>
                  <a:gd name="T19" fmla="*/ 135 h 224"/>
                  <a:gd name="T20" fmla="*/ 143 w 242"/>
                  <a:gd name="T21" fmla="*/ 100 h 224"/>
                  <a:gd name="T22" fmla="*/ 33 w 242"/>
                  <a:gd name="T23" fmla="*/ 49 h 224"/>
                  <a:gd name="T24" fmla="*/ 0 w 242"/>
                  <a:gd name="T25" fmla="*/ 1 h 224"/>
                  <a:gd name="T26" fmla="*/ 16 w 242"/>
                  <a:gd name="T27" fmla="*/ 0 h 224"/>
                  <a:gd name="T28" fmla="*/ 52 w 242"/>
                  <a:gd name="T29" fmla="*/ 15 h 224"/>
                  <a:gd name="T30" fmla="*/ 165 w 242"/>
                  <a:gd name="T31" fmla="*/ 88 h 2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2"/>
                  <a:gd name="T49" fmla="*/ 0 h 224"/>
                  <a:gd name="T50" fmla="*/ 242 w 242"/>
                  <a:gd name="T51" fmla="*/ 224 h 2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2" h="224">
                    <a:moveTo>
                      <a:pt x="165" y="88"/>
                    </a:moveTo>
                    <a:lnTo>
                      <a:pt x="199" y="106"/>
                    </a:lnTo>
                    <a:lnTo>
                      <a:pt x="208" y="122"/>
                    </a:lnTo>
                    <a:lnTo>
                      <a:pt x="217" y="164"/>
                    </a:lnTo>
                    <a:lnTo>
                      <a:pt x="230" y="194"/>
                    </a:lnTo>
                    <a:lnTo>
                      <a:pt x="241" y="223"/>
                    </a:lnTo>
                    <a:lnTo>
                      <a:pt x="214" y="197"/>
                    </a:lnTo>
                    <a:lnTo>
                      <a:pt x="193" y="184"/>
                    </a:lnTo>
                    <a:lnTo>
                      <a:pt x="163" y="159"/>
                    </a:lnTo>
                    <a:lnTo>
                      <a:pt x="150" y="135"/>
                    </a:lnTo>
                    <a:lnTo>
                      <a:pt x="143" y="100"/>
                    </a:lnTo>
                    <a:lnTo>
                      <a:pt x="33" y="49"/>
                    </a:lnTo>
                    <a:lnTo>
                      <a:pt x="0" y="1"/>
                    </a:lnTo>
                    <a:lnTo>
                      <a:pt x="16" y="0"/>
                    </a:lnTo>
                    <a:lnTo>
                      <a:pt x="52" y="15"/>
                    </a:lnTo>
                    <a:lnTo>
                      <a:pt x="165" y="88"/>
                    </a:lnTo>
                  </a:path>
                </a:pathLst>
              </a:custGeom>
              <a:solidFill>
                <a:srgbClr val="E040A0"/>
              </a:solidFill>
              <a:ln w="12700" cap="rnd">
                <a:solidFill>
                  <a:srgbClr val="000000"/>
                </a:solidFill>
                <a:round/>
                <a:headEnd/>
                <a:tailEnd/>
              </a:ln>
            </p:spPr>
            <p:txBody>
              <a:bodyPr/>
              <a:lstStyle/>
              <a:p>
                <a:endParaRPr lang="zh-CN" altLang="en-US"/>
              </a:p>
            </p:txBody>
          </p:sp>
          <p:grpSp>
            <p:nvGrpSpPr>
              <p:cNvPr id="40" name="Group 40">
                <a:extLst>
                  <a:ext uri="{FF2B5EF4-FFF2-40B4-BE49-F238E27FC236}">
                    <a16:creationId xmlns:a16="http://schemas.microsoft.com/office/drawing/2014/main" id="{EDD8FE49-3966-4F60-95F7-66A8A730EC24}"/>
                  </a:ext>
                </a:extLst>
              </p:cNvPr>
              <p:cNvGrpSpPr>
                <a:grpSpLocks/>
              </p:cNvGrpSpPr>
              <p:nvPr/>
            </p:nvGrpSpPr>
            <p:grpSpPr bwMode="auto">
              <a:xfrm>
                <a:off x="891" y="673"/>
                <a:ext cx="269" cy="198"/>
                <a:chOff x="891" y="1010"/>
                <a:chExt cx="269" cy="198"/>
              </a:xfrm>
            </p:grpSpPr>
            <p:sp>
              <p:nvSpPr>
                <p:cNvPr id="90" name="Freeform 41">
                  <a:extLst>
                    <a:ext uri="{FF2B5EF4-FFF2-40B4-BE49-F238E27FC236}">
                      <a16:creationId xmlns:a16="http://schemas.microsoft.com/office/drawing/2014/main" id="{991B8673-34FE-47DF-8F79-98EB68377B29}"/>
                    </a:ext>
                  </a:extLst>
                </p:cNvPr>
                <p:cNvSpPr>
                  <a:spLocks/>
                </p:cNvSpPr>
                <p:nvPr/>
              </p:nvSpPr>
              <p:spPr bwMode="auto">
                <a:xfrm>
                  <a:off x="891" y="1010"/>
                  <a:ext cx="269" cy="198"/>
                </a:xfrm>
                <a:custGeom>
                  <a:avLst/>
                  <a:gdLst>
                    <a:gd name="T0" fmla="*/ 5 w 269"/>
                    <a:gd name="T1" fmla="*/ 52 h 198"/>
                    <a:gd name="T2" fmla="*/ 32 w 269"/>
                    <a:gd name="T3" fmla="*/ 64 h 198"/>
                    <a:gd name="T4" fmla="*/ 53 w 269"/>
                    <a:gd name="T5" fmla="*/ 59 h 198"/>
                    <a:gd name="T6" fmla="*/ 73 w 269"/>
                    <a:gd name="T7" fmla="*/ 53 h 198"/>
                    <a:gd name="T8" fmla="*/ 94 w 269"/>
                    <a:gd name="T9" fmla="*/ 41 h 198"/>
                    <a:gd name="T10" fmla="*/ 115 w 269"/>
                    <a:gd name="T11" fmla="*/ 20 h 198"/>
                    <a:gd name="T12" fmla="*/ 139 w 269"/>
                    <a:gd name="T13" fmla="*/ 0 h 198"/>
                    <a:gd name="T14" fmla="*/ 148 w 269"/>
                    <a:gd name="T15" fmla="*/ 2 h 198"/>
                    <a:gd name="T16" fmla="*/ 153 w 269"/>
                    <a:gd name="T17" fmla="*/ 8 h 198"/>
                    <a:gd name="T18" fmla="*/ 154 w 269"/>
                    <a:gd name="T19" fmla="*/ 20 h 198"/>
                    <a:gd name="T20" fmla="*/ 146 w 269"/>
                    <a:gd name="T21" fmla="*/ 38 h 198"/>
                    <a:gd name="T22" fmla="*/ 123 w 269"/>
                    <a:gd name="T23" fmla="*/ 67 h 198"/>
                    <a:gd name="T24" fmla="*/ 154 w 269"/>
                    <a:gd name="T25" fmla="*/ 59 h 198"/>
                    <a:gd name="T26" fmla="*/ 184 w 269"/>
                    <a:gd name="T27" fmla="*/ 58 h 198"/>
                    <a:gd name="T28" fmla="*/ 206 w 269"/>
                    <a:gd name="T29" fmla="*/ 62 h 198"/>
                    <a:gd name="T30" fmla="*/ 238 w 269"/>
                    <a:gd name="T31" fmla="*/ 67 h 198"/>
                    <a:gd name="T32" fmla="*/ 261 w 269"/>
                    <a:gd name="T33" fmla="*/ 71 h 198"/>
                    <a:gd name="T34" fmla="*/ 268 w 269"/>
                    <a:gd name="T35" fmla="*/ 79 h 198"/>
                    <a:gd name="T36" fmla="*/ 265 w 269"/>
                    <a:gd name="T37" fmla="*/ 88 h 198"/>
                    <a:gd name="T38" fmla="*/ 253 w 269"/>
                    <a:gd name="T39" fmla="*/ 92 h 198"/>
                    <a:gd name="T40" fmla="*/ 231 w 269"/>
                    <a:gd name="T41" fmla="*/ 96 h 198"/>
                    <a:gd name="T42" fmla="*/ 202 w 269"/>
                    <a:gd name="T43" fmla="*/ 99 h 198"/>
                    <a:gd name="T44" fmla="*/ 170 w 269"/>
                    <a:gd name="T45" fmla="*/ 100 h 198"/>
                    <a:gd name="T46" fmla="*/ 190 w 269"/>
                    <a:gd name="T47" fmla="*/ 115 h 198"/>
                    <a:gd name="T48" fmla="*/ 200 w 269"/>
                    <a:gd name="T49" fmla="*/ 130 h 198"/>
                    <a:gd name="T50" fmla="*/ 201 w 269"/>
                    <a:gd name="T51" fmla="*/ 141 h 198"/>
                    <a:gd name="T52" fmla="*/ 191 w 269"/>
                    <a:gd name="T53" fmla="*/ 148 h 198"/>
                    <a:gd name="T54" fmla="*/ 178 w 269"/>
                    <a:gd name="T55" fmla="*/ 151 h 198"/>
                    <a:gd name="T56" fmla="*/ 162 w 269"/>
                    <a:gd name="T57" fmla="*/ 149 h 198"/>
                    <a:gd name="T58" fmla="*/ 147 w 269"/>
                    <a:gd name="T59" fmla="*/ 141 h 198"/>
                    <a:gd name="T60" fmla="*/ 159 w 269"/>
                    <a:gd name="T61" fmla="*/ 154 h 198"/>
                    <a:gd name="T62" fmla="*/ 164 w 269"/>
                    <a:gd name="T63" fmla="*/ 169 h 198"/>
                    <a:gd name="T64" fmla="*/ 153 w 269"/>
                    <a:gd name="T65" fmla="*/ 182 h 198"/>
                    <a:gd name="T66" fmla="*/ 140 w 269"/>
                    <a:gd name="T67" fmla="*/ 185 h 198"/>
                    <a:gd name="T68" fmla="*/ 127 w 269"/>
                    <a:gd name="T69" fmla="*/ 180 h 198"/>
                    <a:gd name="T70" fmla="*/ 111 w 269"/>
                    <a:gd name="T71" fmla="*/ 154 h 198"/>
                    <a:gd name="T72" fmla="*/ 114 w 269"/>
                    <a:gd name="T73" fmla="*/ 170 h 198"/>
                    <a:gd name="T74" fmla="*/ 112 w 269"/>
                    <a:gd name="T75" fmla="*/ 180 h 198"/>
                    <a:gd name="T76" fmla="*/ 107 w 269"/>
                    <a:gd name="T77" fmla="*/ 189 h 198"/>
                    <a:gd name="T78" fmla="*/ 93 w 269"/>
                    <a:gd name="T79" fmla="*/ 197 h 198"/>
                    <a:gd name="T80" fmla="*/ 80 w 269"/>
                    <a:gd name="T81" fmla="*/ 194 h 198"/>
                    <a:gd name="T82" fmla="*/ 75 w 269"/>
                    <a:gd name="T83" fmla="*/ 186 h 198"/>
                    <a:gd name="T84" fmla="*/ 70 w 269"/>
                    <a:gd name="T85" fmla="*/ 172 h 198"/>
                    <a:gd name="T86" fmla="*/ 70 w 269"/>
                    <a:gd name="T87" fmla="*/ 157 h 198"/>
                    <a:gd name="T88" fmla="*/ 53 w 269"/>
                    <a:gd name="T89" fmla="*/ 159 h 198"/>
                    <a:gd name="T90" fmla="*/ 38 w 269"/>
                    <a:gd name="T91" fmla="*/ 158 h 198"/>
                    <a:gd name="T92" fmla="*/ 27 w 269"/>
                    <a:gd name="T93" fmla="*/ 153 h 198"/>
                    <a:gd name="T94" fmla="*/ 17 w 269"/>
                    <a:gd name="T95" fmla="*/ 145 h 198"/>
                    <a:gd name="T96" fmla="*/ 0 w 269"/>
                    <a:gd name="T97" fmla="*/ 93 h 198"/>
                    <a:gd name="T98" fmla="*/ 5 w 269"/>
                    <a:gd name="T99" fmla="*/ 52 h 19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198"/>
                    <a:gd name="T152" fmla="*/ 269 w 269"/>
                    <a:gd name="T153" fmla="*/ 198 h 19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198">
                      <a:moveTo>
                        <a:pt x="5" y="52"/>
                      </a:moveTo>
                      <a:lnTo>
                        <a:pt x="32" y="64"/>
                      </a:lnTo>
                      <a:lnTo>
                        <a:pt x="53" y="59"/>
                      </a:lnTo>
                      <a:lnTo>
                        <a:pt x="73" y="53"/>
                      </a:lnTo>
                      <a:lnTo>
                        <a:pt x="94" y="41"/>
                      </a:lnTo>
                      <a:lnTo>
                        <a:pt x="115" y="20"/>
                      </a:lnTo>
                      <a:lnTo>
                        <a:pt x="139" y="0"/>
                      </a:lnTo>
                      <a:lnTo>
                        <a:pt x="148" y="2"/>
                      </a:lnTo>
                      <a:lnTo>
                        <a:pt x="153" y="8"/>
                      </a:lnTo>
                      <a:lnTo>
                        <a:pt x="154" y="20"/>
                      </a:lnTo>
                      <a:lnTo>
                        <a:pt x="146" y="38"/>
                      </a:lnTo>
                      <a:lnTo>
                        <a:pt x="123" y="67"/>
                      </a:lnTo>
                      <a:lnTo>
                        <a:pt x="154" y="59"/>
                      </a:lnTo>
                      <a:lnTo>
                        <a:pt x="184" y="58"/>
                      </a:lnTo>
                      <a:lnTo>
                        <a:pt x="206" y="62"/>
                      </a:lnTo>
                      <a:lnTo>
                        <a:pt x="238" y="67"/>
                      </a:lnTo>
                      <a:lnTo>
                        <a:pt x="261" y="71"/>
                      </a:lnTo>
                      <a:lnTo>
                        <a:pt x="268" y="79"/>
                      </a:lnTo>
                      <a:lnTo>
                        <a:pt x="265" y="88"/>
                      </a:lnTo>
                      <a:lnTo>
                        <a:pt x="253" y="92"/>
                      </a:lnTo>
                      <a:lnTo>
                        <a:pt x="231" y="96"/>
                      </a:lnTo>
                      <a:lnTo>
                        <a:pt x="202" y="99"/>
                      </a:lnTo>
                      <a:lnTo>
                        <a:pt x="170" y="100"/>
                      </a:lnTo>
                      <a:lnTo>
                        <a:pt x="190" y="115"/>
                      </a:lnTo>
                      <a:lnTo>
                        <a:pt x="200" y="130"/>
                      </a:lnTo>
                      <a:lnTo>
                        <a:pt x="201" y="141"/>
                      </a:lnTo>
                      <a:lnTo>
                        <a:pt x="191" y="148"/>
                      </a:lnTo>
                      <a:lnTo>
                        <a:pt x="178" y="151"/>
                      </a:lnTo>
                      <a:lnTo>
                        <a:pt x="162" y="149"/>
                      </a:lnTo>
                      <a:lnTo>
                        <a:pt x="147" y="141"/>
                      </a:lnTo>
                      <a:lnTo>
                        <a:pt x="159" y="154"/>
                      </a:lnTo>
                      <a:lnTo>
                        <a:pt x="164" y="169"/>
                      </a:lnTo>
                      <a:lnTo>
                        <a:pt x="153" y="182"/>
                      </a:lnTo>
                      <a:lnTo>
                        <a:pt x="140" y="185"/>
                      </a:lnTo>
                      <a:lnTo>
                        <a:pt x="127" y="180"/>
                      </a:lnTo>
                      <a:lnTo>
                        <a:pt x="111" y="154"/>
                      </a:lnTo>
                      <a:lnTo>
                        <a:pt x="114" y="170"/>
                      </a:lnTo>
                      <a:lnTo>
                        <a:pt x="112" y="180"/>
                      </a:lnTo>
                      <a:lnTo>
                        <a:pt x="107" y="189"/>
                      </a:lnTo>
                      <a:lnTo>
                        <a:pt x="93" y="197"/>
                      </a:lnTo>
                      <a:lnTo>
                        <a:pt x="80" y="194"/>
                      </a:lnTo>
                      <a:lnTo>
                        <a:pt x="75" y="186"/>
                      </a:lnTo>
                      <a:lnTo>
                        <a:pt x="70" y="172"/>
                      </a:lnTo>
                      <a:lnTo>
                        <a:pt x="70" y="157"/>
                      </a:lnTo>
                      <a:lnTo>
                        <a:pt x="53" y="159"/>
                      </a:lnTo>
                      <a:lnTo>
                        <a:pt x="38" y="158"/>
                      </a:lnTo>
                      <a:lnTo>
                        <a:pt x="27" y="153"/>
                      </a:lnTo>
                      <a:lnTo>
                        <a:pt x="17" y="145"/>
                      </a:lnTo>
                      <a:lnTo>
                        <a:pt x="0" y="93"/>
                      </a:lnTo>
                      <a:lnTo>
                        <a:pt x="5" y="52"/>
                      </a:lnTo>
                    </a:path>
                  </a:pathLst>
                </a:custGeom>
                <a:solidFill>
                  <a:srgbClr val="E0A080"/>
                </a:solidFill>
                <a:ln w="12700" cap="rnd">
                  <a:solidFill>
                    <a:srgbClr val="000000"/>
                  </a:solidFill>
                  <a:round/>
                  <a:headEnd/>
                  <a:tailEnd/>
                </a:ln>
              </p:spPr>
              <p:txBody>
                <a:bodyPr/>
                <a:lstStyle/>
                <a:p>
                  <a:endParaRPr lang="zh-CN" altLang="en-US"/>
                </a:p>
              </p:txBody>
            </p:sp>
            <p:grpSp>
              <p:nvGrpSpPr>
                <p:cNvPr id="91" name="Group 42">
                  <a:extLst>
                    <a:ext uri="{FF2B5EF4-FFF2-40B4-BE49-F238E27FC236}">
                      <a16:creationId xmlns:a16="http://schemas.microsoft.com/office/drawing/2014/main" id="{C02BBC0F-61E2-4431-B333-E8851486BDA7}"/>
                    </a:ext>
                  </a:extLst>
                </p:cNvPr>
                <p:cNvGrpSpPr>
                  <a:grpSpLocks/>
                </p:cNvGrpSpPr>
                <p:nvPr/>
              </p:nvGrpSpPr>
              <p:grpSpPr bwMode="auto">
                <a:xfrm>
                  <a:off x="909" y="1072"/>
                  <a:ext cx="140" cy="104"/>
                  <a:chOff x="909" y="1072"/>
                  <a:chExt cx="140" cy="104"/>
                </a:xfrm>
              </p:grpSpPr>
              <p:sp>
                <p:nvSpPr>
                  <p:cNvPr id="92" name="Freeform 43">
                    <a:extLst>
                      <a:ext uri="{FF2B5EF4-FFF2-40B4-BE49-F238E27FC236}">
                        <a16:creationId xmlns:a16="http://schemas.microsoft.com/office/drawing/2014/main" id="{9A7D9016-C2C7-4D2A-946A-23FE00702D0B}"/>
                      </a:ext>
                    </a:extLst>
                  </p:cNvPr>
                  <p:cNvSpPr>
                    <a:spLocks/>
                  </p:cNvSpPr>
                  <p:nvPr/>
                </p:nvSpPr>
                <p:spPr bwMode="auto">
                  <a:xfrm>
                    <a:off x="1020" y="1111"/>
                    <a:ext cx="29" cy="46"/>
                  </a:xfrm>
                  <a:custGeom>
                    <a:avLst/>
                    <a:gdLst>
                      <a:gd name="T0" fmla="*/ 21 w 29"/>
                      <a:gd name="T1" fmla="*/ 45 h 46"/>
                      <a:gd name="T2" fmla="*/ 8 w 29"/>
                      <a:gd name="T3" fmla="*/ 34 h 46"/>
                      <a:gd name="T4" fmla="*/ 0 w 29"/>
                      <a:gd name="T5" fmla="*/ 22 h 46"/>
                      <a:gd name="T6" fmla="*/ 0 w 29"/>
                      <a:gd name="T7" fmla="*/ 11 h 46"/>
                      <a:gd name="T8" fmla="*/ 6 w 29"/>
                      <a:gd name="T9" fmla="*/ 3 h 46"/>
                      <a:gd name="T10" fmla="*/ 17 w 29"/>
                      <a:gd name="T11" fmla="*/ 0 h 46"/>
                      <a:gd name="T12" fmla="*/ 28 w 29"/>
                      <a:gd name="T13" fmla="*/ 3 h 46"/>
                      <a:gd name="T14" fmla="*/ 0 60000 65536"/>
                      <a:gd name="T15" fmla="*/ 0 60000 65536"/>
                      <a:gd name="T16" fmla="*/ 0 60000 65536"/>
                      <a:gd name="T17" fmla="*/ 0 60000 65536"/>
                      <a:gd name="T18" fmla="*/ 0 60000 65536"/>
                      <a:gd name="T19" fmla="*/ 0 60000 65536"/>
                      <a:gd name="T20" fmla="*/ 0 60000 65536"/>
                      <a:gd name="T21" fmla="*/ 0 w 29"/>
                      <a:gd name="T22" fmla="*/ 0 h 46"/>
                      <a:gd name="T23" fmla="*/ 29 w 29"/>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6">
                        <a:moveTo>
                          <a:pt x="21" y="45"/>
                        </a:moveTo>
                        <a:lnTo>
                          <a:pt x="8" y="34"/>
                        </a:lnTo>
                        <a:lnTo>
                          <a:pt x="0" y="22"/>
                        </a:lnTo>
                        <a:lnTo>
                          <a:pt x="0" y="11"/>
                        </a:lnTo>
                        <a:lnTo>
                          <a:pt x="6" y="3"/>
                        </a:lnTo>
                        <a:lnTo>
                          <a:pt x="17" y="0"/>
                        </a:lnTo>
                        <a:lnTo>
                          <a:pt x="28"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Freeform 44">
                    <a:extLst>
                      <a:ext uri="{FF2B5EF4-FFF2-40B4-BE49-F238E27FC236}">
                        <a16:creationId xmlns:a16="http://schemas.microsoft.com/office/drawing/2014/main" id="{517D87AA-6C07-4114-896F-8E8FE7A07ADE}"/>
                      </a:ext>
                    </a:extLst>
                  </p:cNvPr>
                  <p:cNvSpPr>
                    <a:spLocks/>
                  </p:cNvSpPr>
                  <p:nvPr/>
                </p:nvSpPr>
                <p:spPr bwMode="auto">
                  <a:xfrm>
                    <a:off x="987" y="1124"/>
                    <a:ext cx="28" cy="52"/>
                  </a:xfrm>
                  <a:custGeom>
                    <a:avLst/>
                    <a:gdLst>
                      <a:gd name="T0" fmla="*/ 18 w 28"/>
                      <a:gd name="T1" fmla="*/ 51 h 52"/>
                      <a:gd name="T2" fmla="*/ 8 w 28"/>
                      <a:gd name="T3" fmla="*/ 38 h 52"/>
                      <a:gd name="T4" fmla="*/ 0 w 28"/>
                      <a:gd name="T5" fmla="*/ 25 h 52"/>
                      <a:gd name="T6" fmla="*/ 0 w 28"/>
                      <a:gd name="T7" fmla="*/ 13 h 52"/>
                      <a:gd name="T8" fmla="*/ 5 w 28"/>
                      <a:gd name="T9" fmla="*/ 2 h 52"/>
                      <a:gd name="T10" fmla="*/ 14 w 28"/>
                      <a:gd name="T11" fmla="*/ 0 h 52"/>
                      <a:gd name="T12" fmla="*/ 27 w 28"/>
                      <a:gd name="T13" fmla="*/ 0 h 52"/>
                      <a:gd name="T14" fmla="*/ 0 60000 65536"/>
                      <a:gd name="T15" fmla="*/ 0 60000 65536"/>
                      <a:gd name="T16" fmla="*/ 0 60000 65536"/>
                      <a:gd name="T17" fmla="*/ 0 60000 65536"/>
                      <a:gd name="T18" fmla="*/ 0 60000 65536"/>
                      <a:gd name="T19" fmla="*/ 0 60000 65536"/>
                      <a:gd name="T20" fmla="*/ 0 60000 65536"/>
                      <a:gd name="T21" fmla="*/ 0 w 28"/>
                      <a:gd name="T22" fmla="*/ 0 h 52"/>
                      <a:gd name="T23" fmla="*/ 28 w 28"/>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52">
                        <a:moveTo>
                          <a:pt x="18" y="51"/>
                        </a:moveTo>
                        <a:lnTo>
                          <a:pt x="8" y="38"/>
                        </a:lnTo>
                        <a:lnTo>
                          <a:pt x="0" y="25"/>
                        </a:lnTo>
                        <a:lnTo>
                          <a:pt x="0" y="13"/>
                        </a:lnTo>
                        <a:lnTo>
                          <a:pt x="5" y="2"/>
                        </a:lnTo>
                        <a:lnTo>
                          <a:pt x="14" y="0"/>
                        </a:lnTo>
                        <a:lnTo>
                          <a:pt x="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Freeform 45">
                    <a:extLst>
                      <a:ext uri="{FF2B5EF4-FFF2-40B4-BE49-F238E27FC236}">
                        <a16:creationId xmlns:a16="http://schemas.microsoft.com/office/drawing/2014/main" id="{F26A14BD-B7F8-482B-84EB-B721CD9BA5A3}"/>
                      </a:ext>
                    </a:extLst>
                  </p:cNvPr>
                  <p:cNvSpPr>
                    <a:spLocks/>
                  </p:cNvSpPr>
                  <p:nvPr/>
                </p:nvSpPr>
                <p:spPr bwMode="auto">
                  <a:xfrm>
                    <a:off x="956" y="1125"/>
                    <a:ext cx="29" cy="44"/>
                  </a:xfrm>
                  <a:custGeom>
                    <a:avLst/>
                    <a:gdLst>
                      <a:gd name="T0" fmla="*/ 2 w 29"/>
                      <a:gd name="T1" fmla="*/ 43 h 44"/>
                      <a:gd name="T2" fmla="*/ 0 w 29"/>
                      <a:gd name="T3" fmla="*/ 27 h 44"/>
                      <a:gd name="T4" fmla="*/ 2 w 29"/>
                      <a:gd name="T5" fmla="*/ 15 h 44"/>
                      <a:gd name="T6" fmla="*/ 8 w 29"/>
                      <a:gd name="T7" fmla="*/ 4 h 44"/>
                      <a:gd name="T8" fmla="*/ 20 w 29"/>
                      <a:gd name="T9" fmla="*/ 0 h 44"/>
                      <a:gd name="T10" fmla="*/ 28 w 29"/>
                      <a:gd name="T11" fmla="*/ 4 h 44"/>
                      <a:gd name="T12" fmla="*/ 0 60000 65536"/>
                      <a:gd name="T13" fmla="*/ 0 60000 65536"/>
                      <a:gd name="T14" fmla="*/ 0 60000 65536"/>
                      <a:gd name="T15" fmla="*/ 0 60000 65536"/>
                      <a:gd name="T16" fmla="*/ 0 60000 65536"/>
                      <a:gd name="T17" fmla="*/ 0 60000 65536"/>
                      <a:gd name="T18" fmla="*/ 0 w 29"/>
                      <a:gd name="T19" fmla="*/ 0 h 44"/>
                      <a:gd name="T20" fmla="*/ 29 w 2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9" h="44">
                        <a:moveTo>
                          <a:pt x="2" y="43"/>
                        </a:moveTo>
                        <a:lnTo>
                          <a:pt x="0" y="27"/>
                        </a:lnTo>
                        <a:lnTo>
                          <a:pt x="2" y="15"/>
                        </a:lnTo>
                        <a:lnTo>
                          <a:pt x="8" y="4"/>
                        </a:lnTo>
                        <a:lnTo>
                          <a:pt x="20" y="0"/>
                        </a:lnTo>
                        <a:lnTo>
                          <a:pt x="28" y="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 name="Freeform 46">
                    <a:extLst>
                      <a:ext uri="{FF2B5EF4-FFF2-40B4-BE49-F238E27FC236}">
                        <a16:creationId xmlns:a16="http://schemas.microsoft.com/office/drawing/2014/main" id="{6747A613-2ADB-4876-952D-EB9BBC5AA8B7}"/>
                      </a:ext>
                    </a:extLst>
                  </p:cNvPr>
                  <p:cNvSpPr>
                    <a:spLocks/>
                  </p:cNvSpPr>
                  <p:nvPr/>
                </p:nvSpPr>
                <p:spPr bwMode="auto">
                  <a:xfrm>
                    <a:off x="990" y="1073"/>
                    <a:ext cx="31" cy="32"/>
                  </a:xfrm>
                  <a:custGeom>
                    <a:avLst/>
                    <a:gdLst>
                      <a:gd name="T0" fmla="*/ 30 w 31"/>
                      <a:gd name="T1" fmla="*/ 0 h 32"/>
                      <a:gd name="T2" fmla="*/ 20 w 31"/>
                      <a:gd name="T3" fmla="*/ 18 h 32"/>
                      <a:gd name="T4" fmla="*/ 12 w 31"/>
                      <a:gd name="T5" fmla="*/ 25 h 32"/>
                      <a:gd name="T6" fmla="*/ 0 w 31"/>
                      <a:gd name="T7" fmla="*/ 31 h 32"/>
                      <a:gd name="T8" fmla="*/ 0 60000 65536"/>
                      <a:gd name="T9" fmla="*/ 0 60000 65536"/>
                      <a:gd name="T10" fmla="*/ 0 60000 65536"/>
                      <a:gd name="T11" fmla="*/ 0 60000 65536"/>
                      <a:gd name="T12" fmla="*/ 0 w 31"/>
                      <a:gd name="T13" fmla="*/ 0 h 32"/>
                      <a:gd name="T14" fmla="*/ 31 w 31"/>
                      <a:gd name="T15" fmla="*/ 32 h 32"/>
                    </a:gdLst>
                    <a:ahLst/>
                    <a:cxnLst>
                      <a:cxn ang="T8">
                        <a:pos x="T0" y="T1"/>
                      </a:cxn>
                      <a:cxn ang="T9">
                        <a:pos x="T2" y="T3"/>
                      </a:cxn>
                      <a:cxn ang="T10">
                        <a:pos x="T4" y="T5"/>
                      </a:cxn>
                      <a:cxn ang="T11">
                        <a:pos x="T6" y="T7"/>
                      </a:cxn>
                    </a:cxnLst>
                    <a:rect l="T12" t="T13" r="T14" b="T15"/>
                    <a:pathLst>
                      <a:path w="31" h="32">
                        <a:moveTo>
                          <a:pt x="30" y="0"/>
                        </a:moveTo>
                        <a:lnTo>
                          <a:pt x="20" y="18"/>
                        </a:lnTo>
                        <a:lnTo>
                          <a:pt x="12" y="25"/>
                        </a:lnTo>
                        <a:lnTo>
                          <a:pt x="0" y="3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Freeform 47">
                    <a:extLst>
                      <a:ext uri="{FF2B5EF4-FFF2-40B4-BE49-F238E27FC236}">
                        <a16:creationId xmlns:a16="http://schemas.microsoft.com/office/drawing/2014/main" id="{D5B6E8F8-72CF-4701-ACB7-184CFCF4F9DF}"/>
                      </a:ext>
                    </a:extLst>
                  </p:cNvPr>
                  <p:cNvSpPr>
                    <a:spLocks/>
                  </p:cNvSpPr>
                  <p:nvPr/>
                </p:nvSpPr>
                <p:spPr bwMode="auto">
                  <a:xfrm>
                    <a:off x="1019" y="1072"/>
                    <a:ext cx="19" cy="31"/>
                  </a:xfrm>
                  <a:custGeom>
                    <a:avLst/>
                    <a:gdLst>
                      <a:gd name="T0" fmla="*/ 0 w 19"/>
                      <a:gd name="T1" fmla="*/ 0 h 31"/>
                      <a:gd name="T2" fmla="*/ 15 w 19"/>
                      <a:gd name="T3" fmla="*/ 10 h 31"/>
                      <a:gd name="T4" fmla="*/ 18 w 19"/>
                      <a:gd name="T5" fmla="*/ 19 h 31"/>
                      <a:gd name="T6" fmla="*/ 4 w 19"/>
                      <a:gd name="T7" fmla="*/ 30 h 31"/>
                      <a:gd name="T8" fmla="*/ 0 60000 65536"/>
                      <a:gd name="T9" fmla="*/ 0 60000 65536"/>
                      <a:gd name="T10" fmla="*/ 0 60000 65536"/>
                      <a:gd name="T11" fmla="*/ 0 60000 65536"/>
                      <a:gd name="T12" fmla="*/ 0 w 19"/>
                      <a:gd name="T13" fmla="*/ 0 h 31"/>
                      <a:gd name="T14" fmla="*/ 19 w 19"/>
                      <a:gd name="T15" fmla="*/ 31 h 31"/>
                    </a:gdLst>
                    <a:ahLst/>
                    <a:cxnLst>
                      <a:cxn ang="T8">
                        <a:pos x="T0" y="T1"/>
                      </a:cxn>
                      <a:cxn ang="T9">
                        <a:pos x="T2" y="T3"/>
                      </a:cxn>
                      <a:cxn ang="T10">
                        <a:pos x="T4" y="T5"/>
                      </a:cxn>
                      <a:cxn ang="T11">
                        <a:pos x="T6" y="T7"/>
                      </a:cxn>
                    </a:cxnLst>
                    <a:rect l="T12" t="T13" r="T14" b="T15"/>
                    <a:pathLst>
                      <a:path w="19" h="31">
                        <a:moveTo>
                          <a:pt x="0" y="0"/>
                        </a:moveTo>
                        <a:lnTo>
                          <a:pt x="15" y="10"/>
                        </a:lnTo>
                        <a:lnTo>
                          <a:pt x="18" y="19"/>
                        </a:lnTo>
                        <a:lnTo>
                          <a:pt x="4" y="3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Freeform 48">
                    <a:extLst>
                      <a:ext uri="{FF2B5EF4-FFF2-40B4-BE49-F238E27FC236}">
                        <a16:creationId xmlns:a16="http://schemas.microsoft.com/office/drawing/2014/main" id="{370CBF3D-76DE-4667-A2A6-804FC49B7567}"/>
                      </a:ext>
                    </a:extLst>
                  </p:cNvPr>
                  <p:cNvSpPr>
                    <a:spLocks/>
                  </p:cNvSpPr>
                  <p:nvPr/>
                </p:nvSpPr>
                <p:spPr bwMode="auto">
                  <a:xfrm>
                    <a:off x="909" y="1073"/>
                    <a:ext cx="19" cy="61"/>
                  </a:xfrm>
                  <a:custGeom>
                    <a:avLst/>
                    <a:gdLst>
                      <a:gd name="T0" fmla="*/ 18 w 19"/>
                      <a:gd name="T1" fmla="*/ 0 h 61"/>
                      <a:gd name="T2" fmla="*/ 11 w 19"/>
                      <a:gd name="T3" fmla="*/ 4 h 61"/>
                      <a:gd name="T4" fmla="*/ 5 w 19"/>
                      <a:gd name="T5" fmla="*/ 9 h 61"/>
                      <a:gd name="T6" fmla="*/ 0 w 19"/>
                      <a:gd name="T7" fmla="*/ 15 h 61"/>
                      <a:gd name="T8" fmla="*/ 0 w 19"/>
                      <a:gd name="T9" fmla="*/ 24 h 61"/>
                      <a:gd name="T10" fmla="*/ 1 w 19"/>
                      <a:gd name="T11" fmla="*/ 33 h 61"/>
                      <a:gd name="T12" fmla="*/ 7 w 19"/>
                      <a:gd name="T13" fmla="*/ 40 h 61"/>
                      <a:gd name="T14" fmla="*/ 9 w 19"/>
                      <a:gd name="T15" fmla="*/ 48 h 61"/>
                      <a:gd name="T16" fmla="*/ 7 w 19"/>
                      <a:gd name="T17" fmla="*/ 55 h 61"/>
                      <a:gd name="T18" fmla="*/ 4 w 19"/>
                      <a:gd name="T19" fmla="*/ 60 h 61"/>
                      <a:gd name="T20" fmla="*/ 3 w 19"/>
                      <a:gd name="T21" fmla="*/ 6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61"/>
                      <a:gd name="T35" fmla="*/ 19 w 19"/>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61">
                        <a:moveTo>
                          <a:pt x="18" y="0"/>
                        </a:moveTo>
                        <a:lnTo>
                          <a:pt x="11" y="4"/>
                        </a:lnTo>
                        <a:lnTo>
                          <a:pt x="5" y="9"/>
                        </a:lnTo>
                        <a:lnTo>
                          <a:pt x="0" y="15"/>
                        </a:lnTo>
                        <a:lnTo>
                          <a:pt x="0" y="24"/>
                        </a:lnTo>
                        <a:lnTo>
                          <a:pt x="1" y="33"/>
                        </a:lnTo>
                        <a:lnTo>
                          <a:pt x="7" y="40"/>
                        </a:lnTo>
                        <a:lnTo>
                          <a:pt x="9" y="48"/>
                        </a:lnTo>
                        <a:lnTo>
                          <a:pt x="7" y="55"/>
                        </a:lnTo>
                        <a:lnTo>
                          <a:pt x="4" y="60"/>
                        </a:lnTo>
                        <a:lnTo>
                          <a:pt x="3" y="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41" name="Freeform 49">
                <a:extLst>
                  <a:ext uri="{FF2B5EF4-FFF2-40B4-BE49-F238E27FC236}">
                    <a16:creationId xmlns:a16="http://schemas.microsoft.com/office/drawing/2014/main" id="{5203C1E1-85A8-4667-AE68-15B2AB1232A1}"/>
                  </a:ext>
                </a:extLst>
              </p:cNvPr>
              <p:cNvSpPr>
                <a:spLocks/>
              </p:cNvSpPr>
              <p:nvPr/>
            </p:nvSpPr>
            <p:spPr bwMode="auto">
              <a:xfrm>
                <a:off x="872" y="810"/>
                <a:ext cx="119" cy="178"/>
              </a:xfrm>
              <a:custGeom>
                <a:avLst/>
                <a:gdLst>
                  <a:gd name="T0" fmla="*/ 0 w 119"/>
                  <a:gd name="T1" fmla="*/ 0 h 178"/>
                  <a:gd name="T2" fmla="*/ 4 w 119"/>
                  <a:gd name="T3" fmla="*/ 33 h 178"/>
                  <a:gd name="T4" fmla="*/ 9 w 119"/>
                  <a:gd name="T5" fmla="*/ 59 h 178"/>
                  <a:gd name="T6" fmla="*/ 18 w 119"/>
                  <a:gd name="T7" fmla="*/ 80 h 178"/>
                  <a:gd name="T8" fmla="*/ 25 w 119"/>
                  <a:gd name="T9" fmla="*/ 92 h 178"/>
                  <a:gd name="T10" fmla="*/ 40 w 119"/>
                  <a:gd name="T11" fmla="*/ 102 h 178"/>
                  <a:gd name="T12" fmla="*/ 66 w 119"/>
                  <a:gd name="T13" fmla="*/ 113 h 178"/>
                  <a:gd name="T14" fmla="*/ 88 w 119"/>
                  <a:gd name="T15" fmla="*/ 123 h 178"/>
                  <a:gd name="T16" fmla="*/ 99 w 119"/>
                  <a:gd name="T17" fmla="*/ 129 h 178"/>
                  <a:gd name="T18" fmla="*/ 109 w 119"/>
                  <a:gd name="T19" fmla="*/ 141 h 178"/>
                  <a:gd name="T20" fmla="*/ 115 w 119"/>
                  <a:gd name="T21" fmla="*/ 157 h 178"/>
                  <a:gd name="T22" fmla="*/ 118 w 119"/>
                  <a:gd name="T23" fmla="*/ 177 h 1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9"/>
                  <a:gd name="T37" fmla="*/ 0 h 178"/>
                  <a:gd name="T38" fmla="*/ 119 w 119"/>
                  <a:gd name="T39" fmla="*/ 178 h 1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9" h="178">
                    <a:moveTo>
                      <a:pt x="0" y="0"/>
                    </a:moveTo>
                    <a:lnTo>
                      <a:pt x="4" y="33"/>
                    </a:lnTo>
                    <a:lnTo>
                      <a:pt x="9" y="59"/>
                    </a:lnTo>
                    <a:lnTo>
                      <a:pt x="18" y="80"/>
                    </a:lnTo>
                    <a:lnTo>
                      <a:pt x="25" y="92"/>
                    </a:lnTo>
                    <a:lnTo>
                      <a:pt x="40" y="102"/>
                    </a:lnTo>
                    <a:lnTo>
                      <a:pt x="66" y="113"/>
                    </a:lnTo>
                    <a:lnTo>
                      <a:pt x="88" y="123"/>
                    </a:lnTo>
                    <a:lnTo>
                      <a:pt x="99" y="129"/>
                    </a:lnTo>
                    <a:lnTo>
                      <a:pt x="109" y="141"/>
                    </a:lnTo>
                    <a:lnTo>
                      <a:pt x="115" y="157"/>
                    </a:lnTo>
                    <a:lnTo>
                      <a:pt x="118" y="1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50">
                <a:extLst>
                  <a:ext uri="{FF2B5EF4-FFF2-40B4-BE49-F238E27FC236}">
                    <a16:creationId xmlns:a16="http://schemas.microsoft.com/office/drawing/2014/main" id="{A5EBFED0-D536-4049-9738-6BBE31D9997F}"/>
                  </a:ext>
                </a:extLst>
              </p:cNvPr>
              <p:cNvSpPr>
                <a:spLocks/>
              </p:cNvSpPr>
              <p:nvPr/>
            </p:nvSpPr>
            <p:spPr bwMode="auto">
              <a:xfrm>
                <a:off x="706" y="617"/>
                <a:ext cx="172" cy="196"/>
              </a:xfrm>
              <a:custGeom>
                <a:avLst/>
                <a:gdLst>
                  <a:gd name="T0" fmla="*/ 0 w 172"/>
                  <a:gd name="T1" fmla="*/ 3 h 196"/>
                  <a:gd name="T2" fmla="*/ 5 w 172"/>
                  <a:gd name="T3" fmla="*/ 0 h 196"/>
                  <a:gd name="T4" fmla="*/ 23 w 172"/>
                  <a:gd name="T5" fmla="*/ 15 h 196"/>
                  <a:gd name="T6" fmla="*/ 46 w 172"/>
                  <a:gd name="T7" fmla="*/ 31 h 196"/>
                  <a:gd name="T8" fmla="*/ 65 w 172"/>
                  <a:gd name="T9" fmla="*/ 41 h 196"/>
                  <a:gd name="T10" fmla="*/ 84 w 172"/>
                  <a:gd name="T11" fmla="*/ 53 h 196"/>
                  <a:gd name="T12" fmla="*/ 112 w 172"/>
                  <a:gd name="T13" fmla="*/ 70 h 196"/>
                  <a:gd name="T14" fmla="*/ 128 w 172"/>
                  <a:gd name="T15" fmla="*/ 101 h 196"/>
                  <a:gd name="T16" fmla="*/ 141 w 172"/>
                  <a:gd name="T17" fmla="*/ 155 h 196"/>
                  <a:gd name="T18" fmla="*/ 154 w 172"/>
                  <a:gd name="T19" fmla="*/ 110 h 196"/>
                  <a:gd name="T20" fmla="*/ 164 w 172"/>
                  <a:gd name="T21" fmla="*/ 81 h 196"/>
                  <a:gd name="T22" fmla="*/ 162 w 172"/>
                  <a:gd name="T23" fmla="*/ 63 h 196"/>
                  <a:gd name="T24" fmla="*/ 167 w 172"/>
                  <a:gd name="T25" fmla="*/ 90 h 196"/>
                  <a:gd name="T26" fmla="*/ 171 w 172"/>
                  <a:gd name="T27" fmla="*/ 104 h 196"/>
                  <a:gd name="T28" fmla="*/ 165 w 172"/>
                  <a:gd name="T29" fmla="*/ 117 h 196"/>
                  <a:gd name="T30" fmla="*/ 157 w 172"/>
                  <a:gd name="T31" fmla="*/ 140 h 196"/>
                  <a:gd name="T32" fmla="*/ 147 w 172"/>
                  <a:gd name="T33" fmla="*/ 169 h 196"/>
                  <a:gd name="T34" fmla="*/ 139 w 172"/>
                  <a:gd name="T35" fmla="*/ 195 h 196"/>
                  <a:gd name="T36" fmla="*/ 128 w 172"/>
                  <a:gd name="T37" fmla="*/ 151 h 196"/>
                  <a:gd name="T38" fmla="*/ 119 w 172"/>
                  <a:gd name="T39" fmla="*/ 121 h 196"/>
                  <a:gd name="T40" fmla="*/ 113 w 172"/>
                  <a:gd name="T41" fmla="*/ 92 h 196"/>
                  <a:gd name="T42" fmla="*/ 86 w 172"/>
                  <a:gd name="T43" fmla="*/ 63 h 196"/>
                  <a:gd name="T44" fmla="*/ 38 w 172"/>
                  <a:gd name="T45" fmla="*/ 34 h 196"/>
                  <a:gd name="T46" fmla="*/ 0 w 172"/>
                  <a:gd name="T47" fmla="*/ 3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2"/>
                  <a:gd name="T73" fmla="*/ 0 h 196"/>
                  <a:gd name="T74" fmla="*/ 172 w 172"/>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2" h="196">
                    <a:moveTo>
                      <a:pt x="0" y="3"/>
                    </a:moveTo>
                    <a:lnTo>
                      <a:pt x="5" y="0"/>
                    </a:lnTo>
                    <a:lnTo>
                      <a:pt x="23" y="15"/>
                    </a:lnTo>
                    <a:lnTo>
                      <a:pt x="46" y="31"/>
                    </a:lnTo>
                    <a:lnTo>
                      <a:pt x="65" y="41"/>
                    </a:lnTo>
                    <a:lnTo>
                      <a:pt x="84" y="53"/>
                    </a:lnTo>
                    <a:lnTo>
                      <a:pt x="112" y="70"/>
                    </a:lnTo>
                    <a:lnTo>
                      <a:pt x="128" y="101"/>
                    </a:lnTo>
                    <a:lnTo>
                      <a:pt x="141" y="155"/>
                    </a:lnTo>
                    <a:lnTo>
                      <a:pt x="154" y="110"/>
                    </a:lnTo>
                    <a:lnTo>
                      <a:pt x="164" y="81"/>
                    </a:lnTo>
                    <a:lnTo>
                      <a:pt x="162" y="63"/>
                    </a:lnTo>
                    <a:lnTo>
                      <a:pt x="167" y="90"/>
                    </a:lnTo>
                    <a:lnTo>
                      <a:pt x="171" y="104"/>
                    </a:lnTo>
                    <a:lnTo>
                      <a:pt x="165" y="117"/>
                    </a:lnTo>
                    <a:lnTo>
                      <a:pt x="157" y="140"/>
                    </a:lnTo>
                    <a:lnTo>
                      <a:pt x="147" y="169"/>
                    </a:lnTo>
                    <a:lnTo>
                      <a:pt x="139" y="195"/>
                    </a:lnTo>
                    <a:lnTo>
                      <a:pt x="128" y="151"/>
                    </a:lnTo>
                    <a:lnTo>
                      <a:pt x="119" y="121"/>
                    </a:lnTo>
                    <a:lnTo>
                      <a:pt x="113" y="92"/>
                    </a:lnTo>
                    <a:lnTo>
                      <a:pt x="86" y="63"/>
                    </a:lnTo>
                    <a:lnTo>
                      <a:pt x="38" y="34"/>
                    </a:lnTo>
                    <a:lnTo>
                      <a:pt x="0" y="3"/>
                    </a:lnTo>
                  </a:path>
                </a:pathLst>
              </a:custGeom>
              <a:solidFill>
                <a:srgbClr val="E040A0"/>
              </a:solidFill>
              <a:ln w="12700" cap="rnd">
                <a:solidFill>
                  <a:srgbClr val="E040A0"/>
                </a:solidFill>
                <a:round/>
                <a:headEnd/>
                <a:tailEnd/>
              </a:ln>
            </p:spPr>
            <p:txBody>
              <a:bodyPr/>
              <a:lstStyle/>
              <a:p>
                <a:endParaRPr lang="zh-CN" altLang="en-US"/>
              </a:p>
            </p:txBody>
          </p:sp>
          <p:sp>
            <p:nvSpPr>
              <p:cNvPr id="43" name="Freeform 51">
                <a:extLst>
                  <a:ext uri="{FF2B5EF4-FFF2-40B4-BE49-F238E27FC236}">
                    <a16:creationId xmlns:a16="http://schemas.microsoft.com/office/drawing/2014/main" id="{0D48C73D-0977-4EB3-9A28-DCE1959DDBDC}"/>
                  </a:ext>
                </a:extLst>
              </p:cNvPr>
              <p:cNvSpPr>
                <a:spLocks/>
              </p:cNvSpPr>
              <p:nvPr/>
            </p:nvSpPr>
            <p:spPr bwMode="auto">
              <a:xfrm>
                <a:off x="715" y="720"/>
                <a:ext cx="75" cy="164"/>
              </a:xfrm>
              <a:custGeom>
                <a:avLst/>
                <a:gdLst>
                  <a:gd name="T0" fmla="*/ 38 w 75"/>
                  <a:gd name="T1" fmla="*/ 130 h 164"/>
                  <a:gd name="T2" fmla="*/ 19 w 75"/>
                  <a:gd name="T3" fmla="*/ 110 h 164"/>
                  <a:gd name="T4" fmla="*/ 13 w 75"/>
                  <a:gd name="T5" fmla="*/ 88 h 164"/>
                  <a:gd name="T6" fmla="*/ 11 w 75"/>
                  <a:gd name="T7" fmla="*/ 66 h 164"/>
                  <a:gd name="T8" fmla="*/ 8 w 75"/>
                  <a:gd name="T9" fmla="*/ 36 h 164"/>
                  <a:gd name="T10" fmla="*/ 18 w 75"/>
                  <a:gd name="T11" fmla="*/ 26 h 164"/>
                  <a:gd name="T12" fmla="*/ 23 w 75"/>
                  <a:gd name="T13" fmla="*/ 48 h 164"/>
                  <a:gd name="T14" fmla="*/ 31 w 75"/>
                  <a:gd name="T15" fmla="*/ 59 h 164"/>
                  <a:gd name="T16" fmla="*/ 35 w 75"/>
                  <a:gd name="T17" fmla="*/ 84 h 164"/>
                  <a:gd name="T18" fmla="*/ 41 w 75"/>
                  <a:gd name="T19" fmla="*/ 102 h 164"/>
                  <a:gd name="T20" fmla="*/ 54 w 75"/>
                  <a:gd name="T21" fmla="*/ 118 h 164"/>
                  <a:gd name="T22" fmla="*/ 64 w 75"/>
                  <a:gd name="T23" fmla="*/ 137 h 164"/>
                  <a:gd name="T24" fmla="*/ 74 w 75"/>
                  <a:gd name="T25" fmla="*/ 163 h 164"/>
                  <a:gd name="T26" fmla="*/ 73 w 75"/>
                  <a:gd name="T27" fmla="*/ 141 h 164"/>
                  <a:gd name="T28" fmla="*/ 70 w 75"/>
                  <a:gd name="T29" fmla="*/ 123 h 164"/>
                  <a:gd name="T30" fmla="*/ 57 w 75"/>
                  <a:gd name="T31" fmla="*/ 109 h 164"/>
                  <a:gd name="T32" fmla="*/ 48 w 75"/>
                  <a:gd name="T33" fmla="*/ 90 h 164"/>
                  <a:gd name="T34" fmla="*/ 41 w 75"/>
                  <a:gd name="T35" fmla="*/ 69 h 164"/>
                  <a:gd name="T36" fmla="*/ 36 w 75"/>
                  <a:gd name="T37" fmla="*/ 50 h 164"/>
                  <a:gd name="T38" fmla="*/ 29 w 75"/>
                  <a:gd name="T39" fmla="*/ 36 h 164"/>
                  <a:gd name="T40" fmla="*/ 26 w 75"/>
                  <a:gd name="T41" fmla="*/ 17 h 164"/>
                  <a:gd name="T42" fmla="*/ 22 w 75"/>
                  <a:gd name="T43" fmla="*/ 7 h 164"/>
                  <a:gd name="T44" fmla="*/ 17 w 75"/>
                  <a:gd name="T45" fmla="*/ 0 h 164"/>
                  <a:gd name="T46" fmla="*/ 7 w 75"/>
                  <a:gd name="T47" fmla="*/ 18 h 164"/>
                  <a:gd name="T48" fmla="*/ 0 w 75"/>
                  <a:gd name="T49" fmla="*/ 43 h 164"/>
                  <a:gd name="T50" fmla="*/ 5 w 75"/>
                  <a:gd name="T51" fmla="*/ 48 h 164"/>
                  <a:gd name="T52" fmla="*/ 5 w 75"/>
                  <a:gd name="T53" fmla="*/ 67 h 164"/>
                  <a:gd name="T54" fmla="*/ 9 w 75"/>
                  <a:gd name="T55" fmla="*/ 92 h 164"/>
                  <a:gd name="T56" fmla="*/ 13 w 75"/>
                  <a:gd name="T57" fmla="*/ 109 h 164"/>
                  <a:gd name="T58" fmla="*/ 23 w 75"/>
                  <a:gd name="T59" fmla="*/ 120 h 164"/>
                  <a:gd name="T60" fmla="*/ 38 w 75"/>
                  <a:gd name="T61" fmla="*/ 130 h 1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164"/>
                  <a:gd name="T95" fmla="*/ 75 w 75"/>
                  <a:gd name="T96" fmla="*/ 164 h 16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164">
                    <a:moveTo>
                      <a:pt x="38" y="130"/>
                    </a:moveTo>
                    <a:lnTo>
                      <a:pt x="19" y="110"/>
                    </a:lnTo>
                    <a:lnTo>
                      <a:pt x="13" y="88"/>
                    </a:lnTo>
                    <a:lnTo>
                      <a:pt x="11" y="66"/>
                    </a:lnTo>
                    <a:lnTo>
                      <a:pt x="8" y="36"/>
                    </a:lnTo>
                    <a:lnTo>
                      <a:pt x="18" y="26"/>
                    </a:lnTo>
                    <a:lnTo>
                      <a:pt x="23" y="48"/>
                    </a:lnTo>
                    <a:lnTo>
                      <a:pt x="31" y="59"/>
                    </a:lnTo>
                    <a:lnTo>
                      <a:pt x="35" y="84"/>
                    </a:lnTo>
                    <a:lnTo>
                      <a:pt x="41" y="102"/>
                    </a:lnTo>
                    <a:lnTo>
                      <a:pt x="54" y="118"/>
                    </a:lnTo>
                    <a:lnTo>
                      <a:pt x="64" y="137"/>
                    </a:lnTo>
                    <a:lnTo>
                      <a:pt x="74" y="163"/>
                    </a:lnTo>
                    <a:lnTo>
                      <a:pt x="73" y="141"/>
                    </a:lnTo>
                    <a:lnTo>
                      <a:pt x="70" y="123"/>
                    </a:lnTo>
                    <a:lnTo>
                      <a:pt x="57" y="109"/>
                    </a:lnTo>
                    <a:lnTo>
                      <a:pt x="48" y="90"/>
                    </a:lnTo>
                    <a:lnTo>
                      <a:pt x="41" y="69"/>
                    </a:lnTo>
                    <a:lnTo>
                      <a:pt x="36" y="50"/>
                    </a:lnTo>
                    <a:lnTo>
                      <a:pt x="29" y="36"/>
                    </a:lnTo>
                    <a:lnTo>
                      <a:pt x="26" y="17"/>
                    </a:lnTo>
                    <a:lnTo>
                      <a:pt x="22" y="7"/>
                    </a:lnTo>
                    <a:lnTo>
                      <a:pt x="17" y="0"/>
                    </a:lnTo>
                    <a:lnTo>
                      <a:pt x="7" y="18"/>
                    </a:lnTo>
                    <a:lnTo>
                      <a:pt x="0" y="43"/>
                    </a:lnTo>
                    <a:lnTo>
                      <a:pt x="5" y="48"/>
                    </a:lnTo>
                    <a:lnTo>
                      <a:pt x="5" y="67"/>
                    </a:lnTo>
                    <a:lnTo>
                      <a:pt x="9" y="92"/>
                    </a:lnTo>
                    <a:lnTo>
                      <a:pt x="13" y="109"/>
                    </a:lnTo>
                    <a:lnTo>
                      <a:pt x="23" y="120"/>
                    </a:lnTo>
                    <a:lnTo>
                      <a:pt x="38" y="130"/>
                    </a:lnTo>
                  </a:path>
                </a:pathLst>
              </a:custGeom>
              <a:solidFill>
                <a:srgbClr val="E040A0"/>
              </a:solidFill>
              <a:ln w="12700" cap="rnd">
                <a:solidFill>
                  <a:srgbClr val="E040A0"/>
                </a:solidFill>
                <a:round/>
                <a:headEnd/>
                <a:tailEnd/>
              </a:ln>
            </p:spPr>
            <p:txBody>
              <a:bodyPr/>
              <a:lstStyle/>
              <a:p>
                <a:endParaRPr lang="zh-CN" altLang="en-US"/>
              </a:p>
            </p:txBody>
          </p:sp>
          <p:sp>
            <p:nvSpPr>
              <p:cNvPr id="44" name="Freeform 52">
                <a:extLst>
                  <a:ext uri="{FF2B5EF4-FFF2-40B4-BE49-F238E27FC236}">
                    <a16:creationId xmlns:a16="http://schemas.microsoft.com/office/drawing/2014/main" id="{FF99415B-03B9-4A6C-862C-C57B4EFDE88A}"/>
                  </a:ext>
                </a:extLst>
              </p:cNvPr>
              <p:cNvSpPr>
                <a:spLocks/>
              </p:cNvSpPr>
              <p:nvPr/>
            </p:nvSpPr>
            <p:spPr bwMode="auto">
              <a:xfrm>
                <a:off x="604" y="810"/>
                <a:ext cx="40" cy="111"/>
              </a:xfrm>
              <a:custGeom>
                <a:avLst/>
                <a:gdLst>
                  <a:gd name="T0" fmla="*/ 39 w 40"/>
                  <a:gd name="T1" fmla="*/ 110 h 111"/>
                  <a:gd name="T2" fmla="*/ 28 w 40"/>
                  <a:gd name="T3" fmla="*/ 105 h 111"/>
                  <a:gd name="T4" fmla="*/ 19 w 40"/>
                  <a:gd name="T5" fmla="*/ 93 h 111"/>
                  <a:gd name="T6" fmla="*/ 14 w 40"/>
                  <a:gd name="T7" fmla="*/ 84 h 111"/>
                  <a:gd name="T8" fmla="*/ 9 w 40"/>
                  <a:gd name="T9" fmla="*/ 64 h 111"/>
                  <a:gd name="T10" fmla="*/ 7 w 40"/>
                  <a:gd name="T11" fmla="*/ 50 h 111"/>
                  <a:gd name="T12" fmla="*/ 1 w 40"/>
                  <a:gd name="T13" fmla="*/ 37 h 111"/>
                  <a:gd name="T14" fmla="*/ 0 w 40"/>
                  <a:gd name="T15" fmla="*/ 21 h 111"/>
                  <a:gd name="T16" fmla="*/ 3 w 40"/>
                  <a:gd name="T17" fmla="*/ 11 h 111"/>
                  <a:gd name="T18" fmla="*/ 13 w 40"/>
                  <a:gd name="T19" fmla="*/ 0 h 111"/>
                  <a:gd name="T20" fmla="*/ 3 w 40"/>
                  <a:gd name="T21" fmla="*/ 10 h 111"/>
                  <a:gd name="T22" fmla="*/ 0 w 40"/>
                  <a:gd name="T23" fmla="*/ 22 h 111"/>
                  <a:gd name="T24" fmla="*/ 1 w 40"/>
                  <a:gd name="T25" fmla="*/ 36 h 111"/>
                  <a:gd name="T26" fmla="*/ 6 w 40"/>
                  <a:gd name="T27" fmla="*/ 48 h 111"/>
                  <a:gd name="T28" fmla="*/ 11 w 40"/>
                  <a:gd name="T29" fmla="*/ 69 h 111"/>
                  <a:gd name="T30" fmla="*/ 13 w 40"/>
                  <a:gd name="T31" fmla="*/ 80 h 111"/>
                  <a:gd name="T32" fmla="*/ 19 w 40"/>
                  <a:gd name="T33" fmla="*/ 94 h 111"/>
                  <a:gd name="T34" fmla="*/ 29 w 40"/>
                  <a:gd name="T35" fmla="*/ 105 h 1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11"/>
                  <a:gd name="T56" fmla="*/ 40 w 40"/>
                  <a:gd name="T57" fmla="*/ 111 h 1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11">
                    <a:moveTo>
                      <a:pt x="39" y="110"/>
                    </a:moveTo>
                    <a:lnTo>
                      <a:pt x="28" y="105"/>
                    </a:lnTo>
                    <a:lnTo>
                      <a:pt x="19" y="93"/>
                    </a:lnTo>
                    <a:lnTo>
                      <a:pt x="14" y="84"/>
                    </a:lnTo>
                    <a:lnTo>
                      <a:pt x="9" y="64"/>
                    </a:lnTo>
                    <a:lnTo>
                      <a:pt x="7" y="50"/>
                    </a:lnTo>
                    <a:lnTo>
                      <a:pt x="1" y="37"/>
                    </a:lnTo>
                    <a:lnTo>
                      <a:pt x="0" y="21"/>
                    </a:lnTo>
                    <a:lnTo>
                      <a:pt x="3" y="11"/>
                    </a:lnTo>
                    <a:lnTo>
                      <a:pt x="13" y="0"/>
                    </a:lnTo>
                    <a:lnTo>
                      <a:pt x="3" y="10"/>
                    </a:lnTo>
                    <a:lnTo>
                      <a:pt x="0" y="22"/>
                    </a:lnTo>
                    <a:lnTo>
                      <a:pt x="1" y="36"/>
                    </a:lnTo>
                    <a:lnTo>
                      <a:pt x="6" y="48"/>
                    </a:lnTo>
                    <a:lnTo>
                      <a:pt x="11" y="69"/>
                    </a:lnTo>
                    <a:lnTo>
                      <a:pt x="13" y="80"/>
                    </a:lnTo>
                    <a:lnTo>
                      <a:pt x="19" y="94"/>
                    </a:lnTo>
                    <a:lnTo>
                      <a:pt x="29" y="10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53">
                <a:extLst>
                  <a:ext uri="{FF2B5EF4-FFF2-40B4-BE49-F238E27FC236}">
                    <a16:creationId xmlns:a16="http://schemas.microsoft.com/office/drawing/2014/main" id="{23558BA4-8F87-4E1E-8CDB-23589D9EE1A8}"/>
                  </a:ext>
                </a:extLst>
              </p:cNvPr>
              <p:cNvSpPr>
                <a:spLocks/>
              </p:cNvSpPr>
              <p:nvPr/>
            </p:nvSpPr>
            <p:spPr bwMode="auto">
              <a:xfrm>
                <a:off x="608" y="810"/>
                <a:ext cx="40" cy="111"/>
              </a:xfrm>
              <a:custGeom>
                <a:avLst/>
                <a:gdLst>
                  <a:gd name="T0" fmla="*/ 39 w 40"/>
                  <a:gd name="T1" fmla="*/ 110 h 111"/>
                  <a:gd name="T2" fmla="*/ 24 w 40"/>
                  <a:gd name="T3" fmla="*/ 95 h 111"/>
                  <a:gd name="T4" fmla="*/ 17 w 40"/>
                  <a:gd name="T5" fmla="*/ 82 h 111"/>
                  <a:gd name="T6" fmla="*/ 15 w 40"/>
                  <a:gd name="T7" fmla="*/ 71 h 111"/>
                  <a:gd name="T8" fmla="*/ 9 w 40"/>
                  <a:gd name="T9" fmla="*/ 49 h 111"/>
                  <a:gd name="T10" fmla="*/ 5 w 40"/>
                  <a:gd name="T11" fmla="*/ 35 h 111"/>
                  <a:gd name="T12" fmla="*/ 3 w 40"/>
                  <a:gd name="T13" fmla="*/ 25 h 111"/>
                  <a:gd name="T14" fmla="*/ 6 w 40"/>
                  <a:gd name="T15" fmla="*/ 12 h 111"/>
                  <a:gd name="T16" fmla="*/ 13 w 40"/>
                  <a:gd name="T17" fmla="*/ 0 h 111"/>
                  <a:gd name="T18" fmla="*/ 2 w 40"/>
                  <a:gd name="T19" fmla="*/ 10 h 111"/>
                  <a:gd name="T20" fmla="*/ 0 w 40"/>
                  <a:gd name="T21" fmla="*/ 22 h 111"/>
                  <a:gd name="T22" fmla="*/ 0 w 40"/>
                  <a:gd name="T23" fmla="*/ 36 h 111"/>
                  <a:gd name="T24" fmla="*/ 5 w 40"/>
                  <a:gd name="T25" fmla="*/ 48 h 111"/>
                  <a:gd name="T26" fmla="*/ 10 w 40"/>
                  <a:gd name="T27" fmla="*/ 69 h 111"/>
                  <a:gd name="T28" fmla="*/ 13 w 40"/>
                  <a:gd name="T29" fmla="*/ 80 h 111"/>
                  <a:gd name="T30" fmla="*/ 18 w 40"/>
                  <a:gd name="T31" fmla="*/ 94 h 111"/>
                  <a:gd name="T32" fmla="*/ 29 w 40"/>
                  <a:gd name="T33" fmla="*/ 105 h 111"/>
                  <a:gd name="T34" fmla="*/ 39 w 40"/>
                  <a:gd name="T35" fmla="*/ 110 h 1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11"/>
                  <a:gd name="T56" fmla="*/ 40 w 40"/>
                  <a:gd name="T57" fmla="*/ 111 h 1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11">
                    <a:moveTo>
                      <a:pt x="39" y="110"/>
                    </a:moveTo>
                    <a:lnTo>
                      <a:pt x="24" y="95"/>
                    </a:lnTo>
                    <a:lnTo>
                      <a:pt x="17" y="82"/>
                    </a:lnTo>
                    <a:lnTo>
                      <a:pt x="15" y="71"/>
                    </a:lnTo>
                    <a:lnTo>
                      <a:pt x="9" y="49"/>
                    </a:lnTo>
                    <a:lnTo>
                      <a:pt x="5" y="35"/>
                    </a:lnTo>
                    <a:lnTo>
                      <a:pt x="3" y="25"/>
                    </a:lnTo>
                    <a:lnTo>
                      <a:pt x="6" y="12"/>
                    </a:lnTo>
                    <a:lnTo>
                      <a:pt x="13" y="0"/>
                    </a:lnTo>
                    <a:lnTo>
                      <a:pt x="2" y="10"/>
                    </a:lnTo>
                    <a:lnTo>
                      <a:pt x="0" y="22"/>
                    </a:lnTo>
                    <a:lnTo>
                      <a:pt x="0" y="36"/>
                    </a:lnTo>
                    <a:lnTo>
                      <a:pt x="5" y="48"/>
                    </a:lnTo>
                    <a:lnTo>
                      <a:pt x="10" y="69"/>
                    </a:lnTo>
                    <a:lnTo>
                      <a:pt x="13" y="80"/>
                    </a:lnTo>
                    <a:lnTo>
                      <a:pt x="18" y="94"/>
                    </a:lnTo>
                    <a:lnTo>
                      <a:pt x="29" y="105"/>
                    </a:lnTo>
                    <a:lnTo>
                      <a:pt x="39" y="110"/>
                    </a:lnTo>
                  </a:path>
                </a:pathLst>
              </a:custGeom>
              <a:solidFill>
                <a:srgbClr val="E040A0"/>
              </a:solidFill>
              <a:ln w="12700" cap="rnd">
                <a:solidFill>
                  <a:srgbClr val="E040A0"/>
                </a:solidFill>
                <a:round/>
                <a:headEnd/>
                <a:tailEnd/>
              </a:ln>
            </p:spPr>
            <p:txBody>
              <a:bodyPr/>
              <a:lstStyle/>
              <a:p>
                <a:endParaRPr lang="zh-CN" altLang="en-US"/>
              </a:p>
            </p:txBody>
          </p:sp>
          <p:sp>
            <p:nvSpPr>
              <p:cNvPr id="46" name="Freeform 54">
                <a:extLst>
                  <a:ext uri="{FF2B5EF4-FFF2-40B4-BE49-F238E27FC236}">
                    <a16:creationId xmlns:a16="http://schemas.microsoft.com/office/drawing/2014/main" id="{3D0400E4-B222-4AA0-B670-300D21DDF71B}"/>
                  </a:ext>
                </a:extLst>
              </p:cNvPr>
              <p:cNvSpPr>
                <a:spLocks/>
              </p:cNvSpPr>
              <p:nvPr/>
            </p:nvSpPr>
            <p:spPr bwMode="auto">
              <a:xfrm>
                <a:off x="643" y="852"/>
                <a:ext cx="144" cy="132"/>
              </a:xfrm>
              <a:custGeom>
                <a:avLst/>
                <a:gdLst>
                  <a:gd name="T0" fmla="*/ 0 w 144"/>
                  <a:gd name="T1" fmla="*/ 68 h 132"/>
                  <a:gd name="T2" fmla="*/ 1 w 144"/>
                  <a:gd name="T3" fmla="*/ 83 h 132"/>
                  <a:gd name="T4" fmla="*/ 8 w 144"/>
                  <a:gd name="T5" fmla="*/ 93 h 132"/>
                  <a:gd name="T6" fmla="*/ 8 w 144"/>
                  <a:gd name="T7" fmla="*/ 95 h 132"/>
                  <a:gd name="T8" fmla="*/ 16 w 144"/>
                  <a:gd name="T9" fmla="*/ 108 h 132"/>
                  <a:gd name="T10" fmla="*/ 15 w 144"/>
                  <a:gd name="T11" fmla="*/ 110 h 132"/>
                  <a:gd name="T12" fmla="*/ 23 w 144"/>
                  <a:gd name="T13" fmla="*/ 121 h 132"/>
                  <a:gd name="T14" fmla="*/ 36 w 144"/>
                  <a:gd name="T15" fmla="*/ 131 h 132"/>
                  <a:gd name="T16" fmla="*/ 42 w 144"/>
                  <a:gd name="T17" fmla="*/ 121 h 132"/>
                  <a:gd name="T18" fmla="*/ 51 w 144"/>
                  <a:gd name="T19" fmla="*/ 112 h 132"/>
                  <a:gd name="T20" fmla="*/ 60 w 144"/>
                  <a:gd name="T21" fmla="*/ 105 h 132"/>
                  <a:gd name="T22" fmla="*/ 70 w 144"/>
                  <a:gd name="T23" fmla="*/ 104 h 132"/>
                  <a:gd name="T24" fmla="*/ 84 w 144"/>
                  <a:gd name="T25" fmla="*/ 104 h 132"/>
                  <a:gd name="T26" fmla="*/ 91 w 144"/>
                  <a:gd name="T27" fmla="*/ 92 h 132"/>
                  <a:gd name="T28" fmla="*/ 98 w 144"/>
                  <a:gd name="T29" fmla="*/ 83 h 132"/>
                  <a:gd name="T30" fmla="*/ 107 w 144"/>
                  <a:gd name="T31" fmla="*/ 77 h 132"/>
                  <a:gd name="T32" fmla="*/ 116 w 144"/>
                  <a:gd name="T33" fmla="*/ 73 h 132"/>
                  <a:gd name="T34" fmla="*/ 131 w 144"/>
                  <a:gd name="T35" fmla="*/ 69 h 132"/>
                  <a:gd name="T36" fmla="*/ 140 w 144"/>
                  <a:gd name="T37" fmla="*/ 63 h 132"/>
                  <a:gd name="T38" fmla="*/ 143 w 144"/>
                  <a:gd name="T39" fmla="*/ 57 h 132"/>
                  <a:gd name="T40" fmla="*/ 140 w 144"/>
                  <a:gd name="T41" fmla="*/ 41 h 132"/>
                  <a:gd name="T42" fmla="*/ 138 w 144"/>
                  <a:gd name="T43" fmla="*/ 41 h 132"/>
                  <a:gd name="T44" fmla="*/ 132 w 144"/>
                  <a:gd name="T45" fmla="*/ 27 h 132"/>
                  <a:gd name="T46" fmla="*/ 129 w 144"/>
                  <a:gd name="T47" fmla="*/ 21 h 132"/>
                  <a:gd name="T48" fmla="*/ 129 w 144"/>
                  <a:gd name="T49" fmla="*/ 20 h 132"/>
                  <a:gd name="T50" fmla="*/ 123 w 144"/>
                  <a:gd name="T51" fmla="*/ 10 h 132"/>
                  <a:gd name="T52" fmla="*/ 113 w 144"/>
                  <a:gd name="T53" fmla="*/ 0 h 132"/>
                  <a:gd name="T54" fmla="*/ 94 w 144"/>
                  <a:gd name="T55" fmla="*/ 8 h 132"/>
                  <a:gd name="T56" fmla="*/ 83 w 144"/>
                  <a:gd name="T57" fmla="*/ 26 h 132"/>
                  <a:gd name="T58" fmla="*/ 68 w 144"/>
                  <a:gd name="T59" fmla="*/ 33 h 132"/>
                  <a:gd name="T60" fmla="*/ 47 w 144"/>
                  <a:gd name="T61" fmla="*/ 43 h 132"/>
                  <a:gd name="T62" fmla="*/ 40 w 144"/>
                  <a:gd name="T63" fmla="*/ 56 h 132"/>
                  <a:gd name="T64" fmla="*/ 30 w 144"/>
                  <a:gd name="T65" fmla="*/ 57 h 132"/>
                  <a:gd name="T66" fmla="*/ 17 w 144"/>
                  <a:gd name="T67" fmla="*/ 63 h 132"/>
                  <a:gd name="T68" fmla="*/ 0 w 144"/>
                  <a:gd name="T69" fmla="*/ 68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32"/>
                  <a:gd name="T107" fmla="*/ 144 w 144"/>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32">
                    <a:moveTo>
                      <a:pt x="0" y="68"/>
                    </a:moveTo>
                    <a:lnTo>
                      <a:pt x="1" y="83"/>
                    </a:lnTo>
                    <a:lnTo>
                      <a:pt x="8" y="93"/>
                    </a:lnTo>
                    <a:lnTo>
                      <a:pt x="8" y="95"/>
                    </a:lnTo>
                    <a:lnTo>
                      <a:pt x="16" y="108"/>
                    </a:lnTo>
                    <a:lnTo>
                      <a:pt x="15" y="110"/>
                    </a:lnTo>
                    <a:lnTo>
                      <a:pt x="23" y="121"/>
                    </a:lnTo>
                    <a:lnTo>
                      <a:pt x="36" y="131"/>
                    </a:lnTo>
                    <a:lnTo>
                      <a:pt x="42" y="121"/>
                    </a:lnTo>
                    <a:lnTo>
                      <a:pt x="51" y="112"/>
                    </a:lnTo>
                    <a:lnTo>
                      <a:pt x="60" y="105"/>
                    </a:lnTo>
                    <a:lnTo>
                      <a:pt x="70" y="104"/>
                    </a:lnTo>
                    <a:lnTo>
                      <a:pt x="84" y="104"/>
                    </a:lnTo>
                    <a:lnTo>
                      <a:pt x="91" y="92"/>
                    </a:lnTo>
                    <a:lnTo>
                      <a:pt x="98" y="83"/>
                    </a:lnTo>
                    <a:lnTo>
                      <a:pt x="107" y="77"/>
                    </a:lnTo>
                    <a:lnTo>
                      <a:pt x="116" y="73"/>
                    </a:lnTo>
                    <a:lnTo>
                      <a:pt x="131" y="69"/>
                    </a:lnTo>
                    <a:lnTo>
                      <a:pt x="140" y="63"/>
                    </a:lnTo>
                    <a:lnTo>
                      <a:pt x="143" y="57"/>
                    </a:lnTo>
                    <a:lnTo>
                      <a:pt x="140" y="41"/>
                    </a:lnTo>
                    <a:lnTo>
                      <a:pt x="138" y="41"/>
                    </a:lnTo>
                    <a:lnTo>
                      <a:pt x="132" y="27"/>
                    </a:lnTo>
                    <a:lnTo>
                      <a:pt x="129" y="21"/>
                    </a:lnTo>
                    <a:lnTo>
                      <a:pt x="129" y="20"/>
                    </a:lnTo>
                    <a:lnTo>
                      <a:pt x="123" y="10"/>
                    </a:lnTo>
                    <a:lnTo>
                      <a:pt x="113" y="0"/>
                    </a:lnTo>
                    <a:lnTo>
                      <a:pt x="94" y="8"/>
                    </a:lnTo>
                    <a:lnTo>
                      <a:pt x="83" y="26"/>
                    </a:lnTo>
                    <a:lnTo>
                      <a:pt x="68" y="33"/>
                    </a:lnTo>
                    <a:lnTo>
                      <a:pt x="47" y="43"/>
                    </a:lnTo>
                    <a:lnTo>
                      <a:pt x="40" y="56"/>
                    </a:lnTo>
                    <a:lnTo>
                      <a:pt x="30" y="57"/>
                    </a:lnTo>
                    <a:lnTo>
                      <a:pt x="17" y="63"/>
                    </a:lnTo>
                    <a:lnTo>
                      <a:pt x="0" y="68"/>
                    </a:lnTo>
                  </a:path>
                </a:pathLst>
              </a:custGeom>
              <a:solidFill>
                <a:srgbClr val="E040A0"/>
              </a:solidFill>
              <a:ln w="12700" cap="rnd">
                <a:solidFill>
                  <a:srgbClr val="000000"/>
                </a:solidFill>
                <a:round/>
                <a:headEnd/>
                <a:tailEnd/>
              </a:ln>
            </p:spPr>
            <p:txBody>
              <a:bodyPr/>
              <a:lstStyle/>
              <a:p>
                <a:endParaRPr lang="zh-CN" altLang="en-US"/>
              </a:p>
            </p:txBody>
          </p:sp>
          <p:sp>
            <p:nvSpPr>
              <p:cNvPr id="47" name="Freeform 55">
                <a:extLst>
                  <a:ext uri="{FF2B5EF4-FFF2-40B4-BE49-F238E27FC236}">
                    <a16:creationId xmlns:a16="http://schemas.microsoft.com/office/drawing/2014/main" id="{BB27354A-C694-4B48-8D49-4EFAC832BD75}"/>
                  </a:ext>
                </a:extLst>
              </p:cNvPr>
              <p:cNvSpPr>
                <a:spLocks/>
              </p:cNvSpPr>
              <p:nvPr/>
            </p:nvSpPr>
            <p:spPr bwMode="auto">
              <a:xfrm>
                <a:off x="703" y="610"/>
                <a:ext cx="169" cy="158"/>
              </a:xfrm>
              <a:custGeom>
                <a:avLst/>
                <a:gdLst>
                  <a:gd name="T0" fmla="*/ 0 w 169"/>
                  <a:gd name="T1" fmla="*/ 0 h 158"/>
                  <a:gd name="T2" fmla="*/ 25 w 169"/>
                  <a:gd name="T3" fmla="*/ 16 h 158"/>
                  <a:gd name="T4" fmla="*/ 48 w 169"/>
                  <a:gd name="T5" fmla="*/ 32 h 158"/>
                  <a:gd name="T6" fmla="*/ 68 w 169"/>
                  <a:gd name="T7" fmla="*/ 42 h 158"/>
                  <a:gd name="T8" fmla="*/ 87 w 169"/>
                  <a:gd name="T9" fmla="*/ 54 h 158"/>
                  <a:gd name="T10" fmla="*/ 115 w 169"/>
                  <a:gd name="T11" fmla="*/ 70 h 158"/>
                  <a:gd name="T12" fmla="*/ 132 w 169"/>
                  <a:gd name="T13" fmla="*/ 101 h 158"/>
                  <a:gd name="T14" fmla="*/ 145 w 169"/>
                  <a:gd name="T15" fmla="*/ 155 h 158"/>
                  <a:gd name="T16" fmla="*/ 158 w 169"/>
                  <a:gd name="T17" fmla="*/ 111 h 158"/>
                  <a:gd name="T18" fmla="*/ 168 w 169"/>
                  <a:gd name="T19" fmla="*/ 82 h 158"/>
                  <a:gd name="T20" fmla="*/ 166 w 169"/>
                  <a:gd name="T21" fmla="*/ 59 h 158"/>
                  <a:gd name="T22" fmla="*/ 167 w 169"/>
                  <a:gd name="T23" fmla="*/ 82 h 158"/>
                  <a:gd name="T24" fmla="*/ 156 w 169"/>
                  <a:gd name="T25" fmla="*/ 110 h 158"/>
                  <a:gd name="T26" fmla="*/ 147 w 169"/>
                  <a:gd name="T27" fmla="*/ 157 h 158"/>
                  <a:gd name="T28" fmla="*/ 132 w 169"/>
                  <a:gd name="T29" fmla="*/ 100 h 158"/>
                  <a:gd name="T30" fmla="*/ 115 w 169"/>
                  <a:gd name="T31" fmla="*/ 70 h 158"/>
                  <a:gd name="T32" fmla="*/ 87 w 169"/>
                  <a:gd name="T33" fmla="*/ 54 h 158"/>
                  <a:gd name="T34" fmla="*/ 67 w 169"/>
                  <a:gd name="T35" fmla="*/ 43 h 158"/>
                  <a:gd name="T36" fmla="*/ 48 w 169"/>
                  <a:gd name="T37" fmla="*/ 32 h 158"/>
                  <a:gd name="T38" fmla="*/ 24 w 169"/>
                  <a:gd name="T39" fmla="*/ 16 h 158"/>
                  <a:gd name="T40" fmla="*/ 0 w 169"/>
                  <a:gd name="T41" fmla="*/ 0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9"/>
                  <a:gd name="T64" fmla="*/ 0 h 158"/>
                  <a:gd name="T65" fmla="*/ 169 w 169"/>
                  <a:gd name="T66" fmla="*/ 158 h 1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9" h="158">
                    <a:moveTo>
                      <a:pt x="0" y="0"/>
                    </a:moveTo>
                    <a:lnTo>
                      <a:pt x="25" y="16"/>
                    </a:lnTo>
                    <a:lnTo>
                      <a:pt x="48" y="32"/>
                    </a:lnTo>
                    <a:lnTo>
                      <a:pt x="68" y="42"/>
                    </a:lnTo>
                    <a:lnTo>
                      <a:pt x="87" y="54"/>
                    </a:lnTo>
                    <a:lnTo>
                      <a:pt x="115" y="70"/>
                    </a:lnTo>
                    <a:lnTo>
                      <a:pt x="132" y="101"/>
                    </a:lnTo>
                    <a:lnTo>
                      <a:pt x="145" y="155"/>
                    </a:lnTo>
                    <a:lnTo>
                      <a:pt x="158" y="111"/>
                    </a:lnTo>
                    <a:lnTo>
                      <a:pt x="168" y="82"/>
                    </a:lnTo>
                    <a:lnTo>
                      <a:pt x="166" y="59"/>
                    </a:lnTo>
                    <a:lnTo>
                      <a:pt x="167" y="82"/>
                    </a:lnTo>
                    <a:lnTo>
                      <a:pt x="156" y="110"/>
                    </a:lnTo>
                    <a:lnTo>
                      <a:pt x="147" y="157"/>
                    </a:lnTo>
                    <a:lnTo>
                      <a:pt x="132" y="100"/>
                    </a:lnTo>
                    <a:lnTo>
                      <a:pt x="115" y="70"/>
                    </a:lnTo>
                    <a:lnTo>
                      <a:pt x="87" y="54"/>
                    </a:lnTo>
                    <a:lnTo>
                      <a:pt x="67" y="43"/>
                    </a:lnTo>
                    <a:lnTo>
                      <a:pt x="48" y="32"/>
                    </a:lnTo>
                    <a:lnTo>
                      <a:pt x="24" y="16"/>
                    </a:lnTo>
                    <a:lnTo>
                      <a:pt x="0" y="0"/>
                    </a:lnTo>
                  </a:path>
                </a:pathLst>
              </a:custGeom>
              <a:solidFill>
                <a:srgbClr val="E040A0"/>
              </a:solidFill>
              <a:ln w="12700" cap="rnd">
                <a:solidFill>
                  <a:srgbClr val="000000"/>
                </a:solidFill>
                <a:round/>
                <a:headEnd/>
                <a:tailEnd/>
              </a:ln>
            </p:spPr>
            <p:txBody>
              <a:bodyPr/>
              <a:lstStyle/>
              <a:p>
                <a:endParaRPr lang="zh-CN" altLang="en-US"/>
              </a:p>
            </p:txBody>
          </p:sp>
          <p:sp>
            <p:nvSpPr>
              <p:cNvPr id="48" name="Freeform 56">
                <a:extLst>
                  <a:ext uri="{FF2B5EF4-FFF2-40B4-BE49-F238E27FC236}">
                    <a16:creationId xmlns:a16="http://schemas.microsoft.com/office/drawing/2014/main" id="{FA840366-88DE-4B38-9E1C-2765F07DF2CA}"/>
                  </a:ext>
                </a:extLst>
              </p:cNvPr>
              <p:cNvSpPr>
                <a:spLocks/>
              </p:cNvSpPr>
              <p:nvPr/>
            </p:nvSpPr>
            <p:spPr bwMode="auto">
              <a:xfrm>
                <a:off x="722" y="747"/>
                <a:ext cx="65" cy="137"/>
              </a:xfrm>
              <a:custGeom>
                <a:avLst/>
                <a:gdLst>
                  <a:gd name="T0" fmla="*/ 30 w 65"/>
                  <a:gd name="T1" fmla="*/ 103 h 137"/>
                  <a:gd name="T2" fmla="*/ 11 w 65"/>
                  <a:gd name="T3" fmla="*/ 82 h 137"/>
                  <a:gd name="T4" fmla="*/ 5 w 65"/>
                  <a:gd name="T5" fmla="*/ 61 h 137"/>
                  <a:gd name="T6" fmla="*/ 3 w 65"/>
                  <a:gd name="T7" fmla="*/ 38 h 137"/>
                  <a:gd name="T8" fmla="*/ 0 w 65"/>
                  <a:gd name="T9" fmla="*/ 8 h 137"/>
                  <a:gd name="T10" fmla="*/ 6 w 65"/>
                  <a:gd name="T11" fmla="*/ 2 h 137"/>
                  <a:gd name="T12" fmla="*/ 11 w 65"/>
                  <a:gd name="T13" fmla="*/ 2 h 137"/>
                  <a:gd name="T14" fmla="*/ 15 w 65"/>
                  <a:gd name="T15" fmla="*/ 20 h 137"/>
                  <a:gd name="T16" fmla="*/ 23 w 65"/>
                  <a:gd name="T17" fmla="*/ 31 h 137"/>
                  <a:gd name="T18" fmla="*/ 26 w 65"/>
                  <a:gd name="T19" fmla="*/ 56 h 137"/>
                  <a:gd name="T20" fmla="*/ 32 w 65"/>
                  <a:gd name="T21" fmla="*/ 74 h 137"/>
                  <a:gd name="T22" fmla="*/ 45 w 65"/>
                  <a:gd name="T23" fmla="*/ 90 h 137"/>
                  <a:gd name="T24" fmla="*/ 54 w 65"/>
                  <a:gd name="T25" fmla="*/ 110 h 137"/>
                  <a:gd name="T26" fmla="*/ 64 w 65"/>
                  <a:gd name="T27" fmla="*/ 136 h 137"/>
                  <a:gd name="T28" fmla="*/ 53 w 65"/>
                  <a:gd name="T29" fmla="*/ 110 h 137"/>
                  <a:gd name="T30" fmla="*/ 43 w 65"/>
                  <a:gd name="T31" fmla="*/ 90 h 137"/>
                  <a:gd name="T32" fmla="*/ 31 w 65"/>
                  <a:gd name="T33" fmla="*/ 74 h 137"/>
                  <a:gd name="T34" fmla="*/ 26 w 65"/>
                  <a:gd name="T35" fmla="*/ 56 h 137"/>
                  <a:gd name="T36" fmla="*/ 24 w 65"/>
                  <a:gd name="T37" fmla="*/ 32 h 137"/>
                  <a:gd name="T38" fmla="*/ 15 w 65"/>
                  <a:gd name="T39" fmla="*/ 22 h 137"/>
                  <a:gd name="T40" fmla="*/ 13 w 65"/>
                  <a:gd name="T41" fmla="*/ 0 h 137"/>
                  <a:gd name="T42" fmla="*/ 7 w 65"/>
                  <a:gd name="T43" fmla="*/ 2 h 137"/>
                  <a:gd name="T44" fmla="*/ 0 w 65"/>
                  <a:gd name="T45" fmla="*/ 8 h 137"/>
                  <a:gd name="T46" fmla="*/ 0 w 65"/>
                  <a:gd name="T47" fmla="*/ 20 h 137"/>
                  <a:gd name="T48" fmla="*/ 3 w 65"/>
                  <a:gd name="T49" fmla="*/ 39 h 137"/>
                  <a:gd name="T50" fmla="*/ 5 w 65"/>
                  <a:gd name="T51" fmla="*/ 57 h 137"/>
                  <a:gd name="T52" fmla="*/ 11 w 65"/>
                  <a:gd name="T53" fmla="*/ 81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137"/>
                  <a:gd name="T83" fmla="*/ 65 w 65"/>
                  <a:gd name="T84" fmla="*/ 137 h 1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137">
                    <a:moveTo>
                      <a:pt x="30" y="103"/>
                    </a:moveTo>
                    <a:lnTo>
                      <a:pt x="11" y="82"/>
                    </a:lnTo>
                    <a:lnTo>
                      <a:pt x="5" y="61"/>
                    </a:lnTo>
                    <a:lnTo>
                      <a:pt x="3" y="38"/>
                    </a:lnTo>
                    <a:lnTo>
                      <a:pt x="0" y="8"/>
                    </a:lnTo>
                    <a:lnTo>
                      <a:pt x="6" y="2"/>
                    </a:lnTo>
                    <a:lnTo>
                      <a:pt x="11" y="2"/>
                    </a:lnTo>
                    <a:lnTo>
                      <a:pt x="15" y="20"/>
                    </a:lnTo>
                    <a:lnTo>
                      <a:pt x="23" y="31"/>
                    </a:lnTo>
                    <a:lnTo>
                      <a:pt x="26" y="56"/>
                    </a:lnTo>
                    <a:lnTo>
                      <a:pt x="32" y="74"/>
                    </a:lnTo>
                    <a:lnTo>
                      <a:pt x="45" y="90"/>
                    </a:lnTo>
                    <a:lnTo>
                      <a:pt x="54" y="110"/>
                    </a:lnTo>
                    <a:lnTo>
                      <a:pt x="64" y="136"/>
                    </a:lnTo>
                    <a:lnTo>
                      <a:pt x="53" y="110"/>
                    </a:lnTo>
                    <a:lnTo>
                      <a:pt x="43" y="90"/>
                    </a:lnTo>
                    <a:lnTo>
                      <a:pt x="31" y="74"/>
                    </a:lnTo>
                    <a:lnTo>
                      <a:pt x="26" y="56"/>
                    </a:lnTo>
                    <a:lnTo>
                      <a:pt x="24" y="32"/>
                    </a:lnTo>
                    <a:lnTo>
                      <a:pt x="15" y="22"/>
                    </a:lnTo>
                    <a:lnTo>
                      <a:pt x="13" y="0"/>
                    </a:lnTo>
                    <a:lnTo>
                      <a:pt x="7" y="2"/>
                    </a:lnTo>
                    <a:lnTo>
                      <a:pt x="0" y="8"/>
                    </a:lnTo>
                    <a:lnTo>
                      <a:pt x="0" y="20"/>
                    </a:lnTo>
                    <a:lnTo>
                      <a:pt x="3" y="39"/>
                    </a:lnTo>
                    <a:lnTo>
                      <a:pt x="5" y="57"/>
                    </a:lnTo>
                    <a:lnTo>
                      <a:pt x="11" y="8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Freeform 57">
                <a:extLst>
                  <a:ext uri="{FF2B5EF4-FFF2-40B4-BE49-F238E27FC236}">
                    <a16:creationId xmlns:a16="http://schemas.microsoft.com/office/drawing/2014/main" id="{61D01A84-BB7F-4CF5-8887-7D2270C6C0C4}"/>
                  </a:ext>
                </a:extLst>
              </p:cNvPr>
              <p:cNvSpPr>
                <a:spLocks/>
              </p:cNvSpPr>
              <p:nvPr/>
            </p:nvSpPr>
            <p:spPr bwMode="auto">
              <a:xfrm>
                <a:off x="651" y="240"/>
                <a:ext cx="374" cy="453"/>
              </a:xfrm>
              <a:custGeom>
                <a:avLst/>
                <a:gdLst>
                  <a:gd name="T0" fmla="*/ 86 w 374"/>
                  <a:gd name="T1" fmla="*/ 388 h 453"/>
                  <a:gd name="T2" fmla="*/ 95 w 374"/>
                  <a:gd name="T3" fmla="*/ 346 h 453"/>
                  <a:gd name="T4" fmla="*/ 93 w 374"/>
                  <a:gd name="T5" fmla="*/ 335 h 453"/>
                  <a:gd name="T6" fmla="*/ 84 w 374"/>
                  <a:gd name="T7" fmla="*/ 322 h 453"/>
                  <a:gd name="T8" fmla="*/ 71 w 374"/>
                  <a:gd name="T9" fmla="*/ 308 h 453"/>
                  <a:gd name="T10" fmla="*/ 50 w 374"/>
                  <a:gd name="T11" fmla="*/ 298 h 453"/>
                  <a:gd name="T12" fmla="*/ 34 w 374"/>
                  <a:gd name="T13" fmla="*/ 279 h 453"/>
                  <a:gd name="T14" fmla="*/ 25 w 374"/>
                  <a:gd name="T15" fmla="*/ 262 h 453"/>
                  <a:gd name="T16" fmla="*/ 16 w 374"/>
                  <a:gd name="T17" fmla="*/ 250 h 453"/>
                  <a:gd name="T18" fmla="*/ 13 w 374"/>
                  <a:gd name="T19" fmla="*/ 234 h 453"/>
                  <a:gd name="T20" fmla="*/ 1 w 374"/>
                  <a:gd name="T21" fmla="*/ 198 h 453"/>
                  <a:gd name="T22" fmla="*/ 0 w 374"/>
                  <a:gd name="T23" fmla="*/ 168 h 453"/>
                  <a:gd name="T24" fmla="*/ 2 w 374"/>
                  <a:gd name="T25" fmla="*/ 141 h 453"/>
                  <a:gd name="T26" fmla="*/ 8 w 374"/>
                  <a:gd name="T27" fmla="*/ 111 h 453"/>
                  <a:gd name="T28" fmla="*/ 18 w 374"/>
                  <a:gd name="T29" fmla="*/ 93 h 453"/>
                  <a:gd name="T30" fmla="*/ 39 w 374"/>
                  <a:gd name="T31" fmla="*/ 67 h 453"/>
                  <a:gd name="T32" fmla="*/ 63 w 374"/>
                  <a:gd name="T33" fmla="*/ 48 h 453"/>
                  <a:gd name="T34" fmla="*/ 90 w 374"/>
                  <a:gd name="T35" fmla="*/ 29 h 453"/>
                  <a:gd name="T36" fmla="*/ 125 w 374"/>
                  <a:gd name="T37" fmla="*/ 13 h 453"/>
                  <a:gd name="T38" fmla="*/ 150 w 374"/>
                  <a:gd name="T39" fmla="*/ 5 h 453"/>
                  <a:gd name="T40" fmla="*/ 176 w 374"/>
                  <a:gd name="T41" fmla="*/ 1 h 453"/>
                  <a:gd name="T42" fmla="*/ 210 w 374"/>
                  <a:gd name="T43" fmla="*/ 0 h 453"/>
                  <a:gd name="T44" fmla="*/ 242 w 374"/>
                  <a:gd name="T45" fmla="*/ 3 h 453"/>
                  <a:gd name="T46" fmla="*/ 266 w 374"/>
                  <a:gd name="T47" fmla="*/ 10 h 453"/>
                  <a:gd name="T48" fmla="*/ 298 w 374"/>
                  <a:gd name="T49" fmla="*/ 27 h 453"/>
                  <a:gd name="T50" fmla="*/ 321 w 374"/>
                  <a:gd name="T51" fmla="*/ 49 h 453"/>
                  <a:gd name="T52" fmla="*/ 340 w 374"/>
                  <a:gd name="T53" fmla="*/ 72 h 453"/>
                  <a:gd name="T54" fmla="*/ 351 w 374"/>
                  <a:gd name="T55" fmla="*/ 89 h 453"/>
                  <a:gd name="T56" fmla="*/ 366 w 374"/>
                  <a:gd name="T57" fmla="*/ 119 h 453"/>
                  <a:gd name="T58" fmla="*/ 371 w 374"/>
                  <a:gd name="T59" fmla="*/ 145 h 453"/>
                  <a:gd name="T60" fmla="*/ 373 w 374"/>
                  <a:gd name="T61" fmla="*/ 183 h 453"/>
                  <a:gd name="T62" fmla="*/ 370 w 374"/>
                  <a:gd name="T63" fmla="*/ 215 h 453"/>
                  <a:gd name="T64" fmla="*/ 363 w 374"/>
                  <a:gd name="T65" fmla="*/ 243 h 453"/>
                  <a:gd name="T66" fmla="*/ 355 w 374"/>
                  <a:gd name="T67" fmla="*/ 260 h 453"/>
                  <a:gd name="T68" fmla="*/ 343 w 374"/>
                  <a:gd name="T69" fmla="*/ 280 h 453"/>
                  <a:gd name="T70" fmla="*/ 320 w 374"/>
                  <a:gd name="T71" fmla="*/ 299 h 453"/>
                  <a:gd name="T72" fmla="*/ 302 w 374"/>
                  <a:gd name="T73" fmla="*/ 312 h 453"/>
                  <a:gd name="T74" fmla="*/ 282 w 374"/>
                  <a:gd name="T75" fmla="*/ 325 h 453"/>
                  <a:gd name="T76" fmla="*/ 249 w 374"/>
                  <a:gd name="T77" fmla="*/ 338 h 453"/>
                  <a:gd name="T78" fmla="*/ 221 w 374"/>
                  <a:gd name="T79" fmla="*/ 352 h 453"/>
                  <a:gd name="T80" fmla="*/ 203 w 374"/>
                  <a:gd name="T81" fmla="*/ 362 h 453"/>
                  <a:gd name="T82" fmla="*/ 200 w 374"/>
                  <a:gd name="T83" fmla="*/ 374 h 453"/>
                  <a:gd name="T84" fmla="*/ 203 w 374"/>
                  <a:gd name="T85" fmla="*/ 387 h 453"/>
                  <a:gd name="T86" fmla="*/ 205 w 374"/>
                  <a:gd name="T87" fmla="*/ 400 h 453"/>
                  <a:gd name="T88" fmla="*/ 202 w 374"/>
                  <a:gd name="T89" fmla="*/ 410 h 453"/>
                  <a:gd name="T90" fmla="*/ 204 w 374"/>
                  <a:gd name="T91" fmla="*/ 428 h 453"/>
                  <a:gd name="T92" fmla="*/ 209 w 374"/>
                  <a:gd name="T93" fmla="*/ 452 h 453"/>
                  <a:gd name="T94" fmla="*/ 177 w 374"/>
                  <a:gd name="T95" fmla="*/ 419 h 453"/>
                  <a:gd name="T96" fmla="*/ 139 w 374"/>
                  <a:gd name="T97" fmla="*/ 396 h 453"/>
                  <a:gd name="T98" fmla="*/ 108 w 374"/>
                  <a:gd name="T99" fmla="*/ 389 h 453"/>
                  <a:gd name="T100" fmla="*/ 86 w 374"/>
                  <a:gd name="T101" fmla="*/ 388 h 4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4"/>
                  <a:gd name="T154" fmla="*/ 0 h 453"/>
                  <a:gd name="T155" fmla="*/ 374 w 374"/>
                  <a:gd name="T156" fmla="*/ 453 h 4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4" h="453">
                    <a:moveTo>
                      <a:pt x="86" y="388"/>
                    </a:moveTo>
                    <a:lnTo>
                      <a:pt x="95" y="346"/>
                    </a:lnTo>
                    <a:lnTo>
                      <a:pt x="93" y="335"/>
                    </a:lnTo>
                    <a:lnTo>
                      <a:pt x="84" y="322"/>
                    </a:lnTo>
                    <a:lnTo>
                      <a:pt x="71" y="308"/>
                    </a:lnTo>
                    <a:lnTo>
                      <a:pt x="50" y="298"/>
                    </a:lnTo>
                    <a:lnTo>
                      <a:pt x="34" y="279"/>
                    </a:lnTo>
                    <a:lnTo>
                      <a:pt x="25" y="262"/>
                    </a:lnTo>
                    <a:lnTo>
                      <a:pt x="16" y="250"/>
                    </a:lnTo>
                    <a:lnTo>
                      <a:pt x="13" y="234"/>
                    </a:lnTo>
                    <a:lnTo>
                      <a:pt x="1" y="198"/>
                    </a:lnTo>
                    <a:lnTo>
                      <a:pt x="0" y="168"/>
                    </a:lnTo>
                    <a:lnTo>
                      <a:pt x="2" y="141"/>
                    </a:lnTo>
                    <a:lnTo>
                      <a:pt x="8" y="111"/>
                    </a:lnTo>
                    <a:lnTo>
                      <a:pt x="18" y="93"/>
                    </a:lnTo>
                    <a:lnTo>
                      <a:pt x="39" y="67"/>
                    </a:lnTo>
                    <a:lnTo>
                      <a:pt x="63" y="48"/>
                    </a:lnTo>
                    <a:lnTo>
                      <a:pt x="90" y="29"/>
                    </a:lnTo>
                    <a:lnTo>
                      <a:pt x="125" y="13"/>
                    </a:lnTo>
                    <a:lnTo>
                      <a:pt x="150" y="5"/>
                    </a:lnTo>
                    <a:lnTo>
                      <a:pt x="176" y="1"/>
                    </a:lnTo>
                    <a:lnTo>
                      <a:pt x="210" y="0"/>
                    </a:lnTo>
                    <a:lnTo>
                      <a:pt x="242" y="3"/>
                    </a:lnTo>
                    <a:lnTo>
                      <a:pt x="266" y="10"/>
                    </a:lnTo>
                    <a:lnTo>
                      <a:pt x="298" y="27"/>
                    </a:lnTo>
                    <a:lnTo>
                      <a:pt x="321" y="49"/>
                    </a:lnTo>
                    <a:lnTo>
                      <a:pt x="340" y="72"/>
                    </a:lnTo>
                    <a:lnTo>
                      <a:pt x="351" y="89"/>
                    </a:lnTo>
                    <a:lnTo>
                      <a:pt x="366" y="119"/>
                    </a:lnTo>
                    <a:lnTo>
                      <a:pt x="371" y="145"/>
                    </a:lnTo>
                    <a:lnTo>
                      <a:pt x="373" y="183"/>
                    </a:lnTo>
                    <a:lnTo>
                      <a:pt x="370" y="215"/>
                    </a:lnTo>
                    <a:lnTo>
                      <a:pt x="363" y="243"/>
                    </a:lnTo>
                    <a:lnTo>
                      <a:pt x="355" y="260"/>
                    </a:lnTo>
                    <a:lnTo>
                      <a:pt x="343" y="280"/>
                    </a:lnTo>
                    <a:lnTo>
                      <a:pt x="320" y="299"/>
                    </a:lnTo>
                    <a:lnTo>
                      <a:pt x="302" y="312"/>
                    </a:lnTo>
                    <a:lnTo>
                      <a:pt x="282" y="325"/>
                    </a:lnTo>
                    <a:lnTo>
                      <a:pt x="249" y="338"/>
                    </a:lnTo>
                    <a:lnTo>
                      <a:pt x="221" y="352"/>
                    </a:lnTo>
                    <a:lnTo>
                      <a:pt x="203" y="362"/>
                    </a:lnTo>
                    <a:lnTo>
                      <a:pt x="200" y="374"/>
                    </a:lnTo>
                    <a:lnTo>
                      <a:pt x="203" y="387"/>
                    </a:lnTo>
                    <a:lnTo>
                      <a:pt x="205" y="400"/>
                    </a:lnTo>
                    <a:lnTo>
                      <a:pt x="202" y="410"/>
                    </a:lnTo>
                    <a:lnTo>
                      <a:pt x="204" y="428"/>
                    </a:lnTo>
                    <a:lnTo>
                      <a:pt x="209" y="452"/>
                    </a:lnTo>
                    <a:lnTo>
                      <a:pt x="177" y="419"/>
                    </a:lnTo>
                    <a:lnTo>
                      <a:pt x="139" y="396"/>
                    </a:lnTo>
                    <a:lnTo>
                      <a:pt x="108" y="389"/>
                    </a:lnTo>
                    <a:lnTo>
                      <a:pt x="86" y="388"/>
                    </a:lnTo>
                  </a:path>
                </a:pathLst>
              </a:custGeom>
              <a:solidFill>
                <a:srgbClr val="E0A080"/>
              </a:solidFill>
              <a:ln w="12700" cap="rnd">
                <a:solidFill>
                  <a:srgbClr val="000000"/>
                </a:solidFill>
                <a:round/>
                <a:headEnd/>
                <a:tailEnd/>
              </a:ln>
            </p:spPr>
            <p:txBody>
              <a:bodyPr/>
              <a:lstStyle/>
              <a:p>
                <a:endParaRPr lang="zh-CN" altLang="en-US"/>
              </a:p>
            </p:txBody>
          </p:sp>
          <p:grpSp>
            <p:nvGrpSpPr>
              <p:cNvPr id="50" name="Group 58">
                <a:extLst>
                  <a:ext uri="{FF2B5EF4-FFF2-40B4-BE49-F238E27FC236}">
                    <a16:creationId xmlns:a16="http://schemas.microsoft.com/office/drawing/2014/main" id="{6EB970B6-A1B2-4DD3-8187-DD9CE336098C}"/>
                  </a:ext>
                </a:extLst>
              </p:cNvPr>
              <p:cNvGrpSpPr>
                <a:grpSpLocks/>
              </p:cNvGrpSpPr>
              <p:nvPr/>
            </p:nvGrpSpPr>
            <p:grpSpPr bwMode="auto">
              <a:xfrm>
                <a:off x="693" y="240"/>
                <a:ext cx="222" cy="126"/>
                <a:chOff x="693" y="577"/>
                <a:chExt cx="222" cy="126"/>
              </a:xfrm>
            </p:grpSpPr>
            <p:sp>
              <p:nvSpPr>
                <p:cNvPr id="88" name="Freeform 59">
                  <a:extLst>
                    <a:ext uri="{FF2B5EF4-FFF2-40B4-BE49-F238E27FC236}">
                      <a16:creationId xmlns:a16="http://schemas.microsoft.com/office/drawing/2014/main" id="{8CC5AF79-BE4A-4BBA-B1D7-DEF7AF9BBC0F}"/>
                    </a:ext>
                  </a:extLst>
                </p:cNvPr>
                <p:cNvSpPr>
                  <a:spLocks/>
                </p:cNvSpPr>
                <p:nvPr/>
              </p:nvSpPr>
              <p:spPr bwMode="auto">
                <a:xfrm>
                  <a:off x="713" y="580"/>
                  <a:ext cx="202" cy="123"/>
                </a:xfrm>
                <a:custGeom>
                  <a:avLst/>
                  <a:gdLst>
                    <a:gd name="T0" fmla="*/ 0 w 202"/>
                    <a:gd name="T1" fmla="*/ 122 h 123"/>
                    <a:gd name="T2" fmla="*/ 11 w 202"/>
                    <a:gd name="T3" fmla="*/ 93 h 123"/>
                    <a:gd name="T4" fmla="*/ 29 w 202"/>
                    <a:gd name="T5" fmla="*/ 68 h 123"/>
                    <a:gd name="T6" fmla="*/ 51 w 202"/>
                    <a:gd name="T7" fmla="*/ 45 h 123"/>
                    <a:gd name="T8" fmla="*/ 75 w 202"/>
                    <a:gd name="T9" fmla="*/ 28 h 123"/>
                    <a:gd name="T10" fmla="*/ 101 w 202"/>
                    <a:gd name="T11" fmla="*/ 14 h 123"/>
                    <a:gd name="T12" fmla="*/ 137 w 202"/>
                    <a:gd name="T13" fmla="*/ 2 h 123"/>
                    <a:gd name="T14" fmla="*/ 166 w 202"/>
                    <a:gd name="T15" fmla="*/ 0 h 123"/>
                    <a:gd name="T16" fmla="*/ 201 w 202"/>
                    <a:gd name="T17" fmla="*/ 3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2"/>
                    <a:gd name="T28" fmla="*/ 0 h 123"/>
                    <a:gd name="T29" fmla="*/ 202 w 202"/>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2" h="123">
                      <a:moveTo>
                        <a:pt x="0" y="122"/>
                      </a:moveTo>
                      <a:lnTo>
                        <a:pt x="11" y="93"/>
                      </a:lnTo>
                      <a:lnTo>
                        <a:pt x="29" y="68"/>
                      </a:lnTo>
                      <a:lnTo>
                        <a:pt x="51" y="45"/>
                      </a:lnTo>
                      <a:lnTo>
                        <a:pt x="75" y="28"/>
                      </a:lnTo>
                      <a:lnTo>
                        <a:pt x="101" y="14"/>
                      </a:lnTo>
                      <a:lnTo>
                        <a:pt x="137" y="2"/>
                      </a:lnTo>
                      <a:lnTo>
                        <a:pt x="166" y="0"/>
                      </a:lnTo>
                      <a:lnTo>
                        <a:pt x="201"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 name="Freeform 60">
                  <a:extLst>
                    <a:ext uri="{FF2B5EF4-FFF2-40B4-BE49-F238E27FC236}">
                      <a16:creationId xmlns:a16="http://schemas.microsoft.com/office/drawing/2014/main" id="{2F2C8710-C5E5-4DAC-BAE7-80321CBE2D84}"/>
                    </a:ext>
                  </a:extLst>
                </p:cNvPr>
                <p:cNvSpPr>
                  <a:spLocks/>
                </p:cNvSpPr>
                <p:nvPr/>
              </p:nvSpPr>
              <p:spPr bwMode="auto">
                <a:xfrm>
                  <a:off x="693" y="577"/>
                  <a:ext cx="210" cy="126"/>
                </a:xfrm>
                <a:custGeom>
                  <a:avLst/>
                  <a:gdLst>
                    <a:gd name="T0" fmla="*/ 0 w 210"/>
                    <a:gd name="T1" fmla="*/ 125 h 126"/>
                    <a:gd name="T2" fmla="*/ 5 w 210"/>
                    <a:gd name="T3" fmla="*/ 97 h 126"/>
                    <a:gd name="T4" fmla="*/ 14 w 210"/>
                    <a:gd name="T5" fmla="*/ 76 h 126"/>
                    <a:gd name="T6" fmla="*/ 26 w 210"/>
                    <a:gd name="T7" fmla="*/ 58 h 126"/>
                    <a:gd name="T8" fmla="*/ 49 w 210"/>
                    <a:gd name="T9" fmla="*/ 35 h 126"/>
                    <a:gd name="T10" fmla="*/ 80 w 210"/>
                    <a:gd name="T11" fmla="*/ 15 h 126"/>
                    <a:gd name="T12" fmla="*/ 110 w 210"/>
                    <a:gd name="T13" fmla="*/ 4 h 126"/>
                    <a:gd name="T14" fmla="*/ 145 w 210"/>
                    <a:gd name="T15" fmla="*/ 0 h 126"/>
                    <a:gd name="T16" fmla="*/ 177 w 210"/>
                    <a:gd name="T17" fmla="*/ 2 h 126"/>
                    <a:gd name="T18" fmla="*/ 194 w 210"/>
                    <a:gd name="T19" fmla="*/ 3 h 126"/>
                    <a:gd name="T20" fmla="*/ 209 w 210"/>
                    <a:gd name="T21" fmla="*/ 4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0"/>
                    <a:gd name="T34" fmla="*/ 0 h 126"/>
                    <a:gd name="T35" fmla="*/ 210 w 210"/>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0" h="126">
                      <a:moveTo>
                        <a:pt x="0" y="125"/>
                      </a:moveTo>
                      <a:lnTo>
                        <a:pt x="5" y="97"/>
                      </a:lnTo>
                      <a:lnTo>
                        <a:pt x="14" y="76"/>
                      </a:lnTo>
                      <a:lnTo>
                        <a:pt x="26" y="58"/>
                      </a:lnTo>
                      <a:lnTo>
                        <a:pt x="49" y="35"/>
                      </a:lnTo>
                      <a:lnTo>
                        <a:pt x="80" y="15"/>
                      </a:lnTo>
                      <a:lnTo>
                        <a:pt x="110" y="4"/>
                      </a:lnTo>
                      <a:lnTo>
                        <a:pt x="145" y="0"/>
                      </a:lnTo>
                      <a:lnTo>
                        <a:pt x="177" y="2"/>
                      </a:lnTo>
                      <a:lnTo>
                        <a:pt x="194" y="3"/>
                      </a:lnTo>
                      <a:lnTo>
                        <a:pt x="209" y="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 name="Group 61">
                <a:extLst>
                  <a:ext uri="{FF2B5EF4-FFF2-40B4-BE49-F238E27FC236}">
                    <a16:creationId xmlns:a16="http://schemas.microsoft.com/office/drawing/2014/main" id="{68254A1B-B3FD-4EAB-B563-790492769DB2}"/>
                  </a:ext>
                </a:extLst>
              </p:cNvPr>
              <p:cNvGrpSpPr>
                <a:grpSpLocks/>
              </p:cNvGrpSpPr>
              <p:nvPr/>
            </p:nvGrpSpPr>
            <p:grpSpPr bwMode="auto">
              <a:xfrm>
                <a:off x="613" y="346"/>
                <a:ext cx="141" cy="149"/>
                <a:chOff x="613" y="683"/>
                <a:chExt cx="141" cy="149"/>
              </a:xfrm>
            </p:grpSpPr>
            <p:sp>
              <p:nvSpPr>
                <p:cNvPr id="81" name="Freeform 62">
                  <a:extLst>
                    <a:ext uri="{FF2B5EF4-FFF2-40B4-BE49-F238E27FC236}">
                      <a16:creationId xmlns:a16="http://schemas.microsoft.com/office/drawing/2014/main" id="{E69FA224-6BE9-4729-9455-1F16AEBC46DE}"/>
                    </a:ext>
                  </a:extLst>
                </p:cNvPr>
                <p:cNvSpPr>
                  <a:spLocks/>
                </p:cNvSpPr>
                <p:nvPr/>
              </p:nvSpPr>
              <p:spPr bwMode="auto">
                <a:xfrm>
                  <a:off x="613" y="683"/>
                  <a:ext cx="141" cy="149"/>
                </a:xfrm>
                <a:custGeom>
                  <a:avLst/>
                  <a:gdLst>
                    <a:gd name="T0" fmla="*/ 15 w 141"/>
                    <a:gd name="T1" fmla="*/ 134 h 149"/>
                    <a:gd name="T2" fmla="*/ 0 w 141"/>
                    <a:gd name="T3" fmla="*/ 76 h 149"/>
                    <a:gd name="T4" fmla="*/ 10 w 141"/>
                    <a:gd name="T5" fmla="*/ 34 h 149"/>
                    <a:gd name="T6" fmla="*/ 19 w 141"/>
                    <a:gd name="T7" fmla="*/ 10 h 149"/>
                    <a:gd name="T8" fmla="*/ 30 w 141"/>
                    <a:gd name="T9" fmla="*/ 0 h 149"/>
                    <a:gd name="T10" fmla="*/ 39 w 141"/>
                    <a:gd name="T11" fmla="*/ 11 h 149"/>
                    <a:gd name="T12" fmla="*/ 48 w 141"/>
                    <a:gd name="T13" fmla="*/ 3 h 149"/>
                    <a:gd name="T14" fmla="*/ 57 w 141"/>
                    <a:gd name="T15" fmla="*/ 15 h 149"/>
                    <a:gd name="T16" fmla="*/ 65 w 141"/>
                    <a:gd name="T17" fmla="*/ 22 h 149"/>
                    <a:gd name="T18" fmla="*/ 74 w 141"/>
                    <a:gd name="T19" fmla="*/ 27 h 149"/>
                    <a:gd name="T20" fmla="*/ 75 w 141"/>
                    <a:gd name="T21" fmla="*/ 40 h 149"/>
                    <a:gd name="T22" fmla="*/ 83 w 141"/>
                    <a:gd name="T23" fmla="*/ 31 h 149"/>
                    <a:gd name="T24" fmla="*/ 94 w 141"/>
                    <a:gd name="T25" fmla="*/ 35 h 149"/>
                    <a:gd name="T26" fmla="*/ 96 w 141"/>
                    <a:gd name="T27" fmla="*/ 45 h 149"/>
                    <a:gd name="T28" fmla="*/ 107 w 141"/>
                    <a:gd name="T29" fmla="*/ 43 h 149"/>
                    <a:gd name="T30" fmla="*/ 114 w 141"/>
                    <a:gd name="T31" fmla="*/ 55 h 149"/>
                    <a:gd name="T32" fmla="*/ 124 w 141"/>
                    <a:gd name="T33" fmla="*/ 64 h 149"/>
                    <a:gd name="T34" fmla="*/ 127 w 141"/>
                    <a:gd name="T35" fmla="*/ 91 h 149"/>
                    <a:gd name="T36" fmla="*/ 134 w 141"/>
                    <a:gd name="T37" fmla="*/ 105 h 149"/>
                    <a:gd name="T38" fmla="*/ 140 w 141"/>
                    <a:gd name="T39" fmla="*/ 119 h 149"/>
                    <a:gd name="T40" fmla="*/ 133 w 141"/>
                    <a:gd name="T41" fmla="*/ 129 h 149"/>
                    <a:gd name="T42" fmla="*/ 122 w 141"/>
                    <a:gd name="T43" fmla="*/ 131 h 149"/>
                    <a:gd name="T44" fmla="*/ 111 w 141"/>
                    <a:gd name="T45" fmla="*/ 121 h 149"/>
                    <a:gd name="T46" fmla="*/ 104 w 141"/>
                    <a:gd name="T47" fmla="*/ 122 h 149"/>
                    <a:gd name="T48" fmla="*/ 92 w 141"/>
                    <a:gd name="T49" fmla="*/ 122 h 149"/>
                    <a:gd name="T50" fmla="*/ 85 w 141"/>
                    <a:gd name="T51" fmla="*/ 122 h 149"/>
                    <a:gd name="T52" fmla="*/ 79 w 141"/>
                    <a:gd name="T53" fmla="*/ 121 h 149"/>
                    <a:gd name="T54" fmla="*/ 72 w 141"/>
                    <a:gd name="T55" fmla="*/ 121 h 149"/>
                    <a:gd name="T56" fmla="*/ 65 w 141"/>
                    <a:gd name="T57" fmla="*/ 114 h 149"/>
                    <a:gd name="T58" fmla="*/ 62 w 141"/>
                    <a:gd name="T59" fmla="*/ 124 h 149"/>
                    <a:gd name="T60" fmla="*/ 54 w 141"/>
                    <a:gd name="T61" fmla="*/ 129 h 149"/>
                    <a:gd name="T62" fmla="*/ 51 w 141"/>
                    <a:gd name="T63" fmla="*/ 133 h 149"/>
                    <a:gd name="T64" fmla="*/ 45 w 141"/>
                    <a:gd name="T65" fmla="*/ 144 h 1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49"/>
                    <a:gd name="T101" fmla="*/ 141 w 141"/>
                    <a:gd name="T102" fmla="*/ 149 h 1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49">
                      <a:moveTo>
                        <a:pt x="35" y="148"/>
                      </a:moveTo>
                      <a:lnTo>
                        <a:pt x="15" y="134"/>
                      </a:lnTo>
                      <a:lnTo>
                        <a:pt x="2" y="110"/>
                      </a:lnTo>
                      <a:lnTo>
                        <a:pt x="0" y="76"/>
                      </a:lnTo>
                      <a:lnTo>
                        <a:pt x="5" y="48"/>
                      </a:lnTo>
                      <a:lnTo>
                        <a:pt x="10" y="34"/>
                      </a:lnTo>
                      <a:lnTo>
                        <a:pt x="15" y="15"/>
                      </a:lnTo>
                      <a:lnTo>
                        <a:pt x="19" y="10"/>
                      </a:lnTo>
                      <a:lnTo>
                        <a:pt x="23" y="2"/>
                      </a:lnTo>
                      <a:lnTo>
                        <a:pt x="30" y="0"/>
                      </a:lnTo>
                      <a:lnTo>
                        <a:pt x="34" y="5"/>
                      </a:lnTo>
                      <a:lnTo>
                        <a:pt x="39" y="11"/>
                      </a:lnTo>
                      <a:lnTo>
                        <a:pt x="40" y="6"/>
                      </a:lnTo>
                      <a:lnTo>
                        <a:pt x="48" y="3"/>
                      </a:lnTo>
                      <a:lnTo>
                        <a:pt x="53" y="7"/>
                      </a:lnTo>
                      <a:lnTo>
                        <a:pt x="57" y="15"/>
                      </a:lnTo>
                      <a:lnTo>
                        <a:pt x="60" y="26"/>
                      </a:lnTo>
                      <a:lnTo>
                        <a:pt x="65" y="22"/>
                      </a:lnTo>
                      <a:lnTo>
                        <a:pt x="72" y="24"/>
                      </a:lnTo>
                      <a:lnTo>
                        <a:pt x="74" y="27"/>
                      </a:lnTo>
                      <a:lnTo>
                        <a:pt x="75" y="34"/>
                      </a:lnTo>
                      <a:lnTo>
                        <a:pt x="75" y="40"/>
                      </a:lnTo>
                      <a:lnTo>
                        <a:pt x="78" y="35"/>
                      </a:lnTo>
                      <a:lnTo>
                        <a:pt x="83" y="31"/>
                      </a:lnTo>
                      <a:lnTo>
                        <a:pt x="92" y="29"/>
                      </a:lnTo>
                      <a:lnTo>
                        <a:pt x="94" y="35"/>
                      </a:lnTo>
                      <a:lnTo>
                        <a:pt x="95" y="39"/>
                      </a:lnTo>
                      <a:lnTo>
                        <a:pt x="96" y="45"/>
                      </a:lnTo>
                      <a:lnTo>
                        <a:pt x="101" y="42"/>
                      </a:lnTo>
                      <a:lnTo>
                        <a:pt x="107" y="43"/>
                      </a:lnTo>
                      <a:lnTo>
                        <a:pt x="111" y="48"/>
                      </a:lnTo>
                      <a:lnTo>
                        <a:pt x="114" y="55"/>
                      </a:lnTo>
                      <a:lnTo>
                        <a:pt x="120" y="56"/>
                      </a:lnTo>
                      <a:lnTo>
                        <a:pt x="124" y="64"/>
                      </a:lnTo>
                      <a:lnTo>
                        <a:pt x="125" y="74"/>
                      </a:lnTo>
                      <a:lnTo>
                        <a:pt x="127" y="91"/>
                      </a:lnTo>
                      <a:lnTo>
                        <a:pt x="130" y="100"/>
                      </a:lnTo>
                      <a:lnTo>
                        <a:pt x="134" y="105"/>
                      </a:lnTo>
                      <a:lnTo>
                        <a:pt x="138" y="111"/>
                      </a:lnTo>
                      <a:lnTo>
                        <a:pt x="140" y="119"/>
                      </a:lnTo>
                      <a:lnTo>
                        <a:pt x="137" y="127"/>
                      </a:lnTo>
                      <a:lnTo>
                        <a:pt x="133" y="129"/>
                      </a:lnTo>
                      <a:lnTo>
                        <a:pt x="128" y="131"/>
                      </a:lnTo>
                      <a:lnTo>
                        <a:pt x="122" y="131"/>
                      </a:lnTo>
                      <a:lnTo>
                        <a:pt x="115" y="126"/>
                      </a:lnTo>
                      <a:lnTo>
                        <a:pt x="111" y="121"/>
                      </a:lnTo>
                      <a:lnTo>
                        <a:pt x="109" y="119"/>
                      </a:lnTo>
                      <a:lnTo>
                        <a:pt x="104" y="122"/>
                      </a:lnTo>
                      <a:lnTo>
                        <a:pt x="97" y="124"/>
                      </a:lnTo>
                      <a:lnTo>
                        <a:pt x="92" y="122"/>
                      </a:lnTo>
                      <a:lnTo>
                        <a:pt x="91" y="120"/>
                      </a:lnTo>
                      <a:lnTo>
                        <a:pt x="85" y="122"/>
                      </a:lnTo>
                      <a:lnTo>
                        <a:pt x="82" y="121"/>
                      </a:lnTo>
                      <a:lnTo>
                        <a:pt x="79" y="121"/>
                      </a:lnTo>
                      <a:lnTo>
                        <a:pt x="75" y="122"/>
                      </a:lnTo>
                      <a:lnTo>
                        <a:pt x="72" y="121"/>
                      </a:lnTo>
                      <a:lnTo>
                        <a:pt x="67" y="117"/>
                      </a:lnTo>
                      <a:lnTo>
                        <a:pt x="65" y="114"/>
                      </a:lnTo>
                      <a:lnTo>
                        <a:pt x="62" y="117"/>
                      </a:lnTo>
                      <a:lnTo>
                        <a:pt x="62" y="124"/>
                      </a:lnTo>
                      <a:lnTo>
                        <a:pt x="59" y="127"/>
                      </a:lnTo>
                      <a:lnTo>
                        <a:pt x="54" y="129"/>
                      </a:lnTo>
                      <a:lnTo>
                        <a:pt x="52" y="130"/>
                      </a:lnTo>
                      <a:lnTo>
                        <a:pt x="51" y="133"/>
                      </a:lnTo>
                      <a:lnTo>
                        <a:pt x="49" y="138"/>
                      </a:lnTo>
                      <a:lnTo>
                        <a:pt x="45" y="144"/>
                      </a:lnTo>
                      <a:lnTo>
                        <a:pt x="35" y="148"/>
                      </a:lnTo>
                    </a:path>
                  </a:pathLst>
                </a:custGeom>
                <a:solidFill>
                  <a:srgbClr val="C08040"/>
                </a:solidFill>
                <a:ln w="12700" cap="rnd">
                  <a:solidFill>
                    <a:srgbClr val="000000"/>
                  </a:solidFill>
                  <a:round/>
                  <a:headEnd/>
                  <a:tailEnd/>
                </a:ln>
              </p:spPr>
              <p:txBody>
                <a:bodyPr/>
                <a:lstStyle/>
                <a:p>
                  <a:endParaRPr lang="zh-CN" altLang="en-US"/>
                </a:p>
              </p:txBody>
            </p:sp>
            <p:grpSp>
              <p:nvGrpSpPr>
                <p:cNvPr id="82" name="Group 63">
                  <a:extLst>
                    <a:ext uri="{FF2B5EF4-FFF2-40B4-BE49-F238E27FC236}">
                      <a16:creationId xmlns:a16="http://schemas.microsoft.com/office/drawing/2014/main" id="{6C9DBBD3-D685-4A96-AEB6-890814BEE5F5}"/>
                    </a:ext>
                  </a:extLst>
                </p:cNvPr>
                <p:cNvGrpSpPr>
                  <a:grpSpLocks/>
                </p:cNvGrpSpPr>
                <p:nvPr/>
              </p:nvGrpSpPr>
              <p:grpSpPr bwMode="auto">
                <a:xfrm>
                  <a:off x="626" y="690"/>
                  <a:ext cx="95" cy="138"/>
                  <a:chOff x="626" y="690"/>
                  <a:chExt cx="95" cy="138"/>
                </a:xfrm>
              </p:grpSpPr>
              <p:sp>
                <p:nvSpPr>
                  <p:cNvPr id="83" name="Freeform 64">
                    <a:extLst>
                      <a:ext uri="{FF2B5EF4-FFF2-40B4-BE49-F238E27FC236}">
                        <a16:creationId xmlns:a16="http://schemas.microsoft.com/office/drawing/2014/main" id="{5E30F9E2-A5F9-4D7D-BABD-D4267C7C6E8A}"/>
                      </a:ext>
                    </a:extLst>
                  </p:cNvPr>
                  <p:cNvSpPr>
                    <a:spLocks/>
                  </p:cNvSpPr>
                  <p:nvPr/>
                </p:nvSpPr>
                <p:spPr bwMode="auto">
                  <a:xfrm>
                    <a:off x="702" y="763"/>
                    <a:ext cx="19" cy="33"/>
                  </a:xfrm>
                  <a:custGeom>
                    <a:avLst/>
                    <a:gdLst>
                      <a:gd name="T0" fmla="*/ 9 w 19"/>
                      <a:gd name="T1" fmla="*/ 32 h 33"/>
                      <a:gd name="T2" fmla="*/ 4 w 19"/>
                      <a:gd name="T3" fmla="*/ 18 h 33"/>
                      <a:gd name="T4" fmla="*/ 7 w 19"/>
                      <a:gd name="T5" fmla="*/ 9 h 33"/>
                      <a:gd name="T6" fmla="*/ 18 w 19"/>
                      <a:gd name="T7" fmla="*/ 0 h 33"/>
                      <a:gd name="T8" fmla="*/ 10 w 19"/>
                      <a:gd name="T9" fmla="*/ 3 h 33"/>
                      <a:gd name="T10" fmla="*/ 1 w 19"/>
                      <a:gd name="T11" fmla="*/ 9 h 33"/>
                      <a:gd name="T12" fmla="*/ 0 w 19"/>
                      <a:gd name="T13" fmla="*/ 16 h 33"/>
                      <a:gd name="T14" fmla="*/ 9 w 19"/>
                      <a:gd name="T15" fmla="*/ 32 h 3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33"/>
                      <a:gd name="T26" fmla="*/ 19 w 1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33">
                        <a:moveTo>
                          <a:pt x="9" y="32"/>
                        </a:moveTo>
                        <a:lnTo>
                          <a:pt x="4" y="18"/>
                        </a:lnTo>
                        <a:lnTo>
                          <a:pt x="7" y="9"/>
                        </a:lnTo>
                        <a:lnTo>
                          <a:pt x="18" y="0"/>
                        </a:lnTo>
                        <a:lnTo>
                          <a:pt x="10" y="3"/>
                        </a:lnTo>
                        <a:lnTo>
                          <a:pt x="1" y="9"/>
                        </a:lnTo>
                        <a:lnTo>
                          <a:pt x="0" y="16"/>
                        </a:lnTo>
                        <a:lnTo>
                          <a:pt x="9" y="32"/>
                        </a:lnTo>
                      </a:path>
                    </a:pathLst>
                  </a:custGeom>
                  <a:solidFill>
                    <a:srgbClr val="804000"/>
                  </a:solidFill>
                  <a:ln w="12700" cap="rnd">
                    <a:solidFill>
                      <a:srgbClr val="000000"/>
                    </a:solidFill>
                    <a:round/>
                    <a:headEnd/>
                    <a:tailEnd/>
                  </a:ln>
                </p:spPr>
                <p:txBody>
                  <a:bodyPr/>
                  <a:lstStyle/>
                  <a:p>
                    <a:endParaRPr lang="zh-CN" altLang="en-US"/>
                  </a:p>
                </p:txBody>
              </p:sp>
              <p:sp>
                <p:nvSpPr>
                  <p:cNvPr id="84" name="Freeform 65">
                    <a:extLst>
                      <a:ext uri="{FF2B5EF4-FFF2-40B4-BE49-F238E27FC236}">
                        <a16:creationId xmlns:a16="http://schemas.microsoft.com/office/drawing/2014/main" id="{6D5C1010-F503-4309-A189-8013184B62EE}"/>
                      </a:ext>
                    </a:extLst>
                  </p:cNvPr>
                  <p:cNvSpPr>
                    <a:spLocks/>
                  </p:cNvSpPr>
                  <p:nvPr/>
                </p:nvSpPr>
                <p:spPr bwMode="auto">
                  <a:xfrm>
                    <a:off x="659" y="725"/>
                    <a:ext cx="27" cy="73"/>
                  </a:xfrm>
                  <a:custGeom>
                    <a:avLst/>
                    <a:gdLst>
                      <a:gd name="T0" fmla="*/ 20 w 27"/>
                      <a:gd name="T1" fmla="*/ 72 h 73"/>
                      <a:gd name="T2" fmla="*/ 11 w 27"/>
                      <a:gd name="T3" fmla="*/ 58 h 73"/>
                      <a:gd name="T4" fmla="*/ 7 w 27"/>
                      <a:gd name="T5" fmla="*/ 38 h 73"/>
                      <a:gd name="T6" fmla="*/ 15 w 27"/>
                      <a:gd name="T7" fmla="*/ 19 h 73"/>
                      <a:gd name="T8" fmla="*/ 26 w 27"/>
                      <a:gd name="T9" fmla="*/ 0 h 73"/>
                      <a:gd name="T10" fmla="*/ 18 w 27"/>
                      <a:gd name="T11" fmla="*/ 10 h 73"/>
                      <a:gd name="T12" fmla="*/ 8 w 27"/>
                      <a:gd name="T13" fmla="*/ 25 h 73"/>
                      <a:gd name="T14" fmla="*/ 0 w 27"/>
                      <a:gd name="T15" fmla="*/ 37 h 73"/>
                      <a:gd name="T16" fmla="*/ 3 w 27"/>
                      <a:gd name="T17" fmla="*/ 45 h 73"/>
                      <a:gd name="T18" fmla="*/ 4 w 27"/>
                      <a:gd name="T19" fmla="*/ 54 h 73"/>
                      <a:gd name="T20" fmla="*/ 6 w 27"/>
                      <a:gd name="T21" fmla="*/ 64 h 73"/>
                      <a:gd name="T22" fmla="*/ 20 w 27"/>
                      <a:gd name="T23" fmla="*/ 72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73"/>
                      <a:gd name="T38" fmla="*/ 27 w 27"/>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73">
                        <a:moveTo>
                          <a:pt x="20" y="72"/>
                        </a:moveTo>
                        <a:lnTo>
                          <a:pt x="11" y="58"/>
                        </a:lnTo>
                        <a:lnTo>
                          <a:pt x="7" y="38"/>
                        </a:lnTo>
                        <a:lnTo>
                          <a:pt x="15" y="19"/>
                        </a:lnTo>
                        <a:lnTo>
                          <a:pt x="26" y="0"/>
                        </a:lnTo>
                        <a:lnTo>
                          <a:pt x="18" y="10"/>
                        </a:lnTo>
                        <a:lnTo>
                          <a:pt x="8" y="25"/>
                        </a:lnTo>
                        <a:lnTo>
                          <a:pt x="0" y="37"/>
                        </a:lnTo>
                        <a:lnTo>
                          <a:pt x="3" y="45"/>
                        </a:lnTo>
                        <a:lnTo>
                          <a:pt x="4" y="54"/>
                        </a:lnTo>
                        <a:lnTo>
                          <a:pt x="6" y="64"/>
                        </a:lnTo>
                        <a:lnTo>
                          <a:pt x="20" y="72"/>
                        </a:lnTo>
                      </a:path>
                    </a:pathLst>
                  </a:custGeom>
                  <a:solidFill>
                    <a:srgbClr val="804000"/>
                  </a:solidFill>
                  <a:ln w="12700" cap="rnd">
                    <a:solidFill>
                      <a:srgbClr val="000000"/>
                    </a:solidFill>
                    <a:round/>
                    <a:headEnd/>
                    <a:tailEnd/>
                  </a:ln>
                </p:spPr>
                <p:txBody>
                  <a:bodyPr/>
                  <a:lstStyle/>
                  <a:p>
                    <a:endParaRPr lang="zh-CN" altLang="en-US"/>
                  </a:p>
                </p:txBody>
              </p:sp>
              <p:sp>
                <p:nvSpPr>
                  <p:cNvPr id="85" name="Freeform 66">
                    <a:extLst>
                      <a:ext uri="{FF2B5EF4-FFF2-40B4-BE49-F238E27FC236}">
                        <a16:creationId xmlns:a16="http://schemas.microsoft.com/office/drawing/2014/main" id="{929254BE-B15E-4A3B-9638-4697372E587E}"/>
                      </a:ext>
                    </a:extLst>
                  </p:cNvPr>
                  <p:cNvSpPr>
                    <a:spLocks/>
                  </p:cNvSpPr>
                  <p:nvPr/>
                </p:nvSpPr>
                <p:spPr bwMode="auto">
                  <a:xfrm>
                    <a:off x="626" y="779"/>
                    <a:ext cx="26" cy="49"/>
                  </a:xfrm>
                  <a:custGeom>
                    <a:avLst/>
                    <a:gdLst>
                      <a:gd name="T0" fmla="*/ 11 w 26"/>
                      <a:gd name="T1" fmla="*/ 42 h 49"/>
                      <a:gd name="T2" fmla="*/ 0 w 26"/>
                      <a:gd name="T3" fmla="*/ 29 h 49"/>
                      <a:gd name="T4" fmla="*/ 1 w 26"/>
                      <a:gd name="T5" fmla="*/ 17 h 49"/>
                      <a:gd name="T6" fmla="*/ 6 w 26"/>
                      <a:gd name="T7" fmla="*/ 0 h 49"/>
                      <a:gd name="T8" fmla="*/ 5 w 26"/>
                      <a:gd name="T9" fmla="*/ 28 h 49"/>
                      <a:gd name="T10" fmla="*/ 11 w 26"/>
                      <a:gd name="T11" fmla="*/ 39 h 49"/>
                      <a:gd name="T12" fmla="*/ 25 w 26"/>
                      <a:gd name="T13" fmla="*/ 48 h 49"/>
                      <a:gd name="T14" fmla="*/ 11 w 26"/>
                      <a:gd name="T15" fmla="*/ 42 h 49"/>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49"/>
                      <a:gd name="T26" fmla="*/ 26 w 26"/>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49">
                        <a:moveTo>
                          <a:pt x="11" y="42"/>
                        </a:moveTo>
                        <a:lnTo>
                          <a:pt x="0" y="29"/>
                        </a:lnTo>
                        <a:lnTo>
                          <a:pt x="1" y="17"/>
                        </a:lnTo>
                        <a:lnTo>
                          <a:pt x="6" y="0"/>
                        </a:lnTo>
                        <a:lnTo>
                          <a:pt x="5" y="28"/>
                        </a:lnTo>
                        <a:lnTo>
                          <a:pt x="11" y="39"/>
                        </a:lnTo>
                        <a:lnTo>
                          <a:pt x="25" y="48"/>
                        </a:lnTo>
                        <a:lnTo>
                          <a:pt x="11" y="42"/>
                        </a:lnTo>
                      </a:path>
                    </a:pathLst>
                  </a:custGeom>
                  <a:solidFill>
                    <a:srgbClr val="804000"/>
                  </a:solidFill>
                  <a:ln w="12700" cap="rnd">
                    <a:solidFill>
                      <a:srgbClr val="000000"/>
                    </a:solidFill>
                    <a:round/>
                    <a:headEnd/>
                    <a:tailEnd/>
                  </a:ln>
                </p:spPr>
                <p:txBody>
                  <a:bodyPr/>
                  <a:lstStyle/>
                  <a:p>
                    <a:endParaRPr lang="zh-CN" altLang="en-US"/>
                  </a:p>
                </p:txBody>
              </p:sp>
              <p:sp>
                <p:nvSpPr>
                  <p:cNvPr id="86" name="Freeform 67">
                    <a:extLst>
                      <a:ext uri="{FF2B5EF4-FFF2-40B4-BE49-F238E27FC236}">
                        <a16:creationId xmlns:a16="http://schemas.microsoft.com/office/drawing/2014/main" id="{B507A6FB-900E-472E-A932-C716F79C47F2}"/>
                      </a:ext>
                    </a:extLst>
                  </p:cNvPr>
                  <p:cNvSpPr>
                    <a:spLocks/>
                  </p:cNvSpPr>
                  <p:nvPr/>
                </p:nvSpPr>
                <p:spPr bwMode="auto">
                  <a:xfrm>
                    <a:off x="631" y="690"/>
                    <a:ext cx="21" cy="61"/>
                  </a:xfrm>
                  <a:custGeom>
                    <a:avLst/>
                    <a:gdLst>
                      <a:gd name="T0" fmla="*/ 20 w 21"/>
                      <a:gd name="T1" fmla="*/ 0 h 61"/>
                      <a:gd name="T2" fmla="*/ 8 w 21"/>
                      <a:gd name="T3" fmla="*/ 16 h 61"/>
                      <a:gd name="T4" fmla="*/ 0 w 21"/>
                      <a:gd name="T5" fmla="*/ 32 h 61"/>
                      <a:gd name="T6" fmla="*/ 0 w 21"/>
                      <a:gd name="T7" fmla="*/ 44 h 61"/>
                      <a:gd name="T8" fmla="*/ 0 w 21"/>
                      <a:gd name="T9" fmla="*/ 60 h 61"/>
                      <a:gd name="T10" fmla="*/ 3 w 21"/>
                      <a:gd name="T11" fmla="*/ 46 h 61"/>
                      <a:gd name="T12" fmla="*/ 4 w 21"/>
                      <a:gd name="T13" fmla="*/ 32 h 61"/>
                      <a:gd name="T14" fmla="*/ 13 w 21"/>
                      <a:gd name="T15" fmla="*/ 13 h 61"/>
                      <a:gd name="T16" fmla="*/ 20 w 21"/>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61"/>
                      <a:gd name="T29" fmla="*/ 21 w 2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61">
                        <a:moveTo>
                          <a:pt x="20" y="0"/>
                        </a:moveTo>
                        <a:lnTo>
                          <a:pt x="8" y="16"/>
                        </a:lnTo>
                        <a:lnTo>
                          <a:pt x="0" y="32"/>
                        </a:lnTo>
                        <a:lnTo>
                          <a:pt x="0" y="44"/>
                        </a:lnTo>
                        <a:lnTo>
                          <a:pt x="0" y="60"/>
                        </a:lnTo>
                        <a:lnTo>
                          <a:pt x="3" y="46"/>
                        </a:lnTo>
                        <a:lnTo>
                          <a:pt x="4" y="32"/>
                        </a:lnTo>
                        <a:lnTo>
                          <a:pt x="13" y="13"/>
                        </a:lnTo>
                        <a:lnTo>
                          <a:pt x="20" y="0"/>
                        </a:lnTo>
                      </a:path>
                    </a:pathLst>
                  </a:custGeom>
                  <a:solidFill>
                    <a:srgbClr val="804000"/>
                  </a:solidFill>
                  <a:ln w="12700" cap="rnd">
                    <a:solidFill>
                      <a:srgbClr val="000000"/>
                    </a:solidFill>
                    <a:round/>
                    <a:headEnd/>
                    <a:tailEnd/>
                  </a:ln>
                </p:spPr>
                <p:txBody>
                  <a:bodyPr/>
                  <a:lstStyle/>
                  <a:p>
                    <a:endParaRPr lang="zh-CN" altLang="en-US"/>
                  </a:p>
                </p:txBody>
              </p:sp>
              <p:sp>
                <p:nvSpPr>
                  <p:cNvPr id="87" name="Freeform 68">
                    <a:extLst>
                      <a:ext uri="{FF2B5EF4-FFF2-40B4-BE49-F238E27FC236}">
                        <a16:creationId xmlns:a16="http://schemas.microsoft.com/office/drawing/2014/main" id="{82004F99-C306-4E65-9CFF-BBB18A3F3B05}"/>
                      </a:ext>
                    </a:extLst>
                  </p:cNvPr>
                  <p:cNvSpPr>
                    <a:spLocks/>
                  </p:cNvSpPr>
                  <p:nvPr/>
                </p:nvSpPr>
                <p:spPr bwMode="auto">
                  <a:xfrm>
                    <a:off x="640" y="793"/>
                    <a:ext cx="20" cy="35"/>
                  </a:xfrm>
                  <a:custGeom>
                    <a:avLst/>
                    <a:gdLst>
                      <a:gd name="T0" fmla="*/ 11 w 20"/>
                      <a:gd name="T1" fmla="*/ 34 h 35"/>
                      <a:gd name="T2" fmla="*/ 4 w 20"/>
                      <a:gd name="T3" fmla="*/ 24 h 35"/>
                      <a:gd name="T4" fmla="*/ 0 w 20"/>
                      <a:gd name="T5" fmla="*/ 19 h 35"/>
                      <a:gd name="T6" fmla="*/ 3 w 20"/>
                      <a:gd name="T7" fmla="*/ 9 h 35"/>
                      <a:gd name="T8" fmla="*/ 13 w 20"/>
                      <a:gd name="T9" fmla="*/ 0 h 35"/>
                      <a:gd name="T10" fmla="*/ 9 w 20"/>
                      <a:gd name="T11" fmla="*/ 10 h 35"/>
                      <a:gd name="T12" fmla="*/ 7 w 20"/>
                      <a:gd name="T13" fmla="*/ 21 h 35"/>
                      <a:gd name="T14" fmla="*/ 14 w 20"/>
                      <a:gd name="T15" fmla="*/ 22 h 35"/>
                      <a:gd name="T16" fmla="*/ 19 w 20"/>
                      <a:gd name="T17" fmla="*/ 13 h 35"/>
                      <a:gd name="T18" fmla="*/ 17 w 20"/>
                      <a:gd name="T19" fmla="*/ 21 h 35"/>
                      <a:gd name="T20" fmla="*/ 11 w 20"/>
                      <a:gd name="T21" fmla="*/ 34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35"/>
                      <a:gd name="T35" fmla="*/ 20 w 20"/>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35">
                        <a:moveTo>
                          <a:pt x="11" y="34"/>
                        </a:moveTo>
                        <a:lnTo>
                          <a:pt x="4" y="24"/>
                        </a:lnTo>
                        <a:lnTo>
                          <a:pt x="0" y="19"/>
                        </a:lnTo>
                        <a:lnTo>
                          <a:pt x="3" y="9"/>
                        </a:lnTo>
                        <a:lnTo>
                          <a:pt x="13" y="0"/>
                        </a:lnTo>
                        <a:lnTo>
                          <a:pt x="9" y="10"/>
                        </a:lnTo>
                        <a:lnTo>
                          <a:pt x="7" y="21"/>
                        </a:lnTo>
                        <a:lnTo>
                          <a:pt x="14" y="22"/>
                        </a:lnTo>
                        <a:lnTo>
                          <a:pt x="19" y="13"/>
                        </a:lnTo>
                        <a:lnTo>
                          <a:pt x="17" y="21"/>
                        </a:lnTo>
                        <a:lnTo>
                          <a:pt x="11" y="34"/>
                        </a:lnTo>
                      </a:path>
                    </a:pathLst>
                  </a:custGeom>
                  <a:solidFill>
                    <a:srgbClr val="804000"/>
                  </a:solidFill>
                  <a:ln w="12700" cap="rnd">
                    <a:solidFill>
                      <a:srgbClr val="000000"/>
                    </a:solidFill>
                    <a:round/>
                    <a:headEnd/>
                    <a:tailEnd/>
                  </a:ln>
                </p:spPr>
                <p:txBody>
                  <a:bodyPr/>
                  <a:lstStyle/>
                  <a:p>
                    <a:endParaRPr lang="zh-CN" altLang="en-US"/>
                  </a:p>
                </p:txBody>
              </p:sp>
            </p:grpSp>
          </p:grpSp>
          <p:grpSp>
            <p:nvGrpSpPr>
              <p:cNvPr id="52" name="Group 69">
                <a:extLst>
                  <a:ext uri="{FF2B5EF4-FFF2-40B4-BE49-F238E27FC236}">
                    <a16:creationId xmlns:a16="http://schemas.microsoft.com/office/drawing/2014/main" id="{D465A8B0-63C1-4060-A8B2-D1A3CEE27B8C}"/>
                  </a:ext>
                </a:extLst>
              </p:cNvPr>
              <p:cNvGrpSpPr>
                <a:grpSpLocks/>
              </p:cNvGrpSpPr>
              <p:nvPr/>
            </p:nvGrpSpPr>
            <p:grpSpPr bwMode="auto">
              <a:xfrm>
                <a:off x="837" y="447"/>
                <a:ext cx="138" cy="80"/>
                <a:chOff x="837" y="784"/>
                <a:chExt cx="138" cy="80"/>
              </a:xfrm>
            </p:grpSpPr>
            <p:sp>
              <p:nvSpPr>
                <p:cNvPr id="75" name="Freeform 70">
                  <a:extLst>
                    <a:ext uri="{FF2B5EF4-FFF2-40B4-BE49-F238E27FC236}">
                      <a16:creationId xmlns:a16="http://schemas.microsoft.com/office/drawing/2014/main" id="{F8BDB981-A4E1-45A1-B4EC-D11EA6493784}"/>
                    </a:ext>
                  </a:extLst>
                </p:cNvPr>
                <p:cNvSpPr>
                  <a:spLocks/>
                </p:cNvSpPr>
                <p:nvPr/>
              </p:nvSpPr>
              <p:spPr bwMode="auto">
                <a:xfrm>
                  <a:off x="837" y="784"/>
                  <a:ext cx="138" cy="80"/>
                </a:xfrm>
                <a:custGeom>
                  <a:avLst/>
                  <a:gdLst>
                    <a:gd name="T0" fmla="*/ 7 w 138"/>
                    <a:gd name="T1" fmla="*/ 43 h 80"/>
                    <a:gd name="T2" fmla="*/ 32 w 138"/>
                    <a:gd name="T3" fmla="*/ 38 h 80"/>
                    <a:gd name="T4" fmla="*/ 49 w 138"/>
                    <a:gd name="T5" fmla="*/ 33 h 80"/>
                    <a:gd name="T6" fmla="*/ 67 w 138"/>
                    <a:gd name="T7" fmla="*/ 17 h 80"/>
                    <a:gd name="T8" fmla="*/ 83 w 138"/>
                    <a:gd name="T9" fmla="*/ 5 h 80"/>
                    <a:gd name="T10" fmla="*/ 98 w 138"/>
                    <a:gd name="T11" fmla="*/ 0 h 80"/>
                    <a:gd name="T12" fmla="*/ 106 w 138"/>
                    <a:gd name="T13" fmla="*/ 5 h 80"/>
                    <a:gd name="T14" fmla="*/ 117 w 138"/>
                    <a:gd name="T15" fmla="*/ 6 h 80"/>
                    <a:gd name="T16" fmla="*/ 130 w 138"/>
                    <a:gd name="T17" fmla="*/ 5 h 80"/>
                    <a:gd name="T18" fmla="*/ 134 w 138"/>
                    <a:gd name="T19" fmla="*/ 11 h 80"/>
                    <a:gd name="T20" fmla="*/ 137 w 138"/>
                    <a:gd name="T21" fmla="*/ 26 h 80"/>
                    <a:gd name="T22" fmla="*/ 135 w 138"/>
                    <a:gd name="T23" fmla="*/ 36 h 80"/>
                    <a:gd name="T24" fmla="*/ 131 w 138"/>
                    <a:gd name="T25" fmla="*/ 45 h 80"/>
                    <a:gd name="T26" fmla="*/ 124 w 138"/>
                    <a:gd name="T27" fmla="*/ 57 h 80"/>
                    <a:gd name="T28" fmla="*/ 121 w 138"/>
                    <a:gd name="T29" fmla="*/ 67 h 80"/>
                    <a:gd name="T30" fmla="*/ 116 w 138"/>
                    <a:gd name="T31" fmla="*/ 75 h 80"/>
                    <a:gd name="T32" fmla="*/ 111 w 138"/>
                    <a:gd name="T33" fmla="*/ 77 h 80"/>
                    <a:gd name="T34" fmla="*/ 102 w 138"/>
                    <a:gd name="T35" fmla="*/ 71 h 80"/>
                    <a:gd name="T36" fmla="*/ 98 w 138"/>
                    <a:gd name="T37" fmla="*/ 76 h 80"/>
                    <a:gd name="T38" fmla="*/ 90 w 138"/>
                    <a:gd name="T39" fmla="*/ 79 h 80"/>
                    <a:gd name="T40" fmla="*/ 82 w 138"/>
                    <a:gd name="T41" fmla="*/ 68 h 80"/>
                    <a:gd name="T42" fmla="*/ 78 w 138"/>
                    <a:gd name="T43" fmla="*/ 71 h 80"/>
                    <a:gd name="T44" fmla="*/ 74 w 138"/>
                    <a:gd name="T45" fmla="*/ 72 h 80"/>
                    <a:gd name="T46" fmla="*/ 69 w 138"/>
                    <a:gd name="T47" fmla="*/ 67 h 80"/>
                    <a:gd name="T48" fmla="*/ 65 w 138"/>
                    <a:gd name="T49" fmla="*/ 73 h 80"/>
                    <a:gd name="T50" fmla="*/ 60 w 138"/>
                    <a:gd name="T51" fmla="*/ 78 h 80"/>
                    <a:gd name="T52" fmla="*/ 52 w 138"/>
                    <a:gd name="T53" fmla="*/ 76 h 80"/>
                    <a:gd name="T54" fmla="*/ 49 w 138"/>
                    <a:gd name="T55" fmla="*/ 71 h 80"/>
                    <a:gd name="T56" fmla="*/ 47 w 138"/>
                    <a:gd name="T57" fmla="*/ 64 h 80"/>
                    <a:gd name="T58" fmla="*/ 37 w 138"/>
                    <a:gd name="T59" fmla="*/ 68 h 80"/>
                    <a:gd name="T60" fmla="*/ 28 w 138"/>
                    <a:gd name="T61" fmla="*/ 73 h 80"/>
                    <a:gd name="T62" fmla="*/ 26 w 138"/>
                    <a:gd name="T63" fmla="*/ 70 h 80"/>
                    <a:gd name="T64" fmla="*/ 18 w 138"/>
                    <a:gd name="T65" fmla="*/ 72 h 80"/>
                    <a:gd name="T66" fmla="*/ 7 w 138"/>
                    <a:gd name="T67" fmla="*/ 66 h 80"/>
                    <a:gd name="T68" fmla="*/ 1 w 138"/>
                    <a:gd name="T69" fmla="*/ 58 h 80"/>
                    <a:gd name="T70" fmla="*/ 3 w 138"/>
                    <a:gd name="T71" fmla="*/ 54 h 80"/>
                    <a:gd name="T72" fmla="*/ 0 w 138"/>
                    <a:gd name="T73" fmla="*/ 47 h 80"/>
                    <a:gd name="T74" fmla="*/ 7 w 138"/>
                    <a:gd name="T75" fmla="*/ 43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8"/>
                    <a:gd name="T115" fmla="*/ 0 h 80"/>
                    <a:gd name="T116" fmla="*/ 138 w 138"/>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8" h="80">
                      <a:moveTo>
                        <a:pt x="7" y="43"/>
                      </a:moveTo>
                      <a:lnTo>
                        <a:pt x="32" y="38"/>
                      </a:lnTo>
                      <a:lnTo>
                        <a:pt x="49" y="33"/>
                      </a:lnTo>
                      <a:lnTo>
                        <a:pt x="67" y="17"/>
                      </a:lnTo>
                      <a:lnTo>
                        <a:pt x="83" y="5"/>
                      </a:lnTo>
                      <a:lnTo>
                        <a:pt x="98" y="0"/>
                      </a:lnTo>
                      <a:lnTo>
                        <a:pt x="106" y="5"/>
                      </a:lnTo>
                      <a:lnTo>
                        <a:pt x="117" y="6"/>
                      </a:lnTo>
                      <a:lnTo>
                        <a:pt x="130" y="5"/>
                      </a:lnTo>
                      <a:lnTo>
                        <a:pt x="134" y="11"/>
                      </a:lnTo>
                      <a:lnTo>
                        <a:pt x="137" y="26"/>
                      </a:lnTo>
                      <a:lnTo>
                        <a:pt x="135" y="36"/>
                      </a:lnTo>
                      <a:lnTo>
                        <a:pt x="131" y="45"/>
                      </a:lnTo>
                      <a:lnTo>
                        <a:pt x="124" y="57"/>
                      </a:lnTo>
                      <a:lnTo>
                        <a:pt x="121" y="67"/>
                      </a:lnTo>
                      <a:lnTo>
                        <a:pt x="116" y="75"/>
                      </a:lnTo>
                      <a:lnTo>
                        <a:pt x="111" y="77"/>
                      </a:lnTo>
                      <a:lnTo>
                        <a:pt x="102" y="71"/>
                      </a:lnTo>
                      <a:lnTo>
                        <a:pt x="98" y="76"/>
                      </a:lnTo>
                      <a:lnTo>
                        <a:pt x="90" y="79"/>
                      </a:lnTo>
                      <a:lnTo>
                        <a:pt x="82" y="68"/>
                      </a:lnTo>
                      <a:lnTo>
                        <a:pt x="78" y="71"/>
                      </a:lnTo>
                      <a:lnTo>
                        <a:pt x="74" y="72"/>
                      </a:lnTo>
                      <a:lnTo>
                        <a:pt x="69" y="67"/>
                      </a:lnTo>
                      <a:lnTo>
                        <a:pt x="65" y="73"/>
                      </a:lnTo>
                      <a:lnTo>
                        <a:pt x="60" y="78"/>
                      </a:lnTo>
                      <a:lnTo>
                        <a:pt x="52" y="76"/>
                      </a:lnTo>
                      <a:lnTo>
                        <a:pt x="49" y="71"/>
                      </a:lnTo>
                      <a:lnTo>
                        <a:pt x="47" y="64"/>
                      </a:lnTo>
                      <a:lnTo>
                        <a:pt x="37" y="68"/>
                      </a:lnTo>
                      <a:lnTo>
                        <a:pt x="28" y="73"/>
                      </a:lnTo>
                      <a:lnTo>
                        <a:pt x="26" y="70"/>
                      </a:lnTo>
                      <a:lnTo>
                        <a:pt x="18" y="72"/>
                      </a:lnTo>
                      <a:lnTo>
                        <a:pt x="7" y="66"/>
                      </a:lnTo>
                      <a:lnTo>
                        <a:pt x="1" y="58"/>
                      </a:lnTo>
                      <a:lnTo>
                        <a:pt x="3" y="54"/>
                      </a:lnTo>
                      <a:lnTo>
                        <a:pt x="0" y="47"/>
                      </a:lnTo>
                      <a:lnTo>
                        <a:pt x="7" y="43"/>
                      </a:lnTo>
                    </a:path>
                  </a:pathLst>
                </a:custGeom>
                <a:solidFill>
                  <a:srgbClr val="C08040"/>
                </a:solidFill>
                <a:ln w="12700" cap="rnd">
                  <a:solidFill>
                    <a:srgbClr val="000000"/>
                  </a:solidFill>
                  <a:round/>
                  <a:headEnd/>
                  <a:tailEnd/>
                </a:ln>
              </p:spPr>
              <p:txBody>
                <a:bodyPr/>
                <a:lstStyle/>
                <a:p>
                  <a:endParaRPr lang="zh-CN" altLang="en-US"/>
                </a:p>
              </p:txBody>
            </p:sp>
            <p:grpSp>
              <p:nvGrpSpPr>
                <p:cNvPr id="76" name="Group 71">
                  <a:extLst>
                    <a:ext uri="{FF2B5EF4-FFF2-40B4-BE49-F238E27FC236}">
                      <a16:creationId xmlns:a16="http://schemas.microsoft.com/office/drawing/2014/main" id="{E46DAD43-C9EA-449B-9A9D-BEE0939FB541}"/>
                    </a:ext>
                  </a:extLst>
                </p:cNvPr>
                <p:cNvGrpSpPr>
                  <a:grpSpLocks/>
                </p:cNvGrpSpPr>
                <p:nvPr/>
              </p:nvGrpSpPr>
              <p:grpSpPr bwMode="auto">
                <a:xfrm>
                  <a:off x="863" y="799"/>
                  <a:ext cx="111" cy="60"/>
                  <a:chOff x="863" y="799"/>
                  <a:chExt cx="111" cy="60"/>
                </a:xfrm>
              </p:grpSpPr>
              <p:sp>
                <p:nvSpPr>
                  <p:cNvPr id="77" name="Freeform 72">
                    <a:extLst>
                      <a:ext uri="{FF2B5EF4-FFF2-40B4-BE49-F238E27FC236}">
                        <a16:creationId xmlns:a16="http://schemas.microsoft.com/office/drawing/2014/main" id="{9A315A22-6357-4841-8982-3327FC66A6A7}"/>
                      </a:ext>
                    </a:extLst>
                  </p:cNvPr>
                  <p:cNvSpPr>
                    <a:spLocks/>
                  </p:cNvSpPr>
                  <p:nvPr/>
                </p:nvSpPr>
                <p:spPr bwMode="auto">
                  <a:xfrm>
                    <a:off x="863" y="830"/>
                    <a:ext cx="29" cy="26"/>
                  </a:xfrm>
                  <a:custGeom>
                    <a:avLst/>
                    <a:gdLst>
                      <a:gd name="T0" fmla="*/ 0 w 29"/>
                      <a:gd name="T1" fmla="*/ 25 h 26"/>
                      <a:gd name="T2" fmla="*/ 14 w 29"/>
                      <a:gd name="T3" fmla="*/ 15 h 26"/>
                      <a:gd name="T4" fmla="*/ 28 w 29"/>
                      <a:gd name="T5" fmla="*/ 0 h 26"/>
                      <a:gd name="T6" fmla="*/ 23 w 29"/>
                      <a:gd name="T7" fmla="*/ 10 h 26"/>
                      <a:gd name="T8" fmla="*/ 18 w 29"/>
                      <a:gd name="T9" fmla="*/ 17 h 26"/>
                      <a:gd name="T10" fmla="*/ 0 w 29"/>
                      <a:gd name="T11" fmla="*/ 25 h 26"/>
                      <a:gd name="T12" fmla="*/ 0 60000 65536"/>
                      <a:gd name="T13" fmla="*/ 0 60000 65536"/>
                      <a:gd name="T14" fmla="*/ 0 60000 65536"/>
                      <a:gd name="T15" fmla="*/ 0 60000 65536"/>
                      <a:gd name="T16" fmla="*/ 0 60000 65536"/>
                      <a:gd name="T17" fmla="*/ 0 60000 65536"/>
                      <a:gd name="T18" fmla="*/ 0 w 29"/>
                      <a:gd name="T19" fmla="*/ 0 h 26"/>
                      <a:gd name="T20" fmla="*/ 29 w 2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9" h="26">
                        <a:moveTo>
                          <a:pt x="0" y="25"/>
                        </a:moveTo>
                        <a:lnTo>
                          <a:pt x="14" y="15"/>
                        </a:lnTo>
                        <a:lnTo>
                          <a:pt x="28" y="0"/>
                        </a:lnTo>
                        <a:lnTo>
                          <a:pt x="23" y="10"/>
                        </a:lnTo>
                        <a:lnTo>
                          <a:pt x="18" y="17"/>
                        </a:lnTo>
                        <a:lnTo>
                          <a:pt x="0" y="25"/>
                        </a:lnTo>
                      </a:path>
                    </a:pathLst>
                  </a:custGeom>
                  <a:solidFill>
                    <a:srgbClr val="804000"/>
                  </a:solidFill>
                  <a:ln w="12700" cap="rnd">
                    <a:solidFill>
                      <a:srgbClr val="000000"/>
                    </a:solidFill>
                    <a:round/>
                    <a:headEnd/>
                    <a:tailEnd/>
                  </a:ln>
                </p:spPr>
                <p:txBody>
                  <a:bodyPr/>
                  <a:lstStyle/>
                  <a:p>
                    <a:endParaRPr lang="zh-CN" altLang="en-US"/>
                  </a:p>
                </p:txBody>
              </p:sp>
              <p:sp>
                <p:nvSpPr>
                  <p:cNvPr id="78" name="Freeform 73">
                    <a:extLst>
                      <a:ext uri="{FF2B5EF4-FFF2-40B4-BE49-F238E27FC236}">
                        <a16:creationId xmlns:a16="http://schemas.microsoft.com/office/drawing/2014/main" id="{A29D1F3C-840A-4BF8-83C1-0AA73F531867}"/>
                      </a:ext>
                    </a:extLst>
                  </p:cNvPr>
                  <p:cNvSpPr>
                    <a:spLocks/>
                  </p:cNvSpPr>
                  <p:nvPr/>
                </p:nvSpPr>
                <p:spPr bwMode="auto">
                  <a:xfrm>
                    <a:off x="906" y="800"/>
                    <a:ext cx="20" cy="56"/>
                  </a:xfrm>
                  <a:custGeom>
                    <a:avLst/>
                    <a:gdLst>
                      <a:gd name="T0" fmla="*/ 0 w 20"/>
                      <a:gd name="T1" fmla="*/ 55 h 56"/>
                      <a:gd name="T2" fmla="*/ 6 w 20"/>
                      <a:gd name="T3" fmla="*/ 36 h 56"/>
                      <a:gd name="T4" fmla="*/ 19 w 20"/>
                      <a:gd name="T5" fmla="*/ 0 h 56"/>
                      <a:gd name="T6" fmla="*/ 17 w 20"/>
                      <a:gd name="T7" fmla="*/ 21 h 56"/>
                      <a:gd name="T8" fmla="*/ 17 w 20"/>
                      <a:gd name="T9" fmla="*/ 35 h 56"/>
                      <a:gd name="T10" fmla="*/ 0 w 20"/>
                      <a:gd name="T11" fmla="*/ 55 h 56"/>
                      <a:gd name="T12" fmla="*/ 0 60000 65536"/>
                      <a:gd name="T13" fmla="*/ 0 60000 65536"/>
                      <a:gd name="T14" fmla="*/ 0 60000 65536"/>
                      <a:gd name="T15" fmla="*/ 0 60000 65536"/>
                      <a:gd name="T16" fmla="*/ 0 60000 65536"/>
                      <a:gd name="T17" fmla="*/ 0 60000 65536"/>
                      <a:gd name="T18" fmla="*/ 0 w 20"/>
                      <a:gd name="T19" fmla="*/ 0 h 56"/>
                      <a:gd name="T20" fmla="*/ 20 w 20"/>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20" h="56">
                        <a:moveTo>
                          <a:pt x="0" y="55"/>
                        </a:moveTo>
                        <a:lnTo>
                          <a:pt x="6" y="36"/>
                        </a:lnTo>
                        <a:lnTo>
                          <a:pt x="19" y="0"/>
                        </a:lnTo>
                        <a:lnTo>
                          <a:pt x="17" y="21"/>
                        </a:lnTo>
                        <a:lnTo>
                          <a:pt x="17" y="35"/>
                        </a:lnTo>
                        <a:lnTo>
                          <a:pt x="0" y="55"/>
                        </a:lnTo>
                      </a:path>
                    </a:pathLst>
                  </a:custGeom>
                  <a:solidFill>
                    <a:srgbClr val="804000"/>
                  </a:solidFill>
                  <a:ln w="12700" cap="rnd">
                    <a:solidFill>
                      <a:srgbClr val="000000"/>
                    </a:solidFill>
                    <a:round/>
                    <a:headEnd/>
                    <a:tailEnd/>
                  </a:ln>
                </p:spPr>
                <p:txBody>
                  <a:bodyPr/>
                  <a:lstStyle/>
                  <a:p>
                    <a:endParaRPr lang="zh-CN" altLang="en-US"/>
                  </a:p>
                </p:txBody>
              </p:sp>
              <p:sp>
                <p:nvSpPr>
                  <p:cNvPr id="79" name="Freeform 74">
                    <a:extLst>
                      <a:ext uri="{FF2B5EF4-FFF2-40B4-BE49-F238E27FC236}">
                        <a16:creationId xmlns:a16="http://schemas.microsoft.com/office/drawing/2014/main" id="{E959106D-0468-4421-A539-FE44CD62C786}"/>
                      </a:ext>
                    </a:extLst>
                  </p:cNvPr>
                  <p:cNvSpPr>
                    <a:spLocks/>
                  </p:cNvSpPr>
                  <p:nvPr/>
                </p:nvSpPr>
                <p:spPr bwMode="auto">
                  <a:xfrm>
                    <a:off x="930" y="799"/>
                    <a:ext cx="26" cy="60"/>
                  </a:xfrm>
                  <a:custGeom>
                    <a:avLst/>
                    <a:gdLst>
                      <a:gd name="T0" fmla="*/ 7 w 26"/>
                      <a:gd name="T1" fmla="*/ 59 h 60"/>
                      <a:gd name="T2" fmla="*/ 19 w 26"/>
                      <a:gd name="T3" fmla="*/ 42 h 60"/>
                      <a:gd name="T4" fmla="*/ 13 w 26"/>
                      <a:gd name="T5" fmla="*/ 16 h 60"/>
                      <a:gd name="T6" fmla="*/ 0 w 26"/>
                      <a:gd name="T7" fmla="*/ 0 h 60"/>
                      <a:gd name="T8" fmla="*/ 15 w 26"/>
                      <a:gd name="T9" fmla="*/ 14 h 60"/>
                      <a:gd name="T10" fmla="*/ 23 w 26"/>
                      <a:gd name="T11" fmla="*/ 31 h 60"/>
                      <a:gd name="T12" fmla="*/ 25 w 26"/>
                      <a:gd name="T13" fmla="*/ 46 h 60"/>
                      <a:gd name="T14" fmla="*/ 7 w 26"/>
                      <a:gd name="T15" fmla="*/ 59 h 60"/>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60"/>
                      <a:gd name="T26" fmla="*/ 26 w 26"/>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60">
                        <a:moveTo>
                          <a:pt x="7" y="59"/>
                        </a:moveTo>
                        <a:lnTo>
                          <a:pt x="19" y="42"/>
                        </a:lnTo>
                        <a:lnTo>
                          <a:pt x="13" y="16"/>
                        </a:lnTo>
                        <a:lnTo>
                          <a:pt x="0" y="0"/>
                        </a:lnTo>
                        <a:lnTo>
                          <a:pt x="15" y="14"/>
                        </a:lnTo>
                        <a:lnTo>
                          <a:pt x="23" y="31"/>
                        </a:lnTo>
                        <a:lnTo>
                          <a:pt x="25" y="46"/>
                        </a:lnTo>
                        <a:lnTo>
                          <a:pt x="7" y="59"/>
                        </a:lnTo>
                      </a:path>
                    </a:pathLst>
                  </a:custGeom>
                  <a:solidFill>
                    <a:srgbClr val="804000"/>
                  </a:solidFill>
                  <a:ln w="12700" cap="rnd">
                    <a:solidFill>
                      <a:srgbClr val="000000"/>
                    </a:solidFill>
                    <a:round/>
                    <a:headEnd/>
                    <a:tailEnd/>
                  </a:ln>
                </p:spPr>
                <p:txBody>
                  <a:bodyPr/>
                  <a:lstStyle/>
                  <a:p>
                    <a:endParaRPr lang="zh-CN" altLang="en-US"/>
                  </a:p>
                </p:txBody>
              </p:sp>
              <p:sp>
                <p:nvSpPr>
                  <p:cNvPr id="80" name="Freeform 75">
                    <a:extLst>
                      <a:ext uri="{FF2B5EF4-FFF2-40B4-BE49-F238E27FC236}">
                        <a16:creationId xmlns:a16="http://schemas.microsoft.com/office/drawing/2014/main" id="{2996023F-1B30-4CAB-9FB2-D95D26EC16B8}"/>
                      </a:ext>
                    </a:extLst>
                  </p:cNvPr>
                  <p:cNvSpPr>
                    <a:spLocks/>
                  </p:cNvSpPr>
                  <p:nvPr/>
                </p:nvSpPr>
                <p:spPr bwMode="auto">
                  <a:xfrm>
                    <a:off x="956" y="813"/>
                    <a:ext cx="18" cy="21"/>
                  </a:xfrm>
                  <a:custGeom>
                    <a:avLst/>
                    <a:gdLst>
                      <a:gd name="T0" fmla="*/ 0 w 18"/>
                      <a:gd name="T1" fmla="*/ 0 h 21"/>
                      <a:gd name="T2" fmla="*/ 17 w 18"/>
                      <a:gd name="T3" fmla="*/ 12 h 21"/>
                      <a:gd name="T4" fmla="*/ 17 w 18"/>
                      <a:gd name="T5" fmla="*/ 20 h 21"/>
                      <a:gd name="T6" fmla="*/ 0 60000 65536"/>
                      <a:gd name="T7" fmla="*/ 0 60000 65536"/>
                      <a:gd name="T8" fmla="*/ 0 60000 65536"/>
                      <a:gd name="T9" fmla="*/ 0 w 18"/>
                      <a:gd name="T10" fmla="*/ 0 h 21"/>
                      <a:gd name="T11" fmla="*/ 18 w 18"/>
                      <a:gd name="T12" fmla="*/ 21 h 21"/>
                    </a:gdLst>
                    <a:ahLst/>
                    <a:cxnLst>
                      <a:cxn ang="T6">
                        <a:pos x="T0" y="T1"/>
                      </a:cxn>
                      <a:cxn ang="T7">
                        <a:pos x="T2" y="T3"/>
                      </a:cxn>
                      <a:cxn ang="T8">
                        <a:pos x="T4" y="T5"/>
                      </a:cxn>
                    </a:cxnLst>
                    <a:rect l="T9" t="T10" r="T11" b="T12"/>
                    <a:pathLst>
                      <a:path w="18" h="21">
                        <a:moveTo>
                          <a:pt x="0" y="0"/>
                        </a:moveTo>
                        <a:lnTo>
                          <a:pt x="17" y="12"/>
                        </a:lnTo>
                        <a:lnTo>
                          <a:pt x="17"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53" name="Freeform 76">
                <a:extLst>
                  <a:ext uri="{FF2B5EF4-FFF2-40B4-BE49-F238E27FC236}">
                    <a16:creationId xmlns:a16="http://schemas.microsoft.com/office/drawing/2014/main" id="{1449D137-875A-4D77-A934-057FA15AE57B}"/>
                  </a:ext>
                </a:extLst>
              </p:cNvPr>
              <p:cNvSpPr>
                <a:spLocks/>
              </p:cNvSpPr>
              <p:nvPr/>
            </p:nvSpPr>
            <p:spPr bwMode="auto">
              <a:xfrm>
                <a:off x="940" y="355"/>
                <a:ext cx="73" cy="96"/>
              </a:xfrm>
              <a:custGeom>
                <a:avLst/>
                <a:gdLst>
                  <a:gd name="T0" fmla="*/ 0 w 73"/>
                  <a:gd name="T1" fmla="*/ 47 h 96"/>
                  <a:gd name="T2" fmla="*/ 6 w 73"/>
                  <a:gd name="T3" fmla="*/ 28 h 96"/>
                  <a:gd name="T4" fmla="*/ 10 w 73"/>
                  <a:gd name="T5" fmla="*/ 21 h 96"/>
                  <a:gd name="T6" fmla="*/ 21 w 73"/>
                  <a:gd name="T7" fmla="*/ 10 h 96"/>
                  <a:gd name="T8" fmla="*/ 34 w 73"/>
                  <a:gd name="T9" fmla="*/ 3 h 96"/>
                  <a:gd name="T10" fmla="*/ 46 w 73"/>
                  <a:gd name="T11" fmla="*/ 0 h 96"/>
                  <a:gd name="T12" fmla="*/ 54 w 73"/>
                  <a:gd name="T13" fmla="*/ 0 h 96"/>
                  <a:gd name="T14" fmla="*/ 63 w 73"/>
                  <a:gd name="T15" fmla="*/ 8 h 96"/>
                  <a:gd name="T16" fmla="*/ 70 w 73"/>
                  <a:gd name="T17" fmla="*/ 21 h 96"/>
                  <a:gd name="T18" fmla="*/ 72 w 73"/>
                  <a:gd name="T19" fmla="*/ 36 h 96"/>
                  <a:gd name="T20" fmla="*/ 68 w 73"/>
                  <a:gd name="T21" fmla="*/ 51 h 96"/>
                  <a:gd name="T22" fmla="*/ 65 w 73"/>
                  <a:gd name="T23" fmla="*/ 63 h 96"/>
                  <a:gd name="T24" fmla="*/ 52 w 73"/>
                  <a:gd name="T25" fmla="*/ 76 h 96"/>
                  <a:gd name="T26" fmla="*/ 36 w 73"/>
                  <a:gd name="T27" fmla="*/ 86 h 96"/>
                  <a:gd name="T28" fmla="*/ 21 w 73"/>
                  <a:gd name="T29" fmla="*/ 95 h 96"/>
                  <a:gd name="T30" fmla="*/ 10 w 73"/>
                  <a:gd name="T31" fmla="*/ 93 h 96"/>
                  <a:gd name="T32" fmla="*/ 3 w 73"/>
                  <a:gd name="T33" fmla="*/ 87 h 96"/>
                  <a:gd name="T34" fmla="*/ 0 w 73"/>
                  <a:gd name="T35" fmla="*/ 73 h 96"/>
                  <a:gd name="T36" fmla="*/ 0 w 73"/>
                  <a:gd name="T37" fmla="*/ 47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96"/>
                  <a:gd name="T59" fmla="*/ 73 w 73"/>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96">
                    <a:moveTo>
                      <a:pt x="0" y="47"/>
                    </a:moveTo>
                    <a:lnTo>
                      <a:pt x="6" y="28"/>
                    </a:lnTo>
                    <a:lnTo>
                      <a:pt x="10" y="21"/>
                    </a:lnTo>
                    <a:lnTo>
                      <a:pt x="21" y="10"/>
                    </a:lnTo>
                    <a:lnTo>
                      <a:pt x="34" y="3"/>
                    </a:lnTo>
                    <a:lnTo>
                      <a:pt x="46" y="0"/>
                    </a:lnTo>
                    <a:lnTo>
                      <a:pt x="54" y="0"/>
                    </a:lnTo>
                    <a:lnTo>
                      <a:pt x="63" y="8"/>
                    </a:lnTo>
                    <a:lnTo>
                      <a:pt x="70" y="21"/>
                    </a:lnTo>
                    <a:lnTo>
                      <a:pt x="72" y="36"/>
                    </a:lnTo>
                    <a:lnTo>
                      <a:pt x="68" y="51"/>
                    </a:lnTo>
                    <a:lnTo>
                      <a:pt x="65" y="63"/>
                    </a:lnTo>
                    <a:lnTo>
                      <a:pt x="52" y="76"/>
                    </a:lnTo>
                    <a:lnTo>
                      <a:pt x="36" y="86"/>
                    </a:lnTo>
                    <a:lnTo>
                      <a:pt x="21" y="95"/>
                    </a:lnTo>
                    <a:lnTo>
                      <a:pt x="10" y="93"/>
                    </a:lnTo>
                    <a:lnTo>
                      <a:pt x="3" y="87"/>
                    </a:lnTo>
                    <a:lnTo>
                      <a:pt x="0" y="73"/>
                    </a:lnTo>
                    <a:lnTo>
                      <a:pt x="0" y="47"/>
                    </a:lnTo>
                  </a:path>
                </a:pathLst>
              </a:custGeom>
              <a:solidFill>
                <a:srgbClr val="F0F0FF"/>
              </a:solidFill>
              <a:ln w="12700" cap="rnd">
                <a:solidFill>
                  <a:srgbClr val="000000"/>
                </a:solidFill>
                <a:round/>
                <a:headEnd/>
                <a:tailEnd/>
              </a:ln>
            </p:spPr>
            <p:txBody>
              <a:bodyPr/>
              <a:lstStyle/>
              <a:p>
                <a:endParaRPr lang="zh-CN" altLang="en-US"/>
              </a:p>
            </p:txBody>
          </p:sp>
          <p:sp>
            <p:nvSpPr>
              <p:cNvPr id="54" name="Freeform 77">
                <a:extLst>
                  <a:ext uri="{FF2B5EF4-FFF2-40B4-BE49-F238E27FC236}">
                    <a16:creationId xmlns:a16="http://schemas.microsoft.com/office/drawing/2014/main" id="{FB30CAB4-CF01-4D98-A75C-B9369F9FBE29}"/>
                  </a:ext>
                </a:extLst>
              </p:cNvPr>
              <p:cNvSpPr>
                <a:spLocks/>
              </p:cNvSpPr>
              <p:nvPr/>
            </p:nvSpPr>
            <p:spPr bwMode="auto">
              <a:xfrm>
                <a:off x="959" y="334"/>
                <a:ext cx="66" cy="42"/>
              </a:xfrm>
              <a:custGeom>
                <a:avLst/>
                <a:gdLst>
                  <a:gd name="T0" fmla="*/ 5 w 66"/>
                  <a:gd name="T1" fmla="*/ 0 h 42"/>
                  <a:gd name="T2" fmla="*/ 60 w 66"/>
                  <a:gd name="T3" fmla="*/ 17 h 42"/>
                  <a:gd name="T4" fmla="*/ 62 w 66"/>
                  <a:gd name="T5" fmla="*/ 21 h 42"/>
                  <a:gd name="T6" fmla="*/ 65 w 66"/>
                  <a:gd name="T7" fmla="*/ 27 h 42"/>
                  <a:gd name="T8" fmla="*/ 65 w 66"/>
                  <a:gd name="T9" fmla="*/ 33 h 42"/>
                  <a:gd name="T10" fmla="*/ 64 w 66"/>
                  <a:gd name="T11" fmla="*/ 37 h 42"/>
                  <a:gd name="T12" fmla="*/ 62 w 66"/>
                  <a:gd name="T13" fmla="*/ 39 h 42"/>
                  <a:gd name="T14" fmla="*/ 57 w 66"/>
                  <a:gd name="T15" fmla="*/ 41 h 42"/>
                  <a:gd name="T16" fmla="*/ 6 w 66"/>
                  <a:gd name="T17" fmla="*/ 23 h 42"/>
                  <a:gd name="T18" fmla="*/ 2 w 66"/>
                  <a:gd name="T19" fmla="*/ 19 h 42"/>
                  <a:gd name="T20" fmla="*/ 0 w 66"/>
                  <a:gd name="T21" fmla="*/ 14 h 42"/>
                  <a:gd name="T22" fmla="*/ 0 w 66"/>
                  <a:gd name="T23" fmla="*/ 7 h 42"/>
                  <a:gd name="T24" fmla="*/ 1 w 66"/>
                  <a:gd name="T25" fmla="*/ 4 h 42"/>
                  <a:gd name="T26" fmla="*/ 3 w 66"/>
                  <a:gd name="T27" fmla="*/ 1 h 42"/>
                  <a:gd name="T28" fmla="*/ 5 w 66"/>
                  <a:gd name="T29" fmla="*/ 0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
                  <a:gd name="T46" fmla="*/ 0 h 42"/>
                  <a:gd name="T47" fmla="*/ 66 w 66"/>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 h="42">
                    <a:moveTo>
                      <a:pt x="5" y="0"/>
                    </a:moveTo>
                    <a:lnTo>
                      <a:pt x="60" y="17"/>
                    </a:lnTo>
                    <a:lnTo>
                      <a:pt x="62" y="21"/>
                    </a:lnTo>
                    <a:lnTo>
                      <a:pt x="65" y="27"/>
                    </a:lnTo>
                    <a:lnTo>
                      <a:pt x="65" y="33"/>
                    </a:lnTo>
                    <a:lnTo>
                      <a:pt x="64" y="37"/>
                    </a:lnTo>
                    <a:lnTo>
                      <a:pt x="62" y="39"/>
                    </a:lnTo>
                    <a:lnTo>
                      <a:pt x="57" y="41"/>
                    </a:lnTo>
                    <a:lnTo>
                      <a:pt x="6" y="23"/>
                    </a:lnTo>
                    <a:lnTo>
                      <a:pt x="2" y="19"/>
                    </a:lnTo>
                    <a:lnTo>
                      <a:pt x="0" y="14"/>
                    </a:lnTo>
                    <a:lnTo>
                      <a:pt x="0" y="7"/>
                    </a:lnTo>
                    <a:lnTo>
                      <a:pt x="1" y="4"/>
                    </a:lnTo>
                    <a:lnTo>
                      <a:pt x="3" y="1"/>
                    </a:lnTo>
                    <a:lnTo>
                      <a:pt x="5" y="0"/>
                    </a:lnTo>
                  </a:path>
                </a:pathLst>
              </a:custGeom>
              <a:solidFill>
                <a:srgbClr val="C08040"/>
              </a:solidFill>
              <a:ln w="12700" cap="rnd">
                <a:solidFill>
                  <a:srgbClr val="000000"/>
                </a:solidFill>
                <a:round/>
                <a:headEnd/>
                <a:tailEnd/>
              </a:ln>
            </p:spPr>
            <p:txBody>
              <a:bodyPr/>
              <a:lstStyle/>
              <a:p>
                <a:endParaRPr lang="zh-CN" altLang="en-US"/>
              </a:p>
            </p:txBody>
          </p:sp>
          <p:sp>
            <p:nvSpPr>
              <p:cNvPr id="55" name="Freeform 78">
                <a:extLst>
                  <a:ext uri="{FF2B5EF4-FFF2-40B4-BE49-F238E27FC236}">
                    <a16:creationId xmlns:a16="http://schemas.microsoft.com/office/drawing/2014/main" id="{841559A0-53CB-4DEA-B4AC-32EACF92240D}"/>
                  </a:ext>
                </a:extLst>
              </p:cNvPr>
              <p:cNvSpPr>
                <a:spLocks/>
              </p:cNvSpPr>
              <p:nvPr/>
            </p:nvSpPr>
            <p:spPr bwMode="auto">
              <a:xfrm>
                <a:off x="922" y="345"/>
                <a:ext cx="110" cy="120"/>
              </a:xfrm>
              <a:custGeom>
                <a:avLst/>
                <a:gdLst>
                  <a:gd name="T0" fmla="*/ 15 w 110"/>
                  <a:gd name="T1" fmla="*/ 0 h 120"/>
                  <a:gd name="T2" fmla="*/ 52 w 110"/>
                  <a:gd name="T3" fmla="*/ 20 h 120"/>
                  <a:gd name="T4" fmla="*/ 67 w 110"/>
                  <a:gd name="T5" fmla="*/ 30 h 120"/>
                  <a:gd name="T6" fmla="*/ 83 w 110"/>
                  <a:gd name="T7" fmla="*/ 42 h 120"/>
                  <a:gd name="T8" fmla="*/ 93 w 110"/>
                  <a:gd name="T9" fmla="*/ 52 h 120"/>
                  <a:gd name="T10" fmla="*/ 103 w 110"/>
                  <a:gd name="T11" fmla="*/ 62 h 120"/>
                  <a:gd name="T12" fmla="*/ 107 w 110"/>
                  <a:gd name="T13" fmla="*/ 76 h 120"/>
                  <a:gd name="T14" fmla="*/ 109 w 110"/>
                  <a:gd name="T15" fmla="*/ 91 h 120"/>
                  <a:gd name="T16" fmla="*/ 105 w 110"/>
                  <a:gd name="T17" fmla="*/ 102 h 120"/>
                  <a:gd name="T18" fmla="*/ 97 w 110"/>
                  <a:gd name="T19" fmla="*/ 111 h 120"/>
                  <a:gd name="T20" fmla="*/ 74 w 110"/>
                  <a:gd name="T21" fmla="*/ 117 h 120"/>
                  <a:gd name="T22" fmla="*/ 56 w 110"/>
                  <a:gd name="T23" fmla="*/ 119 h 120"/>
                  <a:gd name="T24" fmla="*/ 30 w 110"/>
                  <a:gd name="T25" fmla="*/ 117 h 120"/>
                  <a:gd name="T26" fmla="*/ 24 w 110"/>
                  <a:gd name="T27" fmla="*/ 110 h 120"/>
                  <a:gd name="T28" fmla="*/ 14 w 110"/>
                  <a:gd name="T29" fmla="*/ 101 h 120"/>
                  <a:gd name="T30" fmla="*/ 1 w 110"/>
                  <a:gd name="T31" fmla="*/ 98 h 120"/>
                  <a:gd name="T32" fmla="*/ 8 w 110"/>
                  <a:gd name="T33" fmla="*/ 77 h 120"/>
                  <a:gd name="T34" fmla="*/ 0 w 110"/>
                  <a:gd name="T35" fmla="*/ 34 h 120"/>
                  <a:gd name="T36" fmla="*/ 15 w 11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0"/>
                  <a:gd name="T58" fmla="*/ 0 h 120"/>
                  <a:gd name="T59" fmla="*/ 110 w 11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0" h="120">
                    <a:moveTo>
                      <a:pt x="15" y="0"/>
                    </a:moveTo>
                    <a:lnTo>
                      <a:pt x="52" y="20"/>
                    </a:lnTo>
                    <a:lnTo>
                      <a:pt x="67" y="30"/>
                    </a:lnTo>
                    <a:lnTo>
                      <a:pt x="83" y="42"/>
                    </a:lnTo>
                    <a:lnTo>
                      <a:pt x="93" y="52"/>
                    </a:lnTo>
                    <a:lnTo>
                      <a:pt x="103" y="62"/>
                    </a:lnTo>
                    <a:lnTo>
                      <a:pt x="107" y="76"/>
                    </a:lnTo>
                    <a:lnTo>
                      <a:pt x="109" y="91"/>
                    </a:lnTo>
                    <a:lnTo>
                      <a:pt x="105" y="102"/>
                    </a:lnTo>
                    <a:lnTo>
                      <a:pt x="97" y="111"/>
                    </a:lnTo>
                    <a:lnTo>
                      <a:pt x="74" y="117"/>
                    </a:lnTo>
                    <a:lnTo>
                      <a:pt x="56" y="119"/>
                    </a:lnTo>
                    <a:lnTo>
                      <a:pt x="30" y="117"/>
                    </a:lnTo>
                    <a:lnTo>
                      <a:pt x="24" y="110"/>
                    </a:lnTo>
                    <a:lnTo>
                      <a:pt x="14" y="101"/>
                    </a:lnTo>
                    <a:lnTo>
                      <a:pt x="1" y="98"/>
                    </a:lnTo>
                    <a:lnTo>
                      <a:pt x="8" y="77"/>
                    </a:lnTo>
                    <a:lnTo>
                      <a:pt x="0" y="34"/>
                    </a:lnTo>
                    <a:lnTo>
                      <a:pt x="15" y="0"/>
                    </a:lnTo>
                  </a:path>
                </a:pathLst>
              </a:custGeom>
              <a:solidFill>
                <a:srgbClr val="E0A080"/>
              </a:solidFill>
              <a:ln w="12700" cap="rnd">
                <a:solidFill>
                  <a:srgbClr val="000000"/>
                </a:solidFill>
                <a:round/>
                <a:headEnd/>
                <a:tailEnd/>
              </a:ln>
            </p:spPr>
            <p:txBody>
              <a:bodyPr/>
              <a:lstStyle/>
              <a:p>
                <a:endParaRPr lang="zh-CN" altLang="en-US"/>
              </a:p>
            </p:txBody>
          </p:sp>
          <p:sp>
            <p:nvSpPr>
              <p:cNvPr id="56" name="Freeform 79">
                <a:extLst>
                  <a:ext uri="{FF2B5EF4-FFF2-40B4-BE49-F238E27FC236}">
                    <a16:creationId xmlns:a16="http://schemas.microsoft.com/office/drawing/2014/main" id="{B78CEE1C-92C2-4543-B1EA-68828E08E6E9}"/>
                  </a:ext>
                </a:extLst>
              </p:cNvPr>
              <p:cNvSpPr>
                <a:spLocks/>
              </p:cNvSpPr>
              <p:nvPr/>
            </p:nvSpPr>
            <p:spPr bwMode="auto">
              <a:xfrm>
                <a:off x="863" y="343"/>
                <a:ext cx="74" cy="94"/>
              </a:xfrm>
              <a:custGeom>
                <a:avLst/>
                <a:gdLst>
                  <a:gd name="T0" fmla="*/ 0 w 74"/>
                  <a:gd name="T1" fmla="*/ 47 h 94"/>
                  <a:gd name="T2" fmla="*/ 6 w 74"/>
                  <a:gd name="T3" fmla="*/ 28 h 94"/>
                  <a:gd name="T4" fmla="*/ 10 w 74"/>
                  <a:gd name="T5" fmla="*/ 20 h 94"/>
                  <a:gd name="T6" fmla="*/ 21 w 74"/>
                  <a:gd name="T7" fmla="*/ 10 h 94"/>
                  <a:gd name="T8" fmla="*/ 35 w 74"/>
                  <a:gd name="T9" fmla="*/ 3 h 94"/>
                  <a:gd name="T10" fmla="*/ 46 w 74"/>
                  <a:gd name="T11" fmla="*/ 0 h 94"/>
                  <a:gd name="T12" fmla="*/ 54 w 74"/>
                  <a:gd name="T13" fmla="*/ 1 h 94"/>
                  <a:gd name="T14" fmla="*/ 64 w 74"/>
                  <a:gd name="T15" fmla="*/ 8 h 94"/>
                  <a:gd name="T16" fmla="*/ 70 w 74"/>
                  <a:gd name="T17" fmla="*/ 21 h 94"/>
                  <a:gd name="T18" fmla="*/ 73 w 74"/>
                  <a:gd name="T19" fmla="*/ 37 h 94"/>
                  <a:gd name="T20" fmla="*/ 68 w 74"/>
                  <a:gd name="T21" fmla="*/ 52 h 94"/>
                  <a:gd name="T22" fmla="*/ 64 w 74"/>
                  <a:gd name="T23" fmla="*/ 62 h 94"/>
                  <a:gd name="T24" fmla="*/ 52 w 74"/>
                  <a:gd name="T25" fmla="*/ 75 h 94"/>
                  <a:gd name="T26" fmla="*/ 36 w 74"/>
                  <a:gd name="T27" fmla="*/ 84 h 94"/>
                  <a:gd name="T28" fmla="*/ 22 w 74"/>
                  <a:gd name="T29" fmla="*/ 93 h 94"/>
                  <a:gd name="T30" fmla="*/ 10 w 74"/>
                  <a:gd name="T31" fmla="*/ 91 h 94"/>
                  <a:gd name="T32" fmla="*/ 4 w 74"/>
                  <a:gd name="T33" fmla="*/ 84 h 94"/>
                  <a:gd name="T34" fmla="*/ 0 w 74"/>
                  <a:gd name="T35" fmla="*/ 72 h 94"/>
                  <a:gd name="T36" fmla="*/ 0 w 74"/>
                  <a:gd name="T37" fmla="*/ 47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
                  <a:gd name="T58" fmla="*/ 0 h 94"/>
                  <a:gd name="T59" fmla="*/ 74 w 7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 h="94">
                    <a:moveTo>
                      <a:pt x="0" y="47"/>
                    </a:moveTo>
                    <a:lnTo>
                      <a:pt x="6" y="28"/>
                    </a:lnTo>
                    <a:lnTo>
                      <a:pt x="10" y="20"/>
                    </a:lnTo>
                    <a:lnTo>
                      <a:pt x="21" y="10"/>
                    </a:lnTo>
                    <a:lnTo>
                      <a:pt x="35" y="3"/>
                    </a:lnTo>
                    <a:lnTo>
                      <a:pt x="46" y="0"/>
                    </a:lnTo>
                    <a:lnTo>
                      <a:pt x="54" y="1"/>
                    </a:lnTo>
                    <a:lnTo>
                      <a:pt x="64" y="8"/>
                    </a:lnTo>
                    <a:lnTo>
                      <a:pt x="70" y="21"/>
                    </a:lnTo>
                    <a:lnTo>
                      <a:pt x="73" y="37"/>
                    </a:lnTo>
                    <a:lnTo>
                      <a:pt x="68" y="52"/>
                    </a:lnTo>
                    <a:lnTo>
                      <a:pt x="64" y="62"/>
                    </a:lnTo>
                    <a:lnTo>
                      <a:pt x="52" y="75"/>
                    </a:lnTo>
                    <a:lnTo>
                      <a:pt x="36" y="84"/>
                    </a:lnTo>
                    <a:lnTo>
                      <a:pt x="22" y="93"/>
                    </a:lnTo>
                    <a:lnTo>
                      <a:pt x="10" y="91"/>
                    </a:lnTo>
                    <a:lnTo>
                      <a:pt x="4" y="84"/>
                    </a:lnTo>
                    <a:lnTo>
                      <a:pt x="0" y="72"/>
                    </a:lnTo>
                    <a:lnTo>
                      <a:pt x="0" y="47"/>
                    </a:lnTo>
                  </a:path>
                </a:pathLst>
              </a:custGeom>
              <a:solidFill>
                <a:srgbClr val="F0F0FF"/>
              </a:solidFill>
              <a:ln w="12700" cap="rnd">
                <a:solidFill>
                  <a:srgbClr val="000000"/>
                </a:solidFill>
                <a:round/>
                <a:headEnd/>
                <a:tailEnd/>
              </a:ln>
            </p:spPr>
            <p:txBody>
              <a:bodyPr/>
              <a:lstStyle/>
              <a:p>
                <a:endParaRPr lang="zh-CN" altLang="en-US"/>
              </a:p>
            </p:txBody>
          </p:sp>
          <p:sp>
            <p:nvSpPr>
              <p:cNvPr id="57" name="Freeform 80">
                <a:extLst>
                  <a:ext uri="{FF2B5EF4-FFF2-40B4-BE49-F238E27FC236}">
                    <a16:creationId xmlns:a16="http://schemas.microsoft.com/office/drawing/2014/main" id="{E19724E2-C086-4F59-8F34-D837DD4785D5}"/>
                  </a:ext>
                </a:extLst>
              </p:cNvPr>
              <p:cNvSpPr>
                <a:spLocks/>
              </p:cNvSpPr>
              <p:nvPr/>
            </p:nvSpPr>
            <p:spPr bwMode="auto">
              <a:xfrm>
                <a:off x="866" y="323"/>
                <a:ext cx="88" cy="41"/>
              </a:xfrm>
              <a:custGeom>
                <a:avLst/>
                <a:gdLst>
                  <a:gd name="T0" fmla="*/ 8 w 88"/>
                  <a:gd name="T1" fmla="*/ 0 h 41"/>
                  <a:gd name="T2" fmla="*/ 81 w 88"/>
                  <a:gd name="T3" fmla="*/ 14 h 41"/>
                  <a:gd name="T4" fmla="*/ 84 w 88"/>
                  <a:gd name="T5" fmla="*/ 18 h 41"/>
                  <a:gd name="T6" fmla="*/ 87 w 88"/>
                  <a:gd name="T7" fmla="*/ 25 h 41"/>
                  <a:gd name="T8" fmla="*/ 86 w 88"/>
                  <a:gd name="T9" fmla="*/ 30 h 41"/>
                  <a:gd name="T10" fmla="*/ 84 w 88"/>
                  <a:gd name="T11" fmla="*/ 34 h 41"/>
                  <a:gd name="T12" fmla="*/ 82 w 88"/>
                  <a:gd name="T13" fmla="*/ 37 h 41"/>
                  <a:gd name="T14" fmla="*/ 76 w 88"/>
                  <a:gd name="T15" fmla="*/ 40 h 41"/>
                  <a:gd name="T16" fmla="*/ 7 w 88"/>
                  <a:gd name="T17" fmla="*/ 25 h 41"/>
                  <a:gd name="T18" fmla="*/ 2 w 88"/>
                  <a:gd name="T19" fmla="*/ 22 h 41"/>
                  <a:gd name="T20" fmla="*/ 0 w 88"/>
                  <a:gd name="T21" fmla="*/ 16 h 41"/>
                  <a:gd name="T22" fmla="*/ 0 w 88"/>
                  <a:gd name="T23" fmla="*/ 9 h 41"/>
                  <a:gd name="T24" fmla="*/ 1 w 88"/>
                  <a:gd name="T25" fmla="*/ 6 h 41"/>
                  <a:gd name="T26" fmla="*/ 4 w 88"/>
                  <a:gd name="T27" fmla="*/ 2 h 41"/>
                  <a:gd name="T28" fmla="*/ 8 w 88"/>
                  <a:gd name="T29" fmla="*/ 0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41"/>
                  <a:gd name="T47" fmla="*/ 88 w 88"/>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41">
                    <a:moveTo>
                      <a:pt x="8" y="0"/>
                    </a:moveTo>
                    <a:lnTo>
                      <a:pt x="81" y="14"/>
                    </a:lnTo>
                    <a:lnTo>
                      <a:pt x="84" y="18"/>
                    </a:lnTo>
                    <a:lnTo>
                      <a:pt x="87" y="25"/>
                    </a:lnTo>
                    <a:lnTo>
                      <a:pt x="86" y="30"/>
                    </a:lnTo>
                    <a:lnTo>
                      <a:pt x="84" y="34"/>
                    </a:lnTo>
                    <a:lnTo>
                      <a:pt x="82" y="37"/>
                    </a:lnTo>
                    <a:lnTo>
                      <a:pt x="76" y="40"/>
                    </a:lnTo>
                    <a:lnTo>
                      <a:pt x="7" y="25"/>
                    </a:lnTo>
                    <a:lnTo>
                      <a:pt x="2" y="22"/>
                    </a:lnTo>
                    <a:lnTo>
                      <a:pt x="0" y="16"/>
                    </a:lnTo>
                    <a:lnTo>
                      <a:pt x="0" y="9"/>
                    </a:lnTo>
                    <a:lnTo>
                      <a:pt x="1" y="6"/>
                    </a:lnTo>
                    <a:lnTo>
                      <a:pt x="4" y="2"/>
                    </a:lnTo>
                    <a:lnTo>
                      <a:pt x="8" y="0"/>
                    </a:lnTo>
                  </a:path>
                </a:pathLst>
              </a:custGeom>
              <a:solidFill>
                <a:srgbClr val="C08040"/>
              </a:solidFill>
              <a:ln w="12700" cap="rnd">
                <a:solidFill>
                  <a:srgbClr val="000000"/>
                </a:solidFill>
                <a:round/>
                <a:headEnd/>
                <a:tailEnd/>
              </a:ln>
            </p:spPr>
            <p:txBody>
              <a:bodyPr/>
              <a:lstStyle/>
              <a:p>
                <a:endParaRPr lang="zh-CN" altLang="en-US"/>
              </a:p>
            </p:txBody>
          </p:sp>
          <p:grpSp>
            <p:nvGrpSpPr>
              <p:cNvPr id="58" name="Group 81">
                <a:extLst>
                  <a:ext uri="{FF2B5EF4-FFF2-40B4-BE49-F238E27FC236}">
                    <a16:creationId xmlns:a16="http://schemas.microsoft.com/office/drawing/2014/main" id="{A959936A-AB7D-4788-95CA-82B254305652}"/>
                  </a:ext>
                </a:extLst>
              </p:cNvPr>
              <p:cNvGrpSpPr>
                <a:grpSpLocks/>
              </p:cNvGrpSpPr>
              <p:nvPr/>
            </p:nvGrpSpPr>
            <p:grpSpPr bwMode="auto">
              <a:xfrm>
                <a:off x="663" y="459"/>
                <a:ext cx="87" cy="100"/>
                <a:chOff x="663" y="796"/>
                <a:chExt cx="87" cy="100"/>
              </a:xfrm>
            </p:grpSpPr>
            <p:sp>
              <p:nvSpPr>
                <p:cNvPr id="73" name="Freeform 82">
                  <a:extLst>
                    <a:ext uri="{FF2B5EF4-FFF2-40B4-BE49-F238E27FC236}">
                      <a16:creationId xmlns:a16="http://schemas.microsoft.com/office/drawing/2014/main" id="{84F0EB8A-DC7C-4C66-B01C-BFB760736CC8}"/>
                    </a:ext>
                  </a:extLst>
                </p:cNvPr>
                <p:cNvSpPr>
                  <a:spLocks/>
                </p:cNvSpPr>
                <p:nvPr/>
              </p:nvSpPr>
              <p:spPr bwMode="auto">
                <a:xfrm>
                  <a:off x="663" y="796"/>
                  <a:ext cx="78" cy="100"/>
                </a:xfrm>
                <a:custGeom>
                  <a:avLst/>
                  <a:gdLst>
                    <a:gd name="T0" fmla="*/ 51 w 78"/>
                    <a:gd name="T1" fmla="*/ 9 h 100"/>
                    <a:gd name="T2" fmla="*/ 38 w 78"/>
                    <a:gd name="T3" fmla="*/ 0 h 100"/>
                    <a:gd name="T4" fmla="*/ 30 w 78"/>
                    <a:gd name="T5" fmla="*/ 0 h 100"/>
                    <a:gd name="T6" fmla="*/ 17 w 78"/>
                    <a:gd name="T7" fmla="*/ 2 h 100"/>
                    <a:gd name="T8" fmla="*/ 7 w 78"/>
                    <a:gd name="T9" fmla="*/ 12 h 100"/>
                    <a:gd name="T10" fmla="*/ 2 w 78"/>
                    <a:gd name="T11" fmla="*/ 23 h 100"/>
                    <a:gd name="T12" fmla="*/ 0 w 78"/>
                    <a:gd name="T13" fmla="*/ 34 h 100"/>
                    <a:gd name="T14" fmla="*/ 0 w 78"/>
                    <a:gd name="T15" fmla="*/ 46 h 100"/>
                    <a:gd name="T16" fmla="*/ 3 w 78"/>
                    <a:gd name="T17" fmla="*/ 59 h 100"/>
                    <a:gd name="T18" fmla="*/ 9 w 78"/>
                    <a:gd name="T19" fmla="*/ 73 h 100"/>
                    <a:gd name="T20" fmla="*/ 20 w 78"/>
                    <a:gd name="T21" fmla="*/ 83 h 100"/>
                    <a:gd name="T22" fmla="*/ 29 w 78"/>
                    <a:gd name="T23" fmla="*/ 87 h 100"/>
                    <a:gd name="T24" fmla="*/ 40 w 78"/>
                    <a:gd name="T25" fmla="*/ 89 h 100"/>
                    <a:gd name="T26" fmla="*/ 48 w 78"/>
                    <a:gd name="T27" fmla="*/ 97 h 100"/>
                    <a:gd name="T28" fmla="*/ 54 w 78"/>
                    <a:gd name="T29" fmla="*/ 99 h 100"/>
                    <a:gd name="T30" fmla="*/ 61 w 78"/>
                    <a:gd name="T31" fmla="*/ 98 h 100"/>
                    <a:gd name="T32" fmla="*/ 68 w 78"/>
                    <a:gd name="T33" fmla="*/ 94 h 100"/>
                    <a:gd name="T34" fmla="*/ 75 w 78"/>
                    <a:gd name="T35" fmla="*/ 86 h 100"/>
                    <a:gd name="T36" fmla="*/ 77 w 78"/>
                    <a:gd name="T37" fmla="*/ 77 h 100"/>
                    <a:gd name="T38" fmla="*/ 76 w 78"/>
                    <a:gd name="T39" fmla="*/ 63 h 100"/>
                    <a:gd name="T40" fmla="*/ 69 w 78"/>
                    <a:gd name="T41" fmla="*/ 52 h 100"/>
                    <a:gd name="T42" fmla="*/ 66 w 78"/>
                    <a:gd name="T43" fmla="*/ 40 h 100"/>
                    <a:gd name="T44" fmla="*/ 59 w 78"/>
                    <a:gd name="T45" fmla="*/ 23 h 100"/>
                    <a:gd name="T46" fmla="*/ 51 w 78"/>
                    <a:gd name="T47" fmla="*/ 9 h 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100"/>
                    <a:gd name="T74" fmla="*/ 78 w 78"/>
                    <a:gd name="T75" fmla="*/ 100 h 1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100">
                      <a:moveTo>
                        <a:pt x="51" y="9"/>
                      </a:moveTo>
                      <a:lnTo>
                        <a:pt x="38" y="0"/>
                      </a:lnTo>
                      <a:lnTo>
                        <a:pt x="30" y="0"/>
                      </a:lnTo>
                      <a:lnTo>
                        <a:pt x="17" y="2"/>
                      </a:lnTo>
                      <a:lnTo>
                        <a:pt x="7" y="12"/>
                      </a:lnTo>
                      <a:lnTo>
                        <a:pt x="2" y="23"/>
                      </a:lnTo>
                      <a:lnTo>
                        <a:pt x="0" y="34"/>
                      </a:lnTo>
                      <a:lnTo>
                        <a:pt x="0" y="46"/>
                      </a:lnTo>
                      <a:lnTo>
                        <a:pt x="3" y="59"/>
                      </a:lnTo>
                      <a:lnTo>
                        <a:pt x="9" y="73"/>
                      </a:lnTo>
                      <a:lnTo>
                        <a:pt x="20" y="83"/>
                      </a:lnTo>
                      <a:lnTo>
                        <a:pt x="29" y="87"/>
                      </a:lnTo>
                      <a:lnTo>
                        <a:pt x="40" y="89"/>
                      </a:lnTo>
                      <a:lnTo>
                        <a:pt x="48" y="97"/>
                      </a:lnTo>
                      <a:lnTo>
                        <a:pt x="54" y="99"/>
                      </a:lnTo>
                      <a:lnTo>
                        <a:pt x="61" y="98"/>
                      </a:lnTo>
                      <a:lnTo>
                        <a:pt x="68" y="94"/>
                      </a:lnTo>
                      <a:lnTo>
                        <a:pt x="75" y="86"/>
                      </a:lnTo>
                      <a:lnTo>
                        <a:pt x="77" y="77"/>
                      </a:lnTo>
                      <a:lnTo>
                        <a:pt x="76" y="63"/>
                      </a:lnTo>
                      <a:lnTo>
                        <a:pt x="69" y="52"/>
                      </a:lnTo>
                      <a:lnTo>
                        <a:pt x="66" y="40"/>
                      </a:lnTo>
                      <a:lnTo>
                        <a:pt x="59" y="23"/>
                      </a:lnTo>
                      <a:lnTo>
                        <a:pt x="51" y="9"/>
                      </a:lnTo>
                    </a:path>
                  </a:pathLst>
                </a:custGeom>
                <a:solidFill>
                  <a:srgbClr val="E0A080"/>
                </a:solidFill>
                <a:ln w="12700" cap="rnd">
                  <a:solidFill>
                    <a:srgbClr val="000000"/>
                  </a:solidFill>
                  <a:round/>
                  <a:headEnd/>
                  <a:tailEnd/>
                </a:ln>
              </p:spPr>
              <p:txBody>
                <a:bodyPr/>
                <a:lstStyle/>
                <a:p>
                  <a:endParaRPr lang="zh-CN" altLang="en-US"/>
                </a:p>
              </p:txBody>
            </p:sp>
            <p:sp>
              <p:nvSpPr>
                <p:cNvPr id="74" name="Freeform 83">
                  <a:extLst>
                    <a:ext uri="{FF2B5EF4-FFF2-40B4-BE49-F238E27FC236}">
                      <a16:creationId xmlns:a16="http://schemas.microsoft.com/office/drawing/2014/main" id="{AF50C4B4-188C-4042-9E88-DB87A8FB9F61}"/>
                    </a:ext>
                  </a:extLst>
                </p:cNvPr>
                <p:cNvSpPr>
                  <a:spLocks/>
                </p:cNvSpPr>
                <p:nvPr/>
              </p:nvSpPr>
              <p:spPr bwMode="auto">
                <a:xfrm>
                  <a:off x="671" y="799"/>
                  <a:ext cx="79" cy="97"/>
                </a:xfrm>
                <a:custGeom>
                  <a:avLst/>
                  <a:gdLst>
                    <a:gd name="T0" fmla="*/ 53 w 79"/>
                    <a:gd name="T1" fmla="*/ 9 h 97"/>
                    <a:gd name="T2" fmla="*/ 39 w 79"/>
                    <a:gd name="T3" fmla="*/ 0 h 97"/>
                    <a:gd name="T4" fmla="*/ 31 w 79"/>
                    <a:gd name="T5" fmla="*/ 0 h 97"/>
                    <a:gd name="T6" fmla="*/ 17 w 79"/>
                    <a:gd name="T7" fmla="*/ 3 h 97"/>
                    <a:gd name="T8" fmla="*/ 7 w 79"/>
                    <a:gd name="T9" fmla="*/ 12 h 97"/>
                    <a:gd name="T10" fmla="*/ 2 w 79"/>
                    <a:gd name="T11" fmla="*/ 23 h 97"/>
                    <a:gd name="T12" fmla="*/ 0 w 79"/>
                    <a:gd name="T13" fmla="*/ 34 h 97"/>
                    <a:gd name="T14" fmla="*/ 0 w 79"/>
                    <a:gd name="T15" fmla="*/ 46 h 97"/>
                    <a:gd name="T16" fmla="*/ 3 w 79"/>
                    <a:gd name="T17" fmla="*/ 58 h 97"/>
                    <a:gd name="T18" fmla="*/ 9 w 79"/>
                    <a:gd name="T19" fmla="*/ 72 h 97"/>
                    <a:gd name="T20" fmla="*/ 19 w 79"/>
                    <a:gd name="T21" fmla="*/ 81 h 97"/>
                    <a:gd name="T22" fmla="*/ 29 w 79"/>
                    <a:gd name="T23" fmla="*/ 85 h 97"/>
                    <a:gd name="T24" fmla="*/ 41 w 79"/>
                    <a:gd name="T25" fmla="*/ 87 h 97"/>
                    <a:gd name="T26" fmla="*/ 48 w 79"/>
                    <a:gd name="T27" fmla="*/ 94 h 97"/>
                    <a:gd name="T28" fmla="*/ 54 w 79"/>
                    <a:gd name="T29" fmla="*/ 96 h 97"/>
                    <a:gd name="T30" fmla="*/ 60 w 79"/>
                    <a:gd name="T31" fmla="*/ 95 h 97"/>
                    <a:gd name="T32" fmla="*/ 68 w 79"/>
                    <a:gd name="T33" fmla="*/ 90 h 97"/>
                    <a:gd name="T34" fmla="*/ 75 w 79"/>
                    <a:gd name="T35" fmla="*/ 83 h 97"/>
                    <a:gd name="T36" fmla="*/ 78 w 79"/>
                    <a:gd name="T37" fmla="*/ 75 h 97"/>
                    <a:gd name="T38" fmla="*/ 77 w 79"/>
                    <a:gd name="T39" fmla="*/ 61 h 97"/>
                    <a:gd name="T40" fmla="*/ 70 w 79"/>
                    <a:gd name="T41" fmla="*/ 50 h 97"/>
                    <a:gd name="T42" fmla="*/ 67 w 79"/>
                    <a:gd name="T43" fmla="*/ 38 h 97"/>
                    <a:gd name="T44" fmla="*/ 61 w 79"/>
                    <a:gd name="T45" fmla="*/ 23 h 97"/>
                    <a:gd name="T46" fmla="*/ 53 w 79"/>
                    <a:gd name="T47" fmla="*/ 9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97"/>
                    <a:gd name="T74" fmla="*/ 79 w 79"/>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97">
                      <a:moveTo>
                        <a:pt x="53" y="9"/>
                      </a:moveTo>
                      <a:lnTo>
                        <a:pt x="39" y="0"/>
                      </a:lnTo>
                      <a:lnTo>
                        <a:pt x="31" y="0"/>
                      </a:lnTo>
                      <a:lnTo>
                        <a:pt x="17" y="3"/>
                      </a:lnTo>
                      <a:lnTo>
                        <a:pt x="7" y="12"/>
                      </a:lnTo>
                      <a:lnTo>
                        <a:pt x="2" y="23"/>
                      </a:lnTo>
                      <a:lnTo>
                        <a:pt x="0" y="34"/>
                      </a:lnTo>
                      <a:lnTo>
                        <a:pt x="0" y="46"/>
                      </a:lnTo>
                      <a:lnTo>
                        <a:pt x="3" y="58"/>
                      </a:lnTo>
                      <a:lnTo>
                        <a:pt x="9" y="72"/>
                      </a:lnTo>
                      <a:lnTo>
                        <a:pt x="19" y="81"/>
                      </a:lnTo>
                      <a:lnTo>
                        <a:pt x="29" y="85"/>
                      </a:lnTo>
                      <a:lnTo>
                        <a:pt x="41" y="87"/>
                      </a:lnTo>
                      <a:lnTo>
                        <a:pt x="48" y="94"/>
                      </a:lnTo>
                      <a:lnTo>
                        <a:pt x="54" y="96"/>
                      </a:lnTo>
                      <a:lnTo>
                        <a:pt x="60" y="95"/>
                      </a:lnTo>
                      <a:lnTo>
                        <a:pt x="68" y="90"/>
                      </a:lnTo>
                      <a:lnTo>
                        <a:pt x="75" y="83"/>
                      </a:lnTo>
                      <a:lnTo>
                        <a:pt x="78" y="75"/>
                      </a:lnTo>
                      <a:lnTo>
                        <a:pt x="77" y="61"/>
                      </a:lnTo>
                      <a:lnTo>
                        <a:pt x="70" y="50"/>
                      </a:lnTo>
                      <a:lnTo>
                        <a:pt x="67" y="38"/>
                      </a:lnTo>
                      <a:lnTo>
                        <a:pt x="61" y="23"/>
                      </a:lnTo>
                      <a:lnTo>
                        <a:pt x="53" y="9"/>
                      </a:lnTo>
                    </a:path>
                  </a:pathLst>
                </a:custGeom>
                <a:solidFill>
                  <a:srgbClr val="E0A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59" name="Freeform 84">
                <a:extLst>
                  <a:ext uri="{FF2B5EF4-FFF2-40B4-BE49-F238E27FC236}">
                    <a16:creationId xmlns:a16="http://schemas.microsoft.com/office/drawing/2014/main" id="{D7CE9A03-9DA5-4418-9428-DBE8A2433054}"/>
                  </a:ext>
                </a:extLst>
              </p:cNvPr>
              <p:cNvSpPr>
                <a:spLocks/>
              </p:cNvSpPr>
              <p:nvPr/>
            </p:nvSpPr>
            <p:spPr bwMode="auto">
              <a:xfrm>
                <a:off x="719" y="586"/>
                <a:ext cx="74" cy="53"/>
              </a:xfrm>
              <a:custGeom>
                <a:avLst/>
                <a:gdLst>
                  <a:gd name="T0" fmla="*/ 0 w 74"/>
                  <a:gd name="T1" fmla="*/ 0 h 53"/>
                  <a:gd name="T2" fmla="*/ 73 w 74"/>
                  <a:gd name="T3" fmla="*/ 52 h 53"/>
                  <a:gd name="T4" fmla="*/ 18 w 74"/>
                  <a:gd name="T5" fmla="*/ 52 h 53"/>
                  <a:gd name="T6" fmla="*/ 0 w 74"/>
                  <a:gd name="T7" fmla="*/ 0 h 53"/>
                  <a:gd name="T8" fmla="*/ 0 60000 65536"/>
                  <a:gd name="T9" fmla="*/ 0 60000 65536"/>
                  <a:gd name="T10" fmla="*/ 0 60000 65536"/>
                  <a:gd name="T11" fmla="*/ 0 60000 65536"/>
                  <a:gd name="T12" fmla="*/ 0 w 74"/>
                  <a:gd name="T13" fmla="*/ 0 h 53"/>
                  <a:gd name="T14" fmla="*/ 74 w 74"/>
                  <a:gd name="T15" fmla="*/ 53 h 53"/>
                </a:gdLst>
                <a:ahLst/>
                <a:cxnLst>
                  <a:cxn ang="T8">
                    <a:pos x="T0" y="T1"/>
                  </a:cxn>
                  <a:cxn ang="T9">
                    <a:pos x="T2" y="T3"/>
                  </a:cxn>
                  <a:cxn ang="T10">
                    <a:pos x="T4" y="T5"/>
                  </a:cxn>
                  <a:cxn ang="T11">
                    <a:pos x="T6" y="T7"/>
                  </a:cxn>
                </a:cxnLst>
                <a:rect l="T12" t="T13" r="T14" b="T15"/>
                <a:pathLst>
                  <a:path w="74" h="53">
                    <a:moveTo>
                      <a:pt x="0" y="0"/>
                    </a:moveTo>
                    <a:lnTo>
                      <a:pt x="73" y="52"/>
                    </a:lnTo>
                    <a:lnTo>
                      <a:pt x="18" y="52"/>
                    </a:lnTo>
                    <a:lnTo>
                      <a:pt x="0" y="0"/>
                    </a:lnTo>
                  </a:path>
                </a:pathLst>
              </a:custGeom>
              <a:solidFill>
                <a:srgbClr val="FF66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60" name="Oval 85">
                <a:extLst>
                  <a:ext uri="{FF2B5EF4-FFF2-40B4-BE49-F238E27FC236}">
                    <a16:creationId xmlns:a16="http://schemas.microsoft.com/office/drawing/2014/main" id="{00CAA48C-E473-45E0-A939-6EE0B9BDF86E}"/>
                  </a:ext>
                </a:extLst>
              </p:cNvPr>
              <p:cNvSpPr>
                <a:spLocks noChangeArrowheads="1"/>
              </p:cNvSpPr>
              <p:nvPr/>
            </p:nvSpPr>
            <p:spPr bwMode="auto">
              <a:xfrm>
                <a:off x="901" y="366"/>
                <a:ext cx="22" cy="26"/>
              </a:xfrm>
              <a:prstGeom prst="ellipse">
                <a:avLst/>
              </a:prstGeom>
              <a:solidFill>
                <a:schemeClr val="tx1"/>
              </a:solidFill>
              <a:ln w="12700">
                <a:solidFill>
                  <a:schemeClr val="tx1"/>
                </a:solidFill>
                <a:round/>
                <a:headEnd/>
                <a:tailEnd/>
              </a:ln>
            </p:spPr>
            <p:txBody>
              <a:bodyPr wrap="none" anchor="ct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86">
                <a:extLst>
                  <a:ext uri="{FF2B5EF4-FFF2-40B4-BE49-F238E27FC236}">
                    <a16:creationId xmlns:a16="http://schemas.microsoft.com/office/drawing/2014/main" id="{3F0D6817-F163-41DD-B027-7F8C3A8E12FF}"/>
                  </a:ext>
                </a:extLst>
              </p:cNvPr>
              <p:cNvSpPr>
                <a:spLocks noChangeArrowheads="1"/>
              </p:cNvSpPr>
              <p:nvPr/>
            </p:nvSpPr>
            <p:spPr bwMode="auto">
              <a:xfrm>
                <a:off x="819" y="728"/>
                <a:ext cx="278"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r>
                  <a:rPr lang="en-US" altLang="zh-CN" b="0">
                    <a:solidFill>
                      <a:srgbClr val="FF66CC"/>
                    </a:solidFill>
                  </a:rPr>
                  <a:t>.</a:t>
                </a:r>
              </a:p>
            </p:txBody>
          </p:sp>
          <p:sp>
            <p:nvSpPr>
              <p:cNvPr id="62" name="Freeform 87">
                <a:extLst>
                  <a:ext uri="{FF2B5EF4-FFF2-40B4-BE49-F238E27FC236}">
                    <a16:creationId xmlns:a16="http://schemas.microsoft.com/office/drawing/2014/main" id="{645BE6CF-A75E-4D13-A392-3560A14DD2AA}"/>
                  </a:ext>
                </a:extLst>
              </p:cNvPr>
              <p:cNvSpPr>
                <a:spLocks/>
              </p:cNvSpPr>
              <p:nvPr/>
            </p:nvSpPr>
            <p:spPr bwMode="auto">
              <a:xfrm>
                <a:off x="1179" y="1031"/>
                <a:ext cx="213" cy="171"/>
              </a:xfrm>
              <a:custGeom>
                <a:avLst/>
                <a:gdLst>
                  <a:gd name="T0" fmla="*/ 7 w 213"/>
                  <a:gd name="T1" fmla="*/ 118 h 171"/>
                  <a:gd name="T2" fmla="*/ 45 w 213"/>
                  <a:gd name="T3" fmla="*/ 89 h 171"/>
                  <a:gd name="T4" fmla="*/ 63 w 213"/>
                  <a:gd name="T5" fmla="*/ 63 h 171"/>
                  <a:gd name="T6" fmla="*/ 90 w 213"/>
                  <a:gd name="T7" fmla="*/ 54 h 171"/>
                  <a:gd name="T8" fmla="*/ 119 w 213"/>
                  <a:gd name="T9" fmla="*/ 36 h 171"/>
                  <a:gd name="T10" fmla="*/ 145 w 213"/>
                  <a:gd name="T11" fmla="*/ 18 h 171"/>
                  <a:gd name="T12" fmla="*/ 174 w 213"/>
                  <a:gd name="T13" fmla="*/ 9 h 171"/>
                  <a:gd name="T14" fmla="*/ 201 w 213"/>
                  <a:gd name="T15" fmla="*/ 0 h 171"/>
                  <a:gd name="T16" fmla="*/ 212 w 213"/>
                  <a:gd name="T17" fmla="*/ 26 h 171"/>
                  <a:gd name="T18" fmla="*/ 183 w 213"/>
                  <a:gd name="T19" fmla="*/ 44 h 171"/>
                  <a:gd name="T20" fmla="*/ 156 w 213"/>
                  <a:gd name="T21" fmla="*/ 70 h 171"/>
                  <a:gd name="T22" fmla="*/ 128 w 213"/>
                  <a:gd name="T23" fmla="*/ 80 h 171"/>
                  <a:gd name="T24" fmla="*/ 101 w 213"/>
                  <a:gd name="T25" fmla="*/ 98 h 171"/>
                  <a:gd name="T26" fmla="*/ 72 w 213"/>
                  <a:gd name="T27" fmla="*/ 99 h 171"/>
                  <a:gd name="T28" fmla="*/ 55 w 213"/>
                  <a:gd name="T29" fmla="*/ 125 h 171"/>
                  <a:gd name="T30" fmla="*/ 7 w 213"/>
                  <a:gd name="T31" fmla="*/ 118 h 171"/>
                  <a:gd name="T32" fmla="*/ 28 w 213"/>
                  <a:gd name="T33" fmla="*/ 160 h 171"/>
                  <a:gd name="T34" fmla="*/ 0 w 213"/>
                  <a:gd name="T35" fmla="*/ 170 h 171"/>
                  <a:gd name="T36" fmla="*/ 7 w 213"/>
                  <a:gd name="T37" fmla="*/ 118 h 171"/>
                  <a:gd name="T38" fmla="*/ 7 w 213"/>
                  <a:gd name="T39" fmla="*/ 11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3"/>
                  <a:gd name="T61" fmla="*/ 0 h 171"/>
                  <a:gd name="T62" fmla="*/ 213 w 213"/>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3" h="171">
                    <a:moveTo>
                      <a:pt x="7" y="118"/>
                    </a:moveTo>
                    <a:lnTo>
                      <a:pt x="45" y="89"/>
                    </a:lnTo>
                    <a:lnTo>
                      <a:pt x="63" y="63"/>
                    </a:lnTo>
                    <a:lnTo>
                      <a:pt x="90" y="54"/>
                    </a:lnTo>
                    <a:lnTo>
                      <a:pt x="119" y="36"/>
                    </a:lnTo>
                    <a:lnTo>
                      <a:pt x="145" y="18"/>
                    </a:lnTo>
                    <a:lnTo>
                      <a:pt x="174" y="9"/>
                    </a:lnTo>
                    <a:lnTo>
                      <a:pt x="201" y="0"/>
                    </a:lnTo>
                    <a:lnTo>
                      <a:pt x="212" y="26"/>
                    </a:lnTo>
                    <a:lnTo>
                      <a:pt x="183" y="44"/>
                    </a:lnTo>
                    <a:lnTo>
                      <a:pt x="156" y="70"/>
                    </a:lnTo>
                    <a:lnTo>
                      <a:pt x="128" y="80"/>
                    </a:lnTo>
                    <a:lnTo>
                      <a:pt x="101" y="98"/>
                    </a:lnTo>
                    <a:lnTo>
                      <a:pt x="72" y="99"/>
                    </a:lnTo>
                    <a:lnTo>
                      <a:pt x="55" y="125"/>
                    </a:lnTo>
                    <a:lnTo>
                      <a:pt x="7" y="118"/>
                    </a:lnTo>
                    <a:lnTo>
                      <a:pt x="28" y="160"/>
                    </a:lnTo>
                    <a:lnTo>
                      <a:pt x="0" y="170"/>
                    </a:lnTo>
                    <a:lnTo>
                      <a:pt x="7" y="118"/>
                    </a:lnTo>
                  </a:path>
                </a:pathLst>
              </a:custGeom>
              <a:solidFill>
                <a:srgbClr val="969696"/>
              </a:solidFill>
              <a:ln w="12700" cap="rnd">
                <a:solidFill>
                  <a:schemeClr val="tx1"/>
                </a:solidFill>
                <a:round/>
                <a:headEnd/>
                <a:tailEnd/>
              </a:ln>
            </p:spPr>
            <p:txBody>
              <a:bodyPr/>
              <a:lstStyle/>
              <a:p>
                <a:endParaRPr lang="zh-CN" altLang="en-US"/>
              </a:p>
            </p:txBody>
          </p:sp>
          <p:grpSp>
            <p:nvGrpSpPr>
              <p:cNvPr id="63" name="Group 88">
                <a:extLst>
                  <a:ext uri="{FF2B5EF4-FFF2-40B4-BE49-F238E27FC236}">
                    <a16:creationId xmlns:a16="http://schemas.microsoft.com/office/drawing/2014/main" id="{7A7D26BD-F087-4604-88A0-75BAFA451DBE}"/>
                  </a:ext>
                </a:extLst>
              </p:cNvPr>
              <p:cNvGrpSpPr>
                <a:grpSpLocks/>
              </p:cNvGrpSpPr>
              <p:nvPr/>
            </p:nvGrpSpPr>
            <p:grpSpPr bwMode="auto">
              <a:xfrm>
                <a:off x="674" y="904"/>
                <a:ext cx="441" cy="184"/>
                <a:chOff x="674" y="1241"/>
                <a:chExt cx="441" cy="184"/>
              </a:xfrm>
            </p:grpSpPr>
            <p:sp>
              <p:nvSpPr>
                <p:cNvPr id="64" name="Freeform 89">
                  <a:extLst>
                    <a:ext uri="{FF2B5EF4-FFF2-40B4-BE49-F238E27FC236}">
                      <a16:creationId xmlns:a16="http://schemas.microsoft.com/office/drawing/2014/main" id="{200D168C-0803-4428-A845-C1B0DD9235FE}"/>
                    </a:ext>
                  </a:extLst>
                </p:cNvPr>
                <p:cNvSpPr>
                  <a:spLocks/>
                </p:cNvSpPr>
                <p:nvPr/>
              </p:nvSpPr>
              <p:spPr bwMode="auto">
                <a:xfrm>
                  <a:off x="674" y="1241"/>
                  <a:ext cx="438" cy="184"/>
                </a:xfrm>
                <a:custGeom>
                  <a:avLst/>
                  <a:gdLst>
                    <a:gd name="T0" fmla="*/ 105 w 438"/>
                    <a:gd name="T1" fmla="*/ 0 h 184"/>
                    <a:gd name="T2" fmla="*/ 112 w 438"/>
                    <a:gd name="T3" fmla="*/ 19 h 184"/>
                    <a:gd name="T4" fmla="*/ 128 w 438"/>
                    <a:gd name="T5" fmla="*/ 44 h 184"/>
                    <a:gd name="T6" fmla="*/ 156 w 438"/>
                    <a:gd name="T7" fmla="*/ 62 h 184"/>
                    <a:gd name="T8" fmla="*/ 194 w 438"/>
                    <a:gd name="T9" fmla="*/ 74 h 184"/>
                    <a:gd name="T10" fmla="*/ 239 w 438"/>
                    <a:gd name="T11" fmla="*/ 86 h 184"/>
                    <a:gd name="T12" fmla="*/ 275 w 438"/>
                    <a:gd name="T13" fmla="*/ 87 h 184"/>
                    <a:gd name="T14" fmla="*/ 312 w 438"/>
                    <a:gd name="T15" fmla="*/ 86 h 184"/>
                    <a:gd name="T16" fmla="*/ 319 w 438"/>
                    <a:gd name="T17" fmla="*/ 81 h 184"/>
                    <a:gd name="T18" fmla="*/ 329 w 438"/>
                    <a:gd name="T19" fmla="*/ 67 h 184"/>
                    <a:gd name="T20" fmla="*/ 338 w 438"/>
                    <a:gd name="T21" fmla="*/ 56 h 184"/>
                    <a:gd name="T22" fmla="*/ 351 w 438"/>
                    <a:gd name="T23" fmla="*/ 47 h 184"/>
                    <a:gd name="T24" fmla="*/ 354 w 438"/>
                    <a:gd name="T25" fmla="*/ 36 h 184"/>
                    <a:gd name="T26" fmla="*/ 361 w 438"/>
                    <a:gd name="T27" fmla="*/ 27 h 184"/>
                    <a:gd name="T28" fmla="*/ 369 w 438"/>
                    <a:gd name="T29" fmla="*/ 21 h 184"/>
                    <a:gd name="T30" fmla="*/ 379 w 438"/>
                    <a:gd name="T31" fmla="*/ 17 h 184"/>
                    <a:gd name="T32" fmla="*/ 395 w 438"/>
                    <a:gd name="T33" fmla="*/ 16 h 184"/>
                    <a:gd name="T34" fmla="*/ 411 w 438"/>
                    <a:gd name="T35" fmla="*/ 20 h 184"/>
                    <a:gd name="T36" fmla="*/ 425 w 438"/>
                    <a:gd name="T37" fmla="*/ 28 h 184"/>
                    <a:gd name="T38" fmla="*/ 432 w 438"/>
                    <a:gd name="T39" fmla="*/ 37 h 184"/>
                    <a:gd name="T40" fmla="*/ 436 w 438"/>
                    <a:gd name="T41" fmla="*/ 50 h 184"/>
                    <a:gd name="T42" fmla="*/ 430 w 438"/>
                    <a:gd name="T43" fmla="*/ 76 h 184"/>
                    <a:gd name="T44" fmla="*/ 435 w 438"/>
                    <a:gd name="T45" fmla="*/ 86 h 184"/>
                    <a:gd name="T46" fmla="*/ 437 w 438"/>
                    <a:gd name="T47" fmla="*/ 98 h 184"/>
                    <a:gd name="T48" fmla="*/ 433 w 438"/>
                    <a:gd name="T49" fmla="*/ 107 h 184"/>
                    <a:gd name="T50" fmla="*/ 425 w 438"/>
                    <a:gd name="T51" fmla="*/ 118 h 184"/>
                    <a:gd name="T52" fmla="*/ 420 w 438"/>
                    <a:gd name="T53" fmla="*/ 125 h 184"/>
                    <a:gd name="T54" fmla="*/ 424 w 438"/>
                    <a:gd name="T55" fmla="*/ 135 h 184"/>
                    <a:gd name="T56" fmla="*/ 423 w 438"/>
                    <a:gd name="T57" fmla="*/ 147 h 184"/>
                    <a:gd name="T58" fmla="*/ 418 w 438"/>
                    <a:gd name="T59" fmla="*/ 155 h 184"/>
                    <a:gd name="T60" fmla="*/ 414 w 438"/>
                    <a:gd name="T61" fmla="*/ 163 h 184"/>
                    <a:gd name="T62" fmla="*/ 411 w 438"/>
                    <a:gd name="T63" fmla="*/ 176 h 184"/>
                    <a:gd name="T64" fmla="*/ 406 w 438"/>
                    <a:gd name="T65" fmla="*/ 181 h 184"/>
                    <a:gd name="T66" fmla="*/ 394 w 438"/>
                    <a:gd name="T67" fmla="*/ 183 h 184"/>
                    <a:gd name="T68" fmla="*/ 375 w 438"/>
                    <a:gd name="T69" fmla="*/ 182 h 184"/>
                    <a:gd name="T70" fmla="*/ 358 w 438"/>
                    <a:gd name="T71" fmla="*/ 178 h 184"/>
                    <a:gd name="T72" fmla="*/ 338 w 438"/>
                    <a:gd name="T73" fmla="*/ 171 h 184"/>
                    <a:gd name="T74" fmla="*/ 325 w 438"/>
                    <a:gd name="T75" fmla="*/ 164 h 184"/>
                    <a:gd name="T76" fmla="*/ 316 w 438"/>
                    <a:gd name="T77" fmla="*/ 157 h 184"/>
                    <a:gd name="T78" fmla="*/ 285 w 438"/>
                    <a:gd name="T79" fmla="*/ 162 h 184"/>
                    <a:gd name="T80" fmla="*/ 242 w 438"/>
                    <a:gd name="T81" fmla="*/ 168 h 184"/>
                    <a:gd name="T82" fmla="*/ 210 w 438"/>
                    <a:gd name="T83" fmla="*/ 171 h 184"/>
                    <a:gd name="T84" fmla="*/ 177 w 438"/>
                    <a:gd name="T85" fmla="*/ 171 h 184"/>
                    <a:gd name="T86" fmla="*/ 135 w 438"/>
                    <a:gd name="T87" fmla="*/ 170 h 184"/>
                    <a:gd name="T88" fmla="*/ 110 w 438"/>
                    <a:gd name="T89" fmla="*/ 165 h 184"/>
                    <a:gd name="T90" fmla="*/ 66 w 438"/>
                    <a:gd name="T91" fmla="*/ 146 h 184"/>
                    <a:gd name="T92" fmla="*/ 38 w 438"/>
                    <a:gd name="T93" fmla="*/ 128 h 184"/>
                    <a:gd name="T94" fmla="*/ 22 w 438"/>
                    <a:gd name="T95" fmla="*/ 102 h 184"/>
                    <a:gd name="T96" fmla="*/ 10 w 438"/>
                    <a:gd name="T97" fmla="*/ 91 h 184"/>
                    <a:gd name="T98" fmla="*/ 0 w 438"/>
                    <a:gd name="T99" fmla="*/ 64 h 184"/>
                    <a:gd name="T100" fmla="*/ 19 w 438"/>
                    <a:gd name="T101" fmla="*/ 48 h 184"/>
                    <a:gd name="T102" fmla="*/ 46 w 438"/>
                    <a:gd name="T103" fmla="*/ 43 h 184"/>
                    <a:gd name="T104" fmla="*/ 76 w 438"/>
                    <a:gd name="T105" fmla="*/ 12 h 184"/>
                    <a:gd name="T106" fmla="*/ 94 w 438"/>
                    <a:gd name="T107" fmla="*/ 7 h 184"/>
                    <a:gd name="T108" fmla="*/ 105 w 438"/>
                    <a:gd name="T109" fmla="*/ 0 h 1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184"/>
                    <a:gd name="T167" fmla="*/ 438 w 438"/>
                    <a:gd name="T168" fmla="*/ 184 h 18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184">
                      <a:moveTo>
                        <a:pt x="105" y="0"/>
                      </a:moveTo>
                      <a:lnTo>
                        <a:pt x="112" y="19"/>
                      </a:lnTo>
                      <a:lnTo>
                        <a:pt x="128" y="44"/>
                      </a:lnTo>
                      <a:lnTo>
                        <a:pt x="156" y="62"/>
                      </a:lnTo>
                      <a:lnTo>
                        <a:pt x="194" y="74"/>
                      </a:lnTo>
                      <a:lnTo>
                        <a:pt x="239" y="86"/>
                      </a:lnTo>
                      <a:lnTo>
                        <a:pt x="275" y="87"/>
                      </a:lnTo>
                      <a:lnTo>
                        <a:pt x="312" y="86"/>
                      </a:lnTo>
                      <a:lnTo>
                        <a:pt x="319" y="81"/>
                      </a:lnTo>
                      <a:lnTo>
                        <a:pt x="329" y="67"/>
                      </a:lnTo>
                      <a:lnTo>
                        <a:pt x="338" y="56"/>
                      </a:lnTo>
                      <a:lnTo>
                        <a:pt x="351" y="47"/>
                      </a:lnTo>
                      <a:lnTo>
                        <a:pt x="354" y="36"/>
                      </a:lnTo>
                      <a:lnTo>
                        <a:pt x="361" y="27"/>
                      </a:lnTo>
                      <a:lnTo>
                        <a:pt x="369" y="21"/>
                      </a:lnTo>
                      <a:lnTo>
                        <a:pt x="379" y="17"/>
                      </a:lnTo>
                      <a:lnTo>
                        <a:pt x="395" y="16"/>
                      </a:lnTo>
                      <a:lnTo>
                        <a:pt x="411" y="20"/>
                      </a:lnTo>
                      <a:lnTo>
                        <a:pt x="425" y="28"/>
                      </a:lnTo>
                      <a:lnTo>
                        <a:pt x="432" y="37"/>
                      </a:lnTo>
                      <a:lnTo>
                        <a:pt x="436" y="50"/>
                      </a:lnTo>
                      <a:lnTo>
                        <a:pt x="430" y="76"/>
                      </a:lnTo>
                      <a:lnTo>
                        <a:pt x="435" y="86"/>
                      </a:lnTo>
                      <a:lnTo>
                        <a:pt x="437" y="98"/>
                      </a:lnTo>
                      <a:lnTo>
                        <a:pt x="433" y="107"/>
                      </a:lnTo>
                      <a:lnTo>
                        <a:pt x="425" y="118"/>
                      </a:lnTo>
                      <a:lnTo>
                        <a:pt x="420" y="125"/>
                      </a:lnTo>
                      <a:lnTo>
                        <a:pt x="424" y="135"/>
                      </a:lnTo>
                      <a:lnTo>
                        <a:pt x="423" y="147"/>
                      </a:lnTo>
                      <a:lnTo>
                        <a:pt x="418" y="155"/>
                      </a:lnTo>
                      <a:lnTo>
                        <a:pt x="414" y="163"/>
                      </a:lnTo>
                      <a:lnTo>
                        <a:pt x="411" y="176"/>
                      </a:lnTo>
                      <a:lnTo>
                        <a:pt x="406" y="181"/>
                      </a:lnTo>
                      <a:lnTo>
                        <a:pt x="394" y="183"/>
                      </a:lnTo>
                      <a:lnTo>
                        <a:pt x="375" y="182"/>
                      </a:lnTo>
                      <a:lnTo>
                        <a:pt x="358" y="178"/>
                      </a:lnTo>
                      <a:lnTo>
                        <a:pt x="338" y="171"/>
                      </a:lnTo>
                      <a:lnTo>
                        <a:pt x="325" y="164"/>
                      </a:lnTo>
                      <a:lnTo>
                        <a:pt x="316" y="157"/>
                      </a:lnTo>
                      <a:lnTo>
                        <a:pt x="285" y="162"/>
                      </a:lnTo>
                      <a:lnTo>
                        <a:pt x="242" y="168"/>
                      </a:lnTo>
                      <a:lnTo>
                        <a:pt x="210" y="171"/>
                      </a:lnTo>
                      <a:lnTo>
                        <a:pt x="177" y="171"/>
                      </a:lnTo>
                      <a:lnTo>
                        <a:pt x="135" y="170"/>
                      </a:lnTo>
                      <a:lnTo>
                        <a:pt x="110" y="165"/>
                      </a:lnTo>
                      <a:lnTo>
                        <a:pt x="66" y="146"/>
                      </a:lnTo>
                      <a:lnTo>
                        <a:pt x="38" y="128"/>
                      </a:lnTo>
                      <a:lnTo>
                        <a:pt x="22" y="102"/>
                      </a:lnTo>
                      <a:lnTo>
                        <a:pt x="10" y="91"/>
                      </a:lnTo>
                      <a:lnTo>
                        <a:pt x="0" y="64"/>
                      </a:lnTo>
                      <a:lnTo>
                        <a:pt x="19" y="48"/>
                      </a:lnTo>
                      <a:lnTo>
                        <a:pt x="46" y="43"/>
                      </a:lnTo>
                      <a:lnTo>
                        <a:pt x="76" y="12"/>
                      </a:lnTo>
                      <a:lnTo>
                        <a:pt x="94" y="7"/>
                      </a:lnTo>
                      <a:lnTo>
                        <a:pt x="105" y="0"/>
                      </a:lnTo>
                    </a:path>
                  </a:pathLst>
                </a:custGeom>
                <a:solidFill>
                  <a:srgbClr val="E0A080"/>
                </a:solidFill>
                <a:ln w="12700" cap="rnd">
                  <a:solidFill>
                    <a:srgbClr val="000000"/>
                  </a:solidFill>
                  <a:round/>
                  <a:headEnd/>
                  <a:tailEnd/>
                </a:ln>
              </p:spPr>
              <p:txBody>
                <a:bodyPr/>
                <a:lstStyle/>
                <a:p>
                  <a:endParaRPr lang="zh-CN" altLang="en-US"/>
                </a:p>
              </p:txBody>
            </p:sp>
            <p:sp>
              <p:nvSpPr>
                <p:cNvPr id="65" name="Freeform 90">
                  <a:extLst>
                    <a:ext uri="{FF2B5EF4-FFF2-40B4-BE49-F238E27FC236}">
                      <a16:creationId xmlns:a16="http://schemas.microsoft.com/office/drawing/2014/main" id="{0BE22250-0847-4633-B098-4C127B8E00AC}"/>
                    </a:ext>
                  </a:extLst>
                </p:cNvPr>
                <p:cNvSpPr>
                  <a:spLocks/>
                </p:cNvSpPr>
                <p:nvPr/>
              </p:nvSpPr>
              <p:spPr bwMode="auto">
                <a:xfrm>
                  <a:off x="1049" y="1276"/>
                  <a:ext cx="19" cy="43"/>
                </a:xfrm>
                <a:custGeom>
                  <a:avLst/>
                  <a:gdLst>
                    <a:gd name="T0" fmla="*/ 18 w 19"/>
                    <a:gd name="T1" fmla="*/ 0 h 43"/>
                    <a:gd name="T2" fmla="*/ 9 w 19"/>
                    <a:gd name="T3" fmla="*/ 1 h 43"/>
                    <a:gd name="T4" fmla="*/ 3 w 19"/>
                    <a:gd name="T5" fmla="*/ 7 h 43"/>
                    <a:gd name="T6" fmla="*/ 0 w 19"/>
                    <a:gd name="T7" fmla="*/ 13 h 43"/>
                    <a:gd name="T8" fmla="*/ 0 w 19"/>
                    <a:gd name="T9" fmla="*/ 18 h 43"/>
                    <a:gd name="T10" fmla="*/ 4 w 19"/>
                    <a:gd name="T11" fmla="*/ 30 h 43"/>
                    <a:gd name="T12" fmla="*/ 3 w 19"/>
                    <a:gd name="T13" fmla="*/ 42 h 43"/>
                    <a:gd name="T14" fmla="*/ 0 60000 65536"/>
                    <a:gd name="T15" fmla="*/ 0 60000 65536"/>
                    <a:gd name="T16" fmla="*/ 0 60000 65536"/>
                    <a:gd name="T17" fmla="*/ 0 60000 65536"/>
                    <a:gd name="T18" fmla="*/ 0 60000 65536"/>
                    <a:gd name="T19" fmla="*/ 0 60000 65536"/>
                    <a:gd name="T20" fmla="*/ 0 60000 65536"/>
                    <a:gd name="T21" fmla="*/ 0 w 19"/>
                    <a:gd name="T22" fmla="*/ 0 h 43"/>
                    <a:gd name="T23" fmla="*/ 19 w 19"/>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43">
                      <a:moveTo>
                        <a:pt x="18" y="0"/>
                      </a:moveTo>
                      <a:lnTo>
                        <a:pt x="9" y="1"/>
                      </a:lnTo>
                      <a:lnTo>
                        <a:pt x="3" y="7"/>
                      </a:lnTo>
                      <a:lnTo>
                        <a:pt x="0" y="13"/>
                      </a:lnTo>
                      <a:lnTo>
                        <a:pt x="0" y="18"/>
                      </a:lnTo>
                      <a:lnTo>
                        <a:pt x="4" y="30"/>
                      </a:lnTo>
                      <a:lnTo>
                        <a:pt x="3" y="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91">
                  <a:extLst>
                    <a:ext uri="{FF2B5EF4-FFF2-40B4-BE49-F238E27FC236}">
                      <a16:creationId xmlns:a16="http://schemas.microsoft.com/office/drawing/2014/main" id="{D7BFFCC1-8944-45F0-8A98-49278AE4386F}"/>
                    </a:ext>
                  </a:extLst>
                </p:cNvPr>
                <p:cNvSpPr>
                  <a:spLocks/>
                </p:cNvSpPr>
                <p:nvPr/>
              </p:nvSpPr>
              <p:spPr bwMode="auto">
                <a:xfrm>
                  <a:off x="1096" y="1331"/>
                  <a:ext cx="19" cy="20"/>
                </a:xfrm>
                <a:custGeom>
                  <a:avLst/>
                  <a:gdLst>
                    <a:gd name="T0" fmla="*/ 18 w 19"/>
                    <a:gd name="T1" fmla="*/ 8 h 20"/>
                    <a:gd name="T2" fmla="*/ 12 w 19"/>
                    <a:gd name="T3" fmla="*/ 19 h 20"/>
                    <a:gd name="T4" fmla="*/ 4 w 19"/>
                    <a:gd name="T5" fmla="*/ 14 h 20"/>
                    <a:gd name="T6" fmla="*/ 0 w 19"/>
                    <a:gd name="T7" fmla="*/ 0 h 20"/>
                    <a:gd name="T8" fmla="*/ 0 60000 65536"/>
                    <a:gd name="T9" fmla="*/ 0 60000 65536"/>
                    <a:gd name="T10" fmla="*/ 0 60000 65536"/>
                    <a:gd name="T11" fmla="*/ 0 60000 65536"/>
                    <a:gd name="T12" fmla="*/ 0 w 19"/>
                    <a:gd name="T13" fmla="*/ 0 h 20"/>
                    <a:gd name="T14" fmla="*/ 19 w 19"/>
                    <a:gd name="T15" fmla="*/ 20 h 20"/>
                  </a:gdLst>
                  <a:ahLst/>
                  <a:cxnLst>
                    <a:cxn ang="T8">
                      <a:pos x="T0" y="T1"/>
                    </a:cxn>
                    <a:cxn ang="T9">
                      <a:pos x="T2" y="T3"/>
                    </a:cxn>
                    <a:cxn ang="T10">
                      <a:pos x="T4" y="T5"/>
                    </a:cxn>
                    <a:cxn ang="T11">
                      <a:pos x="T6" y="T7"/>
                    </a:cxn>
                  </a:cxnLst>
                  <a:rect l="T12" t="T13" r="T14" b="T15"/>
                  <a:pathLst>
                    <a:path w="19" h="20">
                      <a:moveTo>
                        <a:pt x="18" y="8"/>
                      </a:moveTo>
                      <a:lnTo>
                        <a:pt x="12" y="19"/>
                      </a:lnTo>
                      <a:lnTo>
                        <a:pt x="4" y="14"/>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Freeform 92">
                  <a:extLst>
                    <a:ext uri="{FF2B5EF4-FFF2-40B4-BE49-F238E27FC236}">
                      <a16:creationId xmlns:a16="http://schemas.microsoft.com/office/drawing/2014/main" id="{E1987A8F-86B6-4E4C-A155-769FC56C54A1}"/>
                    </a:ext>
                  </a:extLst>
                </p:cNvPr>
                <p:cNvSpPr>
                  <a:spLocks/>
                </p:cNvSpPr>
                <p:nvPr/>
              </p:nvSpPr>
              <p:spPr bwMode="auto">
                <a:xfrm>
                  <a:off x="1086" y="1378"/>
                  <a:ext cx="20" cy="21"/>
                </a:xfrm>
                <a:custGeom>
                  <a:avLst/>
                  <a:gdLst>
                    <a:gd name="T0" fmla="*/ 19 w 20"/>
                    <a:gd name="T1" fmla="*/ 0 h 21"/>
                    <a:gd name="T2" fmla="*/ 16 w 20"/>
                    <a:gd name="T3" fmla="*/ 15 h 21"/>
                    <a:gd name="T4" fmla="*/ 10 w 20"/>
                    <a:gd name="T5" fmla="*/ 20 h 21"/>
                    <a:gd name="T6" fmla="*/ 5 w 20"/>
                    <a:gd name="T7" fmla="*/ 13 h 21"/>
                    <a:gd name="T8" fmla="*/ 0 w 20"/>
                    <a:gd name="T9" fmla="*/ 3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9" y="0"/>
                      </a:moveTo>
                      <a:lnTo>
                        <a:pt x="16" y="15"/>
                      </a:lnTo>
                      <a:lnTo>
                        <a:pt x="10" y="20"/>
                      </a:lnTo>
                      <a:lnTo>
                        <a:pt x="5" y="13"/>
                      </a:lnTo>
                      <a:lnTo>
                        <a:pt x="0"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Freeform 93">
                  <a:extLst>
                    <a:ext uri="{FF2B5EF4-FFF2-40B4-BE49-F238E27FC236}">
                      <a16:creationId xmlns:a16="http://schemas.microsoft.com/office/drawing/2014/main" id="{80863467-C00A-4546-A4E0-C2C80897B096}"/>
                    </a:ext>
                  </a:extLst>
                </p:cNvPr>
                <p:cNvSpPr>
                  <a:spLocks/>
                </p:cNvSpPr>
                <p:nvPr/>
              </p:nvSpPr>
              <p:spPr bwMode="auto">
                <a:xfrm>
                  <a:off x="972" y="1344"/>
                  <a:ext cx="26" cy="56"/>
                </a:xfrm>
                <a:custGeom>
                  <a:avLst/>
                  <a:gdLst>
                    <a:gd name="T0" fmla="*/ 0 w 26"/>
                    <a:gd name="T1" fmla="*/ 0 h 56"/>
                    <a:gd name="T2" fmla="*/ 8 w 26"/>
                    <a:gd name="T3" fmla="*/ 7 h 56"/>
                    <a:gd name="T4" fmla="*/ 17 w 26"/>
                    <a:gd name="T5" fmla="*/ 19 h 56"/>
                    <a:gd name="T6" fmla="*/ 21 w 26"/>
                    <a:gd name="T7" fmla="*/ 33 h 56"/>
                    <a:gd name="T8" fmla="*/ 25 w 26"/>
                    <a:gd name="T9" fmla="*/ 42 h 56"/>
                    <a:gd name="T10" fmla="*/ 21 w 26"/>
                    <a:gd name="T11" fmla="*/ 55 h 56"/>
                    <a:gd name="T12" fmla="*/ 0 60000 65536"/>
                    <a:gd name="T13" fmla="*/ 0 60000 65536"/>
                    <a:gd name="T14" fmla="*/ 0 60000 65536"/>
                    <a:gd name="T15" fmla="*/ 0 60000 65536"/>
                    <a:gd name="T16" fmla="*/ 0 60000 65536"/>
                    <a:gd name="T17" fmla="*/ 0 60000 65536"/>
                    <a:gd name="T18" fmla="*/ 0 w 26"/>
                    <a:gd name="T19" fmla="*/ 0 h 56"/>
                    <a:gd name="T20" fmla="*/ 26 w 2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26" h="56">
                      <a:moveTo>
                        <a:pt x="0" y="0"/>
                      </a:moveTo>
                      <a:lnTo>
                        <a:pt x="8" y="7"/>
                      </a:lnTo>
                      <a:lnTo>
                        <a:pt x="17" y="19"/>
                      </a:lnTo>
                      <a:lnTo>
                        <a:pt x="21" y="33"/>
                      </a:lnTo>
                      <a:lnTo>
                        <a:pt x="25" y="42"/>
                      </a:lnTo>
                      <a:lnTo>
                        <a:pt x="21" y="5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94">
                  <a:extLst>
                    <a:ext uri="{FF2B5EF4-FFF2-40B4-BE49-F238E27FC236}">
                      <a16:creationId xmlns:a16="http://schemas.microsoft.com/office/drawing/2014/main" id="{CBAE870D-24B3-49B6-93F9-0F142A3DA3F6}"/>
                    </a:ext>
                  </a:extLst>
                </p:cNvPr>
                <p:cNvSpPr>
                  <a:spLocks/>
                </p:cNvSpPr>
                <p:nvPr/>
              </p:nvSpPr>
              <p:spPr bwMode="auto">
                <a:xfrm>
                  <a:off x="1052" y="1310"/>
                  <a:ext cx="27" cy="22"/>
                </a:xfrm>
                <a:custGeom>
                  <a:avLst/>
                  <a:gdLst>
                    <a:gd name="T0" fmla="*/ 0 w 27"/>
                    <a:gd name="T1" fmla="*/ 21 h 22"/>
                    <a:gd name="T2" fmla="*/ 4 w 27"/>
                    <a:gd name="T3" fmla="*/ 11 h 22"/>
                    <a:gd name="T4" fmla="*/ 10 w 27"/>
                    <a:gd name="T5" fmla="*/ 3 h 22"/>
                    <a:gd name="T6" fmla="*/ 17 w 27"/>
                    <a:gd name="T7" fmla="*/ 0 h 22"/>
                    <a:gd name="T8" fmla="*/ 26 w 27"/>
                    <a:gd name="T9" fmla="*/ 1 h 22"/>
                    <a:gd name="T10" fmla="*/ 0 60000 65536"/>
                    <a:gd name="T11" fmla="*/ 0 60000 65536"/>
                    <a:gd name="T12" fmla="*/ 0 60000 65536"/>
                    <a:gd name="T13" fmla="*/ 0 60000 65536"/>
                    <a:gd name="T14" fmla="*/ 0 60000 65536"/>
                    <a:gd name="T15" fmla="*/ 0 w 27"/>
                    <a:gd name="T16" fmla="*/ 0 h 22"/>
                    <a:gd name="T17" fmla="*/ 27 w 27"/>
                    <a:gd name="T18" fmla="*/ 22 h 22"/>
                  </a:gdLst>
                  <a:ahLst/>
                  <a:cxnLst>
                    <a:cxn ang="T10">
                      <a:pos x="T0" y="T1"/>
                    </a:cxn>
                    <a:cxn ang="T11">
                      <a:pos x="T2" y="T3"/>
                    </a:cxn>
                    <a:cxn ang="T12">
                      <a:pos x="T4" y="T5"/>
                    </a:cxn>
                    <a:cxn ang="T13">
                      <a:pos x="T6" y="T7"/>
                    </a:cxn>
                    <a:cxn ang="T14">
                      <a:pos x="T8" y="T9"/>
                    </a:cxn>
                  </a:cxnLst>
                  <a:rect l="T15" t="T16" r="T17" b="T18"/>
                  <a:pathLst>
                    <a:path w="27" h="22">
                      <a:moveTo>
                        <a:pt x="0" y="21"/>
                      </a:moveTo>
                      <a:lnTo>
                        <a:pt x="4" y="11"/>
                      </a:lnTo>
                      <a:lnTo>
                        <a:pt x="10" y="3"/>
                      </a:lnTo>
                      <a:lnTo>
                        <a:pt x="17" y="0"/>
                      </a:lnTo>
                      <a:lnTo>
                        <a:pt x="26"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Freeform 95">
                  <a:extLst>
                    <a:ext uri="{FF2B5EF4-FFF2-40B4-BE49-F238E27FC236}">
                      <a16:creationId xmlns:a16="http://schemas.microsoft.com/office/drawing/2014/main" id="{CE51EB63-16DD-4E9B-B99C-34C4BD5187FD}"/>
                    </a:ext>
                  </a:extLst>
                </p:cNvPr>
                <p:cNvSpPr>
                  <a:spLocks/>
                </p:cNvSpPr>
                <p:nvPr/>
              </p:nvSpPr>
              <p:spPr bwMode="auto">
                <a:xfrm>
                  <a:off x="1071" y="1294"/>
                  <a:ext cx="20" cy="22"/>
                </a:xfrm>
                <a:custGeom>
                  <a:avLst/>
                  <a:gdLst>
                    <a:gd name="T0" fmla="*/ 19 w 20"/>
                    <a:gd name="T1" fmla="*/ 0 h 22"/>
                    <a:gd name="T2" fmla="*/ 12 w 20"/>
                    <a:gd name="T3" fmla="*/ 0 h 22"/>
                    <a:gd name="T4" fmla="*/ 8 w 20"/>
                    <a:gd name="T5" fmla="*/ 3 h 22"/>
                    <a:gd name="T6" fmla="*/ 4 w 20"/>
                    <a:gd name="T7" fmla="*/ 7 h 22"/>
                    <a:gd name="T8" fmla="*/ 1 w 20"/>
                    <a:gd name="T9" fmla="*/ 13 h 22"/>
                    <a:gd name="T10" fmla="*/ 0 w 20"/>
                    <a:gd name="T11" fmla="*/ 21 h 22"/>
                    <a:gd name="T12" fmla="*/ 0 60000 65536"/>
                    <a:gd name="T13" fmla="*/ 0 60000 65536"/>
                    <a:gd name="T14" fmla="*/ 0 60000 65536"/>
                    <a:gd name="T15" fmla="*/ 0 60000 65536"/>
                    <a:gd name="T16" fmla="*/ 0 60000 65536"/>
                    <a:gd name="T17" fmla="*/ 0 60000 65536"/>
                    <a:gd name="T18" fmla="*/ 0 w 20"/>
                    <a:gd name="T19" fmla="*/ 0 h 22"/>
                    <a:gd name="T20" fmla="*/ 20 w 2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0" h="22">
                      <a:moveTo>
                        <a:pt x="19" y="0"/>
                      </a:moveTo>
                      <a:lnTo>
                        <a:pt x="12" y="0"/>
                      </a:lnTo>
                      <a:lnTo>
                        <a:pt x="8" y="3"/>
                      </a:lnTo>
                      <a:lnTo>
                        <a:pt x="4" y="7"/>
                      </a:lnTo>
                      <a:lnTo>
                        <a:pt x="1" y="13"/>
                      </a:lnTo>
                      <a:lnTo>
                        <a:pt x="0" y="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Freeform 96">
                  <a:extLst>
                    <a:ext uri="{FF2B5EF4-FFF2-40B4-BE49-F238E27FC236}">
                      <a16:creationId xmlns:a16="http://schemas.microsoft.com/office/drawing/2014/main" id="{7CD9862E-4ED7-47B1-8B26-34F5FF85D6DA}"/>
                    </a:ext>
                  </a:extLst>
                </p:cNvPr>
                <p:cNvSpPr>
                  <a:spLocks/>
                </p:cNvSpPr>
                <p:nvPr/>
              </p:nvSpPr>
              <p:spPr bwMode="auto">
                <a:xfrm>
                  <a:off x="1069" y="1273"/>
                  <a:ext cx="19" cy="22"/>
                </a:xfrm>
                <a:custGeom>
                  <a:avLst/>
                  <a:gdLst>
                    <a:gd name="T0" fmla="*/ 18 w 19"/>
                    <a:gd name="T1" fmla="*/ 0 h 22"/>
                    <a:gd name="T2" fmla="*/ 10 w 19"/>
                    <a:gd name="T3" fmla="*/ 2 h 22"/>
                    <a:gd name="T4" fmla="*/ 3 w 19"/>
                    <a:gd name="T5" fmla="*/ 8 h 22"/>
                    <a:gd name="T6" fmla="*/ 0 w 19"/>
                    <a:gd name="T7" fmla="*/ 14 h 22"/>
                    <a:gd name="T8" fmla="*/ 0 w 19"/>
                    <a:gd name="T9" fmla="*/ 21 h 22"/>
                    <a:gd name="T10" fmla="*/ 0 60000 65536"/>
                    <a:gd name="T11" fmla="*/ 0 60000 65536"/>
                    <a:gd name="T12" fmla="*/ 0 60000 65536"/>
                    <a:gd name="T13" fmla="*/ 0 60000 65536"/>
                    <a:gd name="T14" fmla="*/ 0 60000 65536"/>
                    <a:gd name="T15" fmla="*/ 0 w 19"/>
                    <a:gd name="T16" fmla="*/ 0 h 22"/>
                    <a:gd name="T17" fmla="*/ 19 w 19"/>
                    <a:gd name="T18" fmla="*/ 22 h 22"/>
                  </a:gdLst>
                  <a:ahLst/>
                  <a:cxnLst>
                    <a:cxn ang="T10">
                      <a:pos x="T0" y="T1"/>
                    </a:cxn>
                    <a:cxn ang="T11">
                      <a:pos x="T2" y="T3"/>
                    </a:cxn>
                    <a:cxn ang="T12">
                      <a:pos x="T4" y="T5"/>
                    </a:cxn>
                    <a:cxn ang="T13">
                      <a:pos x="T6" y="T7"/>
                    </a:cxn>
                    <a:cxn ang="T14">
                      <a:pos x="T8" y="T9"/>
                    </a:cxn>
                  </a:cxnLst>
                  <a:rect l="T15" t="T16" r="T17" b="T18"/>
                  <a:pathLst>
                    <a:path w="19" h="22">
                      <a:moveTo>
                        <a:pt x="18" y="0"/>
                      </a:moveTo>
                      <a:lnTo>
                        <a:pt x="10" y="2"/>
                      </a:lnTo>
                      <a:lnTo>
                        <a:pt x="3" y="8"/>
                      </a:lnTo>
                      <a:lnTo>
                        <a:pt x="0" y="14"/>
                      </a:lnTo>
                      <a:lnTo>
                        <a:pt x="0" y="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97">
                  <a:extLst>
                    <a:ext uri="{FF2B5EF4-FFF2-40B4-BE49-F238E27FC236}">
                      <a16:creationId xmlns:a16="http://schemas.microsoft.com/office/drawing/2014/main" id="{6EBEA393-D87C-4944-9655-A1B165F6A03F}"/>
                    </a:ext>
                  </a:extLst>
                </p:cNvPr>
                <p:cNvSpPr>
                  <a:spLocks/>
                </p:cNvSpPr>
                <p:nvPr/>
              </p:nvSpPr>
              <p:spPr bwMode="auto">
                <a:xfrm>
                  <a:off x="1058" y="1283"/>
                  <a:ext cx="20" cy="21"/>
                </a:xfrm>
                <a:custGeom>
                  <a:avLst/>
                  <a:gdLst>
                    <a:gd name="T0" fmla="*/ 0 w 20"/>
                    <a:gd name="T1" fmla="*/ 0 h 21"/>
                    <a:gd name="T2" fmla="*/ 8 w 20"/>
                    <a:gd name="T3" fmla="*/ 4 h 21"/>
                    <a:gd name="T4" fmla="*/ 14 w 20"/>
                    <a:gd name="T5" fmla="*/ 11 h 21"/>
                    <a:gd name="T6" fmla="*/ 19 w 20"/>
                    <a:gd name="T7" fmla="*/ 20 h 21"/>
                    <a:gd name="T8" fmla="*/ 0 60000 65536"/>
                    <a:gd name="T9" fmla="*/ 0 60000 65536"/>
                    <a:gd name="T10" fmla="*/ 0 60000 65536"/>
                    <a:gd name="T11" fmla="*/ 0 60000 65536"/>
                    <a:gd name="T12" fmla="*/ 0 w 20"/>
                    <a:gd name="T13" fmla="*/ 0 h 21"/>
                    <a:gd name="T14" fmla="*/ 20 w 20"/>
                    <a:gd name="T15" fmla="*/ 21 h 21"/>
                  </a:gdLst>
                  <a:ahLst/>
                  <a:cxnLst>
                    <a:cxn ang="T8">
                      <a:pos x="T0" y="T1"/>
                    </a:cxn>
                    <a:cxn ang="T9">
                      <a:pos x="T2" y="T3"/>
                    </a:cxn>
                    <a:cxn ang="T10">
                      <a:pos x="T4" y="T5"/>
                    </a:cxn>
                    <a:cxn ang="T11">
                      <a:pos x="T6" y="T7"/>
                    </a:cxn>
                  </a:cxnLst>
                  <a:rect l="T12" t="T13" r="T14" b="T15"/>
                  <a:pathLst>
                    <a:path w="20" h="21">
                      <a:moveTo>
                        <a:pt x="0" y="0"/>
                      </a:moveTo>
                      <a:lnTo>
                        <a:pt x="8" y="4"/>
                      </a:lnTo>
                      <a:lnTo>
                        <a:pt x="14" y="11"/>
                      </a:lnTo>
                      <a:lnTo>
                        <a:pt x="19"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2" name="Group 98">
              <a:extLst>
                <a:ext uri="{FF2B5EF4-FFF2-40B4-BE49-F238E27FC236}">
                  <a16:creationId xmlns:a16="http://schemas.microsoft.com/office/drawing/2014/main" id="{34399E25-AF39-45B7-900C-55F107FB5467}"/>
                </a:ext>
              </a:extLst>
            </p:cNvPr>
            <p:cNvGrpSpPr>
              <a:grpSpLocks/>
            </p:cNvGrpSpPr>
            <p:nvPr/>
          </p:nvGrpSpPr>
          <p:grpSpPr bwMode="auto">
            <a:xfrm>
              <a:off x="1824" y="480"/>
              <a:ext cx="512" cy="512"/>
              <a:chOff x="4616" y="632"/>
              <a:chExt cx="512" cy="512"/>
            </a:xfrm>
          </p:grpSpPr>
          <p:sp>
            <p:nvSpPr>
              <p:cNvPr id="13" name="Oval 99">
                <a:extLst>
                  <a:ext uri="{FF2B5EF4-FFF2-40B4-BE49-F238E27FC236}">
                    <a16:creationId xmlns:a16="http://schemas.microsoft.com/office/drawing/2014/main" id="{030B6420-BFB6-4847-A46F-AAF2B912EB7F}"/>
                  </a:ext>
                </a:extLst>
              </p:cNvPr>
              <p:cNvSpPr>
                <a:spLocks noChangeArrowheads="1"/>
              </p:cNvSpPr>
              <p:nvPr/>
            </p:nvSpPr>
            <p:spPr bwMode="auto">
              <a:xfrm>
                <a:off x="4616" y="632"/>
                <a:ext cx="512" cy="512"/>
              </a:xfrm>
              <a:prstGeom prst="ellipse">
                <a:avLst/>
              </a:prstGeom>
              <a:solidFill>
                <a:srgbClr val="FFFF00"/>
              </a:solidFill>
              <a:ln w="25400">
                <a:solidFill>
                  <a:schemeClr val="tx1"/>
                </a:solidFill>
                <a:round/>
                <a:headEnd/>
                <a:tailEnd/>
              </a:ln>
            </p:spPr>
            <p:txBody>
              <a:bodyPr wrap="none" anchor="ct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4" name="Group 100">
                <a:extLst>
                  <a:ext uri="{FF2B5EF4-FFF2-40B4-BE49-F238E27FC236}">
                    <a16:creationId xmlns:a16="http://schemas.microsoft.com/office/drawing/2014/main" id="{84F84773-F2D2-4327-BF7A-24A6B9BA4BB5}"/>
                  </a:ext>
                </a:extLst>
              </p:cNvPr>
              <p:cNvGrpSpPr>
                <a:grpSpLocks/>
              </p:cNvGrpSpPr>
              <p:nvPr/>
            </p:nvGrpSpPr>
            <p:grpSpPr bwMode="auto">
              <a:xfrm>
                <a:off x="4851" y="644"/>
                <a:ext cx="21" cy="43"/>
                <a:chOff x="4851" y="644"/>
                <a:chExt cx="21" cy="43"/>
              </a:xfrm>
            </p:grpSpPr>
            <p:sp>
              <p:nvSpPr>
                <p:cNvPr id="33" name="Line 101">
                  <a:extLst>
                    <a:ext uri="{FF2B5EF4-FFF2-40B4-BE49-F238E27FC236}">
                      <a16:creationId xmlns:a16="http://schemas.microsoft.com/office/drawing/2014/main" id="{A8DB59C5-9B01-45F6-A875-FE31813596E5}"/>
                    </a:ext>
                  </a:extLst>
                </p:cNvPr>
                <p:cNvSpPr>
                  <a:spLocks noChangeShapeType="1"/>
                </p:cNvSpPr>
                <p:nvPr/>
              </p:nvSpPr>
              <p:spPr bwMode="auto">
                <a:xfrm>
                  <a:off x="4851" y="644"/>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02">
                  <a:extLst>
                    <a:ext uri="{FF2B5EF4-FFF2-40B4-BE49-F238E27FC236}">
                      <a16:creationId xmlns:a16="http://schemas.microsoft.com/office/drawing/2014/main" id="{34D6353D-3D39-4466-9D0C-C648BA4D0503}"/>
                    </a:ext>
                  </a:extLst>
                </p:cNvPr>
                <p:cNvSpPr>
                  <a:spLocks noChangeShapeType="1"/>
                </p:cNvSpPr>
                <p:nvPr/>
              </p:nvSpPr>
              <p:spPr bwMode="auto">
                <a:xfrm>
                  <a:off x="4872" y="644"/>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103">
                <a:extLst>
                  <a:ext uri="{FF2B5EF4-FFF2-40B4-BE49-F238E27FC236}">
                    <a16:creationId xmlns:a16="http://schemas.microsoft.com/office/drawing/2014/main" id="{B78F21C1-0C69-4151-BB13-173DABF7CC32}"/>
                  </a:ext>
                </a:extLst>
              </p:cNvPr>
              <p:cNvGrpSpPr>
                <a:grpSpLocks/>
              </p:cNvGrpSpPr>
              <p:nvPr/>
            </p:nvGrpSpPr>
            <p:grpSpPr bwMode="auto">
              <a:xfrm>
                <a:off x="4872" y="1089"/>
                <a:ext cx="21" cy="43"/>
                <a:chOff x="4872" y="1089"/>
                <a:chExt cx="21" cy="43"/>
              </a:xfrm>
            </p:grpSpPr>
            <p:sp>
              <p:nvSpPr>
                <p:cNvPr id="31" name="Line 104">
                  <a:extLst>
                    <a:ext uri="{FF2B5EF4-FFF2-40B4-BE49-F238E27FC236}">
                      <a16:creationId xmlns:a16="http://schemas.microsoft.com/office/drawing/2014/main" id="{00F12772-3BD0-4382-9147-784DC02CF495}"/>
                    </a:ext>
                  </a:extLst>
                </p:cNvPr>
                <p:cNvSpPr>
                  <a:spLocks noChangeShapeType="1"/>
                </p:cNvSpPr>
                <p:nvPr/>
              </p:nvSpPr>
              <p:spPr bwMode="auto">
                <a:xfrm>
                  <a:off x="4872" y="1089"/>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05">
                  <a:extLst>
                    <a:ext uri="{FF2B5EF4-FFF2-40B4-BE49-F238E27FC236}">
                      <a16:creationId xmlns:a16="http://schemas.microsoft.com/office/drawing/2014/main" id="{C3D360C2-75AF-4D96-A4DD-60EE277421D9}"/>
                    </a:ext>
                  </a:extLst>
                </p:cNvPr>
                <p:cNvSpPr>
                  <a:spLocks noChangeShapeType="1"/>
                </p:cNvSpPr>
                <p:nvPr/>
              </p:nvSpPr>
              <p:spPr bwMode="auto">
                <a:xfrm>
                  <a:off x="4893" y="1089"/>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106">
                <a:extLst>
                  <a:ext uri="{FF2B5EF4-FFF2-40B4-BE49-F238E27FC236}">
                    <a16:creationId xmlns:a16="http://schemas.microsoft.com/office/drawing/2014/main" id="{2298ACC4-90AA-4165-A713-328FA2D8A7BD}"/>
                  </a:ext>
                </a:extLst>
              </p:cNvPr>
              <p:cNvGrpSpPr>
                <a:grpSpLocks/>
              </p:cNvGrpSpPr>
              <p:nvPr/>
            </p:nvGrpSpPr>
            <p:grpSpPr bwMode="auto">
              <a:xfrm>
                <a:off x="4638" y="888"/>
                <a:ext cx="41" cy="20"/>
                <a:chOff x="4638" y="888"/>
                <a:chExt cx="41" cy="20"/>
              </a:xfrm>
            </p:grpSpPr>
            <p:sp>
              <p:nvSpPr>
                <p:cNvPr id="29" name="Line 107">
                  <a:extLst>
                    <a:ext uri="{FF2B5EF4-FFF2-40B4-BE49-F238E27FC236}">
                      <a16:creationId xmlns:a16="http://schemas.microsoft.com/office/drawing/2014/main" id="{1B708E82-EB38-4C62-976E-239DD67CAD49}"/>
                    </a:ext>
                  </a:extLst>
                </p:cNvPr>
                <p:cNvSpPr>
                  <a:spLocks noChangeShapeType="1"/>
                </p:cNvSpPr>
                <p:nvPr/>
              </p:nvSpPr>
              <p:spPr bwMode="auto">
                <a:xfrm flipH="1">
                  <a:off x="4638" y="88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08">
                  <a:extLst>
                    <a:ext uri="{FF2B5EF4-FFF2-40B4-BE49-F238E27FC236}">
                      <a16:creationId xmlns:a16="http://schemas.microsoft.com/office/drawing/2014/main" id="{247F54ED-A50A-4A8B-88FF-2217D043FD4E}"/>
                    </a:ext>
                  </a:extLst>
                </p:cNvPr>
                <p:cNvSpPr>
                  <a:spLocks noChangeShapeType="1"/>
                </p:cNvSpPr>
                <p:nvPr/>
              </p:nvSpPr>
              <p:spPr bwMode="auto">
                <a:xfrm flipH="1">
                  <a:off x="4638" y="90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109">
                <a:extLst>
                  <a:ext uri="{FF2B5EF4-FFF2-40B4-BE49-F238E27FC236}">
                    <a16:creationId xmlns:a16="http://schemas.microsoft.com/office/drawing/2014/main" id="{16A48D39-D2C5-4225-BFD0-0BD883B32643}"/>
                  </a:ext>
                </a:extLst>
              </p:cNvPr>
              <p:cNvGrpSpPr>
                <a:grpSpLocks/>
              </p:cNvGrpSpPr>
              <p:nvPr/>
            </p:nvGrpSpPr>
            <p:grpSpPr bwMode="auto">
              <a:xfrm>
                <a:off x="5065" y="888"/>
                <a:ext cx="41" cy="20"/>
                <a:chOff x="5065" y="888"/>
                <a:chExt cx="41" cy="20"/>
              </a:xfrm>
            </p:grpSpPr>
            <p:sp>
              <p:nvSpPr>
                <p:cNvPr id="27" name="Line 110">
                  <a:extLst>
                    <a:ext uri="{FF2B5EF4-FFF2-40B4-BE49-F238E27FC236}">
                      <a16:creationId xmlns:a16="http://schemas.microsoft.com/office/drawing/2014/main" id="{21DD3185-2847-4EE2-9616-C7F7DFFAC0BA}"/>
                    </a:ext>
                  </a:extLst>
                </p:cNvPr>
                <p:cNvSpPr>
                  <a:spLocks noChangeShapeType="1"/>
                </p:cNvSpPr>
                <p:nvPr/>
              </p:nvSpPr>
              <p:spPr bwMode="auto">
                <a:xfrm flipH="1">
                  <a:off x="5065" y="88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11">
                  <a:extLst>
                    <a:ext uri="{FF2B5EF4-FFF2-40B4-BE49-F238E27FC236}">
                      <a16:creationId xmlns:a16="http://schemas.microsoft.com/office/drawing/2014/main" id="{F42BACE8-84C5-4375-A31B-3C431BE717C3}"/>
                    </a:ext>
                  </a:extLst>
                </p:cNvPr>
                <p:cNvSpPr>
                  <a:spLocks noChangeShapeType="1"/>
                </p:cNvSpPr>
                <p:nvPr/>
              </p:nvSpPr>
              <p:spPr bwMode="auto">
                <a:xfrm flipH="1">
                  <a:off x="5065" y="90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Line 112">
                <a:extLst>
                  <a:ext uri="{FF2B5EF4-FFF2-40B4-BE49-F238E27FC236}">
                    <a16:creationId xmlns:a16="http://schemas.microsoft.com/office/drawing/2014/main" id="{C01FBC51-6303-4E5E-B142-3B40CA163E9B}"/>
                  </a:ext>
                </a:extLst>
              </p:cNvPr>
              <p:cNvSpPr>
                <a:spLocks noChangeShapeType="1"/>
              </p:cNvSpPr>
              <p:nvPr/>
            </p:nvSpPr>
            <p:spPr bwMode="auto">
              <a:xfrm flipV="1">
                <a:off x="4872" y="712"/>
                <a:ext cx="99" cy="186"/>
              </a:xfrm>
              <a:prstGeom prst="line">
                <a:avLst/>
              </a:prstGeom>
              <a:noFill/>
              <a:ln w="25400">
                <a:solidFill>
                  <a:srgbClr val="FF00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13">
                <a:extLst>
                  <a:ext uri="{FF2B5EF4-FFF2-40B4-BE49-F238E27FC236}">
                    <a16:creationId xmlns:a16="http://schemas.microsoft.com/office/drawing/2014/main" id="{5C006A82-7961-42CB-8647-07280FB9730A}"/>
                  </a:ext>
                </a:extLst>
              </p:cNvPr>
              <p:cNvSpPr>
                <a:spLocks noChangeShapeType="1"/>
              </p:cNvSpPr>
              <p:nvPr/>
            </p:nvSpPr>
            <p:spPr bwMode="auto">
              <a:xfrm>
                <a:off x="4730" y="687"/>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14">
                <a:extLst>
                  <a:ext uri="{FF2B5EF4-FFF2-40B4-BE49-F238E27FC236}">
                    <a16:creationId xmlns:a16="http://schemas.microsoft.com/office/drawing/2014/main" id="{ECF2BFAD-58A9-4011-8862-A30875EECA3E}"/>
                  </a:ext>
                </a:extLst>
              </p:cNvPr>
              <p:cNvSpPr>
                <a:spLocks noChangeShapeType="1"/>
              </p:cNvSpPr>
              <p:nvPr/>
            </p:nvSpPr>
            <p:spPr bwMode="auto">
              <a:xfrm>
                <a:off x="4649" y="772"/>
                <a:ext cx="40"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15">
                <a:extLst>
                  <a:ext uri="{FF2B5EF4-FFF2-40B4-BE49-F238E27FC236}">
                    <a16:creationId xmlns:a16="http://schemas.microsoft.com/office/drawing/2014/main" id="{5A8B52B8-F62B-496F-A217-9CFD7ABCB303}"/>
                  </a:ext>
                </a:extLst>
              </p:cNvPr>
              <p:cNvSpPr>
                <a:spLocks noChangeShapeType="1"/>
              </p:cNvSpPr>
              <p:nvPr/>
            </p:nvSpPr>
            <p:spPr bwMode="auto">
              <a:xfrm flipH="1">
                <a:off x="4994" y="687"/>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16">
                <a:extLst>
                  <a:ext uri="{FF2B5EF4-FFF2-40B4-BE49-F238E27FC236}">
                    <a16:creationId xmlns:a16="http://schemas.microsoft.com/office/drawing/2014/main" id="{5AB364F5-B728-4E26-94A8-D3358329E118}"/>
                  </a:ext>
                </a:extLst>
              </p:cNvPr>
              <p:cNvSpPr>
                <a:spLocks noChangeShapeType="1"/>
              </p:cNvSpPr>
              <p:nvPr/>
            </p:nvSpPr>
            <p:spPr bwMode="auto">
              <a:xfrm flipH="1">
                <a:off x="5055" y="772"/>
                <a:ext cx="41"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17">
                <a:extLst>
                  <a:ext uri="{FF2B5EF4-FFF2-40B4-BE49-F238E27FC236}">
                    <a16:creationId xmlns:a16="http://schemas.microsoft.com/office/drawing/2014/main" id="{A483B454-C626-4D96-AFDE-0B4B0FD0C575}"/>
                  </a:ext>
                </a:extLst>
              </p:cNvPr>
              <p:cNvSpPr>
                <a:spLocks noChangeShapeType="1"/>
              </p:cNvSpPr>
              <p:nvPr/>
            </p:nvSpPr>
            <p:spPr bwMode="auto">
              <a:xfrm>
                <a:off x="4974" y="1068"/>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18">
                <a:extLst>
                  <a:ext uri="{FF2B5EF4-FFF2-40B4-BE49-F238E27FC236}">
                    <a16:creationId xmlns:a16="http://schemas.microsoft.com/office/drawing/2014/main" id="{4364D725-052E-4E02-93EE-ABBEEA57B16A}"/>
                  </a:ext>
                </a:extLst>
              </p:cNvPr>
              <p:cNvSpPr>
                <a:spLocks noChangeShapeType="1"/>
              </p:cNvSpPr>
              <p:nvPr/>
            </p:nvSpPr>
            <p:spPr bwMode="auto">
              <a:xfrm>
                <a:off x="5055" y="1004"/>
                <a:ext cx="41"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19">
                <a:extLst>
                  <a:ext uri="{FF2B5EF4-FFF2-40B4-BE49-F238E27FC236}">
                    <a16:creationId xmlns:a16="http://schemas.microsoft.com/office/drawing/2014/main" id="{9390A74B-0C69-44FF-862A-83898EB8FA0F}"/>
                  </a:ext>
                </a:extLst>
              </p:cNvPr>
              <p:cNvSpPr>
                <a:spLocks noChangeShapeType="1"/>
              </p:cNvSpPr>
              <p:nvPr/>
            </p:nvSpPr>
            <p:spPr bwMode="auto">
              <a:xfrm flipH="1">
                <a:off x="4730" y="1068"/>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20">
                <a:extLst>
                  <a:ext uri="{FF2B5EF4-FFF2-40B4-BE49-F238E27FC236}">
                    <a16:creationId xmlns:a16="http://schemas.microsoft.com/office/drawing/2014/main" id="{03487FD9-8DE3-45A1-8BB3-455CEEC1DF1B}"/>
                  </a:ext>
                </a:extLst>
              </p:cNvPr>
              <p:cNvSpPr>
                <a:spLocks noChangeShapeType="1"/>
              </p:cNvSpPr>
              <p:nvPr/>
            </p:nvSpPr>
            <p:spPr bwMode="auto">
              <a:xfrm flipH="1">
                <a:off x="4669" y="982"/>
                <a:ext cx="41"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98" name="Object 22">
            <a:extLst>
              <a:ext uri="{FF2B5EF4-FFF2-40B4-BE49-F238E27FC236}">
                <a16:creationId xmlns:a16="http://schemas.microsoft.com/office/drawing/2014/main" id="{927982DB-4736-4B27-A988-22E7D61B564B}"/>
              </a:ext>
            </a:extLst>
          </p:cNvPr>
          <p:cNvGraphicFramePr>
            <a:graphicFrameLocks noChangeAspect="1"/>
          </p:cNvGraphicFramePr>
          <p:nvPr>
            <p:extLst>
              <p:ext uri="{D42A27DB-BD31-4B8C-83A1-F6EECF244321}">
                <p14:modId xmlns:p14="http://schemas.microsoft.com/office/powerpoint/2010/main" val="4006201340"/>
              </p:ext>
            </p:extLst>
          </p:nvPr>
        </p:nvGraphicFramePr>
        <p:xfrm>
          <a:off x="8603884" y="293202"/>
          <a:ext cx="241300" cy="412750"/>
        </p:xfrm>
        <a:graphic>
          <a:graphicData uri="http://schemas.openxmlformats.org/presentationml/2006/ole">
            <mc:AlternateContent xmlns:mc="http://schemas.openxmlformats.org/markup-compatibility/2006">
              <mc:Choice xmlns:v="urn:schemas-microsoft-com:vml" Requires="v">
                <p:oleObj spid="_x0000_s206437" name="公式" r:id="rId9" imgW="88560" imgH="152280" progId="Equation.3">
                  <p:embed/>
                </p:oleObj>
              </mc:Choice>
              <mc:Fallback>
                <p:oleObj name="公式" r:id="rId9" imgW="88560" imgH="152280" progId="Equation.3">
                  <p:embed/>
                  <p:pic>
                    <p:nvPicPr>
                      <p:cNvPr id="243" name="Object 22">
                        <a:extLst>
                          <a:ext uri="{FF2B5EF4-FFF2-40B4-BE49-F238E27FC236}">
                            <a16:creationId xmlns:a16="http://schemas.microsoft.com/office/drawing/2014/main" id="{0CD625E3-144C-40CF-A584-C86AFE28D6D2}"/>
                          </a:ext>
                        </a:extLst>
                      </p:cNvPr>
                      <p:cNvPicPr>
                        <a:picLocks noChangeAspect="1" noChangeArrowheads="1"/>
                      </p:cNvPicPr>
                      <p:nvPr/>
                    </p:nvPicPr>
                    <p:blipFill>
                      <a:blip r:embed="rId10"/>
                      <a:srcRect/>
                      <a:stretch>
                        <a:fillRect/>
                      </a:stretch>
                    </p:blipFill>
                    <p:spPr bwMode="auto">
                      <a:xfrm>
                        <a:off x="8603884" y="293202"/>
                        <a:ext cx="2413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99" name="Oval 24">
            <a:extLst>
              <a:ext uri="{FF2B5EF4-FFF2-40B4-BE49-F238E27FC236}">
                <a16:creationId xmlns:a16="http://schemas.microsoft.com/office/drawing/2014/main" id="{E97C68F1-CC33-4CCA-A47C-3422FC6F6DD9}"/>
              </a:ext>
            </a:extLst>
          </p:cNvPr>
          <p:cNvSpPr>
            <a:spLocks noChangeAspect="1" noChangeArrowheads="1"/>
          </p:cNvSpPr>
          <p:nvPr/>
        </p:nvSpPr>
        <p:spPr bwMode="auto">
          <a:xfrm>
            <a:off x="9012236" y="2345315"/>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aphicFrame>
        <p:nvGraphicFramePr>
          <p:cNvPr id="100" name="Object 37">
            <a:extLst>
              <a:ext uri="{FF2B5EF4-FFF2-40B4-BE49-F238E27FC236}">
                <a16:creationId xmlns:a16="http://schemas.microsoft.com/office/drawing/2014/main" id="{453F063B-66EE-49C6-9BE4-10FCAB6D123C}"/>
              </a:ext>
            </a:extLst>
          </p:cNvPr>
          <p:cNvGraphicFramePr>
            <a:graphicFrameLocks noChangeAspect="1"/>
          </p:cNvGraphicFramePr>
          <p:nvPr>
            <p:extLst>
              <p:ext uri="{D42A27DB-BD31-4B8C-83A1-F6EECF244321}">
                <p14:modId xmlns:p14="http://schemas.microsoft.com/office/powerpoint/2010/main" val="609088221"/>
              </p:ext>
            </p:extLst>
          </p:nvPr>
        </p:nvGraphicFramePr>
        <p:xfrm>
          <a:off x="9443663" y="2073370"/>
          <a:ext cx="481013" cy="447675"/>
        </p:xfrm>
        <a:graphic>
          <a:graphicData uri="http://schemas.openxmlformats.org/presentationml/2006/ole">
            <mc:AlternateContent xmlns:mc="http://schemas.openxmlformats.org/markup-compatibility/2006">
              <mc:Choice xmlns:v="urn:schemas-microsoft-com:vml" Requires="v">
                <p:oleObj spid="_x0000_s206438" name="公式" r:id="rId11" imgW="177492" imgH="164814" progId="Equation.3">
                  <p:embed/>
                </p:oleObj>
              </mc:Choice>
              <mc:Fallback>
                <p:oleObj name="公式" r:id="rId11" imgW="177492" imgH="164814" progId="Equation.3">
                  <p:embed/>
                  <p:pic>
                    <p:nvPicPr>
                      <p:cNvPr id="245" name="Object 37">
                        <a:extLst>
                          <a:ext uri="{FF2B5EF4-FFF2-40B4-BE49-F238E27FC236}">
                            <a16:creationId xmlns:a16="http://schemas.microsoft.com/office/drawing/2014/main" id="{65052E50-BFC6-4EA0-A7C3-07CBF7C835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3663" y="2073370"/>
                        <a:ext cx="4810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01" name="Line 25">
            <a:extLst>
              <a:ext uri="{FF2B5EF4-FFF2-40B4-BE49-F238E27FC236}">
                <a16:creationId xmlns:a16="http://schemas.microsoft.com/office/drawing/2014/main" id="{B6A9BC2C-5D96-4B8F-B359-B6C549B7C916}"/>
              </a:ext>
            </a:extLst>
          </p:cNvPr>
          <p:cNvSpPr>
            <a:spLocks noChangeShapeType="1"/>
          </p:cNvSpPr>
          <p:nvPr/>
        </p:nvSpPr>
        <p:spPr bwMode="auto">
          <a:xfrm flipV="1">
            <a:off x="7460308" y="2491677"/>
            <a:ext cx="1563042" cy="1160950"/>
          </a:xfrm>
          <a:prstGeom prst="line">
            <a:avLst/>
          </a:prstGeom>
          <a:noFill/>
          <a:ln w="38100">
            <a:solidFill>
              <a:srgbClr val="008E4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 name="Object 26">
            <a:extLst>
              <a:ext uri="{FF2B5EF4-FFF2-40B4-BE49-F238E27FC236}">
                <a16:creationId xmlns:a16="http://schemas.microsoft.com/office/drawing/2014/main" id="{0A99C6D7-F2C4-4805-A451-1678F5D7B436}"/>
              </a:ext>
            </a:extLst>
          </p:cNvPr>
          <p:cNvGraphicFramePr>
            <a:graphicFrameLocks noChangeAspect="1"/>
          </p:cNvGraphicFramePr>
          <p:nvPr>
            <p:extLst>
              <p:ext uri="{D42A27DB-BD31-4B8C-83A1-F6EECF244321}">
                <p14:modId xmlns:p14="http://schemas.microsoft.com/office/powerpoint/2010/main" val="1329721788"/>
              </p:ext>
            </p:extLst>
          </p:nvPr>
        </p:nvGraphicFramePr>
        <p:xfrm>
          <a:off x="8219469" y="2504270"/>
          <a:ext cx="446087" cy="447675"/>
        </p:xfrm>
        <a:graphic>
          <a:graphicData uri="http://schemas.openxmlformats.org/presentationml/2006/ole">
            <mc:AlternateContent xmlns:mc="http://schemas.openxmlformats.org/markup-compatibility/2006">
              <mc:Choice xmlns:v="urn:schemas-microsoft-com:vml" Requires="v">
                <p:oleObj spid="_x0000_s206439" name="公式" r:id="rId13" imgW="164885" imgH="164885" progId="Equation.3">
                  <p:embed/>
                </p:oleObj>
              </mc:Choice>
              <mc:Fallback>
                <p:oleObj name="公式" r:id="rId13" imgW="164885" imgH="164885" progId="Equation.3">
                  <p:embed/>
                  <p:pic>
                    <p:nvPicPr>
                      <p:cNvPr id="247" name="Object 26">
                        <a:extLst>
                          <a:ext uri="{FF2B5EF4-FFF2-40B4-BE49-F238E27FC236}">
                            <a16:creationId xmlns:a16="http://schemas.microsoft.com/office/drawing/2014/main" id="{88F8E09F-D0C1-42E2-9C78-7F278A02E40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19469" y="2504270"/>
                        <a:ext cx="4460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03" name="Line 36">
            <a:extLst>
              <a:ext uri="{FF2B5EF4-FFF2-40B4-BE49-F238E27FC236}">
                <a16:creationId xmlns:a16="http://schemas.microsoft.com/office/drawing/2014/main" id="{7CA62F48-C83D-4AAA-B640-B4C0A138C2E6}"/>
              </a:ext>
            </a:extLst>
          </p:cNvPr>
          <p:cNvSpPr>
            <a:spLocks noChangeShapeType="1"/>
          </p:cNvSpPr>
          <p:nvPr/>
        </p:nvSpPr>
        <p:spPr bwMode="auto">
          <a:xfrm>
            <a:off x="9100561" y="2460882"/>
            <a:ext cx="599992" cy="266815"/>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04" name="Picture 2" descr="C:\My Documents\图画\力学家照片\伽利略\galileo.jpg">
            <a:extLst>
              <a:ext uri="{FF2B5EF4-FFF2-40B4-BE49-F238E27FC236}">
                <a16:creationId xmlns:a16="http://schemas.microsoft.com/office/drawing/2014/main" id="{7622BDA6-5459-482B-BFDC-03AC9556F96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37411" y="1244529"/>
            <a:ext cx="6318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40">
            <a:extLst>
              <a:ext uri="{FF2B5EF4-FFF2-40B4-BE49-F238E27FC236}">
                <a16:creationId xmlns:a16="http://schemas.microsoft.com/office/drawing/2014/main" id="{C27AF829-69ED-4874-ADBE-C8953BB745CF}"/>
              </a:ext>
            </a:extLst>
          </p:cNvPr>
          <p:cNvGrpSpPr>
            <a:grpSpLocks/>
          </p:cNvGrpSpPr>
          <p:nvPr/>
        </p:nvGrpSpPr>
        <p:grpSpPr bwMode="auto">
          <a:xfrm>
            <a:off x="9372827" y="1343978"/>
            <a:ext cx="571500" cy="593727"/>
            <a:chOff x="3360" y="1296"/>
            <a:chExt cx="480" cy="488"/>
          </a:xfrm>
        </p:grpSpPr>
        <p:sp>
          <p:nvSpPr>
            <p:cNvPr id="106" name="Oval 41">
              <a:extLst>
                <a:ext uri="{FF2B5EF4-FFF2-40B4-BE49-F238E27FC236}">
                  <a16:creationId xmlns:a16="http://schemas.microsoft.com/office/drawing/2014/main" id="{1E675CB3-E01C-49BB-A707-3DC93AD2EA07}"/>
                </a:ext>
              </a:extLst>
            </p:cNvPr>
            <p:cNvSpPr>
              <a:spLocks noChangeArrowheads="1"/>
            </p:cNvSpPr>
            <p:nvPr/>
          </p:nvSpPr>
          <p:spPr bwMode="auto">
            <a:xfrm>
              <a:off x="3360" y="1296"/>
              <a:ext cx="480" cy="481"/>
            </a:xfrm>
            <a:prstGeom prst="ellipse">
              <a:avLst/>
            </a:prstGeom>
            <a:solidFill>
              <a:srgbClr val="F9FDF1"/>
            </a:solidFill>
            <a:ln w="19050">
              <a:solidFill>
                <a:srgbClr val="0000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7" name="Object 42">
              <a:extLst>
                <a:ext uri="{FF2B5EF4-FFF2-40B4-BE49-F238E27FC236}">
                  <a16:creationId xmlns:a16="http://schemas.microsoft.com/office/drawing/2014/main" id="{8D3073EC-B2CE-419E-BD16-80CC3ACBE8B5}"/>
                </a:ext>
              </a:extLst>
            </p:cNvPr>
            <p:cNvGraphicFramePr>
              <a:graphicFrameLocks noChangeAspect="1"/>
            </p:cNvGraphicFramePr>
            <p:nvPr/>
          </p:nvGraphicFramePr>
          <p:xfrm>
            <a:off x="3540" y="1296"/>
            <a:ext cx="140" cy="120"/>
          </p:xfrm>
          <a:graphic>
            <a:graphicData uri="http://schemas.openxmlformats.org/presentationml/2006/ole">
              <mc:AlternateContent xmlns:mc="http://schemas.openxmlformats.org/markup-compatibility/2006">
                <mc:Choice xmlns:v="urn:schemas-microsoft-com:vml" Requires="v">
                  <p:oleObj spid="_x0000_s206440" name="Equation" r:id="rId16" imgW="266400" imgH="228600" progId="Equation.3">
                    <p:embed/>
                  </p:oleObj>
                </mc:Choice>
                <mc:Fallback>
                  <p:oleObj name="Equation" r:id="rId16" imgW="266400" imgH="228600" progId="Equation.3">
                    <p:embed/>
                    <p:pic>
                      <p:nvPicPr>
                        <p:cNvPr id="252" name="Object 42">
                          <a:extLst>
                            <a:ext uri="{FF2B5EF4-FFF2-40B4-BE49-F238E27FC236}">
                              <a16:creationId xmlns:a16="http://schemas.microsoft.com/office/drawing/2014/main" id="{7F4586D1-D33C-45C4-93F8-F57A0D79CF9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40" y="1296"/>
                          <a:ext cx="14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 name="Object 43">
              <a:extLst>
                <a:ext uri="{FF2B5EF4-FFF2-40B4-BE49-F238E27FC236}">
                  <a16:creationId xmlns:a16="http://schemas.microsoft.com/office/drawing/2014/main" id="{C37C29BC-DFAD-42E2-8A72-DE778ECED430}"/>
                </a:ext>
              </a:extLst>
            </p:cNvPr>
            <p:cNvGraphicFramePr>
              <a:graphicFrameLocks noChangeAspect="1"/>
            </p:cNvGraphicFramePr>
            <p:nvPr/>
          </p:nvGraphicFramePr>
          <p:xfrm>
            <a:off x="3760" y="1490"/>
            <a:ext cx="80" cy="127"/>
          </p:xfrm>
          <a:graphic>
            <a:graphicData uri="http://schemas.openxmlformats.org/presentationml/2006/ole">
              <mc:AlternateContent xmlns:mc="http://schemas.openxmlformats.org/markup-compatibility/2006">
                <mc:Choice xmlns:v="urn:schemas-microsoft-com:vml" Requires="v">
                  <p:oleObj spid="_x0000_s206441" name="Equation" r:id="rId18" imgW="152280" imgH="241200" progId="Equation.3">
                    <p:embed/>
                  </p:oleObj>
                </mc:Choice>
                <mc:Fallback>
                  <p:oleObj name="Equation" r:id="rId18" imgW="152280" imgH="241200" progId="Equation.3">
                    <p:embed/>
                    <p:pic>
                      <p:nvPicPr>
                        <p:cNvPr id="253" name="Object 43">
                          <a:extLst>
                            <a:ext uri="{FF2B5EF4-FFF2-40B4-BE49-F238E27FC236}">
                              <a16:creationId xmlns:a16="http://schemas.microsoft.com/office/drawing/2014/main" id="{CAEEF747-2F19-424D-9358-E8BF7E53BA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60" y="1490"/>
                          <a:ext cx="80"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44">
              <a:extLst>
                <a:ext uri="{FF2B5EF4-FFF2-40B4-BE49-F238E27FC236}">
                  <a16:creationId xmlns:a16="http://schemas.microsoft.com/office/drawing/2014/main" id="{4C6B2FED-84F8-420C-908B-3FE6988FC6D2}"/>
                </a:ext>
              </a:extLst>
            </p:cNvPr>
            <p:cNvGraphicFramePr>
              <a:graphicFrameLocks noChangeAspect="1"/>
            </p:cNvGraphicFramePr>
            <p:nvPr/>
          </p:nvGraphicFramePr>
          <p:xfrm>
            <a:off x="3560" y="1657"/>
            <a:ext cx="87" cy="127"/>
          </p:xfrm>
          <a:graphic>
            <a:graphicData uri="http://schemas.openxmlformats.org/presentationml/2006/ole">
              <mc:AlternateContent xmlns:mc="http://schemas.openxmlformats.org/markup-compatibility/2006">
                <mc:Choice xmlns:v="urn:schemas-microsoft-com:vml" Requires="v">
                  <p:oleObj spid="_x0000_s206442" name="Equation" r:id="rId20" imgW="164880" imgH="241200" progId="Equation.3">
                    <p:embed/>
                  </p:oleObj>
                </mc:Choice>
                <mc:Fallback>
                  <p:oleObj name="Equation" r:id="rId20" imgW="164880" imgH="241200" progId="Equation.3">
                    <p:embed/>
                    <p:pic>
                      <p:nvPicPr>
                        <p:cNvPr id="254" name="Object 44">
                          <a:extLst>
                            <a:ext uri="{FF2B5EF4-FFF2-40B4-BE49-F238E27FC236}">
                              <a16:creationId xmlns:a16="http://schemas.microsoft.com/office/drawing/2014/main" id="{32D1B7B6-D557-49FA-BC72-9DE4E31F8F4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60" y="1657"/>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45">
              <a:extLst>
                <a:ext uri="{FF2B5EF4-FFF2-40B4-BE49-F238E27FC236}">
                  <a16:creationId xmlns:a16="http://schemas.microsoft.com/office/drawing/2014/main" id="{41FE23CC-680F-41A4-B7CE-AF1ABBAF6D7C}"/>
                </a:ext>
              </a:extLst>
            </p:cNvPr>
            <p:cNvGraphicFramePr>
              <a:graphicFrameLocks noChangeAspect="1"/>
            </p:cNvGraphicFramePr>
            <p:nvPr/>
          </p:nvGraphicFramePr>
          <p:xfrm>
            <a:off x="3360" y="1490"/>
            <a:ext cx="87" cy="127"/>
          </p:xfrm>
          <a:graphic>
            <a:graphicData uri="http://schemas.openxmlformats.org/presentationml/2006/ole">
              <mc:AlternateContent xmlns:mc="http://schemas.openxmlformats.org/markup-compatibility/2006">
                <mc:Choice xmlns:v="urn:schemas-microsoft-com:vml" Requires="v">
                  <p:oleObj spid="_x0000_s206443" name="Equation" r:id="rId22" imgW="164880" imgH="241200" progId="Equation.3">
                    <p:embed/>
                  </p:oleObj>
                </mc:Choice>
                <mc:Fallback>
                  <p:oleObj name="Equation" r:id="rId22" imgW="164880" imgH="241200" progId="Equation.3">
                    <p:embed/>
                    <p:pic>
                      <p:nvPicPr>
                        <p:cNvPr id="255" name="Object 45">
                          <a:extLst>
                            <a:ext uri="{FF2B5EF4-FFF2-40B4-BE49-F238E27FC236}">
                              <a16:creationId xmlns:a16="http://schemas.microsoft.com/office/drawing/2014/main" id="{2E3E8E45-32EC-46C9-921E-9837EA3A17C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0" y="1490"/>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 name="Oval 46">
              <a:extLst>
                <a:ext uri="{FF2B5EF4-FFF2-40B4-BE49-F238E27FC236}">
                  <a16:creationId xmlns:a16="http://schemas.microsoft.com/office/drawing/2014/main" id="{8B4E02FE-CE0F-4BD1-9DF8-91CCCF36C985}"/>
                </a:ext>
              </a:extLst>
            </p:cNvPr>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Oval 47">
              <a:extLst>
                <a:ext uri="{FF2B5EF4-FFF2-40B4-BE49-F238E27FC236}">
                  <a16:creationId xmlns:a16="http://schemas.microsoft.com/office/drawing/2014/main" id="{B3F359E6-A8D4-4C5E-B2A4-AA75BDA4864C}"/>
                </a:ext>
              </a:extLst>
            </p:cNvPr>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 name="Oval 48">
              <a:extLst>
                <a:ext uri="{FF2B5EF4-FFF2-40B4-BE49-F238E27FC236}">
                  <a16:creationId xmlns:a16="http://schemas.microsoft.com/office/drawing/2014/main" id="{6B0286A9-BDA8-46FA-B987-65921BA32B7F}"/>
                </a:ext>
              </a:extLst>
            </p:cNvPr>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 name="Oval 49">
              <a:extLst>
                <a:ext uri="{FF2B5EF4-FFF2-40B4-BE49-F238E27FC236}">
                  <a16:creationId xmlns:a16="http://schemas.microsoft.com/office/drawing/2014/main" id="{018A6F77-80B6-4DCC-85F9-E5B62C739AE6}"/>
                </a:ext>
              </a:extLst>
            </p:cNvPr>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 name="Oval 50">
              <a:extLst>
                <a:ext uri="{FF2B5EF4-FFF2-40B4-BE49-F238E27FC236}">
                  <a16:creationId xmlns:a16="http://schemas.microsoft.com/office/drawing/2014/main" id="{DFE17D43-8B95-422D-9E17-9624C1875506}"/>
                </a:ext>
              </a:extLst>
            </p:cNvPr>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 name="Oval 51">
              <a:extLst>
                <a:ext uri="{FF2B5EF4-FFF2-40B4-BE49-F238E27FC236}">
                  <a16:creationId xmlns:a16="http://schemas.microsoft.com/office/drawing/2014/main" id="{30D8169A-056B-4AE1-BD2F-83FDBC21C040}"/>
                </a:ext>
              </a:extLst>
            </p:cNvPr>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 name="Oval 52">
              <a:extLst>
                <a:ext uri="{FF2B5EF4-FFF2-40B4-BE49-F238E27FC236}">
                  <a16:creationId xmlns:a16="http://schemas.microsoft.com/office/drawing/2014/main" id="{0CB6ED18-3EEF-4B81-BC2D-CE10A1067776}"/>
                </a:ext>
              </a:extLst>
            </p:cNvPr>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 name="Oval 53">
              <a:extLst>
                <a:ext uri="{FF2B5EF4-FFF2-40B4-BE49-F238E27FC236}">
                  <a16:creationId xmlns:a16="http://schemas.microsoft.com/office/drawing/2014/main" id="{2BDFD6FD-3233-4168-AF7E-B66FBF648962}"/>
                </a:ext>
              </a:extLst>
            </p:cNvPr>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 name="Line 54">
              <a:extLst>
                <a:ext uri="{FF2B5EF4-FFF2-40B4-BE49-F238E27FC236}">
                  <a16:creationId xmlns:a16="http://schemas.microsoft.com/office/drawing/2014/main" id="{2D46F49B-1CB3-4FF7-A0B5-6B0116C9F08A}"/>
                </a:ext>
              </a:extLst>
            </p:cNvPr>
            <p:cNvSpPr>
              <a:spLocks noChangeShapeType="1"/>
            </p:cNvSpPr>
            <p:nvPr/>
          </p:nvSpPr>
          <p:spPr bwMode="auto">
            <a:xfrm flipV="1">
              <a:off x="3582" y="1508"/>
              <a:ext cx="202" cy="9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20" name="Object 22">
            <a:extLst>
              <a:ext uri="{FF2B5EF4-FFF2-40B4-BE49-F238E27FC236}">
                <a16:creationId xmlns:a16="http://schemas.microsoft.com/office/drawing/2014/main" id="{1A386394-5E6C-4D16-ACCC-748B7EEAA88C}"/>
              </a:ext>
            </a:extLst>
          </p:cNvPr>
          <p:cNvGraphicFramePr>
            <a:graphicFrameLocks noChangeAspect="1"/>
          </p:cNvGraphicFramePr>
          <p:nvPr>
            <p:extLst>
              <p:ext uri="{D42A27DB-BD31-4B8C-83A1-F6EECF244321}">
                <p14:modId xmlns:p14="http://schemas.microsoft.com/office/powerpoint/2010/main" val="78003847"/>
              </p:ext>
            </p:extLst>
          </p:nvPr>
        </p:nvGraphicFramePr>
        <p:xfrm>
          <a:off x="9843522" y="961832"/>
          <a:ext cx="344487" cy="481013"/>
        </p:xfrm>
        <a:graphic>
          <a:graphicData uri="http://schemas.openxmlformats.org/presentationml/2006/ole">
            <mc:AlternateContent xmlns:mc="http://schemas.openxmlformats.org/markup-compatibility/2006">
              <mc:Choice xmlns:v="urn:schemas-microsoft-com:vml" Requires="v">
                <p:oleObj spid="_x0000_s206444" name="公式" r:id="rId24" imgW="126720" imgH="177480" progId="Equation.3">
                  <p:embed/>
                </p:oleObj>
              </mc:Choice>
              <mc:Fallback>
                <p:oleObj name="公式" r:id="rId24" imgW="126720" imgH="177480" progId="Equation.3">
                  <p:embed/>
                  <p:pic>
                    <p:nvPicPr>
                      <p:cNvPr id="265" name="Object 22">
                        <a:extLst>
                          <a:ext uri="{FF2B5EF4-FFF2-40B4-BE49-F238E27FC236}">
                            <a16:creationId xmlns:a16="http://schemas.microsoft.com/office/drawing/2014/main" id="{919FDD74-782B-43B3-8138-8711C564DECA}"/>
                          </a:ext>
                        </a:extLst>
                      </p:cNvPr>
                      <p:cNvPicPr>
                        <a:picLocks noChangeAspect="1" noChangeArrowheads="1"/>
                      </p:cNvPicPr>
                      <p:nvPr/>
                    </p:nvPicPr>
                    <p:blipFill>
                      <a:blip r:embed="rId25"/>
                      <a:srcRect/>
                      <a:stretch>
                        <a:fillRect/>
                      </a:stretch>
                    </p:blipFill>
                    <p:spPr bwMode="auto">
                      <a:xfrm>
                        <a:off x="9843522" y="961832"/>
                        <a:ext cx="3444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21" name="Oval 24">
            <a:extLst>
              <a:ext uri="{FF2B5EF4-FFF2-40B4-BE49-F238E27FC236}">
                <a16:creationId xmlns:a16="http://schemas.microsoft.com/office/drawing/2014/main" id="{3D8EA936-7416-4190-837D-67EF02C5C0C5}"/>
              </a:ext>
            </a:extLst>
          </p:cNvPr>
          <p:cNvSpPr>
            <a:spLocks noChangeAspect="1" noChangeArrowheads="1"/>
          </p:cNvSpPr>
          <p:nvPr/>
        </p:nvSpPr>
        <p:spPr bwMode="auto">
          <a:xfrm>
            <a:off x="10482199" y="2611652"/>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aphicFrame>
        <p:nvGraphicFramePr>
          <p:cNvPr id="122" name="Object 37">
            <a:extLst>
              <a:ext uri="{FF2B5EF4-FFF2-40B4-BE49-F238E27FC236}">
                <a16:creationId xmlns:a16="http://schemas.microsoft.com/office/drawing/2014/main" id="{54988286-4283-4F74-882E-887DB5248E9E}"/>
              </a:ext>
            </a:extLst>
          </p:cNvPr>
          <p:cNvGraphicFramePr>
            <a:graphicFrameLocks noChangeAspect="1"/>
          </p:cNvGraphicFramePr>
          <p:nvPr>
            <p:extLst>
              <p:ext uri="{D42A27DB-BD31-4B8C-83A1-F6EECF244321}">
                <p14:modId xmlns:p14="http://schemas.microsoft.com/office/powerpoint/2010/main" val="1536920157"/>
              </p:ext>
            </p:extLst>
          </p:nvPr>
        </p:nvGraphicFramePr>
        <p:xfrm>
          <a:off x="10381853" y="2977129"/>
          <a:ext cx="549275" cy="447675"/>
        </p:xfrm>
        <a:graphic>
          <a:graphicData uri="http://schemas.openxmlformats.org/presentationml/2006/ole">
            <mc:AlternateContent xmlns:mc="http://schemas.openxmlformats.org/markup-compatibility/2006">
              <mc:Choice xmlns:v="urn:schemas-microsoft-com:vml" Requires="v">
                <p:oleObj spid="_x0000_s206445" name="公式" r:id="rId26" imgW="203040" imgH="164880" progId="Equation.3">
                  <p:embed/>
                </p:oleObj>
              </mc:Choice>
              <mc:Fallback>
                <p:oleObj name="公式" r:id="rId26" imgW="203040" imgH="164880" progId="Equation.3">
                  <p:embed/>
                  <p:pic>
                    <p:nvPicPr>
                      <p:cNvPr id="267" name="Object 37">
                        <a:extLst>
                          <a:ext uri="{FF2B5EF4-FFF2-40B4-BE49-F238E27FC236}">
                            <a16:creationId xmlns:a16="http://schemas.microsoft.com/office/drawing/2014/main" id="{EF309A69-8FCD-45A2-9580-1E03338F8F26}"/>
                          </a:ext>
                        </a:extLst>
                      </p:cNvPr>
                      <p:cNvPicPr>
                        <a:picLocks noChangeAspect="1" noChangeArrowheads="1"/>
                      </p:cNvPicPr>
                      <p:nvPr/>
                    </p:nvPicPr>
                    <p:blipFill>
                      <a:blip r:embed="rId27"/>
                      <a:srcRect/>
                      <a:stretch>
                        <a:fillRect/>
                      </a:stretch>
                    </p:blipFill>
                    <p:spPr bwMode="auto">
                      <a:xfrm>
                        <a:off x="10381853" y="2977129"/>
                        <a:ext cx="549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23" name="Line 25">
            <a:extLst>
              <a:ext uri="{FF2B5EF4-FFF2-40B4-BE49-F238E27FC236}">
                <a16:creationId xmlns:a16="http://schemas.microsoft.com/office/drawing/2014/main" id="{9C1110D7-CEE0-4051-B7E5-1011ACF1E2AE}"/>
              </a:ext>
            </a:extLst>
          </p:cNvPr>
          <p:cNvSpPr>
            <a:spLocks noChangeShapeType="1"/>
          </p:cNvSpPr>
          <p:nvPr/>
        </p:nvSpPr>
        <p:spPr bwMode="auto">
          <a:xfrm flipV="1">
            <a:off x="7447608" y="2735200"/>
            <a:ext cx="3133783" cy="917393"/>
          </a:xfrm>
          <a:prstGeom prst="line">
            <a:avLst/>
          </a:prstGeom>
          <a:noFill/>
          <a:ln w="38100">
            <a:solidFill>
              <a:srgbClr val="9900FF"/>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4" name="Object 26">
            <a:extLst>
              <a:ext uri="{FF2B5EF4-FFF2-40B4-BE49-F238E27FC236}">
                <a16:creationId xmlns:a16="http://schemas.microsoft.com/office/drawing/2014/main" id="{E14694EB-5EDA-4CDD-B6EF-C51544A5F3A5}"/>
              </a:ext>
            </a:extLst>
          </p:cNvPr>
          <p:cNvGraphicFramePr>
            <a:graphicFrameLocks noChangeAspect="1"/>
          </p:cNvGraphicFramePr>
          <p:nvPr>
            <p:extLst>
              <p:ext uri="{D42A27DB-BD31-4B8C-83A1-F6EECF244321}">
                <p14:modId xmlns:p14="http://schemas.microsoft.com/office/powerpoint/2010/main" val="2964118907"/>
              </p:ext>
            </p:extLst>
          </p:nvPr>
        </p:nvGraphicFramePr>
        <p:xfrm>
          <a:off x="9241108" y="3249271"/>
          <a:ext cx="479425" cy="447675"/>
        </p:xfrm>
        <a:graphic>
          <a:graphicData uri="http://schemas.openxmlformats.org/presentationml/2006/ole">
            <mc:AlternateContent xmlns:mc="http://schemas.openxmlformats.org/markup-compatibility/2006">
              <mc:Choice xmlns:v="urn:schemas-microsoft-com:vml" Requires="v">
                <p:oleObj spid="_x0000_s206446" name="公式" r:id="rId28" imgW="177480" imgH="164880" progId="Equation.3">
                  <p:embed/>
                </p:oleObj>
              </mc:Choice>
              <mc:Fallback>
                <p:oleObj name="公式" r:id="rId28" imgW="177480" imgH="164880" progId="Equation.3">
                  <p:embed/>
                  <p:pic>
                    <p:nvPicPr>
                      <p:cNvPr id="269" name="Object 26">
                        <a:extLst>
                          <a:ext uri="{FF2B5EF4-FFF2-40B4-BE49-F238E27FC236}">
                            <a16:creationId xmlns:a16="http://schemas.microsoft.com/office/drawing/2014/main" id="{F53D7FFE-0BDC-4B01-A2E0-AB736DC614DF}"/>
                          </a:ext>
                        </a:extLst>
                      </p:cNvPr>
                      <p:cNvPicPr>
                        <a:picLocks noChangeAspect="1" noChangeArrowheads="1"/>
                      </p:cNvPicPr>
                      <p:nvPr/>
                    </p:nvPicPr>
                    <p:blipFill>
                      <a:blip r:embed="rId29"/>
                      <a:srcRect/>
                      <a:stretch>
                        <a:fillRect/>
                      </a:stretch>
                    </p:blipFill>
                    <p:spPr bwMode="auto">
                      <a:xfrm>
                        <a:off x="9241108" y="3249271"/>
                        <a:ext cx="4794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25" name="Line 36">
            <a:extLst>
              <a:ext uri="{FF2B5EF4-FFF2-40B4-BE49-F238E27FC236}">
                <a16:creationId xmlns:a16="http://schemas.microsoft.com/office/drawing/2014/main" id="{3C52C6A5-A3E3-4F44-82CB-09D785F1CDC2}"/>
              </a:ext>
            </a:extLst>
          </p:cNvPr>
          <p:cNvSpPr>
            <a:spLocks noChangeShapeType="1"/>
          </p:cNvSpPr>
          <p:nvPr/>
        </p:nvSpPr>
        <p:spPr bwMode="auto">
          <a:xfrm>
            <a:off x="10635243" y="2733156"/>
            <a:ext cx="591771" cy="1618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26" name="Picture 2" descr="C:\My Documents\图画\力学家照片\牛顿\Newton_3.jpg">
            <a:extLst>
              <a:ext uri="{FF2B5EF4-FFF2-40B4-BE49-F238E27FC236}">
                <a16:creationId xmlns:a16="http://schemas.microsoft.com/office/drawing/2014/main" id="{9FA3B33C-EAA5-4CCB-8D2A-FE433A531EA4}"/>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321679" y="1705003"/>
            <a:ext cx="571056" cy="76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7" name="Group 40">
            <a:extLst>
              <a:ext uri="{FF2B5EF4-FFF2-40B4-BE49-F238E27FC236}">
                <a16:creationId xmlns:a16="http://schemas.microsoft.com/office/drawing/2014/main" id="{9DF65427-16D4-4CC7-A709-46F60C92358C}"/>
              </a:ext>
            </a:extLst>
          </p:cNvPr>
          <p:cNvGrpSpPr>
            <a:grpSpLocks/>
          </p:cNvGrpSpPr>
          <p:nvPr/>
        </p:nvGrpSpPr>
        <p:grpSpPr bwMode="auto">
          <a:xfrm>
            <a:off x="10891507" y="1819617"/>
            <a:ext cx="571500" cy="593727"/>
            <a:chOff x="3360" y="1296"/>
            <a:chExt cx="480" cy="488"/>
          </a:xfrm>
        </p:grpSpPr>
        <p:sp>
          <p:nvSpPr>
            <p:cNvPr id="128" name="Oval 41">
              <a:extLst>
                <a:ext uri="{FF2B5EF4-FFF2-40B4-BE49-F238E27FC236}">
                  <a16:creationId xmlns:a16="http://schemas.microsoft.com/office/drawing/2014/main" id="{025B31FD-A4DC-40C0-B8E0-97E48401E620}"/>
                </a:ext>
              </a:extLst>
            </p:cNvPr>
            <p:cNvSpPr>
              <a:spLocks noChangeArrowheads="1"/>
            </p:cNvSpPr>
            <p:nvPr/>
          </p:nvSpPr>
          <p:spPr bwMode="auto">
            <a:xfrm>
              <a:off x="3360" y="1296"/>
              <a:ext cx="480" cy="481"/>
            </a:xfrm>
            <a:prstGeom prst="ellipse">
              <a:avLst/>
            </a:prstGeom>
            <a:solidFill>
              <a:srgbClr val="F9FDF1"/>
            </a:solidFill>
            <a:ln w="19050">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9" name="Object 42">
              <a:extLst>
                <a:ext uri="{FF2B5EF4-FFF2-40B4-BE49-F238E27FC236}">
                  <a16:creationId xmlns:a16="http://schemas.microsoft.com/office/drawing/2014/main" id="{8F49F967-2655-4F32-97DC-E72589BC0B7E}"/>
                </a:ext>
              </a:extLst>
            </p:cNvPr>
            <p:cNvGraphicFramePr>
              <a:graphicFrameLocks noChangeAspect="1"/>
            </p:cNvGraphicFramePr>
            <p:nvPr/>
          </p:nvGraphicFramePr>
          <p:xfrm>
            <a:off x="3540" y="1296"/>
            <a:ext cx="140" cy="120"/>
          </p:xfrm>
          <a:graphic>
            <a:graphicData uri="http://schemas.openxmlformats.org/presentationml/2006/ole">
              <mc:AlternateContent xmlns:mc="http://schemas.openxmlformats.org/markup-compatibility/2006">
                <mc:Choice xmlns:v="urn:schemas-microsoft-com:vml" Requires="v">
                  <p:oleObj spid="_x0000_s206447" name="Equation" r:id="rId31" imgW="266400" imgH="228600" progId="Equation.3">
                    <p:embed/>
                  </p:oleObj>
                </mc:Choice>
                <mc:Fallback>
                  <p:oleObj name="Equation" r:id="rId31" imgW="266400" imgH="228600" progId="Equation.3">
                    <p:embed/>
                    <p:pic>
                      <p:nvPicPr>
                        <p:cNvPr id="274" name="Object 42">
                          <a:extLst>
                            <a:ext uri="{FF2B5EF4-FFF2-40B4-BE49-F238E27FC236}">
                              <a16:creationId xmlns:a16="http://schemas.microsoft.com/office/drawing/2014/main" id="{786A35D0-813F-4EF4-BD23-15271DF4054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40" y="1296"/>
                          <a:ext cx="14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 name="Object 43">
              <a:extLst>
                <a:ext uri="{FF2B5EF4-FFF2-40B4-BE49-F238E27FC236}">
                  <a16:creationId xmlns:a16="http://schemas.microsoft.com/office/drawing/2014/main" id="{A1DF4094-05BD-49A4-995A-466BBACF708A}"/>
                </a:ext>
              </a:extLst>
            </p:cNvPr>
            <p:cNvGraphicFramePr>
              <a:graphicFrameLocks noChangeAspect="1"/>
            </p:cNvGraphicFramePr>
            <p:nvPr/>
          </p:nvGraphicFramePr>
          <p:xfrm>
            <a:off x="3760" y="1490"/>
            <a:ext cx="80" cy="127"/>
          </p:xfrm>
          <a:graphic>
            <a:graphicData uri="http://schemas.openxmlformats.org/presentationml/2006/ole">
              <mc:AlternateContent xmlns:mc="http://schemas.openxmlformats.org/markup-compatibility/2006">
                <mc:Choice xmlns:v="urn:schemas-microsoft-com:vml" Requires="v">
                  <p:oleObj spid="_x0000_s206448" name="Equation" r:id="rId32" imgW="152280" imgH="241200" progId="Equation.3">
                    <p:embed/>
                  </p:oleObj>
                </mc:Choice>
                <mc:Fallback>
                  <p:oleObj name="Equation" r:id="rId32" imgW="152280" imgH="241200" progId="Equation.3">
                    <p:embed/>
                    <p:pic>
                      <p:nvPicPr>
                        <p:cNvPr id="275" name="Object 43">
                          <a:extLst>
                            <a:ext uri="{FF2B5EF4-FFF2-40B4-BE49-F238E27FC236}">
                              <a16:creationId xmlns:a16="http://schemas.microsoft.com/office/drawing/2014/main" id="{8EF55057-B83A-4D32-A8EF-C2259AA1FB2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60" y="1490"/>
                          <a:ext cx="80"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 name="Object 44">
              <a:extLst>
                <a:ext uri="{FF2B5EF4-FFF2-40B4-BE49-F238E27FC236}">
                  <a16:creationId xmlns:a16="http://schemas.microsoft.com/office/drawing/2014/main" id="{C2A4D519-FED1-4D7E-BD6A-E94DCC8AC8C4}"/>
                </a:ext>
              </a:extLst>
            </p:cNvPr>
            <p:cNvGraphicFramePr>
              <a:graphicFrameLocks noChangeAspect="1"/>
            </p:cNvGraphicFramePr>
            <p:nvPr/>
          </p:nvGraphicFramePr>
          <p:xfrm>
            <a:off x="3560" y="1657"/>
            <a:ext cx="87" cy="127"/>
          </p:xfrm>
          <a:graphic>
            <a:graphicData uri="http://schemas.openxmlformats.org/presentationml/2006/ole">
              <mc:AlternateContent xmlns:mc="http://schemas.openxmlformats.org/markup-compatibility/2006">
                <mc:Choice xmlns:v="urn:schemas-microsoft-com:vml" Requires="v">
                  <p:oleObj spid="_x0000_s206449" name="Equation" r:id="rId33" imgW="164880" imgH="241200" progId="Equation.3">
                    <p:embed/>
                  </p:oleObj>
                </mc:Choice>
                <mc:Fallback>
                  <p:oleObj name="Equation" r:id="rId33" imgW="164880" imgH="241200" progId="Equation.3">
                    <p:embed/>
                    <p:pic>
                      <p:nvPicPr>
                        <p:cNvPr id="276" name="Object 44">
                          <a:extLst>
                            <a:ext uri="{FF2B5EF4-FFF2-40B4-BE49-F238E27FC236}">
                              <a16:creationId xmlns:a16="http://schemas.microsoft.com/office/drawing/2014/main" id="{D7357BDD-876F-4C14-9F37-487EAC4CC52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60" y="1657"/>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 name="Object 45">
              <a:extLst>
                <a:ext uri="{FF2B5EF4-FFF2-40B4-BE49-F238E27FC236}">
                  <a16:creationId xmlns:a16="http://schemas.microsoft.com/office/drawing/2014/main" id="{27C80E2E-FABE-48AD-8C1C-5D53335DE6F1}"/>
                </a:ext>
              </a:extLst>
            </p:cNvPr>
            <p:cNvGraphicFramePr>
              <a:graphicFrameLocks noChangeAspect="1"/>
            </p:cNvGraphicFramePr>
            <p:nvPr/>
          </p:nvGraphicFramePr>
          <p:xfrm>
            <a:off x="3360" y="1490"/>
            <a:ext cx="87" cy="127"/>
          </p:xfrm>
          <a:graphic>
            <a:graphicData uri="http://schemas.openxmlformats.org/presentationml/2006/ole">
              <mc:AlternateContent xmlns:mc="http://schemas.openxmlformats.org/markup-compatibility/2006">
                <mc:Choice xmlns:v="urn:schemas-microsoft-com:vml" Requires="v">
                  <p:oleObj spid="_x0000_s206450" name="Equation" r:id="rId34" imgW="164880" imgH="241200" progId="Equation.3">
                    <p:embed/>
                  </p:oleObj>
                </mc:Choice>
                <mc:Fallback>
                  <p:oleObj name="Equation" r:id="rId34" imgW="164880" imgH="241200" progId="Equation.3">
                    <p:embed/>
                    <p:pic>
                      <p:nvPicPr>
                        <p:cNvPr id="277" name="Object 45">
                          <a:extLst>
                            <a:ext uri="{FF2B5EF4-FFF2-40B4-BE49-F238E27FC236}">
                              <a16:creationId xmlns:a16="http://schemas.microsoft.com/office/drawing/2014/main" id="{482D149B-39AC-4240-A213-0BA12B64139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0" y="1490"/>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 name="Oval 46">
              <a:extLst>
                <a:ext uri="{FF2B5EF4-FFF2-40B4-BE49-F238E27FC236}">
                  <a16:creationId xmlns:a16="http://schemas.microsoft.com/office/drawing/2014/main" id="{82DAC42D-0770-4745-ADD6-712413DCA08E}"/>
                </a:ext>
              </a:extLst>
            </p:cNvPr>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 name="Oval 47">
              <a:extLst>
                <a:ext uri="{FF2B5EF4-FFF2-40B4-BE49-F238E27FC236}">
                  <a16:creationId xmlns:a16="http://schemas.microsoft.com/office/drawing/2014/main" id="{0F101EC5-DC33-431E-A106-FCD1D63D2BB9}"/>
                </a:ext>
              </a:extLst>
            </p:cNvPr>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 name="Oval 48">
              <a:extLst>
                <a:ext uri="{FF2B5EF4-FFF2-40B4-BE49-F238E27FC236}">
                  <a16:creationId xmlns:a16="http://schemas.microsoft.com/office/drawing/2014/main" id="{4099D353-B875-4988-94AB-E2A6EA255BAD}"/>
                </a:ext>
              </a:extLst>
            </p:cNvPr>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6" name="Oval 49">
              <a:extLst>
                <a:ext uri="{FF2B5EF4-FFF2-40B4-BE49-F238E27FC236}">
                  <a16:creationId xmlns:a16="http://schemas.microsoft.com/office/drawing/2014/main" id="{072F25B2-24AF-4458-AB67-D2967346ADBE}"/>
                </a:ext>
              </a:extLst>
            </p:cNvPr>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 name="Oval 50">
              <a:extLst>
                <a:ext uri="{FF2B5EF4-FFF2-40B4-BE49-F238E27FC236}">
                  <a16:creationId xmlns:a16="http://schemas.microsoft.com/office/drawing/2014/main" id="{6A7E6E16-4E02-44B6-8244-47BF2D91BF55}"/>
                </a:ext>
              </a:extLst>
            </p:cNvPr>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8" name="Oval 51">
              <a:extLst>
                <a:ext uri="{FF2B5EF4-FFF2-40B4-BE49-F238E27FC236}">
                  <a16:creationId xmlns:a16="http://schemas.microsoft.com/office/drawing/2014/main" id="{32D4E0A3-EE31-4040-B562-BB32E4DB9FDC}"/>
                </a:ext>
              </a:extLst>
            </p:cNvPr>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 name="Oval 52">
              <a:extLst>
                <a:ext uri="{FF2B5EF4-FFF2-40B4-BE49-F238E27FC236}">
                  <a16:creationId xmlns:a16="http://schemas.microsoft.com/office/drawing/2014/main" id="{942E4021-A76E-4D47-8967-AF60C58998C5}"/>
                </a:ext>
              </a:extLst>
            </p:cNvPr>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 name="Oval 53">
              <a:extLst>
                <a:ext uri="{FF2B5EF4-FFF2-40B4-BE49-F238E27FC236}">
                  <a16:creationId xmlns:a16="http://schemas.microsoft.com/office/drawing/2014/main" id="{F5AE61C3-B1A5-4E07-BBE5-C174ADC82D21}"/>
                </a:ext>
              </a:extLst>
            </p:cNvPr>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 name="Line 54">
              <a:extLst>
                <a:ext uri="{FF2B5EF4-FFF2-40B4-BE49-F238E27FC236}">
                  <a16:creationId xmlns:a16="http://schemas.microsoft.com/office/drawing/2014/main" id="{006EE8A8-C576-4A1B-9CFF-6D2FE92A75A9}"/>
                </a:ext>
              </a:extLst>
            </p:cNvPr>
            <p:cNvSpPr>
              <a:spLocks noChangeShapeType="1"/>
            </p:cNvSpPr>
            <p:nvPr/>
          </p:nvSpPr>
          <p:spPr bwMode="auto">
            <a:xfrm flipH="1">
              <a:off x="3509" y="1533"/>
              <a:ext cx="96" cy="157"/>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42" name="Object 22">
            <a:extLst>
              <a:ext uri="{FF2B5EF4-FFF2-40B4-BE49-F238E27FC236}">
                <a16:creationId xmlns:a16="http://schemas.microsoft.com/office/drawing/2014/main" id="{6ADAAA8B-7C68-413E-8793-9B4A8753EC2C}"/>
              </a:ext>
            </a:extLst>
          </p:cNvPr>
          <p:cNvGraphicFramePr>
            <a:graphicFrameLocks noChangeAspect="1"/>
          </p:cNvGraphicFramePr>
          <p:nvPr>
            <p:extLst>
              <p:ext uri="{D42A27DB-BD31-4B8C-83A1-F6EECF244321}">
                <p14:modId xmlns:p14="http://schemas.microsoft.com/office/powerpoint/2010/main" val="425335646"/>
              </p:ext>
            </p:extLst>
          </p:nvPr>
        </p:nvGraphicFramePr>
        <p:xfrm>
          <a:off x="11362199" y="1401690"/>
          <a:ext cx="414338" cy="481013"/>
        </p:xfrm>
        <a:graphic>
          <a:graphicData uri="http://schemas.openxmlformats.org/presentationml/2006/ole">
            <mc:AlternateContent xmlns:mc="http://schemas.openxmlformats.org/markup-compatibility/2006">
              <mc:Choice xmlns:v="urn:schemas-microsoft-com:vml" Requires="v">
                <p:oleObj spid="_x0000_s206451" name="公式" r:id="rId35" imgW="152280" imgH="177480" progId="Equation.3">
                  <p:embed/>
                </p:oleObj>
              </mc:Choice>
              <mc:Fallback>
                <p:oleObj name="公式" r:id="rId35" imgW="152280" imgH="177480" progId="Equation.3">
                  <p:embed/>
                  <p:pic>
                    <p:nvPicPr>
                      <p:cNvPr id="287" name="Object 22">
                        <a:extLst>
                          <a:ext uri="{FF2B5EF4-FFF2-40B4-BE49-F238E27FC236}">
                            <a16:creationId xmlns:a16="http://schemas.microsoft.com/office/drawing/2014/main" id="{3DF8FEDA-22CF-42E2-A8BE-50870C58EA66}"/>
                          </a:ext>
                        </a:extLst>
                      </p:cNvPr>
                      <p:cNvPicPr>
                        <a:picLocks noChangeAspect="1" noChangeArrowheads="1"/>
                      </p:cNvPicPr>
                      <p:nvPr/>
                    </p:nvPicPr>
                    <p:blipFill>
                      <a:blip r:embed="rId36"/>
                      <a:srcRect/>
                      <a:stretch>
                        <a:fillRect/>
                      </a:stretch>
                    </p:blipFill>
                    <p:spPr bwMode="auto">
                      <a:xfrm>
                        <a:off x="11362199" y="1401690"/>
                        <a:ext cx="414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43" name="矩形 142">
            <a:extLst>
              <a:ext uri="{FF2B5EF4-FFF2-40B4-BE49-F238E27FC236}">
                <a16:creationId xmlns:a16="http://schemas.microsoft.com/office/drawing/2014/main" id="{478DD297-E746-4B8F-ABDC-EFA2BC3C25BD}"/>
              </a:ext>
            </a:extLst>
          </p:cNvPr>
          <p:cNvSpPr/>
          <p:nvPr/>
        </p:nvSpPr>
        <p:spPr>
          <a:xfrm>
            <a:off x="415463" y="522498"/>
            <a:ext cx="5985322" cy="954107"/>
          </a:xfrm>
          <a:prstGeom prst="rect">
            <a:avLst/>
          </a:prstGeom>
        </p:spPr>
        <p:txBody>
          <a:bodyPr wrap="square">
            <a:spAutoFit/>
          </a:bodyPr>
          <a:lstStyle/>
          <a:p>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在经典力学中，粒子</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有</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运动方程</a:t>
            </a:r>
            <a:r>
              <a:rPr lang="zh-CN" altLang="en-US"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和</a:t>
            </a:r>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轨道方程</a:t>
            </a:r>
            <a:r>
              <a:rPr lang="zh-CN" altLang="zh-CN" sz="2800" b="1" kern="100" dirty="0">
                <a:solidFill>
                  <a:srgbClr val="3333FF"/>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dirty="0">
              <a:solidFill>
                <a:srgbClr val="3333FF"/>
              </a:solidFill>
            </a:endParaRPr>
          </a:p>
        </p:txBody>
      </p:sp>
      <p:graphicFrame>
        <p:nvGraphicFramePr>
          <p:cNvPr id="144" name="Object 53">
            <a:extLst>
              <a:ext uri="{FF2B5EF4-FFF2-40B4-BE49-F238E27FC236}">
                <a16:creationId xmlns:a16="http://schemas.microsoft.com/office/drawing/2014/main" id="{11171350-3ADB-46BD-A586-0A3345335C43}"/>
              </a:ext>
            </a:extLst>
          </p:cNvPr>
          <p:cNvGraphicFramePr>
            <a:graphicFrameLocks noChangeAspect="1"/>
          </p:cNvGraphicFramePr>
          <p:nvPr>
            <p:extLst>
              <p:ext uri="{D42A27DB-BD31-4B8C-83A1-F6EECF244321}">
                <p14:modId xmlns:p14="http://schemas.microsoft.com/office/powerpoint/2010/main" val="1729001427"/>
              </p:ext>
            </p:extLst>
          </p:nvPr>
        </p:nvGraphicFramePr>
        <p:xfrm>
          <a:off x="2628673" y="1202338"/>
          <a:ext cx="1484312" cy="593725"/>
        </p:xfrm>
        <a:graphic>
          <a:graphicData uri="http://schemas.openxmlformats.org/presentationml/2006/ole">
            <mc:AlternateContent xmlns:mc="http://schemas.openxmlformats.org/markup-compatibility/2006">
              <mc:Choice xmlns:v="urn:schemas-microsoft-com:vml" Requires="v">
                <p:oleObj spid="_x0000_s206452" name="公式" r:id="rId37" imgW="380879" imgH="76169" progId="Equation.3">
                  <p:embed/>
                </p:oleObj>
              </mc:Choice>
              <mc:Fallback>
                <p:oleObj name="公式" r:id="rId37" imgW="380879" imgH="76169" progId="Equation.3">
                  <p:embed/>
                  <p:pic>
                    <p:nvPicPr>
                      <p:cNvPr id="290" name="Object 53">
                        <a:extLst>
                          <a:ext uri="{FF2B5EF4-FFF2-40B4-BE49-F238E27FC236}">
                            <a16:creationId xmlns:a16="http://schemas.microsoft.com/office/drawing/2014/main" id="{43F22B03-C17E-4E04-832B-18097124CCCB}"/>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628673" y="1202338"/>
                        <a:ext cx="14843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45" name="矩形 144">
            <a:extLst>
              <a:ext uri="{FF2B5EF4-FFF2-40B4-BE49-F238E27FC236}">
                <a16:creationId xmlns:a16="http://schemas.microsoft.com/office/drawing/2014/main" id="{CB861D17-0B56-409A-A527-696054E32213}"/>
              </a:ext>
            </a:extLst>
          </p:cNvPr>
          <p:cNvSpPr/>
          <p:nvPr/>
        </p:nvSpPr>
        <p:spPr>
          <a:xfrm>
            <a:off x="553036" y="1982528"/>
            <a:ext cx="6096000" cy="954107"/>
          </a:xfrm>
          <a:prstGeom prst="rect">
            <a:avLst/>
          </a:prstGeom>
        </p:spPr>
        <p:txBody>
          <a:bodyPr>
            <a:spAutoFit/>
          </a:bodyPr>
          <a:lstStyle/>
          <a:p>
            <a:r>
              <a:rPr lang="zh-CN"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在量子力学中，没有办法得到粒子的运动方程，因此粒子没有轨道方程</a:t>
            </a:r>
            <a:r>
              <a:rPr lang="zh-CN" altLang="en-US"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009900"/>
              </a:solidFill>
            </a:endParaRPr>
          </a:p>
        </p:txBody>
      </p:sp>
      <p:sp>
        <p:nvSpPr>
          <p:cNvPr id="146" name="矩形 145">
            <a:extLst>
              <a:ext uri="{FF2B5EF4-FFF2-40B4-BE49-F238E27FC236}">
                <a16:creationId xmlns:a16="http://schemas.microsoft.com/office/drawing/2014/main" id="{20A40207-5D60-43B1-A06C-D9DB0BF67964}"/>
              </a:ext>
            </a:extLst>
          </p:cNvPr>
          <p:cNvSpPr/>
          <p:nvPr/>
        </p:nvSpPr>
        <p:spPr>
          <a:xfrm>
            <a:off x="891713" y="3103776"/>
            <a:ext cx="4582087" cy="954107"/>
          </a:xfrm>
          <a:prstGeom prst="rect">
            <a:avLst/>
          </a:prstGeom>
        </p:spPr>
        <p:txBody>
          <a:bodyPr wrap="square">
            <a:spAutoFit/>
          </a:bodyPr>
          <a:lstStyle/>
          <a:p>
            <a:r>
              <a:rPr lang="zh-CN" altLang="zh-CN"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只能得到粒子在空间各处出现的概率密度。</a:t>
            </a:r>
            <a:endParaRPr lang="zh-CN" altLang="en-US" sz="2800" b="1" dirty="0">
              <a:solidFill>
                <a:srgbClr val="C00000"/>
              </a:solidFill>
            </a:endParaRPr>
          </a:p>
        </p:txBody>
      </p:sp>
      <p:sp>
        <p:nvSpPr>
          <p:cNvPr id="154" name="矩形 19">
            <a:extLst>
              <a:ext uri="{FF2B5EF4-FFF2-40B4-BE49-F238E27FC236}">
                <a16:creationId xmlns:a16="http://schemas.microsoft.com/office/drawing/2014/main" id="{E4B9A7F6-3B15-407D-98EA-14CD66FD1925}"/>
              </a:ext>
            </a:extLst>
          </p:cNvPr>
          <p:cNvSpPr>
            <a:spLocks noChangeArrowheads="1"/>
          </p:cNvSpPr>
          <p:nvPr/>
        </p:nvSpPr>
        <p:spPr bwMode="auto">
          <a:xfrm>
            <a:off x="736120" y="4082868"/>
            <a:ext cx="86725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Calibri" panose="020F0502020204030204" pitchFamily="34" charset="0"/>
                <a:ea typeface="黑体" panose="02010609060101010101" pitchFamily="49" charset="-122"/>
              </a:rPr>
              <a:t> </a:t>
            </a:r>
            <a:r>
              <a:rPr lang="zh-CN" altLang="en-US" sz="2800" b="1" dirty="0">
                <a:solidFill>
                  <a:srgbClr val="0000FF"/>
                </a:solidFill>
                <a:latin typeface="Calibri" panose="020F0502020204030204" pitchFamily="34" charset="0"/>
                <a:ea typeface="黑体" panose="02010609060101010101" pitchFamily="49" charset="-122"/>
              </a:rPr>
              <a:t>玻恩</a:t>
            </a:r>
            <a:r>
              <a:rPr lang="zh-CN" altLang="en-US" sz="2800" b="1" dirty="0">
                <a:solidFill>
                  <a:srgbClr val="FF0000"/>
                </a:solidFill>
                <a:latin typeface="Calibri" panose="020F0502020204030204" pitchFamily="34" charset="0"/>
                <a:ea typeface="黑体" panose="02010609060101010101" pitchFamily="49" charset="-122"/>
              </a:rPr>
              <a:t>（</a:t>
            </a:r>
            <a:r>
              <a:rPr lang="en-US" altLang="zh-CN" sz="2800" b="1" dirty="0" err="1">
                <a:solidFill>
                  <a:srgbClr val="FF0000"/>
                </a:solidFill>
                <a:latin typeface="Calibri" panose="020F0502020204030204" pitchFamily="34" charset="0"/>
                <a:ea typeface="黑体" panose="02010609060101010101" pitchFamily="49" charset="-122"/>
              </a:rPr>
              <a:t>M.Born</a:t>
            </a:r>
            <a:r>
              <a:rPr lang="zh-CN" altLang="en-US" sz="2800" b="1" dirty="0">
                <a:solidFill>
                  <a:srgbClr val="FF0000"/>
                </a:solidFill>
                <a:latin typeface="Calibri" panose="020F0502020204030204" pitchFamily="34" charset="0"/>
                <a:ea typeface="黑体" panose="02010609060101010101" pitchFamily="49" charset="-122"/>
              </a:rPr>
              <a:t>）</a:t>
            </a:r>
            <a:r>
              <a:rPr lang="zh-CN" altLang="en-US" sz="2800" b="1" dirty="0">
                <a:solidFill>
                  <a:srgbClr val="FF3300"/>
                </a:solidFill>
                <a:latin typeface="Calibri" panose="020F0502020204030204" pitchFamily="34" charset="0"/>
                <a:ea typeface="黑体" panose="02010609060101010101" pitchFamily="49" charset="-122"/>
              </a:rPr>
              <a:t>：</a:t>
            </a:r>
            <a:r>
              <a:rPr lang="zh-CN" altLang="en-US" sz="2800" b="1" dirty="0">
                <a:solidFill>
                  <a:srgbClr val="0000FF"/>
                </a:solidFill>
                <a:latin typeface="Calibri" panose="020F0502020204030204" pitchFamily="34" charset="0"/>
                <a:ea typeface="华文新魏" panose="02010800040101010101" pitchFamily="2" charset="-122"/>
              </a:rPr>
              <a:t>德布罗意波</a:t>
            </a:r>
            <a:r>
              <a:rPr lang="zh-CN" altLang="zh-CN" sz="2800" b="1" dirty="0">
                <a:solidFill>
                  <a:srgbClr val="0000FF"/>
                </a:solidFill>
                <a:latin typeface="Calibri" panose="020F0502020204030204" pitchFamily="34" charset="0"/>
                <a:ea typeface="华文新魏" panose="02010800040101010101" pitchFamily="2" charset="-122"/>
              </a:rPr>
              <a:t>并不像经典波那样是代表实在物理量的波动，</a:t>
            </a:r>
            <a:r>
              <a:rPr lang="zh-CN" altLang="zh-CN" sz="2800" b="1" dirty="0">
                <a:solidFill>
                  <a:srgbClr val="FF3300"/>
                </a:solidFill>
                <a:latin typeface="Calibri" panose="020F0502020204030204" pitchFamily="34" charset="0"/>
                <a:ea typeface="华文新魏" panose="02010800040101010101" pitchFamily="2" charset="-122"/>
              </a:rPr>
              <a:t>而是描述粒子在空间的概率分布的“概率波”。</a:t>
            </a:r>
            <a:endParaRPr lang="zh-CN" altLang="en-US" sz="2800" b="1" dirty="0">
              <a:solidFill>
                <a:srgbClr val="FF3300"/>
              </a:solidFill>
              <a:latin typeface="Calibri" panose="020F0502020204030204" pitchFamily="34" charset="0"/>
              <a:ea typeface="华文新魏" panose="02010800040101010101" pitchFamily="2" charset="-122"/>
            </a:endParaRPr>
          </a:p>
        </p:txBody>
      </p:sp>
      <p:grpSp>
        <p:nvGrpSpPr>
          <p:cNvPr id="155" name="Group 8">
            <a:extLst>
              <a:ext uri="{FF2B5EF4-FFF2-40B4-BE49-F238E27FC236}">
                <a16:creationId xmlns:a16="http://schemas.microsoft.com/office/drawing/2014/main" id="{9003998C-BC30-437D-A2EF-8A9F325D0741}"/>
              </a:ext>
            </a:extLst>
          </p:cNvPr>
          <p:cNvGrpSpPr>
            <a:grpSpLocks/>
          </p:cNvGrpSpPr>
          <p:nvPr/>
        </p:nvGrpSpPr>
        <p:grpSpPr bwMode="auto">
          <a:xfrm>
            <a:off x="736120" y="5613471"/>
            <a:ext cx="6585149" cy="1089025"/>
            <a:chOff x="0" y="-73"/>
            <a:chExt cx="5579" cy="686"/>
          </a:xfrm>
        </p:grpSpPr>
        <p:sp>
          <p:nvSpPr>
            <p:cNvPr id="156" name="Text Box 9">
              <a:extLst>
                <a:ext uri="{FF2B5EF4-FFF2-40B4-BE49-F238E27FC236}">
                  <a16:creationId xmlns:a16="http://schemas.microsoft.com/office/drawing/2014/main" id="{F1975534-1DB9-4A67-A37C-834230B4823C}"/>
                </a:ext>
              </a:extLst>
            </p:cNvPr>
            <p:cNvSpPr txBox="1">
              <a:spLocks noChangeArrowheads="1"/>
            </p:cNvSpPr>
            <p:nvPr/>
          </p:nvSpPr>
          <p:spPr bwMode="auto">
            <a:xfrm>
              <a:off x="0" y="12"/>
              <a:ext cx="5579" cy="6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C00000"/>
                  </a:solidFill>
                  <a:latin typeface="Calibri" panose="020F0502020204030204" pitchFamily="34" charset="0"/>
                </a:rPr>
                <a:t>波函数模的平方           </a:t>
              </a:r>
              <a:r>
                <a:rPr lang="en-US" altLang="zh-CN" sz="2800" b="1" dirty="0">
                  <a:solidFill>
                    <a:srgbClr val="C00000"/>
                  </a:solidFill>
                  <a:latin typeface="Calibri" panose="020F0502020204030204" pitchFamily="34" charset="0"/>
                </a:rPr>
                <a:t>              </a:t>
              </a:r>
              <a:r>
                <a:rPr lang="zh-CN" altLang="zh-CN" sz="2800" b="1" dirty="0">
                  <a:solidFill>
                    <a:schemeClr val="accent2"/>
                  </a:solidFill>
                  <a:latin typeface="Calibri" panose="020F0502020204030204" pitchFamily="34" charset="0"/>
                </a:rPr>
                <a:t>代表</a:t>
              </a:r>
              <a:r>
                <a:rPr lang="en-US" altLang="zh-CN" sz="2800" b="1" dirty="0">
                  <a:solidFill>
                    <a:schemeClr val="accent2"/>
                  </a:solidFill>
                  <a:latin typeface="Calibri" panose="020F0502020204030204" pitchFamily="34" charset="0"/>
                </a:rPr>
                <a:t>   </a:t>
              </a:r>
              <a:r>
                <a:rPr lang="zh-CN" altLang="zh-CN" sz="2800" b="1" dirty="0">
                  <a:solidFill>
                    <a:schemeClr val="accent2"/>
                  </a:solidFill>
                  <a:latin typeface="Calibri" panose="020F0502020204030204" pitchFamily="34" charset="0"/>
                </a:rPr>
                <a:t>时刻、在    处粒子出现的</a:t>
              </a:r>
              <a:r>
                <a:rPr lang="zh-CN" altLang="en-US" sz="2800" b="1" kern="0" dirty="0">
                  <a:solidFill>
                    <a:srgbClr val="FF0000"/>
                  </a:solidFill>
                  <a:latin typeface="Times New Roman" pitchFamily="18" charset="0"/>
                  <a:ea typeface="楷体_GB2312" pitchFamily="49" charset="-122"/>
                </a:rPr>
                <a:t>概</a:t>
              </a:r>
              <a:r>
                <a:rPr lang="zh-CN" altLang="zh-CN" sz="2800" b="1" kern="0" dirty="0">
                  <a:solidFill>
                    <a:srgbClr val="FF0000"/>
                  </a:solidFill>
                  <a:latin typeface="Times New Roman" pitchFamily="18" charset="0"/>
                  <a:ea typeface="楷体_GB2312" pitchFamily="49" charset="-122"/>
                </a:rPr>
                <a:t>率</a:t>
              </a:r>
              <a:r>
                <a:rPr lang="zh-CN" altLang="zh-CN" sz="2800" b="1" dirty="0">
                  <a:solidFill>
                    <a:srgbClr val="002060"/>
                  </a:solidFill>
                  <a:latin typeface="Calibri" panose="020F0502020204030204" pitchFamily="34" charset="0"/>
                </a:rPr>
                <a:t>密度</a:t>
              </a:r>
              <a:r>
                <a:rPr lang="zh-CN" altLang="zh-CN" sz="2800" b="1" dirty="0">
                  <a:solidFill>
                    <a:schemeClr val="accent2"/>
                  </a:solidFill>
                  <a:latin typeface="Calibri" panose="020F0502020204030204" pitchFamily="34" charset="0"/>
                </a:rPr>
                <a:t>。</a:t>
              </a:r>
            </a:p>
          </p:txBody>
        </p:sp>
        <p:graphicFrame>
          <p:nvGraphicFramePr>
            <p:cNvPr id="157" name="Object 10">
              <a:extLst>
                <a:ext uri="{FF2B5EF4-FFF2-40B4-BE49-F238E27FC236}">
                  <a16:creationId xmlns:a16="http://schemas.microsoft.com/office/drawing/2014/main" id="{E909A801-24F7-48C8-BB44-679E61ABD522}"/>
                </a:ext>
              </a:extLst>
            </p:cNvPr>
            <p:cNvGraphicFramePr>
              <a:graphicFrameLocks noChangeAspect="1"/>
            </p:cNvGraphicFramePr>
            <p:nvPr>
              <p:extLst>
                <p:ext uri="{D42A27DB-BD31-4B8C-83A1-F6EECF244321}">
                  <p14:modId xmlns:p14="http://schemas.microsoft.com/office/powerpoint/2010/main" val="90118754"/>
                </p:ext>
              </p:extLst>
            </p:nvPr>
          </p:nvGraphicFramePr>
          <p:xfrm>
            <a:off x="2242" y="-73"/>
            <a:ext cx="1635" cy="421"/>
          </p:xfrm>
          <a:graphic>
            <a:graphicData uri="http://schemas.openxmlformats.org/presentationml/2006/ole">
              <mc:AlternateContent xmlns:mc="http://schemas.openxmlformats.org/markup-compatibility/2006">
                <mc:Choice xmlns:v="urn:schemas-microsoft-com:vml" Requires="v">
                  <p:oleObj spid="_x0000_s206453" name="Equation" r:id="rId39" imgW="609480" imgH="228600" progId="Equation.DSMT4">
                    <p:embed/>
                  </p:oleObj>
                </mc:Choice>
                <mc:Fallback>
                  <p:oleObj name="Equation" r:id="rId39" imgW="609480" imgH="228600" progId="Equation.DSMT4">
                    <p:embed/>
                    <p:pic>
                      <p:nvPicPr>
                        <p:cNvPr id="150" name="Object 10">
                          <a:extLst>
                            <a:ext uri="{FF2B5EF4-FFF2-40B4-BE49-F238E27FC236}">
                              <a16:creationId xmlns:a16="http://schemas.microsoft.com/office/drawing/2014/main" id="{EFBDC42B-4438-4AE4-8F2B-ABDD0B1197E0}"/>
                            </a:ext>
                          </a:extLst>
                        </p:cNvPr>
                        <p:cNvPicPr>
                          <a:picLocks noChangeAspect="1" noChangeArrowheads="1"/>
                        </p:cNvPicPr>
                        <p:nvPr/>
                      </p:nvPicPr>
                      <p:blipFill>
                        <a:blip r:embed="rId40"/>
                        <a:srcRect/>
                        <a:stretch>
                          <a:fillRect/>
                        </a:stretch>
                      </p:blipFill>
                      <p:spPr bwMode="auto">
                        <a:xfrm>
                          <a:off x="2242" y="-73"/>
                          <a:ext cx="1635" cy="421"/>
                        </a:xfrm>
                        <a:prstGeom prst="rect">
                          <a:avLst/>
                        </a:prstGeom>
                        <a:noFill/>
                        <a:ln>
                          <a:noFill/>
                        </a:ln>
                        <a:effectLst/>
                        <a:extLst/>
                      </p:spPr>
                    </p:pic>
                  </p:oleObj>
                </mc:Fallback>
              </mc:AlternateContent>
            </a:graphicData>
          </a:graphic>
        </p:graphicFrame>
        <p:graphicFrame>
          <p:nvGraphicFramePr>
            <p:cNvPr id="158" name="Object 11">
              <a:extLst>
                <a:ext uri="{FF2B5EF4-FFF2-40B4-BE49-F238E27FC236}">
                  <a16:creationId xmlns:a16="http://schemas.microsoft.com/office/drawing/2014/main" id="{7264A646-0AC7-431B-BD1C-4289A19C223C}"/>
                </a:ext>
              </a:extLst>
            </p:cNvPr>
            <p:cNvGraphicFramePr>
              <a:graphicFrameLocks noChangeAspect="1"/>
            </p:cNvGraphicFramePr>
            <p:nvPr>
              <p:extLst>
                <p:ext uri="{D42A27DB-BD31-4B8C-83A1-F6EECF244321}">
                  <p14:modId xmlns:p14="http://schemas.microsoft.com/office/powerpoint/2010/main" val="31778407"/>
                </p:ext>
              </p:extLst>
            </p:nvPr>
          </p:nvGraphicFramePr>
          <p:xfrm>
            <a:off x="421" y="288"/>
            <a:ext cx="226" cy="300"/>
          </p:xfrm>
          <a:graphic>
            <a:graphicData uri="http://schemas.openxmlformats.org/presentationml/2006/ole">
              <mc:AlternateContent xmlns:mc="http://schemas.openxmlformats.org/markup-compatibility/2006">
                <mc:Choice xmlns:v="urn:schemas-microsoft-com:vml" Requires="v">
                  <p:oleObj spid="_x0000_s206454" name="公式" r:id="rId41" imgW="126720" imgH="164880" progId="Equation.3">
                    <p:embed/>
                  </p:oleObj>
                </mc:Choice>
                <mc:Fallback>
                  <p:oleObj name="公式" r:id="rId41" imgW="126720" imgH="164880" progId="Equation.3">
                    <p:embed/>
                    <p:pic>
                      <p:nvPicPr>
                        <p:cNvPr id="151" name="Object 11">
                          <a:extLst>
                            <a:ext uri="{FF2B5EF4-FFF2-40B4-BE49-F238E27FC236}">
                              <a16:creationId xmlns:a16="http://schemas.microsoft.com/office/drawing/2014/main" id="{13E3C015-9E30-4D0E-8552-80E22A0978D3}"/>
                            </a:ext>
                          </a:extLst>
                        </p:cNvPr>
                        <p:cNvPicPr>
                          <a:picLocks noChangeAspect="1" noChangeArrowheads="1"/>
                        </p:cNvPicPr>
                        <p:nvPr/>
                      </p:nvPicPr>
                      <p:blipFill>
                        <a:blip r:embed="rId42"/>
                        <a:srcRect/>
                        <a:stretch>
                          <a:fillRect/>
                        </a:stretch>
                      </p:blipFill>
                      <p:spPr bwMode="auto">
                        <a:xfrm>
                          <a:off x="421" y="288"/>
                          <a:ext cx="226" cy="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 name="Object 12">
              <a:extLst>
                <a:ext uri="{FF2B5EF4-FFF2-40B4-BE49-F238E27FC236}">
                  <a16:creationId xmlns:a16="http://schemas.microsoft.com/office/drawing/2014/main" id="{4BBD1B6A-2A34-4F11-8FBD-BD05D7DC2866}"/>
                </a:ext>
              </a:extLst>
            </p:cNvPr>
            <p:cNvGraphicFramePr>
              <a:graphicFrameLocks noChangeAspect="1"/>
            </p:cNvGraphicFramePr>
            <p:nvPr>
              <p:extLst>
                <p:ext uri="{D42A27DB-BD31-4B8C-83A1-F6EECF244321}">
                  <p14:modId xmlns:p14="http://schemas.microsoft.com/office/powerpoint/2010/main" val="892216408"/>
                </p:ext>
              </p:extLst>
            </p:nvPr>
          </p:nvGraphicFramePr>
          <p:xfrm>
            <a:off x="4494" y="18"/>
            <a:ext cx="156" cy="277"/>
          </p:xfrm>
          <a:graphic>
            <a:graphicData uri="http://schemas.openxmlformats.org/presentationml/2006/ole">
              <mc:AlternateContent xmlns:mc="http://schemas.openxmlformats.org/markup-compatibility/2006">
                <mc:Choice xmlns:v="urn:schemas-microsoft-com:vml" Requires="v">
                  <p:oleObj spid="_x0000_s206455" name="公式" r:id="rId43" imgW="88784" imgH="152202" progId="Equation.3">
                    <p:embed/>
                  </p:oleObj>
                </mc:Choice>
                <mc:Fallback>
                  <p:oleObj name="公式" r:id="rId43" imgW="88784" imgH="152202" progId="Equation.3">
                    <p:embed/>
                    <p:pic>
                      <p:nvPicPr>
                        <p:cNvPr id="152" name="Object 12">
                          <a:extLst>
                            <a:ext uri="{FF2B5EF4-FFF2-40B4-BE49-F238E27FC236}">
                              <a16:creationId xmlns:a16="http://schemas.microsoft.com/office/drawing/2014/main" id="{FF362A36-9A1B-4AB7-A713-E13DEEFA3F3A}"/>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494" y="18"/>
                          <a:ext cx="156" cy="2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0" name="Object 16">
            <a:extLst>
              <a:ext uri="{FF2B5EF4-FFF2-40B4-BE49-F238E27FC236}">
                <a16:creationId xmlns:a16="http://schemas.microsoft.com/office/drawing/2014/main" id="{59BBEEBF-870D-43E8-8EE9-FC8C8244493C}"/>
              </a:ext>
            </a:extLst>
          </p:cNvPr>
          <p:cNvGraphicFramePr>
            <a:graphicFrameLocks noChangeAspect="1"/>
          </p:cNvGraphicFramePr>
          <p:nvPr>
            <p:extLst>
              <p:ext uri="{D42A27DB-BD31-4B8C-83A1-F6EECF244321}">
                <p14:modId xmlns:p14="http://schemas.microsoft.com/office/powerpoint/2010/main" val="3083898461"/>
              </p:ext>
            </p:extLst>
          </p:nvPr>
        </p:nvGraphicFramePr>
        <p:xfrm>
          <a:off x="7269976" y="5835979"/>
          <a:ext cx="2573546" cy="723386"/>
        </p:xfrm>
        <a:graphic>
          <a:graphicData uri="http://schemas.openxmlformats.org/presentationml/2006/ole">
            <mc:AlternateContent xmlns:mc="http://schemas.openxmlformats.org/markup-compatibility/2006">
              <mc:Choice xmlns:v="urn:schemas-microsoft-com:vml" Requires="v">
                <p:oleObj spid="_x0000_s206456" name="Equation" r:id="rId45" imgW="812520" imgH="228600" progId="Equation.DSMT4">
                  <p:embed/>
                </p:oleObj>
              </mc:Choice>
              <mc:Fallback>
                <p:oleObj name="Equation" r:id="rId45" imgW="812520" imgH="228600" progId="Equation.DSMT4">
                  <p:embed/>
                  <p:pic>
                    <p:nvPicPr>
                      <p:cNvPr id="153" name="Object 16">
                        <a:extLst>
                          <a:ext uri="{FF2B5EF4-FFF2-40B4-BE49-F238E27FC236}">
                            <a16:creationId xmlns:a16="http://schemas.microsoft.com/office/drawing/2014/main" id="{B1946703-3737-4588-9E62-02DE482A9F85}"/>
                          </a:ext>
                        </a:extLst>
                      </p:cNvPr>
                      <p:cNvPicPr>
                        <a:picLocks noChangeAspect="1" noChangeArrowheads="1"/>
                      </p:cNvPicPr>
                      <p:nvPr/>
                    </p:nvPicPr>
                    <p:blipFill>
                      <a:blip r:embed="rId46"/>
                      <a:srcRect/>
                      <a:stretch>
                        <a:fillRect/>
                      </a:stretch>
                    </p:blipFill>
                    <p:spPr bwMode="auto">
                      <a:xfrm>
                        <a:off x="7269976" y="5835979"/>
                        <a:ext cx="2573546" cy="72338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2370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wheel(1)">
                                      <p:cBhvr>
                                        <p:cTn id="61" dur="20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99"/>
                                        </p:tgtEl>
                                        <p:attrNameLst>
                                          <p:attrName>style.visibility</p:attrName>
                                        </p:attrNameLst>
                                      </p:cBhvr>
                                      <p:to>
                                        <p:strVal val="visible"/>
                                      </p:to>
                                    </p:set>
                                    <p:anim calcmode="lin" valueType="num">
                                      <p:cBhvr additive="base">
                                        <p:cTn id="66" dur="500" fill="hold"/>
                                        <p:tgtEl>
                                          <p:spTgt spid="99"/>
                                        </p:tgtEl>
                                        <p:attrNameLst>
                                          <p:attrName>ppt_x</p:attrName>
                                        </p:attrNameLst>
                                      </p:cBhvr>
                                      <p:tavLst>
                                        <p:tav tm="0">
                                          <p:val>
                                            <p:strVal val="#ppt_x"/>
                                          </p:val>
                                        </p:tav>
                                        <p:tav tm="100000">
                                          <p:val>
                                            <p:strVal val="#ppt_x"/>
                                          </p:val>
                                        </p:tav>
                                      </p:tavLst>
                                    </p:anim>
                                    <p:anim calcmode="lin" valueType="num">
                                      <p:cBhvr additive="base">
                                        <p:cTn id="67"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nodeType="clickEffect">
                                  <p:stCondLst>
                                    <p:cond delay="0"/>
                                  </p:stCondLst>
                                  <p:childTnLst>
                                    <p:set>
                                      <p:cBhvr>
                                        <p:cTn id="71" dur="1" fill="hold">
                                          <p:stCondLst>
                                            <p:cond delay="0"/>
                                          </p:stCondLst>
                                        </p:cTn>
                                        <p:tgtEl>
                                          <p:spTgt spid="100"/>
                                        </p:tgtEl>
                                        <p:attrNameLst>
                                          <p:attrName>style.visibility</p:attrName>
                                        </p:attrNameLst>
                                      </p:cBhvr>
                                      <p:to>
                                        <p:strVal val="visible"/>
                                      </p:to>
                                    </p:set>
                                    <p:animEffect transition="in" filter="wheel(1)">
                                      <p:cBhvr>
                                        <p:cTn id="72" dur="2000"/>
                                        <p:tgtEl>
                                          <p:spTgt spid="100"/>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1"/>
                                        </p:tgtEl>
                                        <p:attrNameLst>
                                          <p:attrName>style.visibility</p:attrName>
                                        </p:attrNameLst>
                                      </p:cBhvr>
                                      <p:to>
                                        <p:strVal val="visible"/>
                                      </p:to>
                                    </p:set>
                                    <p:animEffect transition="in" filter="fade">
                                      <p:cBhvr>
                                        <p:cTn id="77" dur="1000"/>
                                        <p:tgtEl>
                                          <p:spTgt spid="101"/>
                                        </p:tgtEl>
                                      </p:cBhvr>
                                    </p:animEffect>
                                    <p:anim calcmode="lin" valueType="num">
                                      <p:cBhvr>
                                        <p:cTn id="78" dur="1000" fill="hold"/>
                                        <p:tgtEl>
                                          <p:spTgt spid="101"/>
                                        </p:tgtEl>
                                        <p:attrNameLst>
                                          <p:attrName>ppt_x</p:attrName>
                                        </p:attrNameLst>
                                      </p:cBhvr>
                                      <p:tavLst>
                                        <p:tav tm="0">
                                          <p:val>
                                            <p:strVal val="#ppt_x"/>
                                          </p:val>
                                        </p:tav>
                                        <p:tav tm="100000">
                                          <p:val>
                                            <p:strVal val="#ppt_x"/>
                                          </p:val>
                                        </p:tav>
                                      </p:tavLst>
                                    </p:anim>
                                    <p:anim calcmode="lin" valueType="num">
                                      <p:cBhvr>
                                        <p:cTn id="79"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02"/>
                                        </p:tgtEl>
                                        <p:attrNameLst>
                                          <p:attrName>style.visibility</p:attrName>
                                        </p:attrNameLst>
                                      </p:cBhvr>
                                      <p:to>
                                        <p:strVal val="visible"/>
                                      </p:to>
                                    </p:set>
                                    <p:animEffect transition="in" filter="wipe(down)">
                                      <p:cBhvr>
                                        <p:cTn id="84" dur="500"/>
                                        <p:tgtEl>
                                          <p:spTgt spid="102"/>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03"/>
                                        </p:tgtEl>
                                        <p:attrNameLst>
                                          <p:attrName>style.visibility</p:attrName>
                                        </p:attrNameLst>
                                      </p:cBhvr>
                                      <p:to>
                                        <p:strVal val="visible"/>
                                      </p:to>
                                    </p:set>
                                    <p:anim calcmode="lin" valueType="num">
                                      <p:cBhvr additive="base">
                                        <p:cTn id="89" dur="500" fill="hold"/>
                                        <p:tgtEl>
                                          <p:spTgt spid="103"/>
                                        </p:tgtEl>
                                        <p:attrNameLst>
                                          <p:attrName>ppt_x</p:attrName>
                                        </p:attrNameLst>
                                      </p:cBhvr>
                                      <p:tavLst>
                                        <p:tav tm="0">
                                          <p:val>
                                            <p:strVal val="#ppt_x"/>
                                          </p:val>
                                        </p:tav>
                                        <p:tav tm="100000">
                                          <p:val>
                                            <p:strVal val="#ppt_x"/>
                                          </p:val>
                                        </p:tav>
                                      </p:tavLst>
                                    </p:anim>
                                    <p:anim calcmode="lin" valueType="num">
                                      <p:cBhvr additive="base">
                                        <p:cTn id="9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04"/>
                                        </p:tgtEl>
                                        <p:attrNameLst>
                                          <p:attrName>style.visibility</p:attrName>
                                        </p:attrNameLst>
                                      </p:cBhvr>
                                      <p:to>
                                        <p:strVal val="visible"/>
                                      </p:to>
                                    </p:set>
                                    <p:anim calcmode="lin" valueType="num">
                                      <p:cBhvr additive="base">
                                        <p:cTn id="95" dur="500" fill="hold"/>
                                        <p:tgtEl>
                                          <p:spTgt spid="104"/>
                                        </p:tgtEl>
                                        <p:attrNameLst>
                                          <p:attrName>ppt_x</p:attrName>
                                        </p:attrNameLst>
                                      </p:cBhvr>
                                      <p:tavLst>
                                        <p:tav tm="0">
                                          <p:val>
                                            <p:strVal val="#ppt_x"/>
                                          </p:val>
                                        </p:tav>
                                        <p:tav tm="100000">
                                          <p:val>
                                            <p:strVal val="#ppt_x"/>
                                          </p:val>
                                        </p:tav>
                                      </p:tavLst>
                                    </p:anim>
                                    <p:anim calcmode="lin" valueType="num">
                                      <p:cBhvr additive="base">
                                        <p:cTn id="96" dur="500" fill="hold"/>
                                        <p:tgtEl>
                                          <p:spTgt spid="104"/>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05"/>
                                        </p:tgtEl>
                                        <p:attrNameLst>
                                          <p:attrName>style.visibility</p:attrName>
                                        </p:attrNameLst>
                                      </p:cBhvr>
                                      <p:to>
                                        <p:strVal val="visible"/>
                                      </p:to>
                                    </p:set>
                                    <p:anim calcmode="lin" valueType="num">
                                      <p:cBhvr additive="base">
                                        <p:cTn id="99" dur="500" fill="hold"/>
                                        <p:tgtEl>
                                          <p:spTgt spid="105"/>
                                        </p:tgtEl>
                                        <p:attrNameLst>
                                          <p:attrName>ppt_x</p:attrName>
                                        </p:attrNameLst>
                                      </p:cBhvr>
                                      <p:tavLst>
                                        <p:tav tm="0">
                                          <p:val>
                                            <p:strVal val="#ppt_x"/>
                                          </p:val>
                                        </p:tav>
                                        <p:tav tm="100000">
                                          <p:val>
                                            <p:strVal val="#ppt_x"/>
                                          </p:val>
                                        </p:tav>
                                      </p:tavLst>
                                    </p:anim>
                                    <p:anim calcmode="lin" valueType="num">
                                      <p:cBhvr additive="base">
                                        <p:cTn id="100"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1" presetClass="entr" presetSubtype="1" fill="hold" nodeType="clickEffect">
                                  <p:stCondLst>
                                    <p:cond delay="0"/>
                                  </p:stCondLst>
                                  <p:childTnLst>
                                    <p:set>
                                      <p:cBhvr>
                                        <p:cTn id="104" dur="1" fill="hold">
                                          <p:stCondLst>
                                            <p:cond delay="0"/>
                                          </p:stCondLst>
                                        </p:cTn>
                                        <p:tgtEl>
                                          <p:spTgt spid="120"/>
                                        </p:tgtEl>
                                        <p:attrNameLst>
                                          <p:attrName>style.visibility</p:attrName>
                                        </p:attrNameLst>
                                      </p:cBhvr>
                                      <p:to>
                                        <p:strVal val="visible"/>
                                      </p:to>
                                    </p:set>
                                    <p:animEffect transition="in" filter="wheel(1)">
                                      <p:cBhvr>
                                        <p:cTn id="105" dur="2000"/>
                                        <p:tgtEl>
                                          <p:spTgt spid="120"/>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21"/>
                                        </p:tgtEl>
                                        <p:attrNameLst>
                                          <p:attrName>style.visibility</p:attrName>
                                        </p:attrNameLst>
                                      </p:cBhvr>
                                      <p:to>
                                        <p:strVal val="visible"/>
                                      </p:to>
                                    </p:set>
                                    <p:anim calcmode="lin" valueType="num">
                                      <p:cBhvr additive="base">
                                        <p:cTn id="110" dur="500" fill="hold"/>
                                        <p:tgtEl>
                                          <p:spTgt spid="121"/>
                                        </p:tgtEl>
                                        <p:attrNameLst>
                                          <p:attrName>ppt_x</p:attrName>
                                        </p:attrNameLst>
                                      </p:cBhvr>
                                      <p:tavLst>
                                        <p:tav tm="0">
                                          <p:val>
                                            <p:strVal val="#ppt_x"/>
                                          </p:val>
                                        </p:tav>
                                        <p:tav tm="100000">
                                          <p:val>
                                            <p:strVal val="#ppt_x"/>
                                          </p:val>
                                        </p:tav>
                                      </p:tavLst>
                                    </p:anim>
                                    <p:anim calcmode="lin" valueType="num">
                                      <p:cBhvr additive="base">
                                        <p:cTn id="111"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1" presetClass="entr" presetSubtype="1" fill="hold" nodeType="clickEffect">
                                  <p:stCondLst>
                                    <p:cond delay="0"/>
                                  </p:stCondLst>
                                  <p:childTnLst>
                                    <p:set>
                                      <p:cBhvr>
                                        <p:cTn id="115" dur="1" fill="hold">
                                          <p:stCondLst>
                                            <p:cond delay="0"/>
                                          </p:stCondLst>
                                        </p:cTn>
                                        <p:tgtEl>
                                          <p:spTgt spid="122"/>
                                        </p:tgtEl>
                                        <p:attrNameLst>
                                          <p:attrName>style.visibility</p:attrName>
                                        </p:attrNameLst>
                                      </p:cBhvr>
                                      <p:to>
                                        <p:strVal val="visible"/>
                                      </p:to>
                                    </p:set>
                                    <p:animEffect transition="in" filter="wheel(1)">
                                      <p:cBhvr>
                                        <p:cTn id="116" dur="2000"/>
                                        <p:tgtEl>
                                          <p:spTgt spid="122"/>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23"/>
                                        </p:tgtEl>
                                        <p:attrNameLst>
                                          <p:attrName>style.visibility</p:attrName>
                                        </p:attrNameLst>
                                      </p:cBhvr>
                                      <p:to>
                                        <p:strVal val="visible"/>
                                      </p:to>
                                    </p:set>
                                    <p:animEffect transition="in" filter="fade">
                                      <p:cBhvr>
                                        <p:cTn id="121" dur="1000"/>
                                        <p:tgtEl>
                                          <p:spTgt spid="123"/>
                                        </p:tgtEl>
                                      </p:cBhvr>
                                    </p:animEffect>
                                    <p:anim calcmode="lin" valueType="num">
                                      <p:cBhvr>
                                        <p:cTn id="122" dur="1000" fill="hold"/>
                                        <p:tgtEl>
                                          <p:spTgt spid="123"/>
                                        </p:tgtEl>
                                        <p:attrNameLst>
                                          <p:attrName>ppt_x</p:attrName>
                                        </p:attrNameLst>
                                      </p:cBhvr>
                                      <p:tavLst>
                                        <p:tav tm="0">
                                          <p:val>
                                            <p:strVal val="#ppt_x"/>
                                          </p:val>
                                        </p:tav>
                                        <p:tav tm="100000">
                                          <p:val>
                                            <p:strVal val="#ppt_x"/>
                                          </p:val>
                                        </p:tav>
                                      </p:tavLst>
                                    </p:anim>
                                    <p:anim calcmode="lin" valueType="num">
                                      <p:cBhvr>
                                        <p:cTn id="12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124"/>
                                        </p:tgtEl>
                                        <p:attrNameLst>
                                          <p:attrName>style.visibility</p:attrName>
                                        </p:attrNameLst>
                                      </p:cBhvr>
                                      <p:to>
                                        <p:strVal val="visible"/>
                                      </p:to>
                                    </p:set>
                                    <p:animEffect transition="in" filter="wipe(down)">
                                      <p:cBhvr>
                                        <p:cTn id="128" dur="500"/>
                                        <p:tgtEl>
                                          <p:spTgt spid="124"/>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25"/>
                                        </p:tgtEl>
                                        <p:attrNameLst>
                                          <p:attrName>style.visibility</p:attrName>
                                        </p:attrNameLst>
                                      </p:cBhvr>
                                      <p:to>
                                        <p:strVal val="visible"/>
                                      </p:to>
                                    </p:set>
                                    <p:anim calcmode="lin" valueType="num">
                                      <p:cBhvr additive="base">
                                        <p:cTn id="133" dur="500" fill="hold"/>
                                        <p:tgtEl>
                                          <p:spTgt spid="125"/>
                                        </p:tgtEl>
                                        <p:attrNameLst>
                                          <p:attrName>ppt_x</p:attrName>
                                        </p:attrNameLst>
                                      </p:cBhvr>
                                      <p:tavLst>
                                        <p:tav tm="0">
                                          <p:val>
                                            <p:strVal val="#ppt_x"/>
                                          </p:val>
                                        </p:tav>
                                        <p:tav tm="100000">
                                          <p:val>
                                            <p:strVal val="#ppt_x"/>
                                          </p:val>
                                        </p:tav>
                                      </p:tavLst>
                                    </p:anim>
                                    <p:anim calcmode="lin" valueType="num">
                                      <p:cBhvr additive="base">
                                        <p:cTn id="134"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26"/>
                                        </p:tgtEl>
                                        <p:attrNameLst>
                                          <p:attrName>style.visibility</p:attrName>
                                        </p:attrNameLst>
                                      </p:cBhvr>
                                      <p:to>
                                        <p:strVal val="visible"/>
                                      </p:to>
                                    </p:set>
                                    <p:anim calcmode="lin" valueType="num">
                                      <p:cBhvr additive="base">
                                        <p:cTn id="139" dur="500" fill="hold"/>
                                        <p:tgtEl>
                                          <p:spTgt spid="126"/>
                                        </p:tgtEl>
                                        <p:attrNameLst>
                                          <p:attrName>ppt_x</p:attrName>
                                        </p:attrNameLst>
                                      </p:cBhvr>
                                      <p:tavLst>
                                        <p:tav tm="0">
                                          <p:val>
                                            <p:strVal val="#ppt_x"/>
                                          </p:val>
                                        </p:tav>
                                        <p:tav tm="100000">
                                          <p:val>
                                            <p:strVal val="#ppt_x"/>
                                          </p:val>
                                        </p:tav>
                                      </p:tavLst>
                                    </p:anim>
                                    <p:anim calcmode="lin" valueType="num">
                                      <p:cBhvr additive="base">
                                        <p:cTn id="140" dur="500" fill="hold"/>
                                        <p:tgtEl>
                                          <p:spTgt spid="12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27"/>
                                        </p:tgtEl>
                                        <p:attrNameLst>
                                          <p:attrName>style.visibility</p:attrName>
                                        </p:attrNameLst>
                                      </p:cBhvr>
                                      <p:to>
                                        <p:strVal val="visible"/>
                                      </p:to>
                                    </p:set>
                                    <p:anim calcmode="lin" valueType="num">
                                      <p:cBhvr additive="base">
                                        <p:cTn id="143" dur="500" fill="hold"/>
                                        <p:tgtEl>
                                          <p:spTgt spid="127"/>
                                        </p:tgtEl>
                                        <p:attrNameLst>
                                          <p:attrName>ppt_x</p:attrName>
                                        </p:attrNameLst>
                                      </p:cBhvr>
                                      <p:tavLst>
                                        <p:tav tm="0">
                                          <p:val>
                                            <p:strVal val="#ppt_x"/>
                                          </p:val>
                                        </p:tav>
                                        <p:tav tm="100000">
                                          <p:val>
                                            <p:strVal val="#ppt_x"/>
                                          </p:val>
                                        </p:tav>
                                      </p:tavLst>
                                    </p:anim>
                                    <p:anim calcmode="lin" valueType="num">
                                      <p:cBhvr additive="base">
                                        <p:cTn id="144"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1" presetClass="entr" presetSubtype="1" fill="hold" nodeType="clickEffect">
                                  <p:stCondLst>
                                    <p:cond delay="0"/>
                                  </p:stCondLst>
                                  <p:childTnLst>
                                    <p:set>
                                      <p:cBhvr>
                                        <p:cTn id="148" dur="1" fill="hold">
                                          <p:stCondLst>
                                            <p:cond delay="0"/>
                                          </p:stCondLst>
                                        </p:cTn>
                                        <p:tgtEl>
                                          <p:spTgt spid="142"/>
                                        </p:tgtEl>
                                        <p:attrNameLst>
                                          <p:attrName>style.visibility</p:attrName>
                                        </p:attrNameLst>
                                      </p:cBhvr>
                                      <p:to>
                                        <p:strVal val="visible"/>
                                      </p:to>
                                    </p:set>
                                    <p:animEffect transition="in" filter="wheel(1)">
                                      <p:cBhvr>
                                        <p:cTn id="149" dur="2000"/>
                                        <p:tgtEl>
                                          <p:spTgt spid="142"/>
                                        </p:tgtEl>
                                      </p:cBhvr>
                                    </p:animEffect>
                                  </p:childTnLst>
                                </p:cTn>
                              </p:par>
                            </p:childTnLst>
                          </p:cTn>
                        </p:par>
                      </p:childTnLst>
                    </p:cTn>
                  </p:par>
                  <p:par>
                    <p:cTn id="150" fill="hold">
                      <p:stCondLst>
                        <p:cond delay="indefinite"/>
                      </p:stCondLst>
                      <p:childTnLst>
                        <p:par>
                          <p:cTn id="151" fill="hold">
                            <p:stCondLst>
                              <p:cond delay="0"/>
                            </p:stCondLst>
                            <p:childTnLst>
                              <p:par>
                                <p:cTn id="152" presetID="6" presetClass="entr" presetSubtype="16" fill="hold" grpId="0" nodeType="clickEffect">
                                  <p:stCondLst>
                                    <p:cond delay="0"/>
                                  </p:stCondLst>
                                  <p:childTnLst>
                                    <p:set>
                                      <p:cBhvr>
                                        <p:cTn id="153" dur="1" fill="hold">
                                          <p:stCondLst>
                                            <p:cond delay="0"/>
                                          </p:stCondLst>
                                        </p:cTn>
                                        <p:tgtEl>
                                          <p:spTgt spid="143"/>
                                        </p:tgtEl>
                                        <p:attrNameLst>
                                          <p:attrName>style.visibility</p:attrName>
                                        </p:attrNameLst>
                                      </p:cBhvr>
                                      <p:to>
                                        <p:strVal val="visible"/>
                                      </p:to>
                                    </p:set>
                                    <p:animEffect transition="in" filter="circle(in)">
                                      <p:cBhvr>
                                        <p:cTn id="154" dur="2000"/>
                                        <p:tgtEl>
                                          <p:spTgt spid="143"/>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144"/>
                                        </p:tgtEl>
                                        <p:attrNameLst>
                                          <p:attrName>style.visibility</p:attrName>
                                        </p:attrNameLst>
                                      </p:cBhvr>
                                      <p:to>
                                        <p:strVal val="visible"/>
                                      </p:to>
                                    </p:set>
                                    <p:anim calcmode="lin" valueType="num">
                                      <p:cBhvr additive="base">
                                        <p:cTn id="159" dur="500" fill="hold"/>
                                        <p:tgtEl>
                                          <p:spTgt spid="144"/>
                                        </p:tgtEl>
                                        <p:attrNameLst>
                                          <p:attrName>ppt_x</p:attrName>
                                        </p:attrNameLst>
                                      </p:cBhvr>
                                      <p:tavLst>
                                        <p:tav tm="0">
                                          <p:val>
                                            <p:strVal val="#ppt_x"/>
                                          </p:val>
                                        </p:tav>
                                        <p:tav tm="100000">
                                          <p:val>
                                            <p:strVal val="#ppt_x"/>
                                          </p:val>
                                        </p:tav>
                                      </p:tavLst>
                                    </p:anim>
                                    <p:anim calcmode="lin" valueType="num">
                                      <p:cBhvr additive="base">
                                        <p:cTn id="160"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53" presetClass="entr" presetSubtype="16" fill="hold" grpId="0" nodeType="clickEffect">
                                  <p:stCondLst>
                                    <p:cond delay="0"/>
                                  </p:stCondLst>
                                  <p:childTnLst>
                                    <p:set>
                                      <p:cBhvr>
                                        <p:cTn id="164" dur="1" fill="hold">
                                          <p:stCondLst>
                                            <p:cond delay="0"/>
                                          </p:stCondLst>
                                        </p:cTn>
                                        <p:tgtEl>
                                          <p:spTgt spid="145"/>
                                        </p:tgtEl>
                                        <p:attrNameLst>
                                          <p:attrName>style.visibility</p:attrName>
                                        </p:attrNameLst>
                                      </p:cBhvr>
                                      <p:to>
                                        <p:strVal val="visible"/>
                                      </p:to>
                                    </p:set>
                                    <p:anim calcmode="lin" valueType="num">
                                      <p:cBhvr>
                                        <p:cTn id="165" dur="500" fill="hold"/>
                                        <p:tgtEl>
                                          <p:spTgt spid="145"/>
                                        </p:tgtEl>
                                        <p:attrNameLst>
                                          <p:attrName>ppt_w</p:attrName>
                                        </p:attrNameLst>
                                      </p:cBhvr>
                                      <p:tavLst>
                                        <p:tav tm="0">
                                          <p:val>
                                            <p:fltVal val="0"/>
                                          </p:val>
                                        </p:tav>
                                        <p:tav tm="100000">
                                          <p:val>
                                            <p:strVal val="#ppt_w"/>
                                          </p:val>
                                        </p:tav>
                                      </p:tavLst>
                                    </p:anim>
                                    <p:anim calcmode="lin" valueType="num">
                                      <p:cBhvr>
                                        <p:cTn id="166" dur="500" fill="hold"/>
                                        <p:tgtEl>
                                          <p:spTgt spid="145"/>
                                        </p:tgtEl>
                                        <p:attrNameLst>
                                          <p:attrName>ppt_h</p:attrName>
                                        </p:attrNameLst>
                                      </p:cBhvr>
                                      <p:tavLst>
                                        <p:tav tm="0">
                                          <p:val>
                                            <p:fltVal val="0"/>
                                          </p:val>
                                        </p:tav>
                                        <p:tav tm="100000">
                                          <p:val>
                                            <p:strVal val="#ppt_h"/>
                                          </p:val>
                                        </p:tav>
                                      </p:tavLst>
                                    </p:anim>
                                    <p:animEffect transition="in" filter="fade">
                                      <p:cBhvr>
                                        <p:cTn id="167" dur="500"/>
                                        <p:tgtEl>
                                          <p:spTgt spid="14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46"/>
                                        </p:tgtEl>
                                        <p:attrNameLst>
                                          <p:attrName>style.visibility</p:attrName>
                                        </p:attrNameLst>
                                      </p:cBhvr>
                                      <p:to>
                                        <p:strVal val="visible"/>
                                      </p:to>
                                    </p:set>
                                    <p:animEffect transition="in" filter="wipe(down)">
                                      <p:cBhvr>
                                        <p:cTn id="172" dur="500"/>
                                        <p:tgtEl>
                                          <p:spTgt spid="146"/>
                                        </p:tgtEl>
                                      </p:cBhvr>
                                    </p:animEffect>
                                  </p:childTnLst>
                                </p:cTn>
                              </p:par>
                            </p:childTnLst>
                          </p:cTn>
                        </p:par>
                      </p:childTnLst>
                    </p:cTn>
                  </p:par>
                  <p:par>
                    <p:cTn id="173" fill="hold">
                      <p:stCondLst>
                        <p:cond delay="indefinite"/>
                      </p:stCondLst>
                      <p:childTnLst>
                        <p:par>
                          <p:cTn id="174" fill="hold">
                            <p:stCondLst>
                              <p:cond delay="0"/>
                            </p:stCondLst>
                            <p:childTnLst>
                              <p:par>
                                <p:cTn id="175" presetID="45" presetClass="entr" presetSubtype="0" fill="hold" nodeType="clickEffect">
                                  <p:stCondLst>
                                    <p:cond delay="0"/>
                                  </p:stCondLst>
                                  <p:childTnLst>
                                    <p:set>
                                      <p:cBhvr>
                                        <p:cTn id="176" dur="1" fill="hold">
                                          <p:stCondLst>
                                            <p:cond delay="0"/>
                                          </p:stCondLst>
                                        </p:cTn>
                                        <p:tgtEl>
                                          <p:spTgt spid="154">
                                            <p:txEl>
                                              <p:pRg st="0" end="0"/>
                                            </p:txEl>
                                          </p:spTgt>
                                        </p:tgtEl>
                                        <p:attrNameLst>
                                          <p:attrName>style.visibility</p:attrName>
                                        </p:attrNameLst>
                                      </p:cBhvr>
                                      <p:to>
                                        <p:strVal val="visible"/>
                                      </p:to>
                                    </p:set>
                                    <p:animEffect transition="in" filter="fade">
                                      <p:cBhvr>
                                        <p:cTn id="177" dur="2000"/>
                                        <p:tgtEl>
                                          <p:spTgt spid="154">
                                            <p:txEl>
                                              <p:pRg st="0" end="0"/>
                                            </p:txEl>
                                          </p:spTgt>
                                        </p:tgtEl>
                                      </p:cBhvr>
                                    </p:animEffect>
                                    <p:anim calcmode="lin" valueType="num">
                                      <p:cBhvr>
                                        <p:cTn id="178" dur="2000" fill="hold"/>
                                        <p:tgtEl>
                                          <p:spTgt spid="154">
                                            <p:txEl>
                                              <p:pRg st="0" end="0"/>
                                            </p:txEl>
                                          </p:spTgt>
                                        </p:tgtEl>
                                        <p:attrNameLst>
                                          <p:attrName>ppt_w</p:attrName>
                                        </p:attrNameLst>
                                      </p:cBhvr>
                                      <p:tavLst>
                                        <p:tav tm="0" fmla="#ppt_w*sin(2.5*pi*$)">
                                          <p:val>
                                            <p:fltVal val="0"/>
                                          </p:val>
                                        </p:tav>
                                        <p:tav tm="100000">
                                          <p:val>
                                            <p:fltVal val="1"/>
                                          </p:val>
                                        </p:tav>
                                      </p:tavLst>
                                    </p:anim>
                                    <p:anim calcmode="lin" valueType="num">
                                      <p:cBhvr>
                                        <p:cTn id="179" dur="2000" fill="hold"/>
                                        <p:tgtEl>
                                          <p:spTgt spid="15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23" presetClass="entr" presetSubtype="16" fill="hold" nodeType="clickEffect">
                                  <p:stCondLst>
                                    <p:cond delay="0"/>
                                  </p:stCondLst>
                                  <p:childTnLst>
                                    <p:set>
                                      <p:cBhvr>
                                        <p:cTn id="183" dur="1" fill="hold">
                                          <p:stCondLst>
                                            <p:cond delay="0"/>
                                          </p:stCondLst>
                                        </p:cTn>
                                        <p:tgtEl>
                                          <p:spTgt spid="155"/>
                                        </p:tgtEl>
                                        <p:attrNameLst>
                                          <p:attrName>style.visibility</p:attrName>
                                        </p:attrNameLst>
                                      </p:cBhvr>
                                      <p:to>
                                        <p:strVal val="visible"/>
                                      </p:to>
                                    </p:set>
                                    <p:anim calcmode="lin" valueType="num">
                                      <p:cBhvr>
                                        <p:cTn id="184" dur="500" fill="hold"/>
                                        <p:tgtEl>
                                          <p:spTgt spid="155"/>
                                        </p:tgtEl>
                                        <p:attrNameLst>
                                          <p:attrName>ppt_w</p:attrName>
                                        </p:attrNameLst>
                                      </p:cBhvr>
                                      <p:tavLst>
                                        <p:tav tm="0">
                                          <p:val>
                                            <p:fltVal val="0"/>
                                          </p:val>
                                        </p:tav>
                                        <p:tav tm="100000">
                                          <p:val>
                                            <p:strVal val="#ppt_w"/>
                                          </p:val>
                                        </p:tav>
                                      </p:tavLst>
                                    </p:anim>
                                    <p:anim calcmode="lin" valueType="num">
                                      <p:cBhvr>
                                        <p:cTn id="185" dur="500" fill="hold"/>
                                        <p:tgtEl>
                                          <p:spTgt spid="155"/>
                                        </p:tgtEl>
                                        <p:attrNameLst>
                                          <p:attrName>ppt_h</p:attrName>
                                        </p:attrNameLst>
                                      </p:cBhvr>
                                      <p:tavLst>
                                        <p:tav tm="0">
                                          <p:val>
                                            <p:fltVal val="0"/>
                                          </p:val>
                                        </p:tav>
                                        <p:tav tm="100000">
                                          <p:val>
                                            <p:strVal val="#ppt_h"/>
                                          </p:val>
                                        </p:tav>
                                      </p:tavLst>
                                    </p:anim>
                                  </p:childTnLst>
                                </p:cTn>
                              </p:par>
                              <p:par>
                                <p:cTn id="186" presetID="2" presetClass="entr" presetSubtype="4" fill="hold" nodeType="withEffect">
                                  <p:stCondLst>
                                    <p:cond delay="0"/>
                                  </p:stCondLst>
                                  <p:childTnLst>
                                    <p:set>
                                      <p:cBhvr>
                                        <p:cTn id="187" dur="1" fill="hold">
                                          <p:stCondLst>
                                            <p:cond delay="0"/>
                                          </p:stCondLst>
                                        </p:cTn>
                                        <p:tgtEl>
                                          <p:spTgt spid="160"/>
                                        </p:tgtEl>
                                        <p:attrNameLst>
                                          <p:attrName>style.visibility</p:attrName>
                                        </p:attrNameLst>
                                      </p:cBhvr>
                                      <p:to>
                                        <p:strVal val="visible"/>
                                      </p:to>
                                    </p:set>
                                    <p:anim calcmode="lin" valueType="num">
                                      <p:cBhvr additive="base">
                                        <p:cTn id="188" dur="500" fill="hold"/>
                                        <p:tgtEl>
                                          <p:spTgt spid="160"/>
                                        </p:tgtEl>
                                        <p:attrNameLst>
                                          <p:attrName>ppt_x</p:attrName>
                                        </p:attrNameLst>
                                      </p:cBhvr>
                                      <p:tavLst>
                                        <p:tav tm="0">
                                          <p:val>
                                            <p:strVal val="#ppt_x"/>
                                          </p:val>
                                        </p:tav>
                                        <p:tav tm="100000">
                                          <p:val>
                                            <p:strVal val="#ppt_x"/>
                                          </p:val>
                                        </p:tav>
                                      </p:tavLst>
                                    </p:anim>
                                    <p:anim calcmode="lin" valueType="num">
                                      <p:cBhvr additive="base">
                                        <p:cTn id="189"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animBg="1"/>
      <p:bldP spid="99" grpId="0" animBg="1"/>
      <p:bldP spid="101" grpId="0" animBg="1"/>
      <p:bldP spid="103" grpId="0" animBg="1"/>
      <p:bldP spid="121" grpId="0" animBg="1"/>
      <p:bldP spid="123" grpId="0" animBg="1"/>
      <p:bldP spid="125" grpId="0" animBg="1"/>
      <p:bldP spid="143" grpId="0"/>
      <p:bldP spid="145" grpId="0"/>
      <p:bldP spid="1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554B88C1-342F-4251-8766-9B1019597288}"/>
              </a:ext>
            </a:extLst>
          </p:cNvPr>
          <p:cNvGraphicFramePr>
            <a:graphicFrameLocks noChangeAspect="1"/>
          </p:cNvGraphicFramePr>
          <p:nvPr>
            <p:extLst>
              <p:ext uri="{D42A27DB-BD31-4B8C-83A1-F6EECF244321}">
                <p14:modId xmlns:p14="http://schemas.microsoft.com/office/powerpoint/2010/main" val="2103880148"/>
              </p:ext>
            </p:extLst>
          </p:nvPr>
        </p:nvGraphicFramePr>
        <p:xfrm>
          <a:off x="1195405" y="2773726"/>
          <a:ext cx="10382305" cy="1259160"/>
        </p:xfrm>
        <a:graphic>
          <a:graphicData uri="http://schemas.openxmlformats.org/presentationml/2006/ole">
            <mc:AlternateContent xmlns:mc="http://schemas.openxmlformats.org/markup-compatibility/2006">
              <mc:Choice xmlns:v="urn:schemas-microsoft-com:vml" Requires="v">
                <p:oleObj spid="_x0000_s148106" name="Equation" r:id="rId3" imgW="3492360" imgH="482400" progId="Equation.DSMT4">
                  <p:embed/>
                </p:oleObj>
              </mc:Choice>
              <mc:Fallback>
                <p:oleObj name="Equation" r:id="rId3" imgW="3492360" imgH="482400" progId="Equation.DSMT4">
                  <p:embed/>
                  <p:pic>
                    <p:nvPicPr>
                      <p:cNvPr id="2" name="Object 3">
                        <a:extLst>
                          <a:ext uri="{FF2B5EF4-FFF2-40B4-BE49-F238E27FC236}">
                            <a16:creationId xmlns:a16="http://schemas.microsoft.com/office/drawing/2014/main" id="{7DB343E5-9BE1-4792-9AE0-8C149AC17B58}"/>
                          </a:ext>
                        </a:extLst>
                      </p:cNvPr>
                      <p:cNvPicPr>
                        <a:picLocks noChangeAspect="1" noChangeArrowheads="1"/>
                      </p:cNvPicPr>
                      <p:nvPr/>
                    </p:nvPicPr>
                    <p:blipFill>
                      <a:blip r:embed="rId4"/>
                      <a:srcRect/>
                      <a:stretch>
                        <a:fillRect/>
                      </a:stretch>
                    </p:blipFill>
                    <p:spPr bwMode="auto">
                      <a:xfrm>
                        <a:off x="1195405" y="2773726"/>
                        <a:ext cx="10382305" cy="1259160"/>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8D0021B8-4A2D-4A83-9A81-8B6924931E44}"/>
              </a:ext>
            </a:extLst>
          </p:cNvPr>
          <p:cNvSpPr/>
          <p:nvPr/>
        </p:nvSpPr>
        <p:spPr>
          <a:xfrm>
            <a:off x="2236314" y="384441"/>
            <a:ext cx="4895405" cy="954107"/>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练习</a:t>
            </a:r>
            <a:r>
              <a:rPr lang="en-US"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下列波函数中，</a:t>
            </a:r>
            <a:r>
              <a:rPr lang="zh-CN" altLang="en-US" sz="2800" b="1" kern="100" dirty="0">
                <a:solidFill>
                  <a:srgbClr val="CC3300"/>
                </a:solidFill>
                <a:latin typeface="Times New Roman" panose="02020603050405020304" pitchFamily="18" charset="0"/>
                <a:ea typeface="宋体" panose="02010600030101010101" pitchFamily="2" charset="-122"/>
                <a:cs typeface="Times New Roman" panose="02020603050405020304" pitchFamily="18" charset="0"/>
              </a:rPr>
              <a:t>哪些与       描写</a:t>
            </a:r>
            <a:r>
              <a:rPr lang="zh-CN" altLang="en-US" sz="2800" b="1" kern="100" dirty="0">
                <a:solidFill>
                  <a:srgbClr val="009900"/>
                </a:solidFill>
                <a:latin typeface="Times New Roman" panose="02020603050405020304" pitchFamily="18" charset="0"/>
                <a:cs typeface="Times New Roman" panose="02020603050405020304" pitchFamily="18" charset="0"/>
              </a:rPr>
              <a:t>同一</a:t>
            </a:r>
            <a:r>
              <a:rPr lang="zh-CN" altLang="zh-CN"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状态</a:t>
            </a:r>
            <a:r>
              <a:rPr lang="zh-CN" altLang="en-US"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009900"/>
              </a:solidFill>
            </a:endParaRPr>
          </a:p>
        </p:txBody>
      </p:sp>
      <p:graphicFrame>
        <p:nvGraphicFramePr>
          <p:cNvPr id="4" name="Object 16">
            <a:extLst>
              <a:ext uri="{FF2B5EF4-FFF2-40B4-BE49-F238E27FC236}">
                <a16:creationId xmlns:a16="http://schemas.microsoft.com/office/drawing/2014/main" id="{D81B9DBB-DB43-4E4F-BDB3-1137016036A0}"/>
              </a:ext>
            </a:extLst>
          </p:cNvPr>
          <p:cNvGraphicFramePr>
            <a:graphicFrameLocks noChangeAspect="1"/>
          </p:cNvGraphicFramePr>
          <p:nvPr>
            <p:extLst>
              <p:ext uri="{D42A27DB-BD31-4B8C-83A1-F6EECF244321}">
                <p14:modId xmlns:p14="http://schemas.microsoft.com/office/powerpoint/2010/main" val="3589796565"/>
              </p:ext>
            </p:extLst>
          </p:nvPr>
        </p:nvGraphicFramePr>
        <p:xfrm>
          <a:off x="614290" y="2182178"/>
          <a:ext cx="1206500" cy="642937"/>
        </p:xfrm>
        <a:graphic>
          <a:graphicData uri="http://schemas.openxmlformats.org/presentationml/2006/ole">
            <mc:AlternateContent xmlns:mc="http://schemas.openxmlformats.org/markup-compatibility/2006">
              <mc:Choice xmlns:v="urn:schemas-microsoft-com:vml" Requires="v">
                <p:oleObj spid="_x0000_s148107" name="Equation" r:id="rId5" imgW="380880" imgH="203040" progId="Equation.DSMT4">
                  <p:embed/>
                </p:oleObj>
              </mc:Choice>
              <mc:Fallback>
                <p:oleObj name="Equation" r:id="rId5" imgW="380880" imgH="203040" progId="Equation.DSMT4">
                  <p:embed/>
                  <p:pic>
                    <p:nvPicPr>
                      <p:cNvPr id="5" name="Object 16">
                        <a:extLst>
                          <a:ext uri="{FF2B5EF4-FFF2-40B4-BE49-F238E27FC236}">
                            <a16:creationId xmlns:a16="http://schemas.microsoft.com/office/drawing/2014/main" id="{72650860-1559-4382-AC3F-63E8E1A939BB}"/>
                          </a:ext>
                        </a:extLst>
                      </p:cNvPr>
                      <p:cNvPicPr>
                        <a:picLocks noChangeAspect="1" noChangeArrowheads="1"/>
                      </p:cNvPicPr>
                      <p:nvPr/>
                    </p:nvPicPr>
                    <p:blipFill>
                      <a:blip r:embed="rId6"/>
                      <a:srcRect/>
                      <a:stretch>
                        <a:fillRect/>
                      </a:stretch>
                    </p:blipFill>
                    <p:spPr bwMode="auto">
                      <a:xfrm>
                        <a:off x="614290" y="2182178"/>
                        <a:ext cx="1206500" cy="642937"/>
                      </a:xfrm>
                      <a:prstGeom prst="rect">
                        <a:avLst/>
                      </a:prstGeom>
                      <a:solidFill>
                        <a:srgbClr val="FFC000"/>
                      </a:solidFill>
                      <a:ln>
                        <a:noFill/>
                      </a:ln>
                      <a:effectLst/>
                      <a:extLst/>
                    </p:spPr>
                  </p:pic>
                </p:oleObj>
              </mc:Fallback>
            </mc:AlternateContent>
          </a:graphicData>
        </a:graphic>
      </p:graphicFrame>
      <p:graphicFrame>
        <p:nvGraphicFramePr>
          <p:cNvPr id="5" name="Object 16">
            <a:extLst>
              <a:ext uri="{FF2B5EF4-FFF2-40B4-BE49-F238E27FC236}">
                <a16:creationId xmlns:a16="http://schemas.microsoft.com/office/drawing/2014/main" id="{9FA34414-E1CF-4F38-A09D-532D7908552C}"/>
              </a:ext>
            </a:extLst>
          </p:cNvPr>
          <p:cNvGraphicFramePr>
            <a:graphicFrameLocks noChangeAspect="1"/>
          </p:cNvGraphicFramePr>
          <p:nvPr>
            <p:extLst>
              <p:ext uri="{D42A27DB-BD31-4B8C-83A1-F6EECF244321}">
                <p14:modId xmlns:p14="http://schemas.microsoft.com/office/powerpoint/2010/main" val="1662308748"/>
              </p:ext>
            </p:extLst>
          </p:nvPr>
        </p:nvGraphicFramePr>
        <p:xfrm>
          <a:off x="4606925" y="2111375"/>
          <a:ext cx="1447800" cy="642938"/>
        </p:xfrm>
        <a:graphic>
          <a:graphicData uri="http://schemas.openxmlformats.org/presentationml/2006/ole">
            <mc:AlternateContent xmlns:mc="http://schemas.openxmlformats.org/markup-compatibility/2006">
              <mc:Choice xmlns:v="urn:schemas-microsoft-com:vml" Requires="v">
                <p:oleObj spid="_x0000_s148108" name="Equation" r:id="rId7" imgW="457200" imgH="203040" progId="Equation.DSMT4">
                  <p:embed/>
                </p:oleObj>
              </mc:Choice>
              <mc:Fallback>
                <p:oleObj name="Equation" r:id="rId7" imgW="457200" imgH="203040" progId="Equation.DSMT4">
                  <p:embed/>
                  <p:pic>
                    <p:nvPicPr>
                      <p:cNvPr id="6" name="Object 16">
                        <a:extLst>
                          <a:ext uri="{FF2B5EF4-FFF2-40B4-BE49-F238E27FC236}">
                            <a16:creationId xmlns:a16="http://schemas.microsoft.com/office/drawing/2014/main" id="{8BC909AC-25E3-4D56-8E07-E43BC48B5B24}"/>
                          </a:ext>
                        </a:extLst>
                      </p:cNvPr>
                      <p:cNvPicPr>
                        <a:picLocks noChangeAspect="1" noChangeArrowheads="1"/>
                      </p:cNvPicPr>
                      <p:nvPr/>
                    </p:nvPicPr>
                    <p:blipFill>
                      <a:blip r:embed="rId8"/>
                      <a:srcRect/>
                      <a:stretch>
                        <a:fillRect/>
                      </a:stretch>
                    </p:blipFill>
                    <p:spPr bwMode="auto">
                      <a:xfrm>
                        <a:off x="4606925" y="2111375"/>
                        <a:ext cx="1447800" cy="642938"/>
                      </a:xfrm>
                      <a:prstGeom prst="rect">
                        <a:avLst/>
                      </a:prstGeom>
                      <a:solidFill>
                        <a:srgbClr val="00FFFF"/>
                      </a:solidFill>
                      <a:ln>
                        <a:noFill/>
                      </a:ln>
                      <a:effectLst/>
                      <a:extLst/>
                    </p:spPr>
                  </p:pic>
                </p:oleObj>
              </mc:Fallback>
            </mc:AlternateContent>
          </a:graphicData>
        </a:graphic>
      </p:graphicFrame>
      <p:graphicFrame>
        <p:nvGraphicFramePr>
          <p:cNvPr id="6" name="Object 16">
            <a:extLst>
              <a:ext uri="{FF2B5EF4-FFF2-40B4-BE49-F238E27FC236}">
                <a16:creationId xmlns:a16="http://schemas.microsoft.com/office/drawing/2014/main" id="{3DA8EB11-8839-4ACC-AD93-B10A56BAF04F}"/>
              </a:ext>
            </a:extLst>
          </p:cNvPr>
          <p:cNvGraphicFramePr>
            <a:graphicFrameLocks noChangeAspect="1"/>
          </p:cNvGraphicFramePr>
          <p:nvPr>
            <p:extLst>
              <p:ext uri="{D42A27DB-BD31-4B8C-83A1-F6EECF244321}">
                <p14:modId xmlns:p14="http://schemas.microsoft.com/office/powerpoint/2010/main" val="438531058"/>
              </p:ext>
            </p:extLst>
          </p:nvPr>
        </p:nvGraphicFramePr>
        <p:xfrm>
          <a:off x="8251825" y="1979613"/>
          <a:ext cx="1166813" cy="642937"/>
        </p:xfrm>
        <a:graphic>
          <a:graphicData uri="http://schemas.openxmlformats.org/presentationml/2006/ole">
            <mc:AlternateContent xmlns:mc="http://schemas.openxmlformats.org/markup-compatibility/2006">
              <mc:Choice xmlns:v="urn:schemas-microsoft-com:vml" Requires="v">
                <p:oleObj spid="_x0000_s148109" name="Equation" r:id="rId9" imgW="368280" imgH="203040" progId="Equation.DSMT4">
                  <p:embed/>
                </p:oleObj>
              </mc:Choice>
              <mc:Fallback>
                <p:oleObj name="Equation" r:id="rId9" imgW="368280" imgH="203040" progId="Equation.DSMT4">
                  <p:embed/>
                  <p:pic>
                    <p:nvPicPr>
                      <p:cNvPr id="7" name="Object 16">
                        <a:extLst>
                          <a:ext uri="{FF2B5EF4-FFF2-40B4-BE49-F238E27FC236}">
                            <a16:creationId xmlns:a16="http://schemas.microsoft.com/office/drawing/2014/main" id="{B9C6B1B3-BFC6-49B0-BE6F-40079F25F3B1}"/>
                          </a:ext>
                        </a:extLst>
                      </p:cNvPr>
                      <p:cNvPicPr>
                        <a:picLocks noChangeAspect="1" noChangeArrowheads="1"/>
                      </p:cNvPicPr>
                      <p:nvPr/>
                    </p:nvPicPr>
                    <p:blipFill>
                      <a:blip r:embed="rId10"/>
                      <a:srcRect/>
                      <a:stretch>
                        <a:fillRect/>
                      </a:stretch>
                    </p:blipFill>
                    <p:spPr bwMode="auto">
                      <a:xfrm>
                        <a:off x="8251825" y="1979613"/>
                        <a:ext cx="1166813" cy="642937"/>
                      </a:xfrm>
                      <a:prstGeom prst="rect">
                        <a:avLst/>
                      </a:prstGeom>
                      <a:solidFill>
                        <a:srgbClr val="99FF33"/>
                      </a:solidFill>
                      <a:ln>
                        <a:noFill/>
                      </a:ln>
                      <a:effectLst/>
                      <a:extLst/>
                    </p:spPr>
                  </p:pic>
                </p:oleObj>
              </mc:Fallback>
            </mc:AlternateContent>
          </a:graphicData>
        </a:graphic>
      </p:graphicFrame>
      <p:graphicFrame>
        <p:nvGraphicFramePr>
          <p:cNvPr id="7" name="Object 16">
            <a:extLst>
              <a:ext uri="{FF2B5EF4-FFF2-40B4-BE49-F238E27FC236}">
                <a16:creationId xmlns:a16="http://schemas.microsoft.com/office/drawing/2014/main" id="{DA7CDBF7-E6AE-460F-BEA9-CD6F42ECC093}"/>
              </a:ext>
            </a:extLst>
          </p:cNvPr>
          <p:cNvGraphicFramePr>
            <a:graphicFrameLocks noChangeAspect="1"/>
          </p:cNvGraphicFramePr>
          <p:nvPr>
            <p:extLst>
              <p:ext uri="{D42A27DB-BD31-4B8C-83A1-F6EECF244321}">
                <p14:modId xmlns:p14="http://schemas.microsoft.com/office/powerpoint/2010/main" val="1143497688"/>
              </p:ext>
            </p:extLst>
          </p:nvPr>
        </p:nvGraphicFramePr>
        <p:xfrm>
          <a:off x="1505244" y="4033768"/>
          <a:ext cx="1206500" cy="642937"/>
        </p:xfrm>
        <a:graphic>
          <a:graphicData uri="http://schemas.openxmlformats.org/presentationml/2006/ole">
            <mc:AlternateContent xmlns:mc="http://schemas.openxmlformats.org/markup-compatibility/2006">
              <mc:Choice xmlns:v="urn:schemas-microsoft-com:vml" Requires="v">
                <p:oleObj spid="_x0000_s148110" name="Equation" r:id="rId11" imgW="380880" imgH="203040" progId="Equation.DSMT4">
                  <p:embed/>
                </p:oleObj>
              </mc:Choice>
              <mc:Fallback>
                <p:oleObj name="Equation" r:id="rId11" imgW="380880" imgH="203040" progId="Equation.DSMT4">
                  <p:embed/>
                  <p:pic>
                    <p:nvPicPr>
                      <p:cNvPr id="8" name="Object 16">
                        <a:extLst>
                          <a:ext uri="{FF2B5EF4-FFF2-40B4-BE49-F238E27FC236}">
                            <a16:creationId xmlns:a16="http://schemas.microsoft.com/office/drawing/2014/main" id="{91DBE4D3-AD17-4380-A958-444386590A5A}"/>
                          </a:ext>
                        </a:extLst>
                      </p:cNvPr>
                      <p:cNvPicPr>
                        <a:picLocks noChangeAspect="1" noChangeArrowheads="1"/>
                      </p:cNvPicPr>
                      <p:nvPr/>
                    </p:nvPicPr>
                    <p:blipFill>
                      <a:blip r:embed="rId6"/>
                      <a:srcRect/>
                      <a:stretch>
                        <a:fillRect/>
                      </a:stretch>
                    </p:blipFill>
                    <p:spPr bwMode="auto">
                      <a:xfrm>
                        <a:off x="1505244" y="4033768"/>
                        <a:ext cx="1206500" cy="642937"/>
                      </a:xfrm>
                      <a:prstGeom prst="rect">
                        <a:avLst/>
                      </a:prstGeom>
                      <a:solidFill>
                        <a:srgbClr val="FFC000"/>
                      </a:solidFill>
                      <a:ln>
                        <a:noFill/>
                      </a:ln>
                      <a:effectLst/>
                      <a:extLst/>
                    </p:spPr>
                  </p:pic>
                </p:oleObj>
              </mc:Fallback>
            </mc:AlternateContent>
          </a:graphicData>
        </a:graphic>
      </p:graphicFrame>
      <p:graphicFrame>
        <p:nvGraphicFramePr>
          <p:cNvPr id="8" name="Object 16">
            <a:extLst>
              <a:ext uri="{FF2B5EF4-FFF2-40B4-BE49-F238E27FC236}">
                <a16:creationId xmlns:a16="http://schemas.microsoft.com/office/drawing/2014/main" id="{68D92B94-D98A-4170-89FA-A3574680294C}"/>
              </a:ext>
            </a:extLst>
          </p:cNvPr>
          <p:cNvGraphicFramePr>
            <a:graphicFrameLocks noChangeAspect="1"/>
          </p:cNvGraphicFramePr>
          <p:nvPr>
            <p:extLst>
              <p:ext uri="{D42A27DB-BD31-4B8C-83A1-F6EECF244321}">
                <p14:modId xmlns:p14="http://schemas.microsoft.com/office/powerpoint/2010/main" val="2381908190"/>
              </p:ext>
            </p:extLst>
          </p:nvPr>
        </p:nvGraphicFramePr>
        <p:xfrm>
          <a:off x="4873625" y="4075113"/>
          <a:ext cx="1447800" cy="642937"/>
        </p:xfrm>
        <a:graphic>
          <a:graphicData uri="http://schemas.openxmlformats.org/presentationml/2006/ole">
            <mc:AlternateContent xmlns:mc="http://schemas.openxmlformats.org/markup-compatibility/2006">
              <mc:Choice xmlns:v="urn:schemas-microsoft-com:vml" Requires="v">
                <p:oleObj spid="_x0000_s148111" name="Equation" r:id="rId12" imgW="457200" imgH="203040" progId="Equation.DSMT4">
                  <p:embed/>
                </p:oleObj>
              </mc:Choice>
              <mc:Fallback>
                <p:oleObj name="Equation" r:id="rId12" imgW="457200" imgH="203040" progId="Equation.DSMT4">
                  <p:embed/>
                  <p:pic>
                    <p:nvPicPr>
                      <p:cNvPr id="9" name="Object 16">
                        <a:extLst>
                          <a:ext uri="{FF2B5EF4-FFF2-40B4-BE49-F238E27FC236}">
                            <a16:creationId xmlns:a16="http://schemas.microsoft.com/office/drawing/2014/main" id="{3E7FD9E6-0078-4C26-AF8B-29042A1FD4AB}"/>
                          </a:ext>
                        </a:extLst>
                      </p:cNvPr>
                      <p:cNvPicPr>
                        <a:picLocks noChangeAspect="1" noChangeArrowheads="1"/>
                      </p:cNvPicPr>
                      <p:nvPr/>
                    </p:nvPicPr>
                    <p:blipFill>
                      <a:blip r:embed="rId13"/>
                      <a:srcRect/>
                      <a:stretch>
                        <a:fillRect/>
                      </a:stretch>
                    </p:blipFill>
                    <p:spPr bwMode="auto">
                      <a:xfrm>
                        <a:off x="4873625" y="4075113"/>
                        <a:ext cx="1447800" cy="642937"/>
                      </a:xfrm>
                      <a:prstGeom prst="rect">
                        <a:avLst/>
                      </a:prstGeom>
                      <a:solidFill>
                        <a:srgbClr val="00FFFF"/>
                      </a:solidFill>
                      <a:ln>
                        <a:noFill/>
                      </a:ln>
                      <a:effectLst/>
                      <a:extLst/>
                    </p:spPr>
                  </p:pic>
                </p:oleObj>
              </mc:Fallback>
            </mc:AlternateContent>
          </a:graphicData>
        </a:graphic>
      </p:graphicFrame>
      <p:graphicFrame>
        <p:nvGraphicFramePr>
          <p:cNvPr id="9" name="Object 16">
            <a:extLst>
              <a:ext uri="{FF2B5EF4-FFF2-40B4-BE49-F238E27FC236}">
                <a16:creationId xmlns:a16="http://schemas.microsoft.com/office/drawing/2014/main" id="{A4ACB278-111C-4453-A650-FF2C1C2083DC}"/>
              </a:ext>
            </a:extLst>
          </p:cNvPr>
          <p:cNvGraphicFramePr>
            <a:graphicFrameLocks noChangeAspect="1"/>
          </p:cNvGraphicFramePr>
          <p:nvPr>
            <p:extLst>
              <p:ext uri="{D42A27DB-BD31-4B8C-83A1-F6EECF244321}">
                <p14:modId xmlns:p14="http://schemas.microsoft.com/office/powerpoint/2010/main" val="2069387488"/>
              </p:ext>
            </p:extLst>
          </p:nvPr>
        </p:nvGraphicFramePr>
        <p:xfrm>
          <a:off x="8989256" y="4033767"/>
          <a:ext cx="1206500" cy="642937"/>
        </p:xfrm>
        <a:graphic>
          <a:graphicData uri="http://schemas.openxmlformats.org/presentationml/2006/ole">
            <mc:AlternateContent xmlns:mc="http://schemas.openxmlformats.org/markup-compatibility/2006">
              <mc:Choice xmlns:v="urn:schemas-microsoft-com:vml" Requires="v">
                <p:oleObj spid="_x0000_s148112" name="Equation" r:id="rId14" imgW="380880" imgH="203040" progId="Equation.DSMT4">
                  <p:embed/>
                </p:oleObj>
              </mc:Choice>
              <mc:Fallback>
                <p:oleObj name="Equation" r:id="rId14" imgW="380880" imgH="203040" progId="Equation.DSMT4">
                  <p:embed/>
                  <p:pic>
                    <p:nvPicPr>
                      <p:cNvPr id="10" name="Object 16">
                        <a:extLst>
                          <a:ext uri="{FF2B5EF4-FFF2-40B4-BE49-F238E27FC236}">
                            <a16:creationId xmlns:a16="http://schemas.microsoft.com/office/drawing/2014/main" id="{F6A0CC02-D5B4-4D22-AFE2-04ADF075F377}"/>
                          </a:ext>
                        </a:extLst>
                      </p:cNvPr>
                      <p:cNvPicPr>
                        <a:picLocks noChangeAspect="1" noChangeArrowheads="1"/>
                      </p:cNvPicPr>
                      <p:nvPr/>
                    </p:nvPicPr>
                    <p:blipFill>
                      <a:blip r:embed="rId6"/>
                      <a:srcRect/>
                      <a:stretch>
                        <a:fillRect/>
                      </a:stretch>
                    </p:blipFill>
                    <p:spPr bwMode="auto">
                      <a:xfrm>
                        <a:off x="8989256" y="4033767"/>
                        <a:ext cx="1206500" cy="642937"/>
                      </a:xfrm>
                      <a:prstGeom prst="rect">
                        <a:avLst/>
                      </a:prstGeom>
                      <a:solidFill>
                        <a:srgbClr val="FFC000"/>
                      </a:solidFill>
                      <a:ln>
                        <a:noFill/>
                      </a:ln>
                      <a:effectLst/>
                      <a:extLst/>
                    </p:spPr>
                  </p:pic>
                </p:oleObj>
              </mc:Fallback>
            </mc:AlternateContent>
          </a:graphicData>
        </a:graphic>
      </p:graphicFrame>
      <p:graphicFrame>
        <p:nvGraphicFramePr>
          <p:cNvPr id="10" name="Object 13">
            <a:extLst>
              <a:ext uri="{FF2B5EF4-FFF2-40B4-BE49-F238E27FC236}">
                <a16:creationId xmlns:a16="http://schemas.microsoft.com/office/drawing/2014/main" id="{62A057E7-A378-44A8-8B81-429C0254DAD0}"/>
              </a:ext>
            </a:extLst>
          </p:cNvPr>
          <p:cNvGraphicFramePr>
            <a:graphicFrameLocks noChangeAspect="1"/>
          </p:cNvGraphicFramePr>
          <p:nvPr>
            <p:extLst>
              <p:ext uri="{D42A27DB-BD31-4B8C-83A1-F6EECF244321}">
                <p14:modId xmlns:p14="http://schemas.microsoft.com/office/powerpoint/2010/main" val="337199642"/>
              </p:ext>
            </p:extLst>
          </p:nvPr>
        </p:nvGraphicFramePr>
        <p:xfrm>
          <a:off x="2711744" y="822393"/>
          <a:ext cx="481012" cy="576263"/>
        </p:xfrm>
        <a:graphic>
          <a:graphicData uri="http://schemas.openxmlformats.org/presentationml/2006/ole">
            <mc:AlternateContent xmlns:mc="http://schemas.openxmlformats.org/markup-compatibility/2006">
              <mc:Choice xmlns:v="urn:schemas-microsoft-com:vml" Requires="v">
                <p:oleObj spid="_x0000_s148113" name="Equation" r:id="rId15" imgW="190440" imgH="228600" progId="Equation.DSMT4">
                  <p:embed/>
                </p:oleObj>
              </mc:Choice>
              <mc:Fallback>
                <p:oleObj name="Equation" r:id="rId15" imgW="190440" imgH="228600" progId="Equation.DSMT4">
                  <p:embed/>
                  <p:pic>
                    <p:nvPicPr>
                      <p:cNvPr id="11" name="Object 13">
                        <a:extLst>
                          <a:ext uri="{FF2B5EF4-FFF2-40B4-BE49-F238E27FC236}">
                            <a16:creationId xmlns:a16="http://schemas.microsoft.com/office/drawing/2014/main" id="{A528461F-6F7C-4A57-A750-6A0B33399610}"/>
                          </a:ext>
                        </a:extLst>
                      </p:cNvPr>
                      <p:cNvPicPr>
                        <a:picLocks noChangeAspect="1" noChangeArrowheads="1"/>
                      </p:cNvPicPr>
                      <p:nvPr/>
                    </p:nvPicPr>
                    <p:blipFill>
                      <a:blip r:embed="rId16"/>
                      <a:srcRect/>
                      <a:stretch>
                        <a:fillRect/>
                      </a:stretch>
                    </p:blipFill>
                    <p:spPr bwMode="auto">
                      <a:xfrm>
                        <a:off x="2711744" y="822393"/>
                        <a:ext cx="48101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矩形 10">
            <a:extLst>
              <a:ext uri="{FF2B5EF4-FFF2-40B4-BE49-F238E27FC236}">
                <a16:creationId xmlns:a16="http://schemas.microsoft.com/office/drawing/2014/main" id="{8A1A203C-12F1-4A6E-B758-6BC677B3392F}"/>
              </a:ext>
            </a:extLst>
          </p:cNvPr>
          <p:cNvSpPr/>
          <p:nvPr/>
        </p:nvSpPr>
        <p:spPr>
          <a:xfrm>
            <a:off x="4273327" y="2818531"/>
            <a:ext cx="410690" cy="584775"/>
          </a:xfrm>
          <a:prstGeom prst="rect">
            <a:avLst/>
          </a:prstGeom>
        </p:spPr>
        <p:txBody>
          <a:bodyPr wrap="none">
            <a:spAutoFit/>
          </a:bodyPr>
          <a:lstStyle/>
          <a:p>
            <a:r>
              <a:rPr lang="zh-CN" altLang="en-US" sz="32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1" dirty="0">
              <a:solidFill>
                <a:srgbClr val="FF0000"/>
              </a:solidFill>
            </a:endParaRPr>
          </a:p>
        </p:txBody>
      </p:sp>
      <p:sp>
        <p:nvSpPr>
          <p:cNvPr id="12" name="矩形 11">
            <a:extLst>
              <a:ext uri="{FF2B5EF4-FFF2-40B4-BE49-F238E27FC236}">
                <a16:creationId xmlns:a16="http://schemas.microsoft.com/office/drawing/2014/main" id="{35C1E45A-E9CC-4B2A-9D49-D42309686F4B}"/>
              </a:ext>
            </a:extLst>
          </p:cNvPr>
          <p:cNvSpPr/>
          <p:nvPr/>
        </p:nvSpPr>
        <p:spPr>
          <a:xfrm>
            <a:off x="3797774" y="3470040"/>
            <a:ext cx="410690" cy="584775"/>
          </a:xfrm>
          <a:prstGeom prst="rect">
            <a:avLst/>
          </a:prstGeom>
        </p:spPr>
        <p:txBody>
          <a:bodyPr wrap="none">
            <a:spAutoFit/>
          </a:bodyPr>
          <a:lstStyle/>
          <a:p>
            <a:r>
              <a:rPr lang="zh-CN" altLang="en-US" sz="32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1" dirty="0">
              <a:solidFill>
                <a:srgbClr val="FF0000"/>
              </a:solidFill>
            </a:endParaRPr>
          </a:p>
        </p:txBody>
      </p:sp>
      <p:graphicFrame>
        <p:nvGraphicFramePr>
          <p:cNvPr id="14" name="Object 7">
            <a:extLst>
              <a:ext uri="{FF2B5EF4-FFF2-40B4-BE49-F238E27FC236}">
                <a16:creationId xmlns:a16="http://schemas.microsoft.com/office/drawing/2014/main" id="{850EF60B-34D9-4572-BBB2-A528A3649AFD}"/>
              </a:ext>
            </a:extLst>
          </p:cNvPr>
          <p:cNvGraphicFramePr>
            <a:graphicFrameLocks noChangeAspect="1"/>
          </p:cNvGraphicFramePr>
          <p:nvPr>
            <p:extLst>
              <p:ext uri="{D42A27DB-BD31-4B8C-83A1-F6EECF244321}">
                <p14:modId xmlns:p14="http://schemas.microsoft.com/office/powerpoint/2010/main" val="628647007"/>
              </p:ext>
            </p:extLst>
          </p:nvPr>
        </p:nvGraphicFramePr>
        <p:xfrm>
          <a:off x="5330825" y="5573127"/>
          <a:ext cx="6307138" cy="992187"/>
        </p:xfrm>
        <a:graphic>
          <a:graphicData uri="http://schemas.openxmlformats.org/presentationml/2006/ole">
            <mc:AlternateContent xmlns:mc="http://schemas.openxmlformats.org/markup-compatibility/2006">
              <mc:Choice xmlns:v="urn:schemas-microsoft-com:vml" Requires="v">
                <p:oleObj spid="_x0000_s148114" name="Equation" r:id="rId17" imgW="2184120" imgH="342720" progId="Equation.DSMT4">
                  <p:embed/>
                </p:oleObj>
              </mc:Choice>
              <mc:Fallback>
                <p:oleObj name="Equation" r:id="rId17" imgW="2184120" imgH="342720" progId="Equation.DSMT4">
                  <p:embed/>
                  <p:pic>
                    <p:nvPicPr>
                      <p:cNvPr id="4" name="Object 7">
                        <a:extLst>
                          <a:ext uri="{FF2B5EF4-FFF2-40B4-BE49-F238E27FC236}">
                            <a16:creationId xmlns:a16="http://schemas.microsoft.com/office/drawing/2014/main" id="{44508BBD-4303-4142-8C86-B9985BAE496C}"/>
                          </a:ext>
                        </a:extLst>
                      </p:cNvPr>
                      <p:cNvPicPr>
                        <a:picLocks noChangeAspect="1" noChangeArrowheads="1"/>
                      </p:cNvPicPr>
                      <p:nvPr/>
                    </p:nvPicPr>
                    <p:blipFill>
                      <a:blip r:embed="rId18"/>
                      <a:srcRect/>
                      <a:stretch>
                        <a:fillRect/>
                      </a:stretch>
                    </p:blipFill>
                    <p:spPr bwMode="auto">
                      <a:xfrm>
                        <a:off x="5330825" y="5573127"/>
                        <a:ext cx="6307138" cy="992187"/>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37487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9">
            <a:extLst>
              <a:ext uri="{FF2B5EF4-FFF2-40B4-BE49-F238E27FC236}">
                <a16:creationId xmlns:a16="http://schemas.microsoft.com/office/drawing/2014/main" id="{ABC7E90B-FB8C-4096-A54B-4C3705C95CC3}"/>
              </a:ext>
            </a:extLst>
          </p:cNvPr>
          <p:cNvSpPr>
            <a:spLocks noChangeArrowheads="1"/>
          </p:cNvSpPr>
          <p:nvPr/>
        </p:nvSpPr>
        <p:spPr bwMode="auto">
          <a:xfrm>
            <a:off x="880511" y="311696"/>
            <a:ext cx="86725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Calibri" panose="020F0502020204030204" pitchFamily="34" charset="0"/>
                <a:ea typeface="黑体" panose="02010609060101010101" pitchFamily="49" charset="-122"/>
              </a:rPr>
              <a:t>3. </a:t>
            </a:r>
            <a:r>
              <a:rPr lang="zh-CN" altLang="en-US" sz="2800" b="1" dirty="0">
                <a:solidFill>
                  <a:srgbClr val="0000FF"/>
                </a:solidFill>
                <a:latin typeface="Calibri" panose="020F0502020204030204" pitchFamily="34" charset="0"/>
                <a:ea typeface="黑体" panose="02010609060101010101" pitchFamily="49" charset="-122"/>
              </a:rPr>
              <a:t>玻恩</a:t>
            </a:r>
            <a:r>
              <a:rPr lang="zh-CN" altLang="en-US" sz="2800" b="1" dirty="0">
                <a:solidFill>
                  <a:srgbClr val="FF0000"/>
                </a:solidFill>
                <a:latin typeface="Calibri" panose="020F0502020204030204" pitchFamily="34" charset="0"/>
                <a:ea typeface="黑体" panose="02010609060101010101" pitchFamily="49" charset="-122"/>
              </a:rPr>
              <a:t>（</a:t>
            </a:r>
            <a:r>
              <a:rPr lang="en-US" altLang="zh-CN" sz="2800" b="1" dirty="0" err="1">
                <a:solidFill>
                  <a:srgbClr val="FF0000"/>
                </a:solidFill>
                <a:latin typeface="Calibri" panose="020F0502020204030204" pitchFamily="34" charset="0"/>
                <a:ea typeface="黑体" panose="02010609060101010101" pitchFamily="49" charset="-122"/>
              </a:rPr>
              <a:t>M.Born</a:t>
            </a:r>
            <a:r>
              <a:rPr lang="zh-CN" altLang="en-US" sz="2800" b="1" dirty="0">
                <a:solidFill>
                  <a:srgbClr val="FF0000"/>
                </a:solidFill>
                <a:latin typeface="Calibri" panose="020F0502020204030204" pitchFamily="34" charset="0"/>
                <a:ea typeface="黑体" panose="02010609060101010101" pitchFamily="49" charset="-122"/>
              </a:rPr>
              <a:t>）</a:t>
            </a:r>
            <a:r>
              <a:rPr lang="zh-CN" altLang="en-US" sz="2800" b="1" dirty="0">
                <a:solidFill>
                  <a:srgbClr val="FF3300"/>
                </a:solidFill>
                <a:latin typeface="Calibri" panose="020F0502020204030204" pitchFamily="34" charset="0"/>
                <a:ea typeface="黑体" panose="02010609060101010101" pitchFamily="49" charset="-122"/>
              </a:rPr>
              <a:t>：</a:t>
            </a:r>
            <a:r>
              <a:rPr lang="zh-CN" altLang="en-US" sz="2800" b="1" dirty="0">
                <a:solidFill>
                  <a:srgbClr val="0000FF"/>
                </a:solidFill>
                <a:latin typeface="Calibri" panose="020F0502020204030204" pitchFamily="34" charset="0"/>
                <a:ea typeface="华文新魏" panose="02010800040101010101" pitchFamily="2" charset="-122"/>
              </a:rPr>
              <a:t>德布罗意波</a:t>
            </a:r>
            <a:r>
              <a:rPr lang="zh-CN" altLang="zh-CN" sz="2800" b="1" dirty="0">
                <a:solidFill>
                  <a:srgbClr val="0000FF"/>
                </a:solidFill>
                <a:latin typeface="Calibri" panose="020F0502020204030204" pitchFamily="34" charset="0"/>
                <a:ea typeface="华文新魏" panose="02010800040101010101" pitchFamily="2" charset="-122"/>
              </a:rPr>
              <a:t>并不像经典波那样是代表实在物理量的波动，</a:t>
            </a:r>
            <a:r>
              <a:rPr lang="zh-CN" altLang="zh-CN" sz="2800" b="1" dirty="0">
                <a:solidFill>
                  <a:srgbClr val="FF3300"/>
                </a:solidFill>
                <a:latin typeface="Calibri" panose="020F0502020204030204" pitchFamily="34" charset="0"/>
                <a:ea typeface="华文新魏" panose="02010800040101010101" pitchFamily="2" charset="-122"/>
              </a:rPr>
              <a:t>而是描述粒子在空间的概率分布的“概率波”。</a:t>
            </a:r>
            <a:endParaRPr lang="zh-CN" altLang="en-US" sz="2800" b="1" dirty="0">
              <a:solidFill>
                <a:srgbClr val="FF3300"/>
              </a:solidFill>
              <a:latin typeface="Calibri" panose="020F0502020204030204" pitchFamily="34" charset="0"/>
              <a:ea typeface="华文新魏" panose="02010800040101010101" pitchFamily="2" charset="-122"/>
            </a:endParaRPr>
          </a:p>
        </p:txBody>
      </p:sp>
      <p:grpSp>
        <p:nvGrpSpPr>
          <p:cNvPr id="3" name="Group 8">
            <a:extLst>
              <a:ext uri="{FF2B5EF4-FFF2-40B4-BE49-F238E27FC236}">
                <a16:creationId xmlns:a16="http://schemas.microsoft.com/office/drawing/2014/main" id="{AC54E656-3C47-48F9-B81B-62AA0B2D779E}"/>
              </a:ext>
            </a:extLst>
          </p:cNvPr>
          <p:cNvGrpSpPr>
            <a:grpSpLocks/>
          </p:cNvGrpSpPr>
          <p:nvPr/>
        </p:nvGrpSpPr>
        <p:grpSpPr bwMode="auto">
          <a:xfrm>
            <a:off x="880511" y="1842299"/>
            <a:ext cx="6585149" cy="1089025"/>
            <a:chOff x="0" y="-73"/>
            <a:chExt cx="5579" cy="686"/>
          </a:xfrm>
        </p:grpSpPr>
        <p:sp>
          <p:nvSpPr>
            <p:cNvPr id="4" name="Text Box 9">
              <a:extLst>
                <a:ext uri="{FF2B5EF4-FFF2-40B4-BE49-F238E27FC236}">
                  <a16:creationId xmlns:a16="http://schemas.microsoft.com/office/drawing/2014/main" id="{D8AC956D-C4E2-4B08-8682-8137201BFC93}"/>
                </a:ext>
              </a:extLst>
            </p:cNvPr>
            <p:cNvSpPr txBox="1">
              <a:spLocks noChangeArrowheads="1"/>
            </p:cNvSpPr>
            <p:nvPr/>
          </p:nvSpPr>
          <p:spPr bwMode="auto">
            <a:xfrm>
              <a:off x="0" y="12"/>
              <a:ext cx="5579" cy="6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C00000"/>
                  </a:solidFill>
                  <a:latin typeface="Calibri" panose="020F0502020204030204" pitchFamily="34" charset="0"/>
                </a:rPr>
                <a:t>波函数模的平方           </a:t>
              </a:r>
              <a:r>
                <a:rPr lang="en-US" altLang="zh-CN" sz="2800" b="1" dirty="0">
                  <a:solidFill>
                    <a:srgbClr val="C00000"/>
                  </a:solidFill>
                  <a:latin typeface="Calibri" panose="020F0502020204030204" pitchFamily="34" charset="0"/>
                </a:rPr>
                <a:t>              </a:t>
              </a:r>
              <a:r>
                <a:rPr lang="zh-CN" altLang="zh-CN" sz="2800" b="1" dirty="0">
                  <a:solidFill>
                    <a:schemeClr val="accent2"/>
                  </a:solidFill>
                  <a:latin typeface="Calibri" panose="020F0502020204030204" pitchFamily="34" charset="0"/>
                </a:rPr>
                <a:t>代表</a:t>
              </a:r>
              <a:r>
                <a:rPr lang="en-US" altLang="zh-CN" sz="2800" b="1" dirty="0">
                  <a:solidFill>
                    <a:schemeClr val="accent2"/>
                  </a:solidFill>
                  <a:latin typeface="Calibri" panose="020F0502020204030204" pitchFamily="34" charset="0"/>
                </a:rPr>
                <a:t>   </a:t>
              </a:r>
              <a:r>
                <a:rPr lang="zh-CN" altLang="zh-CN" sz="2800" b="1" dirty="0">
                  <a:solidFill>
                    <a:schemeClr val="accent2"/>
                  </a:solidFill>
                  <a:latin typeface="Calibri" panose="020F0502020204030204" pitchFamily="34" charset="0"/>
                </a:rPr>
                <a:t>时刻、在    处粒子出现的</a:t>
              </a:r>
              <a:r>
                <a:rPr lang="zh-CN" altLang="en-US" sz="2800" b="1" kern="0" dirty="0">
                  <a:solidFill>
                    <a:srgbClr val="FF0000"/>
                  </a:solidFill>
                  <a:latin typeface="Times New Roman" pitchFamily="18" charset="0"/>
                  <a:ea typeface="楷体_GB2312" pitchFamily="49" charset="-122"/>
                </a:rPr>
                <a:t>概</a:t>
              </a:r>
              <a:r>
                <a:rPr lang="zh-CN" altLang="zh-CN" sz="2800" b="1" kern="0" dirty="0">
                  <a:solidFill>
                    <a:srgbClr val="FF0000"/>
                  </a:solidFill>
                  <a:latin typeface="Times New Roman" pitchFamily="18" charset="0"/>
                  <a:ea typeface="楷体_GB2312" pitchFamily="49" charset="-122"/>
                </a:rPr>
                <a:t>率</a:t>
              </a:r>
              <a:r>
                <a:rPr lang="zh-CN" altLang="zh-CN" sz="2800" b="1" dirty="0">
                  <a:solidFill>
                    <a:srgbClr val="002060"/>
                  </a:solidFill>
                  <a:latin typeface="Calibri" panose="020F0502020204030204" pitchFamily="34" charset="0"/>
                </a:rPr>
                <a:t>密度</a:t>
              </a:r>
              <a:r>
                <a:rPr lang="zh-CN" altLang="zh-CN" sz="2800" b="1" dirty="0">
                  <a:solidFill>
                    <a:schemeClr val="accent2"/>
                  </a:solidFill>
                  <a:latin typeface="Calibri" panose="020F0502020204030204" pitchFamily="34" charset="0"/>
                </a:rPr>
                <a:t>。</a:t>
              </a:r>
            </a:p>
          </p:txBody>
        </p:sp>
        <p:graphicFrame>
          <p:nvGraphicFramePr>
            <p:cNvPr id="5" name="Object 10">
              <a:extLst>
                <a:ext uri="{FF2B5EF4-FFF2-40B4-BE49-F238E27FC236}">
                  <a16:creationId xmlns:a16="http://schemas.microsoft.com/office/drawing/2014/main" id="{5306A434-5630-42E2-9A5D-75F7FCB42CC3}"/>
                </a:ext>
              </a:extLst>
            </p:cNvPr>
            <p:cNvGraphicFramePr>
              <a:graphicFrameLocks noChangeAspect="1"/>
            </p:cNvGraphicFramePr>
            <p:nvPr>
              <p:extLst>
                <p:ext uri="{D42A27DB-BD31-4B8C-83A1-F6EECF244321}">
                  <p14:modId xmlns:p14="http://schemas.microsoft.com/office/powerpoint/2010/main" val="3688613616"/>
                </p:ext>
              </p:extLst>
            </p:nvPr>
          </p:nvGraphicFramePr>
          <p:xfrm>
            <a:off x="2242" y="-73"/>
            <a:ext cx="1635" cy="421"/>
          </p:xfrm>
          <a:graphic>
            <a:graphicData uri="http://schemas.openxmlformats.org/presentationml/2006/ole">
              <mc:AlternateContent xmlns:mc="http://schemas.openxmlformats.org/markup-compatibility/2006">
                <mc:Choice xmlns:v="urn:schemas-microsoft-com:vml" Requires="v">
                  <p:oleObj spid="_x0000_s55080" name="Equation" r:id="rId3" imgW="609480" imgH="228600" progId="Equation.DSMT4">
                    <p:embed/>
                  </p:oleObj>
                </mc:Choice>
                <mc:Fallback>
                  <p:oleObj name="Equation" r:id="rId3" imgW="609480" imgH="228600" progId="Equation.DSMT4">
                    <p:embed/>
                    <p:pic>
                      <p:nvPicPr>
                        <p:cNvPr id="5" name="Object 10">
                          <a:extLst>
                            <a:ext uri="{FF2B5EF4-FFF2-40B4-BE49-F238E27FC236}">
                              <a16:creationId xmlns:a16="http://schemas.microsoft.com/office/drawing/2014/main" id="{5F2DAC2D-FDB6-44F5-8479-B7270CF2625D}"/>
                            </a:ext>
                          </a:extLst>
                        </p:cNvPr>
                        <p:cNvPicPr>
                          <a:picLocks noChangeAspect="1" noChangeArrowheads="1"/>
                        </p:cNvPicPr>
                        <p:nvPr/>
                      </p:nvPicPr>
                      <p:blipFill>
                        <a:blip r:embed="rId4"/>
                        <a:srcRect/>
                        <a:stretch>
                          <a:fillRect/>
                        </a:stretch>
                      </p:blipFill>
                      <p:spPr bwMode="auto">
                        <a:xfrm>
                          <a:off x="2242" y="-73"/>
                          <a:ext cx="1635" cy="421"/>
                        </a:xfrm>
                        <a:prstGeom prst="rect">
                          <a:avLst/>
                        </a:prstGeom>
                        <a:noFill/>
                        <a:ln>
                          <a:noFill/>
                        </a:ln>
                        <a:effectLst/>
                        <a:extLst/>
                      </p:spPr>
                    </p:pic>
                  </p:oleObj>
                </mc:Fallback>
              </mc:AlternateContent>
            </a:graphicData>
          </a:graphic>
        </p:graphicFrame>
        <p:graphicFrame>
          <p:nvGraphicFramePr>
            <p:cNvPr id="6" name="Object 11">
              <a:extLst>
                <a:ext uri="{FF2B5EF4-FFF2-40B4-BE49-F238E27FC236}">
                  <a16:creationId xmlns:a16="http://schemas.microsoft.com/office/drawing/2014/main" id="{B5221B1E-090C-4DF1-BCC8-3A4BE581F779}"/>
                </a:ext>
              </a:extLst>
            </p:cNvPr>
            <p:cNvGraphicFramePr>
              <a:graphicFrameLocks noChangeAspect="1"/>
            </p:cNvGraphicFramePr>
            <p:nvPr>
              <p:extLst>
                <p:ext uri="{D42A27DB-BD31-4B8C-83A1-F6EECF244321}">
                  <p14:modId xmlns:p14="http://schemas.microsoft.com/office/powerpoint/2010/main" val="2420483802"/>
                </p:ext>
              </p:extLst>
            </p:nvPr>
          </p:nvGraphicFramePr>
          <p:xfrm>
            <a:off x="421" y="288"/>
            <a:ext cx="226" cy="300"/>
          </p:xfrm>
          <a:graphic>
            <a:graphicData uri="http://schemas.openxmlformats.org/presentationml/2006/ole">
              <mc:AlternateContent xmlns:mc="http://schemas.openxmlformats.org/markup-compatibility/2006">
                <mc:Choice xmlns:v="urn:schemas-microsoft-com:vml" Requires="v">
                  <p:oleObj spid="_x0000_s55081" name="公式" r:id="rId5" imgW="126720" imgH="164880" progId="Equation.3">
                    <p:embed/>
                  </p:oleObj>
                </mc:Choice>
                <mc:Fallback>
                  <p:oleObj name="公式" r:id="rId5" imgW="126720" imgH="164880" progId="Equation.3">
                    <p:embed/>
                    <p:pic>
                      <p:nvPicPr>
                        <p:cNvPr id="6" name="Object 11">
                          <a:extLst>
                            <a:ext uri="{FF2B5EF4-FFF2-40B4-BE49-F238E27FC236}">
                              <a16:creationId xmlns:a16="http://schemas.microsoft.com/office/drawing/2014/main" id="{76141C06-CAE1-4118-A1FF-5731A3117AFF}"/>
                            </a:ext>
                          </a:extLst>
                        </p:cNvPr>
                        <p:cNvPicPr>
                          <a:picLocks noChangeAspect="1" noChangeArrowheads="1"/>
                        </p:cNvPicPr>
                        <p:nvPr/>
                      </p:nvPicPr>
                      <p:blipFill>
                        <a:blip r:embed="rId6"/>
                        <a:srcRect/>
                        <a:stretch>
                          <a:fillRect/>
                        </a:stretch>
                      </p:blipFill>
                      <p:spPr bwMode="auto">
                        <a:xfrm>
                          <a:off x="421" y="288"/>
                          <a:ext cx="226" cy="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a:extLst>
                <a:ext uri="{FF2B5EF4-FFF2-40B4-BE49-F238E27FC236}">
                  <a16:creationId xmlns:a16="http://schemas.microsoft.com/office/drawing/2014/main" id="{4EB358CE-B2E7-4988-BBBC-4F14551A6B4D}"/>
                </a:ext>
              </a:extLst>
            </p:cNvPr>
            <p:cNvGraphicFramePr>
              <a:graphicFrameLocks noChangeAspect="1"/>
            </p:cNvGraphicFramePr>
            <p:nvPr>
              <p:extLst>
                <p:ext uri="{D42A27DB-BD31-4B8C-83A1-F6EECF244321}">
                  <p14:modId xmlns:p14="http://schemas.microsoft.com/office/powerpoint/2010/main" val="168864147"/>
                </p:ext>
              </p:extLst>
            </p:nvPr>
          </p:nvGraphicFramePr>
          <p:xfrm>
            <a:off x="4494" y="18"/>
            <a:ext cx="156" cy="277"/>
          </p:xfrm>
          <a:graphic>
            <a:graphicData uri="http://schemas.openxmlformats.org/presentationml/2006/ole">
              <mc:AlternateContent xmlns:mc="http://schemas.openxmlformats.org/markup-compatibility/2006">
                <mc:Choice xmlns:v="urn:schemas-microsoft-com:vml" Requires="v">
                  <p:oleObj spid="_x0000_s55082" name="公式" r:id="rId7" imgW="88784" imgH="152202" progId="Equation.3">
                    <p:embed/>
                  </p:oleObj>
                </mc:Choice>
                <mc:Fallback>
                  <p:oleObj name="公式" r:id="rId7" imgW="88784" imgH="152202" progId="Equation.3">
                    <p:embed/>
                    <p:pic>
                      <p:nvPicPr>
                        <p:cNvPr id="7" name="Object 12">
                          <a:extLst>
                            <a:ext uri="{FF2B5EF4-FFF2-40B4-BE49-F238E27FC236}">
                              <a16:creationId xmlns:a16="http://schemas.microsoft.com/office/drawing/2014/main" id="{C4025EA6-2BE7-4F95-AD22-20EF1ED986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 y="18"/>
                          <a:ext cx="156" cy="2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 name="Object 16">
            <a:extLst>
              <a:ext uri="{FF2B5EF4-FFF2-40B4-BE49-F238E27FC236}">
                <a16:creationId xmlns:a16="http://schemas.microsoft.com/office/drawing/2014/main" id="{19766D4F-258D-43E4-B67D-60C6437407E0}"/>
              </a:ext>
            </a:extLst>
          </p:cNvPr>
          <p:cNvGraphicFramePr>
            <a:graphicFrameLocks noChangeAspect="1"/>
          </p:cNvGraphicFramePr>
          <p:nvPr>
            <p:extLst>
              <p:ext uri="{D42A27DB-BD31-4B8C-83A1-F6EECF244321}">
                <p14:modId xmlns:p14="http://schemas.microsoft.com/office/powerpoint/2010/main" val="2260358291"/>
              </p:ext>
            </p:extLst>
          </p:nvPr>
        </p:nvGraphicFramePr>
        <p:xfrm>
          <a:off x="7414367" y="2064807"/>
          <a:ext cx="2573546" cy="723386"/>
        </p:xfrm>
        <a:graphic>
          <a:graphicData uri="http://schemas.openxmlformats.org/presentationml/2006/ole">
            <mc:AlternateContent xmlns:mc="http://schemas.openxmlformats.org/markup-compatibility/2006">
              <mc:Choice xmlns:v="urn:schemas-microsoft-com:vml" Requires="v">
                <p:oleObj spid="_x0000_s55083" name="Equation" r:id="rId9" imgW="812520" imgH="228600" progId="Equation.DSMT4">
                  <p:embed/>
                </p:oleObj>
              </mc:Choice>
              <mc:Fallback>
                <p:oleObj name="Equation" r:id="rId9" imgW="812520" imgH="228600" progId="Equation.DSMT4">
                  <p:embed/>
                  <p:pic>
                    <p:nvPicPr>
                      <p:cNvPr id="8" name="Object 16">
                        <a:extLst>
                          <a:ext uri="{FF2B5EF4-FFF2-40B4-BE49-F238E27FC236}">
                            <a16:creationId xmlns:a16="http://schemas.microsoft.com/office/drawing/2014/main" id="{D7088BFB-D944-484F-8C1E-06BCD1600EEC}"/>
                          </a:ext>
                        </a:extLst>
                      </p:cNvPr>
                      <p:cNvPicPr>
                        <a:picLocks noChangeAspect="1" noChangeArrowheads="1"/>
                      </p:cNvPicPr>
                      <p:nvPr/>
                    </p:nvPicPr>
                    <p:blipFill>
                      <a:blip r:embed="rId10"/>
                      <a:srcRect/>
                      <a:stretch>
                        <a:fillRect/>
                      </a:stretch>
                    </p:blipFill>
                    <p:spPr bwMode="auto">
                      <a:xfrm>
                        <a:off x="7414367" y="2064807"/>
                        <a:ext cx="2573546" cy="723386"/>
                      </a:xfrm>
                      <a:prstGeom prst="rect">
                        <a:avLst/>
                      </a:prstGeom>
                      <a:noFill/>
                      <a:ln>
                        <a:noFill/>
                      </a:ln>
                      <a:effectLst/>
                      <a:extLst/>
                    </p:spPr>
                  </p:pic>
                </p:oleObj>
              </mc:Fallback>
            </mc:AlternateContent>
          </a:graphicData>
        </a:graphic>
      </p:graphicFrame>
      <p:sp>
        <p:nvSpPr>
          <p:cNvPr id="9" name="矩形 8">
            <a:extLst>
              <a:ext uri="{FF2B5EF4-FFF2-40B4-BE49-F238E27FC236}">
                <a16:creationId xmlns:a16="http://schemas.microsoft.com/office/drawing/2014/main" id="{ECF2C642-8635-4BCF-B8A1-EBEDD166A0C5}"/>
              </a:ext>
            </a:extLst>
          </p:cNvPr>
          <p:cNvSpPr/>
          <p:nvPr/>
        </p:nvSpPr>
        <p:spPr>
          <a:xfrm>
            <a:off x="593531" y="3039123"/>
            <a:ext cx="11004936" cy="523220"/>
          </a:xfrm>
          <a:prstGeom prst="rect">
            <a:avLst/>
          </a:prstGeom>
        </p:spPr>
        <p:txBody>
          <a:bodyPr wrap="none">
            <a:spAutoFit/>
          </a:bodyPr>
          <a:lstStyle/>
          <a:p>
            <a:r>
              <a:rPr lang="zh-CN"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对于内禀属性完全相同的粒子，</a:t>
            </a:r>
            <a:r>
              <a:rPr lang="zh-CN" altLang="en-US"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因为没有</a:t>
            </a:r>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轨道方程</a:t>
            </a:r>
            <a:r>
              <a:rPr lang="zh-CN" altLang="en-US"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没有办法分辨。</a:t>
            </a:r>
            <a:endParaRPr lang="zh-CN" altLang="en-US" sz="2800" b="1" dirty="0">
              <a:solidFill>
                <a:srgbClr val="009900"/>
              </a:solidFill>
            </a:endParaRPr>
          </a:p>
        </p:txBody>
      </p:sp>
      <p:sp>
        <p:nvSpPr>
          <p:cNvPr id="10" name="矩形 9">
            <a:extLst>
              <a:ext uri="{FF2B5EF4-FFF2-40B4-BE49-F238E27FC236}">
                <a16:creationId xmlns:a16="http://schemas.microsoft.com/office/drawing/2014/main" id="{9F74909D-8F44-4FBF-931D-68935FD0BDA7}"/>
              </a:ext>
            </a:extLst>
          </p:cNvPr>
          <p:cNvSpPr/>
          <p:nvPr/>
        </p:nvSpPr>
        <p:spPr>
          <a:xfrm>
            <a:off x="770648" y="3542266"/>
            <a:ext cx="10313079" cy="1384995"/>
          </a:xfrm>
          <a:prstGeom prst="rect">
            <a:avLst/>
          </a:prstGeom>
        </p:spPr>
        <p:txBody>
          <a:bodyPr wrap="square">
            <a:spAutoFit/>
          </a:bodyPr>
          <a:lstStyle/>
          <a:p>
            <a:r>
              <a:rPr lang="zh-CN" altLang="zh-CN"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在量子力学中，内禀属性完全相同的粒子是不可分辨的，对任意两个这样的粒子进行交换，不会改变系统的状态，即粒子在空间出现的概率密度不会改变</a:t>
            </a:r>
            <a:r>
              <a:rPr lang="zh-CN" altLang="en-US"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800" b="1" dirty="0">
              <a:solidFill>
                <a:srgbClr val="C00000"/>
              </a:solidFill>
            </a:endParaRPr>
          </a:p>
        </p:txBody>
      </p:sp>
      <p:sp>
        <p:nvSpPr>
          <p:cNvPr id="15" name="矩形 14">
            <a:extLst>
              <a:ext uri="{FF2B5EF4-FFF2-40B4-BE49-F238E27FC236}">
                <a16:creationId xmlns:a16="http://schemas.microsoft.com/office/drawing/2014/main" id="{15967750-C26E-4898-A2BE-E1024025C199}"/>
              </a:ext>
            </a:extLst>
          </p:cNvPr>
          <p:cNvSpPr/>
          <p:nvPr/>
        </p:nvSpPr>
        <p:spPr>
          <a:xfrm>
            <a:off x="593531" y="5136963"/>
            <a:ext cx="8347157" cy="523220"/>
          </a:xfrm>
          <a:prstGeom prst="rect">
            <a:avLst/>
          </a:prstGeom>
        </p:spPr>
        <p:txBody>
          <a:bodyPr wrap="none">
            <a:spAutoFit/>
          </a:bodyPr>
          <a:lstStyle/>
          <a:p>
            <a:pPr marL="228600"/>
            <a:r>
              <a:rPr lang="zh-CN" altLang="zh-CN" sz="2800" b="1" dirty="0">
                <a:solidFill>
                  <a:srgbClr val="3333FF"/>
                </a:solidFill>
                <a:latin typeface="Calibri" panose="020F0502020204030204" pitchFamily="34" charset="0"/>
                <a:ea typeface="宋体" panose="02010600030101010101" pitchFamily="2" charset="-122"/>
              </a:rPr>
              <a:t>对任意两个</a:t>
            </a:r>
            <a:r>
              <a:rPr lang="zh-CN" altLang="zh-CN" sz="2800" b="1" dirty="0">
                <a:solidFill>
                  <a:srgbClr val="3333FF"/>
                </a:solidFill>
                <a:latin typeface="+mn-ea"/>
              </a:rPr>
              <a:t>同类</a:t>
            </a:r>
            <a:r>
              <a:rPr lang="zh-CN" altLang="zh-CN" sz="2800" b="1" dirty="0">
                <a:solidFill>
                  <a:srgbClr val="3333FF"/>
                </a:solidFill>
                <a:latin typeface="Calibri" panose="020F0502020204030204" pitchFamily="34" charset="0"/>
                <a:ea typeface="宋体" panose="02010600030101010101" pitchFamily="2" charset="-122"/>
              </a:rPr>
              <a:t>粒子进行交换，波函数的模不变</a:t>
            </a:r>
            <a:r>
              <a:rPr lang="zh-CN" altLang="en-US" sz="2800" b="1" dirty="0">
                <a:solidFill>
                  <a:srgbClr val="3333FF"/>
                </a:solidFill>
                <a:latin typeface="Calibri" panose="020F0502020204030204" pitchFamily="34" charset="0"/>
                <a:ea typeface="宋体" panose="02010600030101010101" pitchFamily="2" charset="-122"/>
              </a:rPr>
              <a:t>。</a:t>
            </a:r>
            <a:endParaRPr lang="zh-CN" altLang="zh-CN" sz="2800" b="1" dirty="0">
              <a:solidFill>
                <a:srgbClr val="3333FF"/>
              </a:solidFill>
              <a:effectLst/>
            </a:endParaRPr>
          </a:p>
        </p:txBody>
      </p:sp>
      <p:sp>
        <p:nvSpPr>
          <p:cNvPr id="16" name="AutoShape 2059">
            <a:extLst>
              <a:ext uri="{FF2B5EF4-FFF2-40B4-BE49-F238E27FC236}">
                <a16:creationId xmlns:a16="http://schemas.microsoft.com/office/drawing/2014/main" id="{BF01D0DD-BE52-465A-82E3-5D36BC3D8FCF}"/>
              </a:ext>
            </a:extLst>
          </p:cNvPr>
          <p:cNvSpPr>
            <a:spLocks noChangeArrowheads="1"/>
          </p:cNvSpPr>
          <p:nvPr/>
        </p:nvSpPr>
        <p:spPr bwMode="auto">
          <a:xfrm>
            <a:off x="844155" y="6083617"/>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7" name="对象 16">
            <a:extLst>
              <a:ext uri="{FF2B5EF4-FFF2-40B4-BE49-F238E27FC236}">
                <a16:creationId xmlns:a16="http://schemas.microsoft.com/office/drawing/2014/main" id="{AD3F09A9-4212-4E73-B909-E25FA53C8CF3}"/>
              </a:ext>
            </a:extLst>
          </p:cNvPr>
          <p:cNvGraphicFramePr>
            <a:graphicFrameLocks noChangeAspect="1"/>
          </p:cNvGraphicFramePr>
          <p:nvPr>
            <p:extLst>
              <p:ext uri="{D42A27DB-BD31-4B8C-83A1-F6EECF244321}">
                <p14:modId xmlns:p14="http://schemas.microsoft.com/office/powerpoint/2010/main" val="685427717"/>
              </p:ext>
            </p:extLst>
          </p:nvPr>
        </p:nvGraphicFramePr>
        <p:xfrm>
          <a:off x="2862776" y="5950633"/>
          <a:ext cx="7819592" cy="752621"/>
        </p:xfrm>
        <a:graphic>
          <a:graphicData uri="http://schemas.openxmlformats.org/presentationml/2006/ole">
            <mc:AlternateContent xmlns:mc="http://schemas.openxmlformats.org/markup-compatibility/2006">
              <mc:Choice xmlns:v="urn:schemas-microsoft-com:vml" Requires="v">
                <p:oleObj spid="_x0000_s55084" name="Equation" r:id="rId11" imgW="2921000" imgH="279400" progId="Equation.DSMT4">
                  <p:embed/>
                </p:oleObj>
              </mc:Choice>
              <mc:Fallback>
                <p:oleObj name="Equation" r:id="rId11" imgW="2921000" imgH="279400" progId="Equation.DSMT4">
                  <p:embed/>
                  <p:pic>
                    <p:nvPicPr>
                      <p:cNvPr id="14" name="对象 13">
                        <a:extLst>
                          <a:ext uri="{FF2B5EF4-FFF2-40B4-BE49-F238E27FC236}">
                            <a16:creationId xmlns:a16="http://schemas.microsoft.com/office/drawing/2014/main" id="{04BE3C0D-31DD-414C-800D-EB062A5070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2776" y="5950633"/>
                        <a:ext cx="7819592" cy="752621"/>
                      </a:xfrm>
                      <a:prstGeom prst="rect">
                        <a:avLst/>
                      </a:prstGeom>
                      <a:noFill/>
                    </p:spPr>
                  </p:pic>
                </p:oleObj>
              </mc:Fallback>
            </mc:AlternateContent>
          </a:graphicData>
        </a:graphic>
      </p:graphicFrame>
    </p:spTree>
    <p:extLst>
      <p:ext uri="{BB962C8B-B14F-4D97-AF65-F5344CB8AC3E}">
        <p14:creationId xmlns:p14="http://schemas.microsoft.com/office/powerpoint/2010/main" val="145828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par>
                                <p:cTn id="16" presetID="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1)">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heel(1)">
                                      <p:cBhvr>
                                        <p:cTn id="37" dur="2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0F7914-496F-4967-8C5F-BA946FC6CEF4}"/>
              </a:ext>
            </a:extLst>
          </p:cNvPr>
          <p:cNvSpPr/>
          <p:nvPr/>
        </p:nvSpPr>
        <p:spPr>
          <a:xfrm>
            <a:off x="910054" y="311744"/>
            <a:ext cx="8347157" cy="523220"/>
          </a:xfrm>
          <a:prstGeom prst="rect">
            <a:avLst/>
          </a:prstGeom>
        </p:spPr>
        <p:txBody>
          <a:bodyPr wrap="none">
            <a:spAutoFit/>
          </a:bodyPr>
          <a:lstStyle/>
          <a:p>
            <a:pPr marL="228600"/>
            <a:r>
              <a:rPr lang="zh-CN" altLang="zh-CN" sz="2800" b="1" dirty="0">
                <a:solidFill>
                  <a:srgbClr val="3333FF"/>
                </a:solidFill>
                <a:latin typeface="Calibri" panose="020F0502020204030204" pitchFamily="34" charset="0"/>
                <a:ea typeface="宋体" panose="02010600030101010101" pitchFamily="2" charset="-122"/>
              </a:rPr>
              <a:t>对任意两个</a:t>
            </a:r>
            <a:r>
              <a:rPr lang="zh-CN" altLang="zh-CN" sz="2800" b="1" dirty="0">
                <a:solidFill>
                  <a:srgbClr val="3333FF"/>
                </a:solidFill>
                <a:latin typeface="+mn-ea"/>
              </a:rPr>
              <a:t>同类</a:t>
            </a:r>
            <a:r>
              <a:rPr lang="zh-CN" altLang="zh-CN" sz="2800" b="1" dirty="0">
                <a:solidFill>
                  <a:srgbClr val="3333FF"/>
                </a:solidFill>
                <a:latin typeface="Calibri" panose="020F0502020204030204" pitchFamily="34" charset="0"/>
                <a:ea typeface="宋体" panose="02010600030101010101" pitchFamily="2" charset="-122"/>
              </a:rPr>
              <a:t>粒子进行交换，波函数的模不变</a:t>
            </a:r>
            <a:r>
              <a:rPr lang="zh-CN" altLang="en-US" sz="2800" b="1" dirty="0">
                <a:solidFill>
                  <a:srgbClr val="3333FF"/>
                </a:solidFill>
                <a:latin typeface="Calibri" panose="020F0502020204030204" pitchFamily="34" charset="0"/>
                <a:ea typeface="宋体" panose="02010600030101010101" pitchFamily="2" charset="-122"/>
              </a:rPr>
              <a:t>。</a:t>
            </a:r>
            <a:endParaRPr lang="zh-CN" altLang="zh-CN" sz="2800" b="1" dirty="0">
              <a:solidFill>
                <a:srgbClr val="3333FF"/>
              </a:solidFill>
              <a:effectLst/>
            </a:endParaRPr>
          </a:p>
        </p:txBody>
      </p:sp>
      <p:sp>
        <p:nvSpPr>
          <p:cNvPr id="3" name="AutoShape 2059">
            <a:extLst>
              <a:ext uri="{FF2B5EF4-FFF2-40B4-BE49-F238E27FC236}">
                <a16:creationId xmlns:a16="http://schemas.microsoft.com/office/drawing/2014/main" id="{8403A16F-4D4A-4201-ACB0-B33B00C6A121}"/>
              </a:ext>
            </a:extLst>
          </p:cNvPr>
          <p:cNvSpPr>
            <a:spLocks noChangeArrowheads="1"/>
          </p:cNvSpPr>
          <p:nvPr/>
        </p:nvSpPr>
        <p:spPr bwMode="auto">
          <a:xfrm>
            <a:off x="1160678" y="1258398"/>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4" name="对象 3">
            <a:extLst>
              <a:ext uri="{FF2B5EF4-FFF2-40B4-BE49-F238E27FC236}">
                <a16:creationId xmlns:a16="http://schemas.microsoft.com/office/drawing/2014/main" id="{EF703EF5-A68B-472D-A705-0FB6783D6F00}"/>
              </a:ext>
            </a:extLst>
          </p:cNvPr>
          <p:cNvGraphicFramePr>
            <a:graphicFrameLocks noChangeAspect="1"/>
          </p:cNvGraphicFramePr>
          <p:nvPr>
            <p:extLst>
              <p:ext uri="{D42A27DB-BD31-4B8C-83A1-F6EECF244321}">
                <p14:modId xmlns:p14="http://schemas.microsoft.com/office/powerpoint/2010/main" val="86101478"/>
              </p:ext>
            </p:extLst>
          </p:nvPr>
        </p:nvGraphicFramePr>
        <p:xfrm>
          <a:off x="3094030" y="918899"/>
          <a:ext cx="7819592" cy="752621"/>
        </p:xfrm>
        <a:graphic>
          <a:graphicData uri="http://schemas.openxmlformats.org/presentationml/2006/ole">
            <mc:AlternateContent xmlns:mc="http://schemas.openxmlformats.org/markup-compatibility/2006">
              <mc:Choice xmlns:v="urn:schemas-microsoft-com:vml" Requires="v">
                <p:oleObj spid="_x0000_s56101" name="Equation" r:id="rId3" imgW="2921000" imgH="279400" progId="Equation.DSMT4">
                  <p:embed/>
                </p:oleObj>
              </mc:Choice>
              <mc:Fallback>
                <p:oleObj name="Equation" r:id="rId3" imgW="2921000" imgH="279400" progId="Equation.DSMT4">
                  <p:embed/>
                  <p:pic>
                    <p:nvPicPr>
                      <p:cNvPr id="14" name="对象 13">
                        <a:extLst>
                          <a:ext uri="{FF2B5EF4-FFF2-40B4-BE49-F238E27FC236}">
                            <a16:creationId xmlns:a16="http://schemas.microsoft.com/office/drawing/2014/main" id="{04BE3C0D-31DD-414C-800D-EB062A507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030" y="918899"/>
                        <a:ext cx="7819592" cy="752621"/>
                      </a:xfrm>
                      <a:prstGeom prst="rect">
                        <a:avLst/>
                      </a:prstGeom>
                      <a:noFill/>
                    </p:spPr>
                  </p:pic>
                </p:oleObj>
              </mc:Fallback>
            </mc:AlternateContent>
          </a:graphicData>
        </a:graphic>
      </p:graphicFrame>
      <p:sp>
        <p:nvSpPr>
          <p:cNvPr id="5" name="AutoShape 2059">
            <a:extLst>
              <a:ext uri="{FF2B5EF4-FFF2-40B4-BE49-F238E27FC236}">
                <a16:creationId xmlns:a16="http://schemas.microsoft.com/office/drawing/2014/main" id="{E75C6454-8B98-44EF-9267-FBD543A647CE}"/>
              </a:ext>
            </a:extLst>
          </p:cNvPr>
          <p:cNvSpPr>
            <a:spLocks noChangeArrowheads="1"/>
          </p:cNvSpPr>
          <p:nvPr/>
        </p:nvSpPr>
        <p:spPr bwMode="auto">
          <a:xfrm>
            <a:off x="1160678" y="2032368"/>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7" name="对象 6">
            <a:extLst>
              <a:ext uri="{FF2B5EF4-FFF2-40B4-BE49-F238E27FC236}">
                <a16:creationId xmlns:a16="http://schemas.microsoft.com/office/drawing/2014/main" id="{572543CD-34FA-46EB-ADA2-1E498E25B876}"/>
              </a:ext>
            </a:extLst>
          </p:cNvPr>
          <p:cNvGraphicFramePr>
            <a:graphicFrameLocks noChangeAspect="1"/>
          </p:cNvGraphicFramePr>
          <p:nvPr>
            <p:extLst>
              <p:ext uri="{D42A27DB-BD31-4B8C-83A1-F6EECF244321}">
                <p14:modId xmlns:p14="http://schemas.microsoft.com/office/powerpoint/2010/main" val="431226650"/>
              </p:ext>
            </p:extLst>
          </p:nvPr>
        </p:nvGraphicFramePr>
        <p:xfrm>
          <a:off x="2975317" y="1828905"/>
          <a:ext cx="8596254" cy="720890"/>
        </p:xfrm>
        <a:graphic>
          <a:graphicData uri="http://schemas.openxmlformats.org/presentationml/2006/ole">
            <mc:AlternateContent xmlns:mc="http://schemas.openxmlformats.org/markup-compatibility/2006">
              <mc:Choice xmlns:v="urn:schemas-microsoft-com:vml" Requires="v">
                <p:oleObj spid="_x0000_s56102" name="Equation" r:id="rId5" imgW="3009900" imgH="254000" progId="Equation.DSMT4">
                  <p:embed/>
                </p:oleObj>
              </mc:Choice>
              <mc:Fallback>
                <p:oleObj name="Equation" r:id="rId5" imgW="30099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317" y="1828905"/>
                        <a:ext cx="8596254" cy="72089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FEEF4535-BBBB-4DC6-85F9-5DDE08B28764}"/>
              </a:ext>
            </a:extLst>
          </p:cNvPr>
          <p:cNvGraphicFramePr>
            <a:graphicFrameLocks noChangeAspect="1"/>
          </p:cNvGraphicFramePr>
          <p:nvPr>
            <p:extLst>
              <p:ext uri="{D42A27DB-BD31-4B8C-83A1-F6EECF244321}">
                <p14:modId xmlns:p14="http://schemas.microsoft.com/office/powerpoint/2010/main" val="2052736321"/>
              </p:ext>
            </p:extLst>
          </p:nvPr>
        </p:nvGraphicFramePr>
        <p:xfrm>
          <a:off x="2923897" y="2564547"/>
          <a:ext cx="346290" cy="474545"/>
        </p:xfrm>
        <a:graphic>
          <a:graphicData uri="http://schemas.openxmlformats.org/presentationml/2006/ole">
            <mc:AlternateContent xmlns:mc="http://schemas.openxmlformats.org/markup-compatibility/2006">
              <mc:Choice xmlns:v="urn:schemas-microsoft-com:vml" Requires="v">
                <p:oleObj spid="_x0000_s56103" name="Equation" r:id="rId7" imgW="126725" imgH="177415" progId="Equation.DSMT4">
                  <p:embed/>
                </p:oleObj>
              </mc:Choice>
              <mc:Fallback>
                <p:oleObj name="Equation" r:id="rId7" imgW="126725" imgH="177415"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3897" y="2564547"/>
                        <a:ext cx="346290" cy="474545"/>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272C4E3C-14C3-478F-BA69-324630737E3E}"/>
              </a:ext>
            </a:extLst>
          </p:cNvPr>
          <p:cNvSpPr/>
          <p:nvPr/>
        </p:nvSpPr>
        <p:spPr>
          <a:xfrm>
            <a:off x="3480534" y="2564547"/>
            <a:ext cx="1620957" cy="523220"/>
          </a:xfrm>
          <a:prstGeom prst="rect">
            <a:avLst/>
          </a:prstGeom>
        </p:spPr>
        <p:txBody>
          <a:bodyPr wrap="none">
            <a:spAutoFit/>
          </a:bodyPr>
          <a:lstStyle/>
          <a:p>
            <a:r>
              <a:rPr lang="zh-CN" altLang="zh-CN"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为一实数</a:t>
            </a:r>
            <a:endParaRPr lang="zh-CN" altLang="en-US" sz="2800" b="1" dirty="0">
              <a:solidFill>
                <a:srgbClr val="FF0000"/>
              </a:solidFill>
            </a:endParaRPr>
          </a:p>
        </p:txBody>
      </p:sp>
      <p:sp>
        <p:nvSpPr>
          <p:cNvPr id="11" name="矩形 10">
            <a:extLst>
              <a:ext uri="{FF2B5EF4-FFF2-40B4-BE49-F238E27FC236}">
                <a16:creationId xmlns:a16="http://schemas.microsoft.com/office/drawing/2014/main" id="{79466E37-F6EB-468C-8CFD-E23BDC6885EC}"/>
              </a:ext>
            </a:extLst>
          </p:cNvPr>
          <p:cNvSpPr/>
          <p:nvPr/>
        </p:nvSpPr>
        <p:spPr>
          <a:xfrm>
            <a:off x="1015539" y="3345309"/>
            <a:ext cx="7758855" cy="523220"/>
          </a:xfrm>
          <a:prstGeom prst="rect">
            <a:avLst/>
          </a:prstGeom>
        </p:spPr>
        <p:txBody>
          <a:bodyPr wrap="none">
            <a:spAutoFit/>
          </a:bodyPr>
          <a:lstStyle/>
          <a:p>
            <a:r>
              <a:rPr lang="zh-CN" altLang="zh-CN" sz="2800" b="1" kern="100" dirty="0">
                <a:solidFill>
                  <a:srgbClr val="009900"/>
                </a:solidFill>
                <a:latin typeface="Calibri" panose="020F0502020204030204" pitchFamily="34" charset="0"/>
                <a:ea typeface="宋体" panose="02010600030101010101" pitchFamily="2" charset="-122"/>
                <a:cs typeface="Times New Roman" panose="02020603050405020304" pitchFamily="18" charset="0"/>
              </a:rPr>
              <a:t>实验表明，自然界存在的所有粒子可以分为两类</a:t>
            </a:r>
            <a:endParaRPr lang="zh-CN" altLang="en-US" sz="2800" b="1" dirty="0">
              <a:solidFill>
                <a:srgbClr val="009900"/>
              </a:solidFill>
            </a:endParaRPr>
          </a:p>
        </p:txBody>
      </p:sp>
      <p:sp>
        <p:nvSpPr>
          <p:cNvPr id="12" name="矩形 11">
            <a:extLst>
              <a:ext uri="{FF2B5EF4-FFF2-40B4-BE49-F238E27FC236}">
                <a16:creationId xmlns:a16="http://schemas.microsoft.com/office/drawing/2014/main" id="{399D9D94-FED2-4F6F-A5E2-6F7A51A377A5}"/>
              </a:ext>
            </a:extLst>
          </p:cNvPr>
          <p:cNvSpPr/>
          <p:nvPr/>
        </p:nvSpPr>
        <p:spPr>
          <a:xfrm>
            <a:off x="1408273" y="4045451"/>
            <a:ext cx="1266693" cy="523220"/>
          </a:xfrm>
          <a:prstGeom prst="rect">
            <a:avLst/>
          </a:prstGeom>
        </p:spPr>
        <p:txBody>
          <a:bodyPr wrap="non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玻色子</a:t>
            </a:r>
            <a:endParaRPr lang="zh-CN" altLang="en-US" sz="2800" b="1" dirty="0">
              <a:solidFill>
                <a:srgbClr val="FF00FF"/>
              </a:solidFill>
            </a:endParaRPr>
          </a:p>
        </p:txBody>
      </p:sp>
      <p:graphicFrame>
        <p:nvGraphicFramePr>
          <p:cNvPr id="13" name="对象 12">
            <a:extLst>
              <a:ext uri="{FF2B5EF4-FFF2-40B4-BE49-F238E27FC236}">
                <a16:creationId xmlns:a16="http://schemas.microsoft.com/office/drawing/2014/main" id="{2915A146-B289-4016-BAB7-57F5A4C24B79}"/>
              </a:ext>
            </a:extLst>
          </p:cNvPr>
          <p:cNvGraphicFramePr>
            <a:graphicFrameLocks noChangeAspect="1"/>
          </p:cNvGraphicFramePr>
          <p:nvPr>
            <p:extLst>
              <p:ext uri="{D42A27DB-BD31-4B8C-83A1-F6EECF244321}">
                <p14:modId xmlns:p14="http://schemas.microsoft.com/office/powerpoint/2010/main" val="2509940999"/>
              </p:ext>
            </p:extLst>
          </p:nvPr>
        </p:nvGraphicFramePr>
        <p:xfrm>
          <a:off x="2901986" y="4046162"/>
          <a:ext cx="969963" cy="473075"/>
        </p:xfrm>
        <a:graphic>
          <a:graphicData uri="http://schemas.openxmlformats.org/presentationml/2006/ole">
            <mc:AlternateContent xmlns:mc="http://schemas.openxmlformats.org/markup-compatibility/2006">
              <mc:Choice xmlns:v="urn:schemas-microsoft-com:vml" Requires="v">
                <p:oleObj spid="_x0000_s56104" name="Equation" r:id="rId9" imgW="355320" imgH="177480" progId="Equation.DSMT4">
                  <p:embed/>
                </p:oleObj>
              </mc:Choice>
              <mc:Fallback>
                <p:oleObj name="Equation" r:id="rId9" imgW="355320" imgH="177480" progId="Equation.DSMT4">
                  <p:embed/>
                  <p:pic>
                    <p:nvPicPr>
                      <p:cNvPr id="9" name="对象 8">
                        <a:extLst>
                          <a:ext uri="{FF2B5EF4-FFF2-40B4-BE49-F238E27FC236}">
                            <a16:creationId xmlns:a16="http://schemas.microsoft.com/office/drawing/2014/main" id="{FEEF4535-BBBB-4DC6-85F9-5DDE08B28764}"/>
                          </a:ext>
                        </a:extLst>
                      </p:cNvPr>
                      <p:cNvPicPr>
                        <a:picLocks noChangeAspect="1" noChangeArrowheads="1"/>
                      </p:cNvPicPr>
                      <p:nvPr/>
                    </p:nvPicPr>
                    <p:blipFill>
                      <a:blip r:embed="rId10"/>
                      <a:srcRect/>
                      <a:stretch>
                        <a:fillRect/>
                      </a:stretch>
                    </p:blipFill>
                    <p:spPr bwMode="auto">
                      <a:xfrm>
                        <a:off x="2901986" y="4046162"/>
                        <a:ext cx="969963" cy="473075"/>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A74FEB07-BAB4-430E-BD41-14FD0C97AB81}"/>
              </a:ext>
            </a:extLst>
          </p:cNvPr>
          <p:cNvGraphicFramePr>
            <a:graphicFrameLocks noChangeAspect="1"/>
          </p:cNvGraphicFramePr>
          <p:nvPr>
            <p:extLst>
              <p:ext uri="{D42A27DB-BD31-4B8C-83A1-F6EECF244321}">
                <p14:modId xmlns:p14="http://schemas.microsoft.com/office/powerpoint/2010/main" val="1620698048"/>
              </p:ext>
            </p:extLst>
          </p:nvPr>
        </p:nvGraphicFramePr>
        <p:xfrm>
          <a:off x="2493999" y="4519237"/>
          <a:ext cx="8051800" cy="720725"/>
        </p:xfrm>
        <a:graphic>
          <a:graphicData uri="http://schemas.openxmlformats.org/presentationml/2006/ole">
            <mc:AlternateContent xmlns:mc="http://schemas.openxmlformats.org/markup-compatibility/2006">
              <mc:Choice xmlns:v="urn:schemas-microsoft-com:vml" Requires="v">
                <p:oleObj spid="_x0000_s56105" name="Equation" r:id="rId11" imgW="2819160" imgH="253800" progId="Equation.DSMT4">
                  <p:embed/>
                </p:oleObj>
              </mc:Choice>
              <mc:Fallback>
                <p:oleObj name="Equation" r:id="rId11" imgW="2819160" imgH="253800" progId="Equation.DSMT4">
                  <p:embed/>
                  <p:pic>
                    <p:nvPicPr>
                      <p:cNvPr id="7" name="对象 6">
                        <a:extLst>
                          <a:ext uri="{FF2B5EF4-FFF2-40B4-BE49-F238E27FC236}">
                            <a16:creationId xmlns:a16="http://schemas.microsoft.com/office/drawing/2014/main" id="{572543CD-34FA-46EB-ADA2-1E498E25B876}"/>
                          </a:ext>
                        </a:extLst>
                      </p:cNvPr>
                      <p:cNvPicPr>
                        <a:picLocks noChangeAspect="1" noChangeArrowheads="1"/>
                      </p:cNvPicPr>
                      <p:nvPr/>
                    </p:nvPicPr>
                    <p:blipFill>
                      <a:blip r:embed="rId12"/>
                      <a:srcRect/>
                      <a:stretch>
                        <a:fillRect/>
                      </a:stretch>
                    </p:blipFill>
                    <p:spPr bwMode="auto">
                      <a:xfrm>
                        <a:off x="2493999" y="4519237"/>
                        <a:ext cx="8051800" cy="720725"/>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id="{579F028D-9790-4542-BF99-1337A12763BF}"/>
              </a:ext>
            </a:extLst>
          </p:cNvPr>
          <p:cNvSpPr/>
          <p:nvPr/>
        </p:nvSpPr>
        <p:spPr>
          <a:xfrm>
            <a:off x="733864" y="5598112"/>
            <a:ext cx="10724271" cy="523220"/>
          </a:xfrm>
          <a:prstGeom prst="rect">
            <a:avLst/>
          </a:prstGeom>
        </p:spPr>
        <p:txBody>
          <a:bodyPr wrap="square">
            <a:spAutoFit/>
          </a:bodyPr>
          <a:lstStyle/>
          <a:p>
            <a:r>
              <a:rPr lang="zh-CN" altLang="zh-CN"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全同玻色系统的波函数对于任意一对粒子交换而言不变，是对称的</a:t>
            </a:r>
            <a:endParaRPr lang="zh-CN" altLang="en-US" sz="2800" b="1" dirty="0">
              <a:solidFill>
                <a:srgbClr val="C00000"/>
              </a:solidFill>
            </a:endParaRPr>
          </a:p>
        </p:txBody>
      </p:sp>
    </p:spTree>
    <p:extLst>
      <p:ext uri="{BB962C8B-B14F-4D97-AF65-F5344CB8AC3E}">
        <p14:creationId xmlns:p14="http://schemas.microsoft.com/office/powerpoint/2010/main" val="127251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heel(1)">
                                      <p:cBhvr>
                                        <p:cTn id="55" dur="20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10" grpId="0"/>
      <p:bldP spid="11" grpId="0"/>
      <p:bldP spid="12" grpId="0"/>
      <p:bldP spid="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6D2CEB14-7B01-454C-ADD4-58E641921802}"/>
              </a:ext>
            </a:extLst>
          </p:cNvPr>
          <p:cNvGraphicFramePr>
            <a:graphicFrameLocks noChangeAspect="1"/>
          </p:cNvGraphicFramePr>
          <p:nvPr>
            <p:extLst>
              <p:ext uri="{D42A27DB-BD31-4B8C-83A1-F6EECF244321}">
                <p14:modId xmlns:p14="http://schemas.microsoft.com/office/powerpoint/2010/main" val="1520768684"/>
              </p:ext>
            </p:extLst>
          </p:nvPr>
        </p:nvGraphicFramePr>
        <p:xfrm>
          <a:off x="1610751" y="394000"/>
          <a:ext cx="8596254" cy="720890"/>
        </p:xfrm>
        <a:graphic>
          <a:graphicData uri="http://schemas.openxmlformats.org/presentationml/2006/ole">
            <mc:AlternateContent xmlns:mc="http://schemas.openxmlformats.org/markup-compatibility/2006">
              <mc:Choice xmlns:v="urn:schemas-microsoft-com:vml" Requires="v">
                <p:oleObj spid="_x0000_s57116" name="Equation" r:id="rId3" imgW="3009900" imgH="254000" progId="Equation.DSMT4">
                  <p:embed/>
                </p:oleObj>
              </mc:Choice>
              <mc:Fallback>
                <p:oleObj name="Equation" r:id="rId3" imgW="3009900" imgH="254000" progId="Equation.DSMT4">
                  <p:embed/>
                  <p:pic>
                    <p:nvPicPr>
                      <p:cNvPr id="7" name="对象 6">
                        <a:extLst>
                          <a:ext uri="{FF2B5EF4-FFF2-40B4-BE49-F238E27FC236}">
                            <a16:creationId xmlns:a16="http://schemas.microsoft.com/office/drawing/2014/main" id="{572543CD-34FA-46EB-ADA2-1E498E25B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751" y="394000"/>
                        <a:ext cx="8596254" cy="720890"/>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4B0B4E46-3B67-4BEB-8636-7785A2A0BA27}"/>
              </a:ext>
            </a:extLst>
          </p:cNvPr>
          <p:cNvSpPr/>
          <p:nvPr/>
        </p:nvSpPr>
        <p:spPr>
          <a:xfrm>
            <a:off x="1352002" y="1217845"/>
            <a:ext cx="1266693" cy="523220"/>
          </a:xfrm>
          <a:prstGeom prst="rect">
            <a:avLst/>
          </a:prstGeom>
        </p:spPr>
        <p:txBody>
          <a:bodyPr wrap="non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玻色子</a:t>
            </a:r>
            <a:endParaRPr lang="zh-CN" altLang="en-US" sz="2800" b="1" dirty="0">
              <a:solidFill>
                <a:srgbClr val="FF00FF"/>
              </a:solidFill>
            </a:endParaRPr>
          </a:p>
        </p:txBody>
      </p:sp>
      <p:graphicFrame>
        <p:nvGraphicFramePr>
          <p:cNvPr id="4" name="对象 3">
            <a:extLst>
              <a:ext uri="{FF2B5EF4-FFF2-40B4-BE49-F238E27FC236}">
                <a16:creationId xmlns:a16="http://schemas.microsoft.com/office/drawing/2014/main" id="{E7D7CFE9-1929-40B3-B753-D6473290BDFB}"/>
              </a:ext>
            </a:extLst>
          </p:cNvPr>
          <p:cNvGraphicFramePr>
            <a:graphicFrameLocks noChangeAspect="1"/>
          </p:cNvGraphicFramePr>
          <p:nvPr>
            <p:extLst>
              <p:ext uri="{D42A27DB-BD31-4B8C-83A1-F6EECF244321}">
                <p14:modId xmlns:p14="http://schemas.microsoft.com/office/powerpoint/2010/main" val="2035856307"/>
              </p:ext>
            </p:extLst>
          </p:nvPr>
        </p:nvGraphicFramePr>
        <p:xfrm>
          <a:off x="2845715" y="1218556"/>
          <a:ext cx="969963" cy="473075"/>
        </p:xfrm>
        <a:graphic>
          <a:graphicData uri="http://schemas.openxmlformats.org/presentationml/2006/ole">
            <mc:AlternateContent xmlns:mc="http://schemas.openxmlformats.org/markup-compatibility/2006">
              <mc:Choice xmlns:v="urn:schemas-microsoft-com:vml" Requires="v">
                <p:oleObj spid="_x0000_s57117" name="Equation" r:id="rId5" imgW="355320" imgH="177480" progId="Equation.DSMT4">
                  <p:embed/>
                </p:oleObj>
              </mc:Choice>
              <mc:Fallback>
                <p:oleObj name="Equation" r:id="rId5" imgW="355320" imgH="177480" progId="Equation.DSMT4">
                  <p:embed/>
                  <p:pic>
                    <p:nvPicPr>
                      <p:cNvPr id="13" name="对象 12">
                        <a:extLst>
                          <a:ext uri="{FF2B5EF4-FFF2-40B4-BE49-F238E27FC236}">
                            <a16:creationId xmlns:a16="http://schemas.microsoft.com/office/drawing/2014/main" id="{2915A146-B289-4016-BAB7-57F5A4C24B79}"/>
                          </a:ext>
                        </a:extLst>
                      </p:cNvPr>
                      <p:cNvPicPr>
                        <a:picLocks noChangeAspect="1" noChangeArrowheads="1"/>
                      </p:cNvPicPr>
                      <p:nvPr/>
                    </p:nvPicPr>
                    <p:blipFill>
                      <a:blip r:embed="rId6"/>
                      <a:srcRect/>
                      <a:stretch>
                        <a:fillRect/>
                      </a:stretch>
                    </p:blipFill>
                    <p:spPr bwMode="auto">
                      <a:xfrm>
                        <a:off x="2845715" y="1218556"/>
                        <a:ext cx="969963" cy="473075"/>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92746B10-CDE3-4F28-9B17-D58783F872A3}"/>
              </a:ext>
            </a:extLst>
          </p:cNvPr>
          <p:cNvGraphicFramePr>
            <a:graphicFrameLocks noChangeAspect="1"/>
          </p:cNvGraphicFramePr>
          <p:nvPr>
            <p:extLst>
              <p:ext uri="{D42A27DB-BD31-4B8C-83A1-F6EECF244321}">
                <p14:modId xmlns:p14="http://schemas.microsoft.com/office/powerpoint/2010/main" val="3288144350"/>
              </p:ext>
            </p:extLst>
          </p:nvPr>
        </p:nvGraphicFramePr>
        <p:xfrm>
          <a:off x="2437728" y="1691631"/>
          <a:ext cx="8051800" cy="720725"/>
        </p:xfrm>
        <a:graphic>
          <a:graphicData uri="http://schemas.openxmlformats.org/presentationml/2006/ole">
            <mc:AlternateContent xmlns:mc="http://schemas.openxmlformats.org/markup-compatibility/2006">
              <mc:Choice xmlns:v="urn:schemas-microsoft-com:vml" Requires="v">
                <p:oleObj spid="_x0000_s57118" name="Equation" r:id="rId7" imgW="2819160" imgH="253800" progId="Equation.DSMT4">
                  <p:embed/>
                </p:oleObj>
              </mc:Choice>
              <mc:Fallback>
                <p:oleObj name="Equation" r:id="rId7" imgW="2819160" imgH="253800" progId="Equation.DSMT4">
                  <p:embed/>
                  <p:pic>
                    <p:nvPicPr>
                      <p:cNvPr id="14" name="对象 13">
                        <a:extLst>
                          <a:ext uri="{FF2B5EF4-FFF2-40B4-BE49-F238E27FC236}">
                            <a16:creationId xmlns:a16="http://schemas.microsoft.com/office/drawing/2014/main" id="{A74FEB07-BAB4-430E-BD41-14FD0C97AB81}"/>
                          </a:ext>
                        </a:extLst>
                      </p:cNvPr>
                      <p:cNvPicPr>
                        <a:picLocks noChangeAspect="1" noChangeArrowheads="1"/>
                      </p:cNvPicPr>
                      <p:nvPr/>
                    </p:nvPicPr>
                    <p:blipFill>
                      <a:blip r:embed="rId8"/>
                      <a:srcRect/>
                      <a:stretch>
                        <a:fillRect/>
                      </a:stretch>
                    </p:blipFill>
                    <p:spPr bwMode="auto">
                      <a:xfrm>
                        <a:off x="2437728" y="1691631"/>
                        <a:ext cx="8051800" cy="720725"/>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A1A580A4-902E-48F4-BAAD-9F183D48C6BF}"/>
              </a:ext>
            </a:extLst>
          </p:cNvPr>
          <p:cNvSpPr/>
          <p:nvPr/>
        </p:nvSpPr>
        <p:spPr>
          <a:xfrm>
            <a:off x="733864" y="2465877"/>
            <a:ext cx="10724271" cy="523220"/>
          </a:xfrm>
          <a:prstGeom prst="rect">
            <a:avLst/>
          </a:prstGeom>
        </p:spPr>
        <p:txBody>
          <a:bodyPr wrap="square">
            <a:spAutoFit/>
          </a:bodyPr>
          <a:lstStyle/>
          <a:p>
            <a:r>
              <a:rPr lang="zh-CN" altLang="zh-CN"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全同玻色系统的波函数对于任意一对粒子交换而言不变，是对称的</a:t>
            </a:r>
            <a:endParaRPr lang="zh-CN" altLang="en-US" sz="2800" b="1" dirty="0">
              <a:solidFill>
                <a:srgbClr val="C00000"/>
              </a:solidFill>
            </a:endParaRPr>
          </a:p>
        </p:txBody>
      </p:sp>
      <p:sp>
        <p:nvSpPr>
          <p:cNvPr id="7" name="矩形 6">
            <a:extLst>
              <a:ext uri="{FF2B5EF4-FFF2-40B4-BE49-F238E27FC236}">
                <a16:creationId xmlns:a16="http://schemas.microsoft.com/office/drawing/2014/main" id="{4E23720C-8F2E-492C-ACBE-8556DB03EB98}"/>
              </a:ext>
            </a:extLst>
          </p:cNvPr>
          <p:cNvSpPr/>
          <p:nvPr/>
        </p:nvSpPr>
        <p:spPr>
          <a:xfrm>
            <a:off x="1653401" y="3344577"/>
            <a:ext cx="1266693" cy="523220"/>
          </a:xfrm>
          <a:prstGeom prst="rect">
            <a:avLst/>
          </a:prstGeom>
        </p:spPr>
        <p:txBody>
          <a:bodyPr wrap="none">
            <a:spAutoFit/>
          </a:bodyPr>
          <a:lstStyle/>
          <a:p>
            <a:r>
              <a:rPr lang="zh-CN" altLang="zh-CN" sz="28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费米子</a:t>
            </a:r>
            <a:endParaRPr lang="zh-CN" altLang="en-US" sz="2800" b="1" dirty="0">
              <a:solidFill>
                <a:srgbClr val="FF0000"/>
              </a:solidFill>
            </a:endParaRPr>
          </a:p>
        </p:txBody>
      </p:sp>
      <p:graphicFrame>
        <p:nvGraphicFramePr>
          <p:cNvPr id="8" name="对象 7">
            <a:extLst>
              <a:ext uri="{FF2B5EF4-FFF2-40B4-BE49-F238E27FC236}">
                <a16:creationId xmlns:a16="http://schemas.microsoft.com/office/drawing/2014/main" id="{4D0DF1F5-E14B-41F1-8643-BDB74EDBA8BF}"/>
              </a:ext>
            </a:extLst>
          </p:cNvPr>
          <p:cNvGraphicFramePr>
            <a:graphicFrameLocks noChangeAspect="1"/>
          </p:cNvGraphicFramePr>
          <p:nvPr>
            <p:extLst>
              <p:ext uri="{D42A27DB-BD31-4B8C-83A1-F6EECF244321}">
                <p14:modId xmlns:p14="http://schemas.microsoft.com/office/powerpoint/2010/main" val="3007789273"/>
              </p:ext>
            </p:extLst>
          </p:nvPr>
        </p:nvGraphicFramePr>
        <p:xfrm>
          <a:off x="3051175" y="3370263"/>
          <a:ext cx="1004888" cy="473075"/>
        </p:xfrm>
        <a:graphic>
          <a:graphicData uri="http://schemas.openxmlformats.org/presentationml/2006/ole">
            <mc:AlternateContent xmlns:mc="http://schemas.openxmlformats.org/markup-compatibility/2006">
              <mc:Choice xmlns:v="urn:schemas-microsoft-com:vml" Requires="v">
                <p:oleObj spid="_x0000_s57119" name="Equation" r:id="rId9" imgW="368280" imgH="177480" progId="Equation.DSMT4">
                  <p:embed/>
                </p:oleObj>
              </mc:Choice>
              <mc:Fallback>
                <p:oleObj name="Equation" r:id="rId9" imgW="368280" imgH="177480" progId="Equation.DSMT4">
                  <p:embed/>
                  <p:pic>
                    <p:nvPicPr>
                      <p:cNvPr id="4" name="对象 3">
                        <a:extLst>
                          <a:ext uri="{FF2B5EF4-FFF2-40B4-BE49-F238E27FC236}">
                            <a16:creationId xmlns:a16="http://schemas.microsoft.com/office/drawing/2014/main" id="{E7D7CFE9-1929-40B3-B753-D6473290BDFB}"/>
                          </a:ext>
                        </a:extLst>
                      </p:cNvPr>
                      <p:cNvPicPr>
                        <a:picLocks noChangeAspect="1" noChangeArrowheads="1"/>
                      </p:cNvPicPr>
                      <p:nvPr/>
                    </p:nvPicPr>
                    <p:blipFill>
                      <a:blip r:embed="rId10"/>
                      <a:srcRect/>
                      <a:stretch>
                        <a:fillRect/>
                      </a:stretch>
                    </p:blipFill>
                    <p:spPr bwMode="auto">
                      <a:xfrm>
                        <a:off x="3051175" y="3370263"/>
                        <a:ext cx="1004888" cy="47307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145FCA93-8058-41BB-87EA-F46BBE86DC64}"/>
              </a:ext>
            </a:extLst>
          </p:cNvPr>
          <p:cNvGraphicFramePr>
            <a:graphicFrameLocks noChangeAspect="1"/>
          </p:cNvGraphicFramePr>
          <p:nvPr>
            <p:extLst>
              <p:ext uri="{D42A27DB-BD31-4B8C-83A1-F6EECF244321}">
                <p14:modId xmlns:p14="http://schemas.microsoft.com/office/powerpoint/2010/main" val="799831078"/>
              </p:ext>
            </p:extLst>
          </p:nvPr>
        </p:nvGraphicFramePr>
        <p:xfrm>
          <a:off x="1598613" y="4397375"/>
          <a:ext cx="8305800" cy="720725"/>
        </p:xfrm>
        <a:graphic>
          <a:graphicData uri="http://schemas.openxmlformats.org/presentationml/2006/ole">
            <mc:AlternateContent xmlns:mc="http://schemas.openxmlformats.org/markup-compatibility/2006">
              <mc:Choice xmlns:v="urn:schemas-microsoft-com:vml" Requires="v">
                <p:oleObj spid="_x0000_s57120" name="Equation" r:id="rId11" imgW="2908080" imgH="253800" progId="Equation.DSMT4">
                  <p:embed/>
                </p:oleObj>
              </mc:Choice>
              <mc:Fallback>
                <p:oleObj name="Equation" r:id="rId11" imgW="2908080" imgH="253800" progId="Equation.DSMT4">
                  <p:embed/>
                  <p:pic>
                    <p:nvPicPr>
                      <p:cNvPr id="5" name="对象 4">
                        <a:extLst>
                          <a:ext uri="{FF2B5EF4-FFF2-40B4-BE49-F238E27FC236}">
                            <a16:creationId xmlns:a16="http://schemas.microsoft.com/office/drawing/2014/main" id="{92746B10-CDE3-4F28-9B17-D58783F872A3}"/>
                          </a:ext>
                        </a:extLst>
                      </p:cNvPr>
                      <p:cNvPicPr>
                        <a:picLocks noChangeAspect="1" noChangeArrowheads="1"/>
                      </p:cNvPicPr>
                      <p:nvPr/>
                    </p:nvPicPr>
                    <p:blipFill>
                      <a:blip r:embed="rId12"/>
                      <a:srcRect/>
                      <a:stretch>
                        <a:fillRect/>
                      </a:stretch>
                    </p:blipFill>
                    <p:spPr bwMode="auto">
                      <a:xfrm>
                        <a:off x="1598613" y="4397375"/>
                        <a:ext cx="8305800" cy="720725"/>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A15D04AA-8500-44EC-9F7B-E6E774102BAC}"/>
              </a:ext>
            </a:extLst>
          </p:cNvPr>
          <p:cNvSpPr/>
          <p:nvPr/>
        </p:nvSpPr>
        <p:spPr>
          <a:xfrm>
            <a:off x="1352002" y="5509893"/>
            <a:ext cx="9409699" cy="954107"/>
          </a:xfrm>
          <a:prstGeom prst="rect">
            <a:avLst/>
          </a:prstGeom>
        </p:spPr>
        <p:txBody>
          <a:bodyPr wrap="square">
            <a:spAutoFit/>
          </a:bodyPr>
          <a:lstStyle/>
          <a:p>
            <a:r>
              <a:rPr lang="zh-CN" altLang="zh-CN" sz="2800" b="1" kern="100" dirty="0">
                <a:solidFill>
                  <a:srgbClr val="FF00FF"/>
                </a:solidFill>
                <a:latin typeface="Calibri" panose="020F0502020204030204" pitchFamily="34" charset="0"/>
                <a:ea typeface="宋体" panose="02010600030101010101" pitchFamily="2" charset="-122"/>
                <a:cs typeface="Times New Roman" panose="02020603050405020304" pitchFamily="18" charset="0"/>
              </a:rPr>
              <a:t>全同费米系统的波函数对于任意一对粒子交换而言改变符号，是反对称的。</a:t>
            </a:r>
            <a:r>
              <a:rPr lang="zh-CN" altLang="zh-CN" sz="2800" b="1" kern="100" dirty="0">
                <a:solidFill>
                  <a:srgbClr val="FF00FF"/>
                </a:solidFill>
                <a:ea typeface="Calibri" panose="020F0502020204030204" pitchFamily="34" charset="0"/>
                <a:cs typeface="Times New Roman" panose="02020603050405020304" pitchFamily="18" charset="0"/>
              </a:rPr>
              <a:t> </a:t>
            </a:r>
            <a:endParaRPr lang="zh-CN" altLang="en-US" sz="2800" b="1" dirty="0">
              <a:solidFill>
                <a:srgbClr val="FF00FF"/>
              </a:solidFill>
            </a:endParaRPr>
          </a:p>
        </p:txBody>
      </p:sp>
    </p:spTree>
    <p:extLst>
      <p:ext uri="{BB962C8B-B14F-4D97-AF65-F5344CB8AC3E}">
        <p14:creationId xmlns:p14="http://schemas.microsoft.com/office/powerpoint/2010/main" val="332251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2000"/>
                                        <p:tgtEl>
                                          <p:spTgt spid="7"/>
                                        </p:tgtEl>
                                      </p:cBhvr>
                                    </p:animEffect>
                                  </p:childTnLst>
                                </p:cTn>
                              </p:par>
                              <p:par>
                                <p:cTn id="36" presetID="21" presetClass="entr" presetSubtype="1"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heel(1)">
                                      <p:cBhvr>
                                        <p:cTn id="38" dur="2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6A78F2A-3FE3-4466-9C76-2E279EFC28FE}"/>
              </a:ext>
            </a:extLst>
          </p:cNvPr>
          <p:cNvSpPr/>
          <p:nvPr/>
        </p:nvSpPr>
        <p:spPr>
          <a:xfrm>
            <a:off x="1091664" y="414743"/>
            <a:ext cx="2723823" cy="523220"/>
          </a:xfrm>
          <a:prstGeom prst="rect">
            <a:avLst/>
          </a:prstGeom>
        </p:spPr>
        <p:txBody>
          <a:bodyPr wrap="none">
            <a:spAutoFit/>
          </a:bodyPr>
          <a:lstStyle/>
          <a:p>
            <a:r>
              <a:rPr lang="en-US" altLang="zh-CN" sz="2800" b="1" dirty="0">
                <a:solidFill>
                  <a:srgbClr val="C00000"/>
                </a:solidFill>
              </a:rPr>
              <a:t>1. </a:t>
            </a:r>
            <a:r>
              <a:rPr lang="zh-CN" altLang="en-US" sz="2800" b="1" dirty="0">
                <a:solidFill>
                  <a:srgbClr val="C00000"/>
                </a:solidFill>
              </a:rPr>
              <a:t>两个算符对易</a:t>
            </a:r>
          </a:p>
        </p:txBody>
      </p:sp>
      <p:sp>
        <p:nvSpPr>
          <p:cNvPr id="28" name="矩形 27">
            <a:extLst>
              <a:ext uri="{FF2B5EF4-FFF2-40B4-BE49-F238E27FC236}">
                <a16:creationId xmlns:a16="http://schemas.microsoft.com/office/drawing/2014/main" id="{3479FA6F-F2B1-4086-99CF-B479268230B7}"/>
              </a:ext>
            </a:extLst>
          </p:cNvPr>
          <p:cNvSpPr/>
          <p:nvPr/>
        </p:nvSpPr>
        <p:spPr>
          <a:xfrm>
            <a:off x="4096056" y="129637"/>
            <a:ext cx="3480440" cy="584775"/>
          </a:xfrm>
          <a:prstGeom prst="rect">
            <a:avLst/>
          </a:prstGeom>
        </p:spPr>
        <p:txBody>
          <a:bodyPr wrap="none">
            <a:spAutoFit/>
          </a:bodyPr>
          <a:lstStyle/>
          <a:p>
            <a:r>
              <a:rPr lang="zh-CN" altLang="en-US" sz="3200" b="1" dirty="0">
                <a:solidFill>
                  <a:srgbClr val="FF0000"/>
                </a:solidFill>
                <a:latin typeface="宋体" panose="02010600030101010101" pitchFamily="2" charset="-122"/>
                <a:ea typeface="宋体" panose="02010600030101010101" pitchFamily="2" charset="-122"/>
              </a:rPr>
              <a:t>七、共同本征函数</a:t>
            </a:r>
          </a:p>
        </p:txBody>
      </p:sp>
      <p:graphicFrame>
        <p:nvGraphicFramePr>
          <p:cNvPr id="29" name="对象 28">
            <a:extLst>
              <a:ext uri="{FF2B5EF4-FFF2-40B4-BE49-F238E27FC236}">
                <a16:creationId xmlns:a16="http://schemas.microsoft.com/office/drawing/2014/main" id="{4B390921-3400-4357-A758-24FB08264A86}"/>
              </a:ext>
            </a:extLst>
          </p:cNvPr>
          <p:cNvGraphicFramePr>
            <a:graphicFrameLocks noChangeAspect="1"/>
          </p:cNvGraphicFramePr>
          <p:nvPr>
            <p:extLst>
              <p:ext uri="{D42A27DB-BD31-4B8C-83A1-F6EECF244321}">
                <p14:modId xmlns:p14="http://schemas.microsoft.com/office/powerpoint/2010/main" val="1804366946"/>
              </p:ext>
            </p:extLst>
          </p:nvPr>
        </p:nvGraphicFramePr>
        <p:xfrm>
          <a:off x="5436071" y="911821"/>
          <a:ext cx="1659988" cy="570226"/>
        </p:xfrm>
        <a:graphic>
          <a:graphicData uri="http://schemas.openxmlformats.org/presentationml/2006/ole">
            <mc:AlternateContent xmlns:mc="http://schemas.openxmlformats.org/markup-compatibility/2006">
              <mc:Choice xmlns:v="urn:schemas-microsoft-com:vml" Requires="v">
                <p:oleObj spid="_x0000_s152278" name="Equation" r:id="rId3" imgW="622030" imgH="215806" progId="Equation.DSMT4">
                  <p:embed/>
                </p:oleObj>
              </mc:Choice>
              <mc:Fallback>
                <p:oleObj name="Equation" r:id="rId3" imgW="622030" imgH="215806" progId="Equation.DSMT4">
                  <p:embed/>
                  <p:pic>
                    <p:nvPicPr>
                      <p:cNvPr id="7" name="对象 6">
                        <a:extLst>
                          <a:ext uri="{FF2B5EF4-FFF2-40B4-BE49-F238E27FC236}">
                            <a16:creationId xmlns:a16="http://schemas.microsoft.com/office/drawing/2014/main" id="{662C4456-D4C0-4CE3-A1E4-1B6AF7377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71" y="911821"/>
                        <a:ext cx="1659988" cy="570226"/>
                      </a:xfrm>
                      <a:prstGeom prst="rect">
                        <a:avLst/>
                      </a:prstGeom>
                      <a:noFill/>
                    </p:spPr>
                  </p:pic>
                </p:oleObj>
              </mc:Fallback>
            </mc:AlternateContent>
          </a:graphicData>
        </a:graphic>
      </p:graphicFrame>
      <p:sp>
        <p:nvSpPr>
          <p:cNvPr id="30" name="矩形 29">
            <a:extLst>
              <a:ext uri="{FF2B5EF4-FFF2-40B4-BE49-F238E27FC236}">
                <a16:creationId xmlns:a16="http://schemas.microsoft.com/office/drawing/2014/main" id="{096B841E-91AF-4CA6-B540-9AEE8514FB29}"/>
              </a:ext>
            </a:extLst>
          </p:cNvPr>
          <p:cNvSpPr/>
          <p:nvPr/>
        </p:nvSpPr>
        <p:spPr>
          <a:xfrm>
            <a:off x="768869" y="926662"/>
            <a:ext cx="4708340" cy="523220"/>
          </a:xfrm>
          <a:prstGeom prst="rect">
            <a:avLst/>
          </a:prstGeom>
        </p:spPr>
        <p:txBody>
          <a:bodyPr wrap="none">
            <a:spAutoFit/>
          </a:bodyPr>
          <a:lstStyle/>
          <a:p>
            <a:r>
              <a:rPr lang="zh-CN" altLang="en-US" sz="2800" b="1" dirty="0">
                <a:solidFill>
                  <a:srgbClr val="3333FF"/>
                </a:solidFill>
              </a:rPr>
              <a:t>如果两给算符      和       满足</a:t>
            </a:r>
          </a:p>
        </p:txBody>
      </p:sp>
      <p:graphicFrame>
        <p:nvGraphicFramePr>
          <p:cNvPr id="31" name="对象 30">
            <a:extLst>
              <a:ext uri="{FF2B5EF4-FFF2-40B4-BE49-F238E27FC236}">
                <a16:creationId xmlns:a16="http://schemas.microsoft.com/office/drawing/2014/main" id="{D55BBAD1-6E17-418F-8028-15C150F77DC2}"/>
              </a:ext>
            </a:extLst>
          </p:cNvPr>
          <p:cNvGraphicFramePr>
            <a:graphicFrameLocks noChangeAspect="1"/>
          </p:cNvGraphicFramePr>
          <p:nvPr>
            <p:extLst>
              <p:ext uri="{D42A27DB-BD31-4B8C-83A1-F6EECF244321}">
                <p14:modId xmlns:p14="http://schemas.microsoft.com/office/powerpoint/2010/main" val="1413024382"/>
              </p:ext>
            </p:extLst>
          </p:nvPr>
        </p:nvGraphicFramePr>
        <p:xfrm>
          <a:off x="3056056" y="913069"/>
          <a:ext cx="457200" cy="561703"/>
        </p:xfrm>
        <a:graphic>
          <a:graphicData uri="http://schemas.openxmlformats.org/presentationml/2006/ole">
            <mc:AlternateContent xmlns:mc="http://schemas.openxmlformats.org/markup-compatibility/2006">
              <mc:Choice xmlns:v="urn:schemas-microsoft-com:vml" Requires="v">
                <p:oleObj spid="_x0000_s152279" name="Equation" r:id="rId5" imgW="164957" imgH="203024" progId="Equation.DSMT4">
                  <p:embed/>
                </p:oleObj>
              </mc:Choice>
              <mc:Fallback>
                <p:oleObj name="Equation" r:id="rId5" imgW="164957" imgH="203024" progId="Equation.DSMT4">
                  <p:embed/>
                  <p:pic>
                    <p:nvPicPr>
                      <p:cNvPr id="10" name="对象 9">
                        <a:extLst>
                          <a:ext uri="{FF2B5EF4-FFF2-40B4-BE49-F238E27FC236}">
                            <a16:creationId xmlns:a16="http://schemas.microsoft.com/office/drawing/2014/main" id="{E6E8C544-851C-4909-A0E2-9BF0544B2B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6056" y="913069"/>
                        <a:ext cx="457200" cy="561703"/>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6937B21C-24EE-4C59-B935-6FCCEBB8275B}"/>
              </a:ext>
            </a:extLst>
          </p:cNvPr>
          <p:cNvGraphicFramePr>
            <a:graphicFrameLocks noChangeAspect="1"/>
          </p:cNvGraphicFramePr>
          <p:nvPr>
            <p:extLst>
              <p:ext uri="{D42A27DB-BD31-4B8C-83A1-F6EECF244321}">
                <p14:modId xmlns:p14="http://schemas.microsoft.com/office/powerpoint/2010/main" val="3478056998"/>
              </p:ext>
            </p:extLst>
          </p:nvPr>
        </p:nvGraphicFramePr>
        <p:xfrm>
          <a:off x="4045814" y="886944"/>
          <a:ext cx="457200" cy="587828"/>
        </p:xfrm>
        <a:graphic>
          <a:graphicData uri="http://schemas.openxmlformats.org/presentationml/2006/ole">
            <mc:AlternateContent xmlns:mc="http://schemas.openxmlformats.org/markup-compatibility/2006">
              <mc:Choice xmlns:v="urn:schemas-microsoft-com:vml" Requires="v">
                <p:oleObj spid="_x0000_s152280" name="Equation" r:id="rId7" imgW="164885" imgH="215619" progId="Equation.DSMT4">
                  <p:embed/>
                </p:oleObj>
              </mc:Choice>
              <mc:Fallback>
                <p:oleObj name="Equation" r:id="rId7" imgW="164885" imgH="215619" progId="Equation.DSMT4">
                  <p:embed/>
                  <p:pic>
                    <p:nvPicPr>
                      <p:cNvPr id="12" name="对象 11">
                        <a:extLst>
                          <a:ext uri="{FF2B5EF4-FFF2-40B4-BE49-F238E27FC236}">
                            <a16:creationId xmlns:a16="http://schemas.microsoft.com/office/drawing/2014/main" id="{4FE160BB-CAF3-4D94-BBDC-4DAAF51E7E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5814" y="886944"/>
                        <a:ext cx="457200" cy="587828"/>
                      </a:xfrm>
                      <a:prstGeom prst="rect">
                        <a:avLst/>
                      </a:prstGeom>
                      <a:noFill/>
                    </p:spPr>
                  </p:pic>
                </p:oleObj>
              </mc:Fallback>
            </mc:AlternateContent>
          </a:graphicData>
        </a:graphic>
      </p:graphicFrame>
      <p:sp>
        <p:nvSpPr>
          <p:cNvPr id="33" name="矩形 32">
            <a:extLst>
              <a:ext uri="{FF2B5EF4-FFF2-40B4-BE49-F238E27FC236}">
                <a16:creationId xmlns:a16="http://schemas.microsoft.com/office/drawing/2014/main" id="{61CAB50A-F9BF-4ADC-9980-32C44383FF35}"/>
              </a:ext>
            </a:extLst>
          </p:cNvPr>
          <p:cNvSpPr/>
          <p:nvPr/>
        </p:nvSpPr>
        <p:spPr>
          <a:xfrm>
            <a:off x="7888567" y="958827"/>
            <a:ext cx="3156633" cy="523220"/>
          </a:xfrm>
          <a:prstGeom prst="rect">
            <a:avLst/>
          </a:prstGeom>
        </p:spPr>
        <p:txBody>
          <a:bodyPr wrap="none">
            <a:spAutoFit/>
          </a:bodyPr>
          <a:lstStyle/>
          <a:p>
            <a:r>
              <a:rPr lang="zh-CN" altLang="en-US" sz="2800" b="1" dirty="0">
                <a:solidFill>
                  <a:srgbClr val="009900"/>
                </a:solidFill>
              </a:rPr>
              <a:t>那么这两算符对易</a:t>
            </a:r>
          </a:p>
        </p:txBody>
      </p:sp>
      <p:sp>
        <p:nvSpPr>
          <p:cNvPr id="34" name="矩形 33">
            <a:extLst>
              <a:ext uri="{FF2B5EF4-FFF2-40B4-BE49-F238E27FC236}">
                <a16:creationId xmlns:a16="http://schemas.microsoft.com/office/drawing/2014/main" id="{FBCDC865-AA2A-4DAD-B11A-513323209857}"/>
              </a:ext>
            </a:extLst>
          </p:cNvPr>
          <p:cNvSpPr/>
          <p:nvPr/>
        </p:nvSpPr>
        <p:spPr>
          <a:xfrm>
            <a:off x="785474" y="1659091"/>
            <a:ext cx="1460656" cy="523220"/>
          </a:xfrm>
          <a:prstGeom prst="rect">
            <a:avLst/>
          </a:prstGeom>
        </p:spPr>
        <p:txBody>
          <a:bodyPr wrap="none">
            <a:spAutoFit/>
          </a:bodyPr>
          <a:lstStyle/>
          <a:p>
            <a:r>
              <a:rPr lang="zh-CN" altLang="en-US" sz="2800" b="1" dirty="0">
                <a:solidFill>
                  <a:srgbClr val="FF00FF"/>
                </a:solidFill>
              </a:rPr>
              <a:t>例子</a:t>
            </a:r>
            <a:r>
              <a:rPr lang="en-US" altLang="zh-CN" sz="2800" b="1" dirty="0">
                <a:solidFill>
                  <a:srgbClr val="FF00FF"/>
                </a:solidFill>
              </a:rPr>
              <a:t>1</a:t>
            </a:r>
            <a:r>
              <a:rPr lang="zh-CN" altLang="en-US" sz="2800" b="1" dirty="0">
                <a:solidFill>
                  <a:srgbClr val="FF00FF"/>
                </a:solidFill>
              </a:rPr>
              <a:t>：</a:t>
            </a:r>
          </a:p>
        </p:txBody>
      </p:sp>
      <p:graphicFrame>
        <p:nvGraphicFramePr>
          <p:cNvPr id="35" name="对象 34">
            <a:extLst>
              <a:ext uri="{FF2B5EF4-FFF2-40B4-BE49-F238E27FC236}">
                <a16:creationId xmlns:a16="http://schemas.microsoft.com/office/drawing/2014/main" id="{72CCCCD6-82E5-4618-83A2-B4FBFA27882E}"/>
              </a:ext>
            </a:extLst>
          </p:cNvPr>
          <p:cNvGraphicFramePr>
            <a:graphicFrameLocks noChangeAspect="1"/>
          </p:cNvGraphicFramePr>
          <p:nvPr>
            <p:extLst>
              <p:ext uri="{D42A27DB-BD31-4B8C-83A1-F6EECF244321}">
                <p14:modId xmlns:p14="http://schemas.microsoft.com/office/powerpoint/2010/main" val="2984879655"/>
              </p:ext>
            </p:extLst>
          </p:nvPr>
        </p:nvGraphicFramePr>
        <p:xfrm>
          <a:off x="2387719" y="1376189"/>
          <a:ext cx="1336675" cy="1089025"/>
        </p:xfrm>
        <a:graphic>
          <a:graphicData uri="http://schemas.openxmlformats.org/presentationml/2006/ole">
            <mc:AlternateContent xmlns:mc="http://schemas.openxmlformats.org/markup-compatibility/2006">
              <mc:Choice xmlns:v="urn:schemas-microsoft-com:vml" Requires="v">
                <p:oleObj spid="_x0000_s152281" name="Equation" r:id="rId9" imgW="482400" imgH="393480" progId="Equation.DSMT4">
                  <p:embed/>
                </p:oleObj>
              </mc:Choice>
              <mc:Fallback>
                <p:oleObj name="Equation" r:id="rId9" imgW="482400" imgH="393480" progId="Equation.DSMT4">
                  <p:embed/>
                  <p:pic>
                    <p:nvPicPr>
                      <p:cNvPr id="15" name="对象 14">
                        <a:extLst>
                          <a:ext uri="{FF2B5EF4-FFF2-40B4-BE49-F238E27FC236}">
                            <a16:creationId xmlns:a16="http://schemas.microsoft.com/office/drawing/2014/main" id="{4E491498-86C8-4845-851D-807C01439725}"/>
                          </a:ext>
                        </a:extLst>
                      </p:cNvPr>
                      <p:cNvPicPr>
                        <a:picLocks noChangeAspect="1" noChangeArrowheads="1"/>
                      </p:cNvPicPr>
                      <p:nvPr/>
                    </p:nvPicPr>
                    <p:blipFill>
                      <a:blip r:embed="rId10"/>
                      <a:srcRect/>
                      <a:stretch>
                        <a:fillRect/>
                      </a:stretch>
                    </p:blipFill>
                    <p:spPr bwMode="auto">
                      <a:xfrm>
                        <a:off x="2387719" y="1376189"/>
                        <a:ext cx="1336675" cy="1089025"/>
                      </a:xfrm>
                      <a:prstGeom prst="rect">
                        <a:avLst/>
                      </a:prstGeom>
                      <a:noFill/>
                    </p:spPr>
                  </p:pic>
                </p:oleObj>
              </mc:Fallback>
            </mc:AlternateContent>
          </a:graphicData>
        </a:graphic>
      </p:graphicFrame>
      <p:graphicFrame>
        <p:nvGraphicFramePr>
          <p:cNvPr id="36" name="对象 35">
            <a:extLst>
              <a:ext uri="{FF2B5EF4-FFF2-40B4-BE49-F238E27FC236}">
                <a16:creationId xmlns:a16="http://schemas.microsoft.com/office/drawing/2014/main" id="{8E7D42EC-F400-4660-9D02-EF24FC41600B}"/>
              </a:ext>
            </a:extLst>
          </p:cNvPr>
          <p:cNvGraphicFramePr>
            <a:graphicFrameLocks noChangeAspect="1"/>
          </p:cNvGraphicFramePr>
          <p:nvPr>
            <p:extLst>
              <p:ext uri="{D42A27DB-BD31-4B8C-83A1-F6EECF244321}">
                <p14:modId xmlns:p14="http://schemas.microsoft.com/office/powerpoint/2010/main" val="2327066298"/>
              </p:ext>
            </p:extLst>
          </p:nvPr>
        </p:nvGraphicFramePr>
        <p:xfrm>
          <a:off x="4406167" y="1450602"/>
          <a:ext cx="1335087" cy="1139825"/>
        </p:xfrm>
        <a:graphic>
          <a:graphicData uri="http://schemas.openxmlformats.org/presentationml/2006/ole">
            <mc:AlternateContent xmlns:mc="http://schemas.openxmlformats.org/markup-compatibility/2006">
              <mc:Choice xmlns:v="urn:schemas-microsoft-com:vml" Requires="v">
                <p:oleObj spid="_x0000_s152282" name="Equation" r:id="rId11" imgW="482400" imgH="419040" progId="Equation.DSMT4">
                  <p:embed/>
                </p:oleObj>
              </mc:Choice>
              <mc:Fallback>
                <p:oleObj name="Equation" r:id="rId11" imgW="482400" imgH="419040" progId="Equation.DSMT4">
                  <p:embed/>
                  <p:pic>
                    <p:nvPicPr>
                      <p:cNvPr id="16" name="对象 15">
                        <a:extLst>
                          <a:ext uri="{FF2B5EF4-FFF2-40B4-BE49-F238E27FC236}">
                            <a16:creationId xmlns:a16="http://schemas.microsoft.com/office/drawing/2014/main" id="{4B287C96-D3CF-4395-9AED-54CB4C0CE079}"/>
                          </a:ext>
                        </a:extLst>
                      </p:cNvPr>
                      <p:cNvPicPr>
                        <a:picLocks noChangeAspect="1" noChangeArrowheads="1"/>
                      </p:cNvPicPr>
                      <p:nvPr/>
                    </p:nvPicPr>
                    <p:blipFill>
                      <a:blip r:embed="rId12"/>
                      <a:srcRect/>
                      <a:stretch>
                        <a:fillRect/>
                      </a:stretch>
                    </p:blipFill>
                    <p:spPr bwMode="auto">
                      <a:xfrm>
                        <a:off x="4406167" y="1450602"/>
                        <a:ext cx="1335087" cy="1139825"/>
                      </a:xfrm>
                      <a:prstGeom prst="rect">
                        <a:avLst/>
                      </a:prstGeom>
                      <a:noFill/>
                    </p:spPr>
                  </p:pic>
                </p:oleObj>
              </mc:Fallback>
            </mc:AlternateContent>
          </a:graphicData>
        </a:graphic>
      </p:graphicFrame>
      <p:sp>
        <p:nvSpPr>
          <p:cNvPr id="37" name="矩形 36">
            <a:extLst>
              <a:ext uri="{FF2B5EF4-FFF2-40B4-BE49-F238E27FC236}">
                <a16:creationId xmlns:a16="http://schemas.microsoft.com/office/drawing/2014/main" id="{8570E66F-DF35-4BAF-858B-BC61F9394A79}"/>
              </a:ext>
            </a:extLst>
          </p:cNvPr>
          <p:cNvSpPr/>
          <p:nvPr/>
        </p:nvSpPr>
        <p:spPr>
          <a:xfrm>
            <a:off x="795802" y="2793091"/>
            <a:ext cx="1460656" cy="523220"/>
          </a:xfrm>
          <a:prstGeom prst="rect">
            <a:avLst/>
          </a:prstGeom>
        </p:spPr>
        <p:txBody>
          <a:bodyPr wrap="none">
            <a:spAutoFit/>
          </a:bodyPr>
          <a:lstStyle/>
          <a:p>
            <a:r>
              <a:rPr lang="zh-CN" altLang="en-US" sz="2800" b="1" dirty="0">
                <a:solidFill>
                  <a:srgbClr val="C00000"/>
                </a:solidFill>
              </a:rPr>
              <a:t>例子</a:t>
            </a:r>
            <a:r>
              <a:rPr lang="en-US" altLang="zh-CN" sz="2800" b="1" dirty="0">
                <a:solidFill>
                  <a:srgbClr val="C00000"/>
                </a:solidFill>
              </a:rPr>
              <a:t>2</a:t>
            </a:r>
            <a:r>
              <a:rPr lang="zh-CN" altLang="en-US" sz="2800" b="1" dirty="0">
                <a:solidFill>
                  <a:srgbClr val="C00000"/>
                </a:solidFill>
              </a:rPr>
              <a:t>：</a:t>
            </a:r>
          </a:p>
        </p:txBody>
      </p:sp>
      <p:graphicFrame>
        <p:nvGraphicFramePr>
          <p:cNvPr id="38" name="对象 37">
            <a:extLst>
              <a:ext uri="{FF2B5EF4-FFF2-40B4-BE49-F238E27FC236}">
                <a16:creationId xmlns:a16="http://schemas.microsoft.com/office/drawing/2014/main" id="{F8DB2EFB-1DAF-4E27-98F4-0EFD484B824A}"/>
              </a:ext>
            </a:extLst>
          </p:cNvPr>
          <p:cNvGraphicFramePr>
            <a:graphicFrameLocks noChangeAspect="1"/>
          </p:cNvGraphicFramePr>
          <p:nvPr>
            <p:extLst>
              <p:ext uri="{D42A27DB-BD31-4B8C-83A1-F6EECF244321}">
                <p14:modId xmlns:p14="http://schemas.microsoft.com/office/powerpoint/2010/main" val="3261004483"/>
              </p:ext>
            </p:extLst>
          </p:nvPr>
        </p:nvGraphicFramePr>
        <p:xfrm>
          <a:off x="2657469" y="2479222"/>
          <a:ext cx="1512887" cy="1158875"/>
        </p:xfrm>
        <a:graphic>
          <a:graphicData uri="http://schemas.openxmlformats.org/presentationml/2006/ole">
            <mc:AlternateContent xmlns:mc="http://schemas.openxmlformats.org/markup-compatibility/2006">
              <mc:Choice xmlns:v="urn:schemas-microsoft-com:vml" Requires="v">
                <p:oleObj spid="_x0000_s152283" name="Equation" r:id="rId13" imgW="545760" imgH="419040" progId="Equation.DSMT4">
                  <p:embed/>
                </p:oleObj>
              </mc:Choice>
              <mc:Fallback>
                <p:oleObj name="Equation" r:id="rId13" imgW="545760" imgH="419040" progId="Equation.DSMT4">
                  <p:embed/>
                  <p:pic>
                    <p:nvPicPr>
                      <p:cNvPr id="18" name="对象 17">
                        <a:extLst>
                          <a:ext uri="{FF2B5EF4-FFF2-40B4-BE49-F238E27FC236}">
                            <a16:creationId xmlns:a16="http://schemas.microsoft.com/office/drawing/2014/main" id="{EA414CAE-90C8-4651-9370-A60FC0CA5090}"/>
                          </a:ext>
                        </a:extLst>
                      </p:cNvPr>
                      <p:cNvPicPr>
                        <a:picLocks noChangeAspect="1" noChangeArrowheads="1"/>
                      </p:cNvPicPr>
                      <p:nvPr/>
                    </p:nvPicPr>
                    <p:blipFill>
                      <a:blip r:embed="rId14"/>
                      <a:srcRect/>
                      <a:stretch>
                        <a:fillRect/>
                      </a:stretch>
                    </p:blipFill>
                    <p:spPr bwMode="auto">
                      <a:xfrm>
                        <a:off x="2657469" y="2479222"/>
                        <a:ext cx="1512887" cy="1158875"/>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A6489269-43E6-4497-BA7A-5C00C73FB240}"/>
              </a:ext>
            </a:extLst>
          </p:cNvPr>
          <p:cNvGraphicFramePr>
            <a:graphicFrameLocks noChangeAspect="1"/>
          </p:cNvGraphicFramePr>
          <p:nvPr>
            <p:extLst>
              <p:ext uri="{D42A27DB-BD31-4B8C-83A1-F6EECF244321}">
                <p14:modId xmlns:p14="http://schemas.microsoft.com/office/powerpoint/2010/main" val="172702606"/>
              </p:ext>
            </p:extLst>
          </p:nvPr>
        </p:nvGraphicFramePr>
        <p:xfrm>
          <a:off x="5668542" y="2553470"/>
          <a:ext cx="1720850" cy="1209675"/>
        </p:xfrm>
        <a:graphic>
          <a:graphicData uri="http://schemas.openxmlformats.org/presentationml/2006/ole">
            <mc:AlternateContent xmlns:mc="http://schemas.openxmlformats.org/markup-compatibility/2006">
              <mc:Choice xmlns:v="urn:schemas-microsoft-com:vml" Requires="v">
                <p:oleObj spid="_x0000_s152284" name="Equation" r:id="rId15" imgW="622080" imgH="444240" progId="Equation.DSMT4">
                  <p:embed/>
                </p:oleObj>
              </mc:Choice>
              <mc:Fallback>
                <p:oleObj name="Equation" r:id="rId15" imgW="622080" imgH="444240" progId="Equation.DSMT4">
                  <p:embed/>
                  <p:pic>
                    <p:nvPicPr>
                      <p:cNvPr id="19" name="对象 18">
                        <a:extLst>
                          <a:ext uri="{FF2B5EF4-FFF2-40B4-BE49-F238E27FC236}">
                            <a16:creationId xmlns:a16="http://schemas.microsoft.com/office/drawing/2014/main" id="{02F54B52-AE4A-48C2-9182-A72DF6093237}"/>
                          </a:ext>
                        </a:extLst>
                      </p:cNvPr>
                      <p:cNvPicPr>
                        <a:picLocks noChangeAspect="1" noChangeArrowheads="1"/>
                      </p:cNvPicPr>
                      <p:nvPr/>
                    </p:nvPicPr>
                    <p:blipFill>
                      <a:blip r:embed="rId16"/>
                      <a:srcRect/>
                      <a:stretch>
                        <a:fillRect/>
                      </a:stretch>
                    </p:blipFill>
                    <p:spPr bwMode="auto">
                      <a:xfrm>
                        <a:off x="5668542" y="2553470"/>
                        <a:ext cx="1720850" cy="1209675"/>
                      </a:xfrm>
                      <a:prstGeom prst="rect">
                        <a:avLst/>
                      </a:prstGeom>
                      <a:noFill/>
                    </p:spPr>
                  </p:pic>
                </p:oleObj>
              </mc:Fallback>
            </mc:AlternateContent>
          </a:graphicData>
        </a:graphic>
      </p:graphicFrame>
      <p:sp>
        <p:nvSpPr>
          <p:cNvPr id="40" name="矩形 39">
            <a:extLst>
              <a:ext uri="{FF2B5EF4-FFF2-40B4-BE49-F238E27FC236}">
                <a16:creationId xmlns:a16="http://schemas.microsoft.com/office/drawing/2014/main" id="{877EFB3F-75F5-44B6-A394-02BB6B60A219}"/>
              </a:ext>
            </a:extLst>
          </p:cNvPr>
          <p:cNvSpPr/>
          <p:nvPr/>
        </p:nvSpPr>
        <p:spPr>
          <a:xfrm>
            <a:off x="534048" y="3581983"/>
            <a:ext cx="4333238" cy="523220"/>
          </a:xfrm>
          <a:prstGeom prst="rect">
            <a:avLst/>
          </a:prstGeom>
        </p:spPr>
        <p:txBody>
          <a:bodyPr wrap="none">
            <a:spAutoFit/>
          </a:bodyPr>
          <a:lstStyle/>
          <a:p>
            <a:r>
              <a:rPr lang="zh-CN" altLang="en-US" sz="2800" b="1" dirty="0">
                <a:solidFill>
                  <a:srgbClr val="FF00FF"/>
                </a:solidFill>
              </a:rPr>
              <a:t>例子</a:t>
            </a:r>
            <a:r>
              <a:rPr lang="en-US" altLang="zh-CN" sz="2800" b="1" dirty="0">
                <a:solidFill>
                  <a:srgbClr val="FF00FF"/>
                </a:solidFill>
              </a:rPr>
              <a:t>3</a:t>
            </a:r>
            <a:r>
              <a:rPr lang="zh-CN" altLang="en-US" sz="2800" b="1" dirty="0">
                <a:solidFill>
                  <a:srgbClr val="FF00FF"/>
                </a:solidFill>
              </a:rPr>
              <a:t>：</a:t>
            </a:r>
            <a:r>
              <a:rPr lang="zh-CN" altLang="en-US" sz="2800" b="1" dirty="0">
                <a:solidFill>
                  <a:srgbClr val="009900"/>
                </a:solidFill>
              </a:rPr>
              <a:t>动量</a:t>
            </a:r>
            <a:r>
              <a:rPr lang="zh-CN" altLang="en-US" sz="2800" b="1" dirty="0">
                <a:solidFill>
                  <a:srgbClr val="3333FF"/>
                </a:solidFill>
              </a:rPr>
              <a:t>算符相互</a:t>
            </a:r>
            <a:r>
              <a:rPr lang="zh-CN" altLang="en-US" sz="2800" b="1" dirty="0">
                <a:solidFill>
                  <a:srgbClr val="FF0000"/>
                </a:solidFill>
              </a:rPr>
              <a:t>对易</a:t>
            </a:r>
            <a:endParaRPr lang="zh-CN" altLang="en-US" sz="2800" b="1" dirty="0">
              <a:solidFill>
                <a:srgbClr val="009900"/>
              </a:solidFill>
            </a:endParaRPr>
          </a:p>
        </p:txBody>
      </p:sp>
      <p:graphicFrame>
        <p:nvGraphicFramePr>
          <p:cNvPr id="41" name="Object 4">
            <a:extLst>
              <a:ext uri="{FF2B5EF4-FFF2-40B4-BE49-F238E27FC236}">
                <a16:creationId xmlns:a16="http://schemas.microsoft.com/office/drawing/2014/main" id="{0DB2B388-DAA2-45A4-9FE5-63C59059156D}"/>
              </a:ext>
            </a:extLst>
          </p:cNvPr>
          <p:cNvGraphicFramePr>
            <a:graphicFrameLocks noChangeAspect="1"/>
          </p:cNvGraphicFramePr>
          <p:nvPr>
            <p:extLst>
              <p:ext uri="{D42A27DB-BD31-4B8C-83A1-F6EECF244321}">
                <p14:modId xmlns:p14="http://schemas.microsoft.com/office/powerpoint/2010/main" val="1942562537"/>
              </p:ext>
            </p:extLst>
          </p:nvPr>
        </p:nvGraphicFramePr>
        <p:xfrm>
          <a:off x="4096056" y="3726188"/>
          <a:ext cx="2197100" cy="1165225"/>
        </p:xfrm>
        <a:graphic>
          <a:graphicData uri="http://schemas.openxmlformats.org/presentationml/2006/ole">
            <mc:AlternateContent xmlns:mc="http://schemas.openxmlformats.org/markup-compatibility/2006">
              <mc:Choice xmlns:v="urn:schemas-microsoft-com:vml" Requires="v">
                <p:oleObj spid="_x0000_s152285" name="Equation" r:id="rId17" imgW="749160" imgH="393480" progId="Equation.DSMT4">
                  <p:embed/>
                </p:oleObj>
              </mc:Choice>
              <mc:Fallback>
                <p:oleObj name="Equation" r:id="rId17" imgW="749160" imgH="393480" progId="Equation.DSMT4">
                  <p:embed/>
                  <p:pic>
                    <p:nvPicPr>
                      <p:cNvPr id="23" name="Object 4">
                        <a:extLst>
                          <a:ext uri="{FF2B5EF4-FFF2-40B4-BE49-F238E27FC236}">
                            <a16:creationId xmlns:a16="http://schemas.microsoft.com/office/drawing/2014/main" id="{ADF998C7-548F-422F-8B08-399CF1530881}"/>
                          </a:ext>
                        </a:extLst>
                      </p:cNvPr>
                      <p:cNvPicPr>
                        <a:picLocks noChangeAspect="1" noChangeArrowheads="1"/>
                      </p:cNvPicPr>
                      <p:nvPr/>
                    </p:nvPicPr>
                    <p:blipFill>
                      <a:blip r:embed="rId18"/>
                      <a:srcRect/>
                      <a:stretch>
                        <a:fillRect/>
                      </a:stretch>
                    </p:blipFill>
                    <p:spPr bwMode="auto">
                      <a:xfrm>
                        <a:off x="4096056" y="3726188"/>
                        <a:ext cx="2197100" cy="1165225"/>
                      </a:xfrm>
                      <a:prstGeom prst="rect">
                        <a:avLst/>
                      </a:prstGeom>
                      <a:noFill/>
                      <a:ln>
                        <a:noFill/>
                      </a:ln>
                      <a:effectLst/>
                      <a:extLst/>
                    </p:spPr>
                  </p:pic>
                </p:oleObj>
              </mc:Fallback>
            </mc:AlternateContent>
          </a:graphicData>
        </a:graphic>
      </p:graphicFrame>
      <p:graphicFrame>
        <p:nvGraphicFramePr>
          <p:cNvPr id="42" name="Object 4">
            <a:extLst>
              <a:ext uri="{FF2B5EF4-FFF2-40B4-BE49-F238E27FC236}">
                <a16:creationId xmlns:a16="http://schemas.microsoft.com/office/drawing/2014/main" id="{9669E656-091E-431E-9D8F-48C688D375EE}"/>
              </a:ext>
            </a:extLst>
          </p:cNvPr>
          <p:cNvGraphicFramePr>
            <a:graphicFrameLocks noChangeAspect="1"/>
          </p:cNvGraphicFramePr>
          <p:nvPr>
            <p:extLst>
              <p:ext uri="{D42A27DB-BD31-4B8C-83A1-F6EECF244321}">
                <p14:modId xmlns:p14="http://schemas.microsoft.com/office/powerpoint/2010/main" val="4171121984"/>
              </p:ext>
            </p:extLst>
          </p:nvPr>
        </p:nvGraphicFramePr>
        <p:xfrm>
          <a:off x="6770967" y="3705216"/>
          <a:ext cx="2235200" cy="1239837"/>
        </p:xfrm>
        <a:graphic>
          <a:graphicData uri="http://schemas.openxmlformats.org/presentationml/2006/ole">
            <mc:AlternateContent xmlns:mc="http://schemas.openxmlformats.org/markup-compatibility/2006">
              <mc:Choice xmlns:v="urn:schemas-microsoft-com:vml" Requires="v">
                <p:oleObj spid="_x0000_s152286" name="Equation" r:id="rId19" imgW="761760" imgH="419040" progId="Equation.DSMT4">
                  <p:embed/>
                </p:oleObj>
              </mc:Choice>
              <mc:Fallback>
                <p:oleObj name="Equation" r:id="rId19" imgW="761760" imgH="419040" progId="Equation.DSMT4">
                  <p:embed/>
                  <p:pic>
                    <p:nvPicPr>
                      <p:cNvPr id="24" name="Object 4">
                        <a:extLst>
                          <a:ext uri="{FF2B5EF4-FFF2-40B4-BE49-F238E27FC236}">
                            <a16:creationId xmlns:a16="http://schemas.microsoft.com/office/drawing/2014/main" id="{B27B6F13-518B-4E88-970B-70D34173B7EE}"/>
                          </a:ext>
                        </a:extLst>
                      </p:cNvPr>
                      <p:cNvPicPr>
                        <a:picLocks noChangeAspect="1" noChangeArrowheads="1"/>
                      </p:cNvPicPr>
                      <p:nvPr/>
                    </p:nvPicPr>
                    <p:blipFill>
                      <a:blip r:embed="rId20"/>
                      <a:srcRect/>
                      <a:stretch>
                        <a:fillRect/>
                      </a:stretch>
                    </p:blipFill>
                    <p:spPr bwMode="auto">
                      <a:xfrm>
                        <a:off x="6770967" y="3705216"/>
                        <a:ext cx="2235200" cy="1239837"/>
                      </a:xfrm>
                      <a:prstGeom prst="rect">
                        <a:avLst/>
                      </a:prstGeom>
                      <a:noFill/>
                      <a:ln>
                        <a:noFill/>
                      </a:ln>
                      <a:effectLst/>
                      <a:extLst/>
                    </p:spPr>
                  </p:pic>
                </p:oleObj>
              </mc:Fallback>
            </mc:AlternateContent>
          </a:graphicData>
        </a:graphic>
      </p:graphicFrame>
      <p:graphicFrame>
        <p:nvGraphicFramePr>
          <p:cNvPr id="43" name="Object 4">
            <a:extLst>
              <a:ext uri="{FF2B5EF4-FFF2-40B4-BE49-F238E27FC236}">
                <a16:creationId xmlns:a16="http://schemas.microsoft.com/office/drawing/2014/main" id="{B3889263-8377-4B17-B671-DB1C130B3B95}"/>
              </a:ext>
            </a:extLst>
          </p:cNvPr>
          <p:cNvGraphicFramePr>
            <a:graphicFrameLocks noChangeAspect="1"/>
          </p:cNvGraphicFramePr>
          <p:nvPr>
            <p:extLst>
              <p:ext uri="{D42A27DB-BD31-4B8C-83A1-F6EECF244321}">
                <p14:modId xmlns:p14="http://schemas.microsoft.com/office/powerpoint/2010/main" val="2945058014"/>
              </p:ext>
            </p:extLst>
          </p:nvPr>
        </p:nvGraphicFramePr>
        <p:xfrm>
          <a:off x="9726194" y="3557060"/>
          <a:ext cx="2160588" cy="1165225"/>
        </p:xfrm>
        <a:graphic>
          <a:graphicData uri="http://schemas.openxmlformats.org/presentationml/2006/ole">
            <mc:AlternateContent xmlns:mc="http://schemas.openxmlformats.org/markup-compatibility/2006">
              <mc:Choice xmlns:v="urn:schemas-microsoft-com:vml" Requires="v">
                <p:oleObj spid="_x0000_s152287" name="Equation" r:id="rId21" imgW="736560" imgH="393480" progId="Equation.DSMT4">
                  <p:embed/>
                </p:oleObj>
              </mc:Choice>
              <mc:Fallback>
                <p:oleObj name="Equation" r:id="rId21" imgW="736560" imgH="393480" progId="Equation.DSMT4">
                  <p:embed/>
                  <p:pic>
                    <p:nvPicPr>
                      <p:cNvPr id="25" name="Object 4">
                        <a:extLst>
                          <a:ext uri="{FF2B5EF4-FFF2-40B4-BE49-F238E27FC236}">
                            <a16:creationId xmlns:a16="http://schemas.microsoft.com/office/drawing/2014/main" id="{9DC05999-9083-4075-AF65-9E96016A0DB0}"/>
                          </a:ext>
                        </a:extLst>
                      </p:cNvPr>
                      <p:cNvPicPr>
                        <a:picLocks noChangeAspect="1" noChangeArrowheads="1"/>
                      </p:cNvPicPr>
                      <p:nvPr/>
                    </p:nvPicPr>
                    <p:blipFill>
                      <a:blip r:embed="rId22"/>
                      <a:srcRect/>
                      <a:stretch>
                        <a:fillRect/>
                      </a:stretch>
                    </p:blipFill>
                    <p:spPr bwMode="auto">
                      <a:xfrm>
                        <a:off x="9726194" y="3557060"/>
                        <a:ext cx="2160588" cy="1165225"/>
                      </a:xfrm>
                      <a:prstGeom prst="rect">
                        <a:avLst/>
                      </a:prstGeom>
                      <a:noFill/>
                      <a:ln>
                        <a:noFill/>
                      </a:ln>
                      <a:effectLst/>
                      <a:extLst/>
                    </p:spPr>
                  </p:pic>
                </p:oleObj>
              </mc:Fallback>
            </mc:AlternateContent>
          </a:graphicData>
        </a:graphic>
      </p:graphicFrame>
      <p:sp>
        <p:nvSpPr>
          <p:cNvPr id="44" name="矩形 43">
            <a:extLst>
              <a:ext uri="{FF2B5EF4-FFF2-40B4-BE49-F238E27FC236}">
                <a16:creationId xmlns:a16="http://schemas.microsoft.com/office/drawing/2014/main" id="{D35DC83F-026E-45D8-B4FE-CDE24EB097A2}"/>
              </a:ext>
            </a:extLst>
          </p:cNvPr>
          <p:cNvSpPr/>
          <p:nvPr/>
        </p:nvSpPr>
        <p:spPr>
          <a:xfrm>
            <a:off x="534048" y="4728189"/>
            <a:ext cx="6128601" cy="523220"/>
          </a:xfrm>
          <a:prstGeom prst="rect">
            <a:avLst/>
          </a:prstGeom>
        </p:spPr>
        <p:txBody>
          <a:bodyPr wrap="none">
            <a:spAutoFit/>
          </a:bodyPr>
          <a:lstStyle/>
          <a:p>
            <a:r>
              <a:rPr lang="zh-CN" altLang="en-US" sz="2800" b="1" dirty="0">
                <a:solidFill>
                  <a:srgbClr val="FF0000"/>
                </a:solidFill>
              </a:rPr>
              <a:t>例子</a:t>
            </a:r>
            <a:r>
              <a:rPr lang="en-US" altLang="zh-CN" sz="2800" b="1" dirty="0">
                <a:solidFill>
                  <a:srgbClr val="FF0000"/>
                </a:solidFill>
              </a:rPr>
              <a:t>4</a:t>
            </a:r>
            <a:r>
              <a:rPr lang="zh-CN" altLang="en-US" sz="2800" b="1" dirty="0">
                <a:solidFill>
                  <a:srgbClr val="FF0000"/>
                </a:solidFill>
              </a:rPr>
              <a:t>：</a:t>
            </a:r>
            <a:r>
              <a:rPr lang="zh-CN" altLang="en-US" sz="2800" b="1" dirty="0">
                <a:solidFill>
                  <a:srgbClr val="009900"/>
                </a:solidFill>
              </a:rPr>
              <a:t>动量</a:t>
            </a:r>
            <a:r>
              <a:rPr lang="zh-CN" altLang="en-US" sz="2800" b="1" dirty="0">
                <a:solidFill>
                  <a:srgbClr val="3333FF"/>
                </a:solidFill>
              </a:rPr>
              <a:t>算符与动能算符相互</a:t>
            </a:r>
            <a:r>
              <a:rPr lang="zh-CN" altLang="en-US" sz="2800" b="1" dirty="0">
                <a:solidFill>
                  <a:srgbClr val="FF0000"/>
                </a:solidFill>
              </a:rPr>
              <a:t>对易</a:t>
            </a:r>
            <a:endParaRPr lang="zh-CN" altLang="en-US" sz="2800" b="1" dirty="0">
              <a:solidFill>
                <a:srgbClr val="009900"/>
              </a:solidFill>
            </a:endParaRPr>
          </a:p>
        </p:txBody>
      </p:sp>
      <p:graphicFrame>
        <p:nvGraphicFramePr>
          <p:cNvPr id="45" name="Object 4">
            <a:extLst>
              <a:ext uri="{FF2B5EF4-FFF2-40B4-BE49-F238E27FC236}">
                <a16:creationId xmlns:a16="http://schemas.microsoft.com/office/drawing/2014/main" id="{EA3D087C-445E-4763-9604-B8AE3974504F}"/>
              </a:ext>
            </a:extLst>
          </p:cNvPr>
          <p:cNvGraphicFramePr>
            <a:graphicFrameLocks noChangeAspect="1"/>
          </p:cNvGraphicFramePr>
          <p:nvPr>
            <p:extLst>
              <p:ext uri="{D42A27DB-BD31-4B8C-83A1-F6EECF244321}">
                <p14:modId xmlns:p14="http://schemas.microsoft.com/office/powerpoint/2010/main" val="1186295447"/>
              </p:ext>
            </p:extLst>
          </p:nvPr>
        </p:nvGraphicFramePr>
        <p:xfrm>
          <a:off x="3629970" y="5200151"/>
          <a:ext cx="7893051" cy="1428750"/>
        </p:xfrm>
        <a:graphic>
          <a:graphicData uri="http://schemas.openxmlformats.org/presentationml/2006/ole">
            <mc:AlternateContent xmlns:mc="http://schemas.openxmlformats.org/markup-compatibility/2006">
              <mc:Choice xmlns:v="urn:schemas-microsoft-com:vml" Requires="v">
                <p:oleObj spid="_x0000_s152288" name="Equation" r:id="rId23" imgW="2692080" imgH="482400" progId="Equation.DSMT4">
                  <p:embed/>
                </p:oleObj>
              </mc:Choice>
              <mc:Fallback>
                <p:oleObj name="Equation" r:id="rId23" imgW="2692080" imgH="482400" progId="Equation.DSMT4">
                  <p:embed/>
                  <p:pic>
                    <p:nvPicPr>
                      <p:cNvPr id="27" name="Object 4">
                        <a:extLst>
                          <a:ext uri="{FF2B5EF4-FFF2-40B4-BE49-F238E27FC236}">
                            <a16:creationId xmlns:a16="http://schemas.microsoft.com/office/drawing/2014/main" id="{4A2F3821-EF28-4196-8B31-96A896704BEC}"/>
                          </a:ext>
                        </a:extLst>
                      </p:cNvPr>
                      <p:cNvPicPr>
                        <a:picLocks noChangeAspect="1" noChangeArrowheads="1"/>
                      </p:cNvPicPr>
                      <p:nvPr/>
                    </p:nvPicPr>
                    <p:blipFill>
                      <a:blip r:embed="rId24"/>
                      <a:srcRect/>
                      <a:stretch>
                        <a:fillRect/>
                      </a:stretch>
                    </p:blipFill>
                    <p:spPr bwMode="auto">
                      <a:xfrm>
                        <a:off x="3629970" y="5200151"/>
                        <a:ext cx="7893051" cy="14287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3949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circle(in)">
                                      <p:cBhvr>
                                        <p:cTn id="13" dur="2000"/>
                                        <p:tgtEl>
                                          <p:spTgt spid="2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circle(in)">
                                      <p:cBhvr>
                                        <p:cTn id="16" dur="2000"/>
                                        <p:tgtEl>
                                          <p:spTgt spid="30"/>
                                        </p:tgtEl>
                                      </p:cBhvr>
                                    </p:animEffect>
                                  </p:childTnLst>
                                </p:cTn>
                              </p:par>
                              <p:par>
                                <p:cTn id="17" presetID="6" presetClass="entr" presetSubtype="16"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ircle(in)">
                                      <p:cBhvr>
                                        <p:cTn id="19" dur="2000"/>
                                        <p:tgtEl>
                                          <p:spTgt spid="31"/>
                                        </p:tgtEl>
                                      </p:cBhvr>
                                    </p:animEffect>
                                  </p:childTnLst>
                                </p:cTn>
                              </p:par>
                              <p:par>
                                <p:cTn id="20" presetID="6" presetClass="entr" presetSubtype="16"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circle(in)">
                                      <p:cBhvr>
                                        <p:cTn id="25" dur="20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heel(1)">
                                      <p:cBhvr>
                                        <p:cTn id="41" dur="20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down)">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1000" fill="hold"/>
                                        <p:tgtEl>
                                          <p:spTgt spid="38"/>
                                        </p:tgtEl>
                                        <p:attrNameLst>
                                          <p:attrName>ppt_w</p:attrName>
                                        </p:attrNameLst>
                                      </p:cBhvr>
                                      <p:tavLst>
                                        <p:tav tm="0">
                                          <p:val>
                                            <p:fltVal val="0"/>
                                          </p:val>
                                        </p:tav>
                                        <p:tav tm="100000">
                                          <p:val>
                                            <p:strVal val="#ppt_w"/>
                                          </p:val>
                                        </p:tav>
                                      </p:tavLst>
                                    </p:anim>
                                    <p:anim calcmode="lin" valueType="num">
                                      <p:cBhvr>
                                        <p:cTn id="52" dur="1000" fill="hold"/>
                                        <p:tgtEl>
                                          <p:spTgt spid="38"/>
                                        </p:tgtEl>
                                        <p:attrNameLst>
                                          <p:attrName>ppt_h</p:attrName>
                                        </p:attrNameLst>
                                      </p:cBhvr>
                                      <p:tavLst>
                                        <p:tav tm="0">
                                          <p:val>
                                            <p:fltVal val="0"/>
                                          </p:val>
                                        </p:tav>
                                        <p:tav tm="100000">
                                          <p:val>
                                            <p:strVal val="#ppt_h"/>
                                          </p:val>
                                        </p:tav>
                                      </p:tavLst>
                                    </p:anim>
                                    <p:anim calcmode="lin" valueType="num">
                                      <p:cBhvr>
                                        <p:cTn id="53" dur="1000" fill="hold"/>
                                        <p:tgtEl>
                                          <p:spTgt spid="38"/>
                                        </p:tgtEl>
                                        <p:attrNameLst>
                                          <p:attrName>style.rotation</p:attrName>
                                        </p:attrNameLst>
                                      </p:cBhvr>
                                      <p:tavLst>
                                        <p:tav tm="0">
                                          <p:val>
                                            <p:fltVal val="90"/>
                                          </p:val>
                                        </p:tav>
                                        <p:tav tm="100000">
                                          <p:val>
                                            <p:fltVal val="0"/>
                                          </p:val>
                                        </p:tav>
                                      </p:tavLst>
                                    </p:anim>
                                    <p:animEffect transition="in" filter="fade">
                                      <p:cBhvr>
                                        <p:cTn id="54" dur="10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ppt_x"/>
                                          </p:val>
                                        </p:tav>
                                        <p:tav tm="100000">
                                          <p:val>
                                            <p:strVal val="#ppt_x"/>
                                          </p:val>
                                        </p:tav>
                                      </p:tavLst>
                                    </p:anim>
                                    <p:anim calcmode="lin" valueType="num">
                                      <p:cBhvr additive="base">
                                        <p:cTn id="7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heel(1)">
                                      <p:cBhvr>
                                        <p:cTn id="84" dur="2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down)">
                                      <p:cBhvr>
                                        <p:cTn id="89" dur="5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nodeType="click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p:cTn id="94" dur="500" fill="hold"/>
                                        <p:tgtEl>
                                          <p:spTgt spid="45"/>
                                        </p:tgtEl>
                                        <p:attrNameLst>
                                          <p:attrName>ppt_w</p:attrName>
                                        </p:attrNameLst>
                                      </p:cBhvr>
                                      <p:tavLst>
                                        <p:tav tm="0">
                                          <p:val>
                                            <p:fltVal val="0"/>
                                          </p:val>
                                        </p:tav>
                                        <p:tav tm="100000">
                                          <p:val>
                                            <p:strVal val="#ppt_w"/>
                                          </p:val>
                                        </p:tav>
                                      </p:tavLst>
                                    </p:anim>
                                    <p:anim calcmode="lin" valueType="num">
                                      <p:cBhvr>
                                        <p:cTn id="95" dur="500" fill="hold"/>
                                        <p:tgtEl>
                                          <p:spTgt spid="45"/>
                                        </p:tgtEl>
                                        <p:attrNameLst>
                                          <p:attrName>ppt_h</p:attrName>
                                        </p:attrNameLst>
                                      </p:cBhvr>
                                      <p:tavLst>
                                        <p:tav tm="0">
                                          <p:val>
                                            <p:fltVal val="0"/>
                                          </p:val>
                                        </p:tav>
                                        <p:tav tm="100000">
                                          <p:val>
                                            <p:strVal val="#ppt_h"/>
                                          </p:val>
                                        </p:tav>
                                      </p:tavLst>
                                    </p:anim>
                                    <p:animEffect transition="in" filter="fade">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33" grpId="0"/>
      <p:bldP spid="34" grpId="0"/>
      <p:bldP spid="37" grpId="0"/>
      <p:bldP spid="40" grpId="0"/>
      <p:bldP spid="4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CD1B91AC-CEAF-4BBE-A94D-39F84FEF22FD}"/>
              </a:ext>
            </a:extLst>
          </p:cNvPr>
          <p:cNvSpPr>
            <a:spLocks noChangeArrowheads="1"/>
          </p:cNvSpPr>
          <p:nvPr/>
        </p:nvSpPr>
        <p:spPr bwMode="auto">
          <a:xfrm>
            <a:off x="1312068" y="211943"/>
            <a:ext cx="8394640"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latin typeface="宋体" panose="02010600030101010101" pitchFamily="2" charset="-122"/>
              </a:rPr>
              <a:t>2.</a:t>
            </a:r>
            <a:r>
              <a:rPr lang="zh-CN" altLang="en-US" sz="2800" b="1" dirty="0">
                <a:solidFill>
                  <a:srgbClr val="FF0000"/>
                </a:solidFill>
                <a:latin typeface="宋体" panose="02010600030101010101" pitchFamily="2" charset="-122"/>
              </a:rPr>
              <a:t>定理：</a:t>
            </a:r>
            <a:r>
              <a:rPr lang="zh-CN" altLang="en-US" sz="2800" b="1" dirty="0">
                <a:solidFill>
                  <a:srgbClr val="009900"/>
                </a:solidFill>
                <a:latin typeface="宋体" panose="02010600030101010101" pitchFamily="2" charset="-122"/>
              </a:rPr>
              <a:t>若两个力学量算符有一组共同完备的本征函数系，则二算符对易。</a:t>
            </a:r>
            <a:endParaRPr lang="zh-CN" altLang="en-US" sz="4400" dirty="0">
              <a:solidFill>
                <a:srgbClr val="009900"/>
              </a:solidFill>
              <a:latin typeface="宋体" panose="02010600030101010101" pitchFamily="2" charset="-122"/>
            </a:endParaRPr>
          </a:p>
        </p:txBody>
      </p:sp>
      <p:sp>
        <p:nvSpPr>
          <p:cNvPr id="3" name="Text Box 13">
            <a:extLst>
              <a:ext uri="{FF2B5EF4-FFF2-40B4-BE49-F238E27FC236}">
                <a16:creationId xmlns:a16="http://schemas.microsoft.com/office/drawing/2014/main" id="{26AAC29F-BA7B-4125-8810-D0191E56A3E7}"/>
              </a:ext>
            </a:extLst>
          </p:cNvPr>
          <p:cNvSpPr txBox="1">
            <a:spLocks noChangeArrowheads="1"/>
          </p:cNvSpPr>
          <p:nvPr/>
        </p:nvSpPr>
        <p:spPr bwMode="auto">
          <a:xfrm>
            <a:off x="1106488" y="1563688"/>
            <a:ext cx="968375" cy="523220"/>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3333FF"/>
                </a:solidFill>
                <a:latin typeface="宋体" panose="02010600030101010101" pitchFamily="2" charset="-122"/>
              </a:rPr>
              <a:t>证：</a:t>
            </a:r>
            <a:endParaRPr lang="zh-CN" altLang="en-US" sz="2800" dirty="0">
              <a:solidFill>
                <a:srgbClr val="3333FF"/>
              </a:solidFill>
              <a:latin typeface="宋体" panose="02010600030101010101" pitchFamily="2" charset="-122"/>
            </a:endParaRPr>
          </a:p>
        </p:txBody>
      </p:sp>
      <p:sp>
        <p:nvSpPr>
          <p:cNvPr id="16" name="Text Box 4">
            <a:extLst>
              <a:ext uri="{FF2B5EF4-FFF2-40B4-BE49-F238E27FC236}">
                <a16:creationId xmlns:a16="http://schemas.microsoft.com/office/drawing/2014/main" id="{5993BA02-66AC-46C9-9F6F-B54596E3C66B}"/>
              </a:ext>
            </a:extLst>
          </p:cNvPr>
          <p:cNvSpPr txBox="1">
            <a:spLocks noChangeArrowheads="1"/>
          </p:cNvSpPr>
          <p:nvPr/>
        </p:nvSpPr>
        <p:spPr bwMode="auto">
          <a:xfrm>
            <a:off x="2711725" y="1662320"/>
            <a:ext cx="1511922" cy="523220"/>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C00000"/>
                </a:solidFill>
                <a:latin typeface="宋体" panose="02010600030101010101" pitchFamily="2" charset="-122"/>
                <a:sym typeface="Symbol" panose="05050102010706020507" pitchFamily="18" charset="2"/>
              </a:rPr>
              <a:t>已知</a:t>
            </a:r>
          </a:p>
        </p:txBody>
      </p:sp>
      <p:graphicFrame>
        <p:nvGraphicFramePr>
          <p:cNvPr id="17" name="Object 12">
            <a:extLst>
              <a:ext uri="{FF2B5EF4-FFF2-40B4-BE49-F238E27FC236}">
                <a16:creationId xmlns:a16="http://schemas.microsoft.com/office/drawing/2014/main" id="{3BC4A23D-4046-473C-BB36-3D25BB6489F7}"/>
              </a:ext>
            </a:extLst>
          </p:cNvPr>
          <p:cNvGraphicFramePr>
            <a:graphicFrameLocks noChangeAspect="1"/>
          </p:cNvGraphicFramePr>
          <p:nvPr>
            <p:extLst>
              <p:ext uri="{D42A27DB-BD31-4B8C-83A1-F6EECF244321}">
                <p14:modId xmlns:p14="http://schemas.microsoft.com/office/powerpoint/2010/main" val="2665690688"/>
              </p:ext>
            </p:extLst>
          </p:nvPr>
        </p:nvGraphicFramePr>
        <p:xfrm>
          <a:off x="3897313" y="1304598"/>
          <a:ext cx="5478971" cy="1260802"/>
        </p:xfrm>
        <a:graphic>
          <a:graphicData uri="http://schemas.openxmlformats.org/presentationml/2006/ole">
            <mc:AlternateContent xmlns:mc="http://schemas.openxmlformats.org/markup-compatibility/2006">
              <mc:Choice xmlns:v="urn:schemas-microsoft-com:vml" Requires="v">
                <p:oleObj spid="_x0000_s204018" name="Equation" r:id="rId3" imgW="1866600" imgH="533160" progId="Equation.DSMT4">
                  <p:embed/>
                </p:oleObj>
              </mc:Choice>
              <mc:Fallback>
                <p:oleObj name="Equation" r:id="rId3" imgW="1866600" imgH="533160" progId="Equation.DSMT4">
                  <p:embed/>
                  <p:pic>
                    <p:nvPicPr>
                      <p:cNvPr id="4" name="Object 12">
                        <a:extLst>
                          <a:ext uri="{FF2B5EF4-FFF2-40B4-BE49-F238E27FC236}">
                            <a16:creationId xmlns:a16="http://schemas.microsoft.com/office/drawing/2014/main" id="{1DFA9097-D8E3-498D-8E41-11C780D0CF2D}"/>
                          </a:ext>
                        </a:extLst>
                      </p:cNvPr>
                      <p:cNvPicPr>
                        <a:picLocks noChangeAspect="1" noChangeArrowheads="1"/>
                      </p:cNvPicPr>
                      <p:nvPr/>
                    </p:nvPicPr>
                    <p:blipFill>
                      <a:blip r:embed="rId4"/>
                      <a:srcRect/>
                      <a:stretch>
                        <a:fillRect/>
                      </a:stretch>
                    </p:blipFill>
                    <p:spPr bwMode="auto">
                      <a:xfrm>
                        <a:off x="3897313" y="1304598"/>
                        <a:ext cx="5478971" cy="1260802"/>
                      </a:xfrm>
                      <a:prstGeom prst="rect">
                        <a:avLst/>
                      </a:prstGeom>
                      <a:noFill/>
                      <a:ln>
                        <a:noFill/>
                      </a:ln>
                      <a:extLst/>
                    </p:spPr>
                  </p:pic>
                </p:oleObj>
              </mc:Fallback>
            </mc:AlternateContent>
          </a:graphicData>
        </a:graphic>
      </p:graphicFrame>
      <p:sp>
        <p:nvSpPr>
          <p:cNvPr id="18" name="Text Box 11">
            <a:extLst>
              <a:ext uri="{FF2B5EF4-FFF2-40B4-BE49-F238E27FC236}">
                <a16:creationId xmlns:a16="http://schemas.microsoft.com/office/drawing/2014/main" id="{61B63D8E-C89E-478E-8C6F-C1E058A48D99}"/>
              </a:ext>
            </a:extLst>
          </p:cNvPr>
          <p:cNvSpPr txBox="1">
            <a:spLocks noChangeArrowheads="1"/>
          </p:cNvSpPr>
          <p:nvPr/>
        </p:nvSpPr>
        <p:spPr bwMode="auto">
          <a:xfrm>
            <a:off x="1636713" y="2649538"/>
            <a:ext cx="5665786" cy="954107"/>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latin typeface="宋体" panose="02010600030101010101" pitchFamily="2" charset="-122"/>
              </a:rPr>
              <a:t>由于 </a:t>
            </a:r>
            <a:r>
              <a:rPr lang="el-GR" altLang="zh-CN" sz="2800" b="1" dirty="0">
                <a:solidFill>
                  <a:srgbClr val="FF0000"/>
                </a:solidFill>
                <a:cs typeface="Times New Roman" panose="02020603050405020304" pitchFamily="18" charset="0"/>
                <a:sym typeface="Symbol" panose="05050102010706020507" pitchFamily="18" charset="2"/>
              </a:rPr>
              <a:t>φ</a:t>
            </a:r>
            <a:r>
              <a:rPr lang="en-US" altLang="zh-CN" sz="2800" b="1" baseline="-25000" dirty="0">
                <a:solidFill>
                  <a:srgbClr val="FF0000"/>
                </a:solidFill>
                <a:latin typeface="宋体" panose="02010600030101010101" pitchFamily="2" charset="-122"/>
              </a:rPr>
              <a:t>n</a:t>
            </a:r>
            <a:r>
              <a:rPr lang="en-US" altLang="zh-CN" sz="2800" b="1" dirty="0">
                <a:solidFill>
                  <a:srgbClr val="009900"/>
                </a:solidFill>
                <a:latin typeface="宋体" panose="02010600030101010101" pitchFamily="2" charset="-122"/>
              </a:rPr>
              <a:t> </a:t>
            </a:r>
            <a:r>
              <a:rPr lang="zh-CN" altLang="en-US" sz="2800" b="1" dirty="0">
                <a:solidFill>
                  <a:srgbClr val="009900"/>
                </a:solidFill>
                <a:latin typeface="宋体" panose="02010600030101010101" pitchFamily="2" charset="-122"/>
              </a:rPr>
              <a:t>组成完备系，所以任意态函数 </a:t>
            </a:r>
            <a:r>
              <a:rPr lang="zh-CN" altLang="en-US" sz="2800" b="1" dirty="0">
                <a:solidFill>
                  <a:srgbClr val="FF0000"/>
                </a:solidFill>
                <a:latin typeface="宋体" panose="02010600030101010101" pitchFamily="2" charset="-122"/>
                <a:sym typeface="Symbol" panose="05050102010706020507" pitchFamily="18" charset="2"/>
              </a:rPr>
              <a:t></a:t>
            </a:r>
            <a:r>
              <a:rPr lang="en-US" altLang="zh-CN" sz="2800" b="1" dirty="0">
                <a:solidFill>
                  <a:srgbClr val="FF0000"/>
                </a:solidFill>
                <a:latin typeface="宋体" panose="02010600030101010101" pitchFamily="2" charset="-122"/>
              </a:rPr>
              <a:t>(x)</a:t>
            </a:r>
            <a:r>
              <a:rPr lang="en-US" altLang="zh-CN" sz="2800" b="1" dirty="0">
                <a:solidFill>
                  <a:srgbClr val="009900"/>
                </a:solidFill>
                <a:latin typeface="宋体" panose="02010600030101010101" pitchFamily="2" charset="-122"/>
              </a:rPr>
              <a:t> </a:t>
            </a:r>
            <a:r>
              <a:rPr lang="zh-CN" altLang="en-US" sz="2800" b="1" dirty="0">
                <a:solidFill>
                  <a:srgbClr val="009900"/>
                </a:solidFill>
                <a:latin typeface="宋体" panose="02010600030101010101" pitchFamily="2" charset="-122"/>
              </a:rPr>
              <a:t>可以按其展开：</a:t>
            </a:r>
            <a:endParaRPr lang="zh-CN" altLang="en-US" sz="2800" b="1" dirty="0">
              <a:solidFill>
                <a:srgbClr val="009900"/>
              </a:solidFill>
              <a:latin typeface="宋体" panose="02010600030101010101" pitchFamily="2" charset="-122"/>
              <a:sym typeface="Symbol" panose="05050102010706020507" pitchFamily="18" charset="2"/>
            </a:endParaRPr>
          </a:p>
        </p:txBody>
      </p:sp>
      <p:graphicFrame>
        <p:nvGraphicFramePr>
          <p:cNvPr id="19" name="Object 10">
            <a:extLst>
              <a:ext uri="{FF2B5EF4-FFF2-40B4-BE49-F238E27FC236}">
                <a16:creationId xmlns:a16="http://schemas.microsoft.com/office/drawing/2014/main" id="{AD363947-CEF6-4E86-A2F2-281C313817B2}"/>
              </a:ext>
            </a:extLst>
          </p:cNvPr>
          <p:cNvGraphicFramePr>
            <a:graphicFrameLocks noChangeAspect="1"/>
          </p:cNvGraphicFramePr>
          <p:nvPr>
            <p:extLst>
              <p:ext uri="{D42A27DB-BD31-4B8C-83A1-F6EECF244321}">
                <p14:modId xmlns:p14="http://schemas.microsoft.com/office/powerpoint/2010/main" val="3512449743"/>
              </p:ext>
            </p:extLst>
          </p:nvPr>
        </p:nvGraphicFramePr>
        <p:xfrm>
          <a:off x="7659688" y="2914650"/>
          <a:ext cx="2847975" cy="669925"/>
        </p:xfrm>
        <a:graphic>
          <a:graphicData uri="http://schemas.openxmlformats.org/presentationml/2006/ole">
            <mc:AlternateContent xmlns:mc="http://schemas.openxmlformats.org/markup-compatibility/2006">
              <mc:Choice xmlns:v="urn:schemas-microsoft-com:vml" Requires="v">
                <p:oleObj spid="_x0000_s204019" name="Equation" r:id="rId5" imgW="1180800" imgH="342720" progId="Equation.DSMT4">
                  <p:embed/>
                </p:oleObj>
              </mc:Choice>
              <mc:Fallback>
                <p:oleObj name="Equation" r:id="rId5" imgW="1180800" imgH="342720" progId="Equation.DSMT4">
                  <p:embed/>
                  <p:pic>
                    <p:nvPicPr>
                      <p:cNvPr id="6" name="Object 10">
                        <a:extLst>
                          <a:ext uri="{FF2B5EF4-FFF2-40B4-BE49-F238E27FC236}">
                            <a16:creationId xmlns:a16="http://schemas.microsoft.com/office/drawing/2014/main" id="{6587F3DC-725B-441B-B92C-E28BC22CAD50}"/>
                          </a:ext>
                        </a:extLst>
                      </p:cNvPr>
                      <p:cNvPicPr>
                        <a:picLocks noChangeAspect="1" noChangeArrowheads="1"/>
                      </p:cNvPicPr>
                      <p:nvPr/>
                    </p:nvPicPr>
                    <p:blipFill>
                      <a:blip r:embed="rId6"/>
                      <a:srcRect/>
                      <a:stretch>
                        <a:fillRect/>
                      </a:stretch>
                    </p:blipFill>
                    <p:spPr bwMode="auto">
                      <a:xfrm>
                        <a:off x="7659688" y="2914650"/>
                        <a:ext cx="2847975" cy="66992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9">
            <a:extLst>
              <a:ext uri="{FF2B5EF4-FFF2-40B4-BE49-F238E27FC236}">
                <a16:creationId xmlns:a16="http://schemas.microsoft.com/office/drawing/2014/main" id="{0EF2B8A1-9701-49F6-86D1-F8F72AFA825A}"/>
              </a:ext>
            </a:extLst>
          </p:cNvPr>
          <p:cNvSpPr txBox="1">
            <a:spLocks noChangeArrowheads="1"/>
          </p:cNvSpPr>
          <p:nvPr/>
        </p:nvSpPr>
        <p:spPr bwMode="auto">
          <a:xfrm>
            <a:off x="1103313" y="3754438"/>
            <a:ext cx="609600" cy="523220"/>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FF00FF"/>
                </a:solidFill>
                <a:latin typeface="隶书" panose="02010509060101010101" pitchFamily="49" charset="-122"/>
                <a:ea typeface="隶书" panose="02010509060101010101" pitchFamily="49" charset="-122"/>
              </a:rPr>
              <a:t>则</a:t>
            </a:r>
            <a:endParaRPr lang="zh-CN" altLang="en-US" sz="2800">
              <a:solidFill>
                <a:srgbClr val="FF00FF"/>
              </a:solidFill>
            </a:endParaRPr>
          </a:p>
        </p:txBody>
      </p:sp>
      <p:graphicFrame>
        <p:nvGraphicFramePr>
          <p:cNvPr id="21" name="Object 8">
            <a:extLst>
              <a:ext uri="{FF2B5EF4-FFF2-40B4-BE49-F238E27FC236}">
                <a16:creationId xmlns:a16="http://schemas.microsoft.com/office/drawing/2014/main" id="{CCBF0559-DF7D-47D0-8560-2DBD073CCB8A}"/>
              </a:ext>
            </a:extLst>
          </p:cNvPr>
          <p:cNvGraphicFramePr>
            <a:graphicFrameLocks noChangeAspect="1"/>
          </p:cNvGraphicFramePr>
          <p:nvPr>
            <p:extLst>
              <p:ext uri="{D42A27DB-BD31-4B8C-83A1-F6EECF244321}">
                <p14:modId xmlns:p14="http://schemas.microsoft.com/office/powerpoint/2010/main" val="3361622272"/>
              </p:ext>
            </p:extLst>
          </p:nvPr>
        </p:nvGraphicFramePr>
        <p:xfrm>
          <a:off x="2074863" y="3695937"/>
          <a:ext cx="6757394" cy="838200"/>
        </p:xfrm>
        <a:graphic>
          <a:graphicData uri="http://schemas.openxmlformats.org/presentationml/2006/ole">
            <mc:AlternateContent xmlns:mc="http://schemas.openxmlformats.org/markup-compatibility/2006">
              <mc:Choice xmlns:v="urn:schemas-microsoft-com:vml" Requires="v">
                <p:oleObj spid="_x0000_s204020" name="Equation" r:id="rId7" imgW="2323800" imgH="355320" progId="Equation.DSMT4">
                  <p:embed/>
                </p:oleObj>
              </mc:Choice>
              <mc:Fallback>
                <p:oleObj name="Equation" r:id="rId7" imgW="2323800" imgH="355320" progId="Equation.DSMT4">
                  <p:embed/>
                  <p:pic>
                    <p:nvPicPr>
                      <p:cNvPr id="8" name="Object 8">
                        <a:extLst>
                          <a:ext uri="{FF2B5EF4-FFF2-40B4-BE49-F238E27FC236}">
                            <a16:creationId xmlns:a16="http://schemas.microsoft.com/office/drawing/2014/main" id="{ED82875E-D992-43C1-8F13-95E6CCD29313}"/>
                          </a:ext>
                        </a:extLst>
                      </p:cNvPr>
                      <p:cNvPicPr>
                        <a:picLocks noChangeAspect="1" noChangeArrowheads="1"/>
                      </p:cNvPicPr>
                      <p:nvPr/>
                    </p:nvPicPr>
                    <p:blipFill>
                      <a:blip r:embed="rId8"/>
                      <a:srcRect/>
                      <a:stretch>
                        <a:fillRect/>
                      </a:stretch>
                    </p:blipFill>
                    <p:spPr bwMode="auto">
                      <a:xfrm>
                        <a:off x="2074863" y="3695937"/>
                        <a:ext cx="6757394" cy="838200"/>
                      </a:xfrm>
                      <a:prstGeom prst="rect">
                        <a:avLst/>
                      </a:prstGeom>
                      <a:noFill/>
                      <a:ln>
                        <a:noFill/>
                      </a:ln>
                      <a:extLst/>
                    </p:spPr>
                  </p:pic>
                </p:oleObj>
              </mc:Fallback>
            </mc:AlternateContent>
          </a:graphicData>
        </a:graphic>
      </p:graphicFrame>
      <p:graphicFrame>
        <p:nvGraphicFramePr>
          <p:cNvPr id="22" name="Object 7">
            <a:extLst>
              <a:ext uri="{FF2B5EF4-FFF2-40B4-BE49-F238E27FC236}">
                <a16:creationId xmlns:a16="http://schemas.microsoft.com/office/drawing/2014/main" id="{6C61409E-FEED-4207-908F-1A61AE359356}"/>
              </a:ext>
            </a:extLst>
          </p:cNvPr>
          <p:cNvGraphicFramePr>
            <a:graphicFrameLocks noChangeAspect="1"/>
          </p:cNvGraphicFramePr>
          <p:nvPr>
            <p:extLst>
              <p:ext uri="{D42A27DB-BD31-4B8C-83A1-F6EECF244321}">
                <p14:modId xmlns:p14="http://schemas.microsoft.com/office/powerpoint/2010/main" val="2115266364"/>
              </p:ext>
            </p:extLst>
          </p:nvPr>
        </p:nvGraphicFramePr>
        <p:xfrm>
          <a:off x="3009157" y="4374035"/>
          <a:ext cx="3182800" cy="819130"/>
        </p:xfrm>
        <a:graphic>
          <a:graphicData uri="http://schemas.openxmlformats.org/presentationml/2006/ole">
            <mc:AlternateContent xmlns:mc="http://schemas.openxmlformats.org/markup-compatibility/2006">
              <mc:Choice xmlns:v="urn:schemas-microsoft-com:vml" Requires="v">
                <p:oleObj spid="_x0000_s204021" name="Equation" r:id="rId9" imgW="1333440" imgH="355320" progId="Equation.DSMT4">
                  <p:embed/>
                </p:oleObj>
              </mc:Choice>
              <mc:Fallback>
                <p:oleObj name="Equation" r:id="rId9" imgW="1333440" imgH="355320" progId="Equation.DSMT4">
                  <p:embed/>
                  <p:pic>
                    <p:nvPicPr>
                      <p:cNvPr id="9" name="Object 7">
                        <a:extLst>
                          <a:ext uri="{FF2B5EF4-FFF2-40B4-BE49-F238E27FC236}">
                            <a16:creationId xmlns:a16="http://schemas.microsoft.com/office/drawing/2014/main" id="{7276AF20-4228-4124-91E3-61EDC5713437}"/>
                          </a:ext>
                        </a:extLst>
                      </p:cNvPr>
                      <p:cNvPicPr>
                        <a:picLocks noChangeAspect="1" noChangeArrowheads="1"/>
                      </p:cNvPicPr>
                      <p:nvPr/>
                    </p:nvPicPr>
                    <p:blipFill>
                      <a:blip r:embed="rId10"/>
                      <a:srcRect/>
                      <a:stretch>
                        <a:fillRect/>
                      </a:stretch>
                    </p:blipFill>
                    <p:spPr bwMode="auto">
                      <a:xfrm>
                        <a:off x="3009157" y="4374035"/>
                        <a:ext cx="3182800" cy="819130"/>
                      </a:xfrm>
                      <a:prstGeom prst="rect">
                        <a:avLst/>
                      </a:prstGeom>
                      <a:noFill/>
                      <a:ln>
                        <a:noFill/>
                      </a:ln>
                      <a:extLst/>
                    </p:spPr>
                  </p:pic>
                </p:oleObj>
              </mc:Fallback>
            </mc:AlternateContent>
          </a:graphicData>
        </a:graphic>
      </p:graphicFrame>
      <p:graphicFrame>
        <p:nvGraphicFramePr>
          <p:cNvPr id="23" name="Object 6">
            <a:extLst>
              <a:ext uri="{FF2B5EF4-FFF2-40B4-BE49-F238E27FC236}">
                <a16:creationId xmlns:a16="http://schemas.microsoft.com/office/drawing/2014/main" id="{AE437E9B-AB01-4E91-9F1C-184BB5F84278}"/>
              </a:ext>
            </a:extLst>
          </p:cNvPr>
          <p:cNvGraphicFramePr>
            <a:graphicFrameLocks noChangeAspect="1"/>
          </p:cNvGraphicFramePr>
          <p:nvPr>
            <p:extLst>
              <p:ext uri="{D42A27DB-BD31-4B8C-83A1-F6EECF244321}">
                <p14:modId xmlns:p14="http://schemas.microsoft.com/office/powerpoint/2010/main" val="3034186535"/>
              </p:ext>
            </p:extLst>
          </p:nvPr>
        </p:nvGraphicFramePr>
        <p:xfrm>
          <a:off x="3044855" y="5193165"/>
          <a:ext cx="3591943" cy="776288"/>
        </p:xfrm>
        <a:graphic>
          <a:graphicData uri="http://schemas.openxmlformats.org/presentationml/2006/ole">
            <mc:AlternateContent xmlns:mc="http://schemas.openxmlformats.org/markup-compatibility/2006">
              <mc:Choice xmlns:v="urn:schemas-microsoft-com:vml" Requires="v">
                <p:oleObj spid="_x0000_s204022" name="Equation" r:id="rId11" imgW="1511280" imgH="342720" progId="Equation.DSMT4">
                  <p:embed/>
                </p:oleObj>
              </mc:Choice>
              <mc:Fallback>
                <p:oleObj name="Equation" r:id="rId11" imgW="1511280" imgH="342720" progId="Equation.DSMT4">
                  <p:embed/>
                  <p:pic>
                    <p:nvPicPr>
                      <p:cNvPr id="10" name="Object 6">
                        <a:extLst>
                          <a:ext uri="{FF2B5EF4-FFF2-40B4-BE49-F238E27FC236}">
                            <a16:creationId xmlns:a16="http://schemas.microsoft.com/office/drawing/2014/main" id="{503AACAE-C63A-4DB3-B8E0-78376201D88A}"/>
                          </a:ext>
                        </a:extLst>
                      </p:cNvPr>
                      <p:cNvPicPr>
                        <a:picLocks noChangeAspect="1" noChangeArrowheads="1"/>
                      </p:cNvPicPr>
                      <p:nvPr/>
                    </p:nvPicPr>
                    <p:blipFill>
                      <a:blip r:embed="rId12"/>
                      <a:srcRect/>
                      <a:stretch>
                        <a:fillRect/>
                      </a:stretch>
                    </p:blipFill>
                    <p:spPr bwMode="auto">
                      <a:xfrm>
                        <a:off x="3044855" y="5193165"/>
                        <a:ext cx="3591943" cy="776288"/>
                      </a:xfrm>
                      <a:prstGeom prst="rect">
                        <a:avLst/>
                      </a:prstGeom>
                      <a:noFill/>
                      <a:ln>
                        <a:noFill/>
                      </a:ln>
                      <a:extLst/>
                    </p:spPr>
                  </p:pic>
                </p:oleObj>
              </mc:Fallback>
            </mc:AlternateContent>
          </a:graphicData>
        </a:graphic>
      </p:graphicFrame>
      <p:graphicFrame>
        <p:nvGraphicFramePr>
          <p:cNvPr id="24" name="Object 5">
            <a:extLst>
              <a:ext uri="{FF2B5EF4-FFF2-40B4-BE49-F238E27FC236}">
                <a16:creationId xmlns:a16="http://schemas.microsoft.com/office/drawing/2014/main" id="{02196A8A-8A0B-4057-A284-2DA7D5E95D74}"/>
              </a:ext>
            </a:extLst>
          </p:cNvPr>
          <p:cNvGraphicFramePr>
            <a:graphicFrameLocks noChangeAspect="1"/>
          </p:cNvGraphicFramePr>
          <p:nvPr>
            <p:extLst>
              <p:ext uri="{D42A27DB-BD31-4B8C-83A1-F6EECF244321}">
                <p14:modId xmlns:p14="http://schemas.microsoft.com/office/powerpoint/2010/main" val="2226519876"/>
              </p:ext>
            </p:extLst>
          </p:nvPr>
        </p:nvGraphicFramePr>
        <p:xfrm>
          <a:off x="6326310" y="4457575"/>
          <a:ext cx="3230139" cy="819727"/>
        </p:xfrm>
        <a:graphic>
          <a:graphicData uri="http://schemas.openxmlformats.org/presentationml/2006/ole">
            <mc:AlternateContent xmlns:mc="http://schemas.openxmlformats.org/markup-compatibility/2006">
              <mc:Choice xmlns:v="urn:schemas-microsoft-com:vml" Requires="v">
                <p:oleObj spid="_x0000_s204023" name="Equation" r:id="rId13" imgW="1422360" imgH="355320" progId="Equation.DSMT4">
                  <p:embed/>
                </p:oleObj>
              </mc:Choice>
              <mc:Fallback>
                <p:oleObj name="Equation" r:id="rId13" imgW="1422360" imgH="355320" progId="Equation.DSMT4">
                  <p:embed/>
                  <p:pic>
                    <p:nvPicPr>
                      <p:cNvPr id="11" name="Object 5">
                        <a:extLst>
                          <a:ext uri="{FF2B5EF4-FFF2-40B4-BE49-F238E27FC236}">
                            <a16:creationId xmlns:a16="http://schemas.microsoft.com/office/drawing/2014/main" id="{25BB83F3-53CE-4269-AC90-40D885840E36}"/>
                          </a:ext>
                        </a:extLst>
                      </p:cNvPr>
                      <p:cNvPicPr>
                        <a:picLocks noChangeAspect="1" noChangeArrowheads="1"/>
                      </p:cNvPicPr>
                      <p:nvPr/>
                    </p:nvPicPr>
                    <p:blipFill>
                      <a:blip r:embed="rId14"/>
                      <a:srcRect/>
                      <a:stretch>
                        <a:fillRect/>
                      </a:stretch>
                    </p:blipFill>
                    <p:spPr bwMode="auto">
                      <a:xfrm>
                        <a:off x="6326310" y="4457575"/>
                        <a:ext cx="3230139" cy="819727"/>
                      </a:xfrm>
                      <a:prstGeom prst="rect">
                        <a:avLst/>
                      </a:prstGeom>
                      <a:noFill/>
                      <a:ln>
                        <a:noFill/>
                      </a:ln>
                      <a:extLst/>
                    </p:spPr>
                  </p:pic>
                </p:oleObj>
              </mc:Fallback>
            </mc:AlternateContent>
          </a:graphicData>
        </a:graphic>
      </p:graphicFrame>
      <p:sp>
        <p:nvSpPr>
          <p:cNvPr id="25" name="Text Box 4">
            <a:extLst>
              <a:ext uri="{FF2B5EF4-FFF2-40B4-BE49-F238E27FC236}">
                <a16:creationId xmlns:a16="http://schemas.microsoft.com/office/drawing/2014/main" id="{72C7E63D-2D2F-449D-AACA-503AAD17BC04}"/>
              </a:ext>
            </a:extLst>
          </p:cNvPr>
          <p:cNvSpPr txBox="1">
            <a:spLocks noChangeArrowheads="1"/>
          </p:cNvSpPr>
          <p:nvPr/>
        </p:nvSpPr>
        <p:spPr bwMode="auto">
          <a:xfrm>
            <a:off x="1056604" y="6004253"/>
            <a:ext cx="3310242" cy="523220"/>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C00000"/>
                </a:solidFill>
                <a:latin typeface="宋体" panose="02010600030101010101" pitchFamily="2" charset="-122"/>
                <a:sym typeface="Symbol" panose="05050102010706020507" pitchFamily="18" charset="2"/>
              </a:rPr>
              <a:t></a:t>
            </a:r>
            <a:r>
              <a:rPr lang="en-US" altLang="zh-CN" sz="2800" b="1" dirty="0">
                <a:solidFill>
                  <a:srgbClr val="C00000"/>
                </a:solidFill>
                <a:latin typeface="宋体" panose="02010600030101010101" pitchFamily="2" charset="-122"/>
              </a:rPr>
              <a:t>(x) </a:t>
            </a:r>
            <a:r>
              <a:rPr lang="zh-CN" altLang="en-US" sz="2800" b="1" dirty="0">
                <a:solidFill>
                  <a:srgbClr val="C00000"/>
                </a:solidFill>
                <a:latin typeface="宋体" panose="02010600030101010101" pitchFamily="2" charset="-122"/>
              </a:rPr>
              <a:t>是任意函数</a:t>
            </a:r>
            <a:endParaRPr lang="zh-CN" altLang="en-US" sz="2800" b="1" dirty="0">
              <a:solidFill>
                <a:srgbClr val="C00000"/>
              </a:solidFill>
              <a:latin typeface="宋体" panose="02010600030101010101" pitchFamily="2" charset="-122"/>
              <a:sym typeface="Symbol" panose="05050102010706020507" pitchFamily="18" charset="2"/>
            </a:endParaRPr>
          </a:p>
        </p:txBody>
      </p:sp>
      <p:graphicFrame>
        <p:nvGraphicFramePr>
          <p:cNvPr id="26" name="Object 3">
            <a:extLst>
              <a:ext uri="{FF2B5EF4-FFF2-40B4-BE49-F238E27FC236}">
                <a16:creationId xmlns:a16="http://schemas.microsoft.com/office/drawing/2014/main" id="{D506807F-F8D7-4704-A732-1C1D95FCE7AD}"/>
              </a:ext>
            </a:extLst>
          </p:cNvPr>
          <p:cNvGraphicFramePr>
            <a:graphicFrameLocks noChangeAspect="1"/>
          </p:cNvGraphicFramePr>
          <p:nvPr>
            <p:extLst>
              <p:ext uri="{D42A27DB-BD31-4B8C-83A1-F6EECF244321}">
                <p14:modId xmlns:p14="http://schemas.microsoft.com/office/powerpoint/2010/main" val="3514332251"/>
              </p:ext>
            </p:extLst>
          </p:nvPr>
        </p:nvGraphicFramePr>
        <p:xfrm>
          <a:off x="6191957" y="6004253"/>
          <a:ext cx="2891718" cy="606036"/>
        </p:xfrm>
        <a:graphic>
          <a:graphicData uri="http://schemas.openxmlformats.org/presentationml/2006/ole">
            <mc:AlternateContent xmlns:mc="http://schemas.openxmlformats.org/markup-compatibility/2006">
              <mc:Choice xmlns:v="urn:schemas-microsoft-com:vml" Requires="v">
                <p:oleObj spid="_x0000_s204024" name="Equation" r:id="rId15" imgW="838080" imgH="215640" progId="Equation.DSMT4">
                  <p:embed/>
                </p:oleObj>
              </mc:Choice>
              <mc:Fallback>
                <p:oleObj name="Equation" r:id="rId15" imgW="838080" imgH="215640" progId="Equation.DSMT4">
                  <p:embed/>
                  <p:pic>
                    <p:nvPicPr>
                      <p:cNvPr id="13" name="Object 3">
                        <a:extLst>
                          <a:ext uri="{FF2B5EF4-FFF2-40B4-BE49-F238E27FC236}">
                            <a16:creationId xmlns:a16="http://schemas.microsoft.com/office/drawing/2014/main" id="{E8DA1E2C-8FED-4E70-B6E7-B6FBFBEC8B52}"/>
                          </a:ext>
                        </a:extLst>
                      </p:cNvPr>
                      <p:cNvPicPr>
                        <a:picLocks noChangeAspect="1" noChangeArrowheads="1"/>
                      </p:cNvPicPr>
                      <p:nvPr/>
                    </p:nvPicPr>
                    <p:blipFill>
                      <a:blip r:embed="rId16"/>
                      <a:srcRect/>
                      <a:stretch>
                        <a:fillRect/>
                      </a:stretch>
                    </p:blipFill>
                    <p:spPr bwMode="auto">
                      <a:xfrm>
                        <a:off x="6191957" y="6004253"/>
                        <a:ext cx="2891718" cy="606036"/>
                      </a:xfrm>
                      <a:prstGeom prst="rect">
                        <a:avLst/>
                      </a:prstGeom>
                      <a:noFill/>
                      <a:ln>
                        <a:noFill/>
                      </a:ln>
                    </p:spPr>
                  </p:pic>
                </p:oleObj>
              </mc:Fallback>
            </mc:AlternateContent>
          </a:graphicData>
        </a:graphic>
      </p:graphicFrame>
      <p:graphicFrame>
        <p:nvGraphicFramePr>
          <p:cNvPr id="27" name="Object 2">
            <a:extLst>
              <a:ext uri="{FF2B5EF4-FFF2-40B4-BE49-F238E27FC236}">
                <a16:creationId xmlns:a16="http://schemas.microsoft.com/office/drawing/2014/main" id="{9C46ABA6-36BF-4E94-A3AD-A0578BC8592B}"/>
              </a:ext>
            </a:extLst>
          </p:cNvPr>
          <p:cNvGraphicFramePr>
            <a:graphicFrameLocks noChangeAspect="1"/>
          </p:cNvGraphicFramePr>
          <p:nvPr>
            <p:extLst>
              <p:ext uri="{D42A27DB-BD31-4B8C-83A1-F6EECF244321}">
                <p14:modId xmlns:p14="http://schemas.microsoft.com/office/powerpoint/2010/main" val="257613144"/>
              </p:ext>
            </p:extLst>
          </p:nvPr>
        </p:nvGraphicFramePr>
        <p:xfrm>
          <a:off x="6711949" y="5315341"/>
          <a:ext cx="590550" cy="447675"/>
        </p:xfrm>
        <a:graphic>
          <a:graphicData uri="http://schemas.openxmlformats.org/presentationml/2006/ole">
            <mc:AlternateContent xmlns:mc="http://schemas.openxmlformats.org/markup-compatibility/2006">
              <mc:Choice xmlns:v="urn:schemas-microsoft-com:vml" Requires="v">
                <p:oleObj spid="_x0000_s204025" name="Equation" r:id="rId17" imgW="241200" imgH="177480" progId="Equation.DSMT4">
                  <p:embed/>
                </p:oleObj>
              </mc:Choice>
              <mc:Fallback>
                <p:oleObj name="Equation" r:id="rId17" imgW="241200" imgH="177480" progId="Equation.DSMT4">
                  <p:embed/>
                  <p:pic>
                    <p:nvPicPr>
                      <p:cNvPr id="14" name="Object 2">
                        <a:extLst>
                          <a:ext uri="{FF2B5EF4-FFF2-40B4-BE49-F238E27FC236}">
                            <a16:creationId xmlns:a16="http://schemas.microsoft.com/office/drawing/2014/main" id="{94E5E7D6-8BA8-4EB5-8D95-87EEEBEF8FC8}"/>
                          </a:ext>
                        </a:extLst>
                      </p:cNvPr>
                      <p:cNvPicPr>
                        <a:picLocks noChangeAspect="1" noChangeArrowheads="1"/>
                      </p:cNvPicPr>
                      <p:nvPr/>
                    </p:nvPicPr>
                    <p:blipFill>
                      <a:blip r:embed="rId18"/>
                      <a:srcRect/>
                      <a:stretch>
                        <a:fillRect/>
                      </a:stretch>
                    </p:blipFill>
                    <p:spPr bwMode="auto">
                      <a:xfrm>
                        <a:off x="6711949" y="5315341"/>
                        <a:ext cx="590550" cy="44767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AutoShape 2059">
            <a:extLst>
              <a:ext uri="{FF2B5EF4-FFF2-40B4-BE49-F238E27FC236}">
                <a16:creationId xmlns:a16="http://schemas.microsoft.com/office/drawing/2014/main" id="{EBB07E4D-8919-41C1-A674-888A82837D36}"/>
              </a:ext>
            </a:extLst>
          </p:cNvPr>
          <p:cNvSpPr>
            <a:spLocks noChangeArrowheads="1"/>
          </p:cNvSpPr>
          <p:nvPr/>
        </p:nvSpPr>
        <p:spPr bwMode="auto">
          <a:xfrm>
            <a:off x="4469606" y="6094800"/>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Tree>
    <p:extLst>
      <p:ext uri="{BB962C8B-B14F-4D97-AF65-F5344CB8AC3E}">
        <p14:creationId xmlns:p14="http://schemas.microsoft.com/office/powerpoint/2010/main" val="408259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
                                            <p:txEl>
                                              <p:charRg st="4294967295" end="4294967295"/>
                                            </p:txEl>
                                          </p:spTgt>
                                        </p:tgtEl>
                                        <p:attrNameLst>
                                          <p:attrName>style.visibility</p:attrName>
                                        </p:attrNameLst>
                                      </p:cBhvr>
                                      <p:to>
                                        <p:strVal val="visible"/>
                                      </p:to>
                                    </p:set>
                                    <p:animEffect transition="in" filter="box(in)">
                                      <p:cBhvr>
                                        <p:cTn id="23" dur="500"/>
                                        <p:tgtEl>
                                          <p:spTgt spid="18">
                                            <p:txEl>
                                              <p:charRg st="4294967295" end="429496729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heel(1)">
                                      <p:cBhvr>
                                        <p:cTn id="54" dur="20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anim calcmode="lin" valueType="num">
                                      <p:cBhvr>
                                        <p:cTn id="81" dur="1000" fill="hold"/>
                                        <p:tgtEl>
                                          <p:spTgt spid="26"/>
                                        </p:tgtEl>
                                        <p:attrNameLst>
                                          <p:attrName>ppt_x</p:attrName>
                                        </p:attrNameLst>
                                      </p:cBhvr>
                                      <p:tavLst>
                                        <p:tav tm="0">
                                          <p:val>
                                            <p:strVal val="#ppt_x"/>
                                          </p:val>
                                        </p:tav>
                                        <p:tav tm="100000">
                                          <p:val>
                                            <p:strVal val="#ppt_x"/>
                                          </p:val>
                                        </p:tav>
                                      </p:tavLst>
                                    </p:anim>
                                    <p:anim calcmode="lin" valueType="num">
                                      <p:cBhvr>
                                        <p:cTn id="8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arn(inVertical)">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8" grpId="0" autoUpdateAnimBg="0"/>
      <p:bldP spid="20" grpId="0"/>
      <p:bldP spid="25" grpId="0"/>
      <p:bldP spid="2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710EF622-DEAD-4203-8E06-F4E2A9ED7B70}"/>
              </a:ext>
            </a:extLst>
          </p:cNvPr>
          <p:cNvSpPr txBox="1">
            <a:spLocks noChangeArrowheads="1"/>
          </p:cNvSpPr>
          <p:nvPr/>
        </p:nvSpPr>
        <p:spPr bwMode="auto">
          <a:xfrm>
            <a:off x="1239898" y="442875"/>
            <a:ext cx="7144593" cy="579438"/>
          </a:xfrm>
          <a:prstGeom prst="rect">
            <a:avLst/>
          </a:prstGeom>
          <a:noFill/>
          <a:ln w="9525">
            <a:noFill/>
            <a:miter lim="800000"/>
            <a:headEnd/>
            <a:tailEnd/>
          </a:ln>
        </p:spPr>
        <p:txBody>
          <a:bodyPr wrap="square">
            <a:spAutoFit/>
          </a:bodyPr>
          <a:lstStyle/>
          <a:p>
            <a:pPr fontAlgn="auto">
              <a:spcBef>
                <a:spcPct val="50000"/>
              </a:spcBef>
              <a:spcAft>
                <a:spcPts val="0"/>
              </a:spcAft>
              <a:defRPr/>
            </a:pPr>
            <a:r>
              <a:rPr lang="zh-CN" altLang="en-US" sz="3200" b="1" kern="0" dirty="0">
                <a:solidFill>
                  <a:srgbClr val="FF0000"/>
                </a:solidFill>
                <a:latin typeface="+mn-lt"/>
                <a:ea typeface="+mn-ea"/>
              </a:rPr>
              <a:t>例：</a:t>
            </a:r>
            <a:r>
              <a:rPr lang="zh-CN" altLang="en-US" sz="3200" b="1" kern="0" dirty="0">
                <a:solidFill>
                  <a:srgbClr val="6600CC"/>
                </a:solidFill>
                <a:latin typeface="+mn-lt"/>
                <a:ea typeface="+mn-ea"/>
              </a:rPr>
              <a:t>沿</a:t>
            </a:r>
            <a:r>
              <a:rPr lang="en-US" altLang="zh-CN" sz="3200" b="1" i="1" kern="0" dirty="0">
                <a:solidFill>
                  <a:srgbClr val="6600CC"/>
                </a:solidFill>
                <a:latin typeface="Times New Roman" pitchFamily="18" charset="0"/>
                <a:ea typeface="+mn-ea"/>
              </a:rPr>
              <a:t>x</a:t>
            </a:r>
            <a:r>
              <a:rPr lang="zh-CN" altLang="en-US" sz="3200" b="1" kern="0" dirty="0">
                <a:solidFill>
                  <a:srgbClr val="6600CC"/>
                </a:solidFill>
                <a:latin typeface="+mn-lt"/>
                <a:ea typeface="+mn-ea"/>
              </a:rPr>
              <a:t>方向运动的自由粒子的波函数</a:t>
            </a:r>
          </a:p>
        </p:txBody>
      </p:sp>
      <p:graphicFrame>
        <p:nvGraphicFramePr>
          <p:cNvPr id="3" name="Object 12">
            <a:extLst>
              <a:ext uri="{FF2B5EF4-FFF2-40B4-BE49-F238E27FC236}">
                <a16:creationId xmlns:a16="http://schemas.microsoft.com/office/drawing/2014/main" id="{7495AAE2-D73F-4C17-8E17-906E55CA9BC7}"/>
              </a:ext>
            </a:extLst>
          </p:cNvPr>
          <p:cNvGraphicFramePr>
            <a:graphicFrameLocks noChangeAspect="1"/>
          </p:cNvGraphicFramePr>
          <p:nvPr>
            <p:extLst>
              <p:ext uri="{D42A27DB-BD31-4B8C-83A1-F6EECF244321}">
                <p14:modId xmlns:p14="http://schemas.microsoft.com/office/powerpoint/2010/main" val="1620645293"/>
              </p:ext>
            </p:extLst>
          </p:nvPr>
        </p:nvGraphicFramePr>
        <p:xfrm>
          <a:off x="8621737" y="233842"/>
          <a:ext cx="2705100" cy="889000"/>
        </p:xfrm>
        <a:graphic>
          <a:graphicData uri="http://schemas.openxmlformats.org/presentationml/2006/ole">
            <mc:AlternateContent xmlns:mc="http://schemas.openxmlformats.org/markup-compatibility/2006">
              <mc:Choice xmlns:v="urn:schemas-microsoft-com:vml" Requires="v">
                <p:oleObj spid="_x0000_s73282" name="公式" r:id="rId3" imgW="2705100" imgH="889000" progId="Equation.3">
                  <p:embed/>
                </p:oleObj>
              </mc:Choice>
              <mc:Fallback>
                <p:oleObj name="公式" r:id="rId3" imgW="2705100" imgH="889000" progId="Equation.3">
                  <p:embed/>
                  <p:pic>
                    <p:nvPicPr>
                      <p:cNvPr id="3" name="Object 12">
                        <a:extLst>
                          <a:ext uri="{FF2B5EF4-FFF2-40B4-BE49-F238E27FC236}">
                            <a16:creationId xmlns:a16="http://schemas.microsoft.com/office/drawing/2014/main" id="{AA274321-FA6C-481B-94F9-4C906A974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737" y="233842"/>
                        <a:ext cx="2705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4">
            <a:extLst>
              <a:ext uri="{FF2B5EF4-FFF2-40B4-BE49-F238E27FC236}">
                <a16:creationId xmlns:a16="http://schemas.microsoft.com/office/drawing/2014/main" id="{62F1E4F0-820E-41BA-A39A-46133A99783F}"/>
              </a:ext>
            </a:extLst>
          </p:cNvPr>
          <p:cNvSpPr txBox="1">
            <a:spLocks noChangeArrowheads="1"/>
          </p:cNvSpPr>
          <p:nvPr/>
        </p:nvSpPr>
        <p:spPr bwMode="auto">
          <a:xfrm>
            <a:off x="2203574" y="1202855"/>
            <a:ext cx="6019800" cy="579437"/>
          </a:xfrm>
          <a:prstGeom prst="rect">
            <a:avLst/>
          </a:prstGeom>
          <a:noFill/>
          <a:ln w="9525">
            <a:noFill/>
            <a:miter lim="800000"/>
            <a:headEnd/>
            <a:tailEnd/>
          </a:ln>
        </p:spPr>
        <p:txBody>
          <a:bodyPr>
            <a:spAutoFit/>
          </a:bodyPr>
          <a:lstStyle/>
          <a:p>
            <a:pPr algn="just" fontAlgn="auto">
              <a:spcBef>
                <a:spcPts val="0"/>
              </a:spcBef>
              <a:spcAft>
                <a:spcPts val="0"/>
              </a:spcAft>
              <a:defRPr/>
            </a:pPr>
            <a:r>
              <a:rPr lang="en-US" altLang="zh-CN" sz="3200" b="1" kern="0" dirty="0">
                <a:solidFill>
                  <a:srgbClr val="008000"/>
                </a:solidFill>
                <a:latin typeface="+mn-lt"/>
                <a:ea typeface="+mn-ea"/>
              </a:rPr>
              <a:t>(1)  </a:t>
            </a:r>
            <a:r>
              <a:rPr lang="zh-CN" altLang="en-US" sz="3200" b="1" kern="0" dirty="0">
                <a:solidFill>
                  <a:srgbClr val="008000"/>
                </a:solidFill>
                <a:latin typeface="+mn-lt"/>
                <a:ea typeface="+mn-ea"/>
              </a:rPr>
              <a:t>是动量算符的本征函数</a:t>
            </a:r>
          </a:p>
        </p:txBody>
      </p:sp>
      <p:grpSp>
        <p:nvGrpSpPr>
          <p:cNvPr id="5" name="Group 2">
            <a:extLst>
              <a:ext uri="{FF2B5EF4-FFF2-40B4-BE49-F238E27FC236}">
                <a16:creationId xmlns:a16="http://schemas.microsoft.com/office/drawing/2014/main" id="{E9890126-8782-4161-9B88-EA84E4801225}"/>
              </a:ext>
            </a:extLst>
          </p:cNvPr>
          <p:cNvGrpSpPr>
            <a:grpSpLocks/>
          </p:cNvGrpSpPr>
          <p:nvPr/>
        </p:nvGrpSpPr>
        <p:grpSpPr bwMode="auto">
          <a:xfrm>
            <a:off x="2355974" y="3428101"/>
            <a:ext cx="5867400" cy="593725"/>
            <a:chOff x="480" y="346"/>
            <a:chExt cx="3696" cy="374"/>
          </a:xfrm>
        </p:grpSpPr>
        <p:sp>
          <p:nvSpPr>
            <p:cNvPr id="6" name="Text Box 3">
              <a:extLst>
                <a:ext uri="{FF2B5EF4-FFF2-40B4-BE49-F238E27FC236}">
                  <a16:creationId xmlns:a16="http://schemas.microsoft.com/office/drawing/2014/main" id="{FCF44888-9675-48B6-8F6F-3C3415BF24DC}"/>
                </a:ext>
              </a:extLst>
            </p:cNvPr>
            <p:cNvSpPr txBox="1">
              <a:spLocks noChangeArrowheads="1"/>
            </p:cNvSpPr>
            <p:nvPr/>
          </p:nvSpPr>
          <p:spPr bwMode="auto">
            <a:xfrm>
              <a:off x="480" y="355"/>
              <a:ext cx="36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3200" b="1" dirty="0">
                  <a:solidFill>
                    <a:srgbClr val="6600CC"/>
                  </a:solidFill>
                  <a:latin typeface="Calibri" panose="020F0502020204030204" pitchFamily="34" charset="0"/>
                </a:rPr>
                <a:t>(2)</a:t>
              </a:r>
              <a:r>
                <a:rPr lang="zh-CN" altLang="en-US" sz="3200" b="1" dirty="0">
                  <a:solidFill>
                    <a:srgbClr val="6600CC"/>
                  </a:solidFill>
                  <a:latin typeface="Calibri" panose="020F0502020204030204" pitchFamily="34" charset="0"/>
                </a:rPr>
                <a:t>动量本征值          构成连续谱</a:t>
              </a:r>
              <a:endParaRPr lang="zh-CN" altLang="en-US" sz="2400" b="1" dirty="0">
                <a:solidFill>
                  <a:srgbClr val="6600CC"/>
                </a:solidFill>
                <a:latin typeface="Calibri" panose="020F0502020204030204" pitchFamily="34" charset="0"/>
              </a:endParaRPr>
            </a:p>
          </p:txBody>
        </p:sp>
        <p:graphicFrame>
          <p:nvGraphicFramePr>
            <p:cNvPr id="7" name="Object 4">
              <a:extLst>
                <a:ext uri="{FF2B5EF4-FFF2-40B4-BE49-F238E27FC236}">
                  <a16:creationId xmlns:a16="http://schemas.microsoft.com/office/drawing/2014/main" id="{9D437004-EDF3-44C1-8A53-C04BB5197E00}"/>
                </a:ext>
              </a:extLst>
            </p:cNvPr>
            <p:cNvGraphicFramePr>
              <a:graphicFrameLocks noChangeAspect="1"/>
            </p:cNvGraphicFramePr>
            <p:nvPr/>
          </p:nvGraphicFramePr>
          <p:xfrm>
            <a:off x="2280" y="346"/>
            <a:ext cx="279" cy="288"/>
          </p:xfrm>
          <a:graphic>
            <a:graphicData uri="http://schemas.openxmlformats.org/presentationml/2006/ole">
              <mc:AlternateContent xmlns:mc="http://schemas.openxmlformats.org/markup-compatibility/2006">
                <mc:Choice xmlns:v="urn:schemas-microsoft-com:vml" Requires="v">
                  <p:oleObj spid="_x0000_s73283" name="公式" r:id="rId5" imgW="444307" imgH="457002" progId="Equation.3">
                    <p:embed/>
                  </p:oleObj>
                </mc:Choice>
                <mc:Fallback>
                  <p:oleObj name="公式" r:id="rId5" imgW="444307" imgH="457002" progId="Equation.3">
                    <p:embed/>
                    <p:pic>
                      <p:nvPicPr>
                        <p:cNvPr id="7" name="Object 4">
                          <a:extLst>
                            <a:ext uri="{FF2B5EF4-FFF2-40B4-BE49-F238E27FC236}">
                              <a16:creationId xmlns:a16="http://schemas.microsoft.com/office/drawing/2014/main" id="{48855ED0-97EF-42CB-9D79-4B1E783E6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0" y="346"/>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 name="Object 5">
            <a:extLst>
              <a:ext uri="{FF2B5EF4-FFF2-40B4-BE49-F238E27FC236}">
                <a16:creationId xmlns:a16="http://schemas.microsoft.com/office/drawing/2014/main" id="{25E03B38-4F6B-4FA0-8B24-2A1AFF7245F2}"/>
              </a:ext>
            </a:extLst>
          </p:cNvPr>
          <p:cNvGraphicFramePr>
            <a:graphicFrameLocks noChangeAspect="1"/>
          </p:cNvGraphicFramePr>
          <p:nvPr>
            <p:extLst>
              <p:ext uri="{D42A27DB-BD31-4B8C-83A1-F6EECF244321}">
                <p14:modId xmlns:p14="http://schemas.microsoft.com/office/powerpoint/2010/main" val="412423531"/>
              </p:ext>
            </p:extLst>
          </p:nvPr>
        </p:nvGraphicFramePr>
        <p:xfrm>
          <a:off x="2968431" y="4799045"/>
          <a:ext cx="6669088" cy="914400"/>
        </p:xfrm>
        <a:graphic>
          <a:graphicData uri="http://schemas.openxmlformats.org/presentationml/2006/ole">
            <mc:AlternateContent xmlns:mc="http://schemas.openxmlformats.org/markup-compatibility/2006">
              <mc:Choice xmlns:v="urn:schemas-microsoft-com:vml" Requires="v">
                <p:oleObj spid="_x0000_s73284" name="公式" r:id="rId7" imgW="6667500" imgH="800100" progId="Equation.3">
                  <p:embed/>
                </p:oleObj>
              </mc:Choice>
              <mc:Fallback>
                <p:oleObj name="公式" r:id="rId7" imgW="6667500" imgH="800100" progId="Equation.3">
                  <p:embed/>
                  <p:pic>
                    <p:nvPicPr>
                      <p:cNvPr id="8" name="Object 5">
                        <a:extLst>
                          <a:ext uri="{FF2B5EF4-FFF2-40B4-BE49-F238E27FC236}">
                            <a16:creationId xmlns:a16="http://schemas.microsoft.com/office/drawing/2014/main" id="{67235BDF-2D5B-41CD-B0C2-4647E044B2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431" y="4799045"/>
                        <a:ext cx="66690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6">
            <a:extLst>
              <a:ext uri="{FF2B5EF4-FFF2-40B4-BE49-F238E27FC236}">
                <a16:creationId xmlns:a16="http://schemas.microsoft.com/office/drawing/2014/main" id="{DE197E32-F492-4D4A-A1A7-3FA1B41B9F7F}"/>
              </a:ext>
            </a:extLst>
          </p:cNvPr>
          <p:cNvSpPr txBox="1">
            <a:spLocks noChangeArrowheads="1"/>
          </p:cNvSpPr>
          <p:nvPr/>
        </p:nvSpPr>
        <p:spPr bwMode="auto">
          <a:xfrm>
            <a:off x="2355974" y="5934024"/>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dirty="0">
                <a:solidFill>
                  <a:srgbClr val="0000FF"/>
                </a:solidFill>
                <a:latin typeface="Calibri" panose="020F0502020204030204" pitchFamily="34" charset="0"/>
              </a:rPr>
              <a:t>(4)</a:t>
            </a:r>
            <a:r>
              <a:rPr lang="zh-CN" altLang="en-US" sz="3200" b="1" dirty="0">
                <a:solidFill>
                  <a:srgbClr val="0000FF"/>
                </a:solidFill>
                <a:latin typeface="Calibri" panose="020F0502020204030204" pitchFamily="34" charset="0"/>
              </a:rPr>
              <a:t>自由粒子的动量和能量可同时取确定值</a:t>
            </a:r>
            <a:endParaRPr lang="zh-CN" altLang="en-US" sz="2400" b="1" dirty="0">
              <a:solidFill>
                <a:srgbClr val="0000FF"/>
              </a:solidFill>
              <a:latin typeface="Calibri" panose="020F0502020204030204" pitchFamily="34" charset="0"/>
            </a:endParaRPr>
          </a:p>
        </p:txBody>
      </p:sp>
      <p:sp>
        <p:nvSpPr>
          <p:cNvPr id="10" name="Text Box 7">
            <a:extLst>
              <a:ext uri="{FF2B5EF4-FFF2-40B4-BE49-F238E27FC236}">
                <a16:creationId xmlns:a16="http://schemas.microsoft.com/office/drawing/2014/main" id="{6D592A17-0700-4FB2-8DA4-9036D51D2EF9}"/>
              </a:ext>
            </a:extLst>
          </p:cNvPr>
          <p:cNvSpPr txBox="1">
            <a:spLocks noChangeArrowheads="1"/>
          </p:cNvSpPr>
          <p:nvPr/>
        </p:nvSpPr>
        <p:spPr bwMode="auto">
          <a:xfrm>
            <a:off x="2355974" y="4206218"/>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dirty="0">
                <a:solidFill>
                  <a:srgbClr val="008000"/>
                </a:solidFill>
                <a:latin typeface="Calibri" panose="020F0502020204030204" pitchFamily="34" charset="0"/>
              </a:rPr>
              <a:t>(3)</a:t>
            </a:r>
            <a:r>
              <a:rPr lang="zh-CN" altLang="en-US" sz="3200" b="1" dirty="0">
                <a:solidFill>
                  <a:srgbClr val="008000"/>
                </a:solidFill>
                <a:latin typeface="Calibri" panose="020F0502020204030204" pitchFamily="34" charset="0"/>
              </a:rPr>
              <a:t>也是</a:t>
            </a:r>
            <a:r>
              <a:rPr lang="zh-CN" altLang="en-US" sz="3200" b="1" dirty="0">
                <a:solidFill>
                  <a:srgbClr val="E628C2"/>
                </a:solidFill>
                <a:latin typeface="Calibri" panose="020F0502020204030204" pitchFamily="34" charset="0"/>
              </a:rPr>
              <a:t>自由粒子</a:t>
            </a:r>
            <a:r>
              <a:rPr lang="zh-CN" altLang="en-US" sz="3200" b="1" dirty="0">
                <a:solidFill>
                  <a:srgbClr val="008000"/>
                </a:solidFill>
                <a:latin typeface="Calibri" panose="020F0502020204030204" pitchFamily="34" charset="0"/>
              </a:rPr>
              <a:t>哈密顿量的本征函数</a:t>
            </a:r>
            <a:endParaRPr lang="zh-CN" altLang="en-US" sz="2400" b="1" dirty="0">
              <a:solidFill>
                <a:srgbClr val="008000"/>
              </a:solidFill>
              <a:latin typeface="Calibri" panose="020F0502020204030204" pitchFamily="34" charset="0"/>
            </a:endParaRPr>
          </a:p>
        </p:txBody>
      </p:sp>
      <p:graphicFrame>
        <p:nvGraphicFramePr>
          <p:cNvPr id="11" name="Object 8">
            <a:extLst>
              <a:ext uri="{FF2B5EF4-FFF2-40B4-BE49-F238E27FC236}">
                <a16:creationId xmlns:a16="http://schemas.microsoft.com/office/drawing/2014/main" id="{1D3FA53A-454B-4C77-B0E4-B40D153996B8}"/>
              </a:ext>
            </a:extLst>
          </p:cNvPr>
          <p:cNvGraphicFramePr>
            <a:graphicFrameLocks noChangeAspect="1"/>
          </p:cNvGraphicFramePr>
          <p:nvPr>
            <p:extLst>
              <p:ext uri="{D42A27DB-BD31-4B8C-83A1-F6EECF244321}">
                <p14:modId xmlns:p14="http://schemas.microsoft.com/office/powerpoint/2010/main" val="719873732"/>
              </p:ext>
            </p:extLst>
          </p:nvPr>
        </p:nvGraphicFramePr>
        <p:xfrm>
          <a:off x="2392827" y="1847850"/>
          <a:ext cx="6400800" cy="1581150"/>
        </p:xfrm>
        <a:graphic>
          <a:graphicData uri="http://schemas.openxmlformats.org/presentationml/2006/ole">
            <mc:AlternateContent xmlns:mc="http://schemas.openxmlformats.org/markup-compatibility/2006">
              <mc:Choice xmlns:v="urn:schemas-microsoft-com:vml" Requires="v">
                <p:oleObj spid="_x0000_s73285" name="Equation" r:id="rId9" imgW="5600700" imgH="1320800" progId="Equation.DSMT4">
                  <p:embed/>
                </p:oleObj>
              </mc:Choice>
              <mc:Fallback>
                <p:oleObj name="Equation" r:id="rId9" imgW="5600700" imgH="1320800" progId="Equation.DSMT4">
                  <p:embed/>
                  <p:pic>
                    <p:nvPicPr>
                      <p:cNvPr id="11" name="Object 8">
                        <a:extLst>
                          <a:ext uri="{FF2B5EF4-FFF2-40B4-BE49-F238E27FC236}">
                            <a16:creationId xmlns:a16="http://schemas.microsoft.com/office/drawing/2014/main" id="{36DEA67D-2303-4989-9E4E-23CA17C987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2827" y="1847850"/>
                        <a:ext cx="6400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9245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autoUpdateAnimBg="0"/>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CB06FC8D-4094-4B6C-906C-4149DD0CC810}"/>
              </a:ext>
            </a:extLst>
          </p:cNvPr>
          <p:cNvSpPr>
            <a:spLocks noChangeArrowheads="1"/>
          </p:cNvSpPr>
          <p:nvPr/>
        </p:nvSpPr>
        <p:spPr bwMode="auto">
          <a:xfrm>
            <a:off x="1987501" y="209087"/>
            <a:ext cx="7772400" cy="1143000"/>
          </a:xfrm>
          <a:prstGeom prst="rect">
            <a:avLst/>
          </a:prstGeom>
          <a:solidFill>
            <a:srgbClr val="FFFFFF"/>
          </a:solid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latin typeface="宋体" panose="02010600030101010101" pitchFamily="2" charset="-122"/>
              </a:rPr>
              <a:t>3.</a:t>
            </a:r>
            <a:r>
              <a:rPr lang="zh-CN" altLang="en-US" sz="2800" b="1" dirty="0">
                <a:solidFill>
                  <a:srgbClr val="FF0000"/>
                </a:solidFill>
                <a:latin typeface="宋体" panose="02010600030101010101" pitchFamily="2" charset="-122"/>
              </a:rPr>
              <a:t>逆定理：</a:t>
            </a:r>
            <a:r>
              <a:rPr lang="zh-CN" altLang="en-US" sz="2800" b="1" dirty="0">
                <a:solidFill>
                  <a:srgbClr val="3333FF"/>
                </a:solidFill>
                <a:latin typeface="宋体" panose="02010600030101010101" pitchFamily="2" charset="-122"/>
              </a:rPr>
              <a:t>如果两个力学量算符对易，则此二算符有组成完备系的共同的本征函数。</a:t>
            </a:r>
            <a:endParaRPr lang="zh-CN" altLang="en-US" sz="4400" dirty="0">
              <a:solidFill>
                <a:srgbClr val="3333FF"/>
              </a:solidFill>
              <a:latin typeface="宋体" panose="02010600030101010101" pitchFamily="2" charset="-122"/>
            </a:endParaRPr>
          </a:p>
        </p:txBody>
      </p:sp>
      <p:sp>
        <p:nvSpPr>
          <p:cNvPr id="3" name="Text Box 18">
            <a:extLst>
              <a:ext uri="{FF2B5EF4-FFF2-40B4-BE49-F238E27FC236}">
                <a16:creationId xmlns:a16="http://schemas.microsoft.com/office/drawing/2014/main" id="{E0B63E27-D047-4266-8DEA-20F8EBD9AACC}"/>
              </a:ext>
            </a:extLst>
          </p:cNvPr>
          <p:cNvSpPr txBox="1">
            <a:spLocks noChangeArrowheads="1"/>
          </p:cNvSpPr>
          <p:nvPr/>
        </p:nvSpPr>
        <p:spPr bwMode="auto">
          <a:xfrm>
            <a:off x="1682701" y="1218737"/>
            <a:ext cx="1008063" cy="523220"/>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latin typeface="宋体" panose="02010600030101010101" pitchFamily="2" charset="-122"/>
              </a:rPr>
              <a:t>证：</a:t>
            </a:r>
            <a:endParaRPr lang="zh-CN" altLang="en-US" sz="2800" dirty="0">
              <a:solidFill>
                <a:srgbClr val="FF00FF"/>
              </a:solidFill>
              <a:latin typeface="宋体" panose="02010600030101010101" pitchFamily="2" charset="-122"/>
            </a:endParaRPr>
          </a:p>
        </p:txBody>
      </p:sp>
      <p:graphicFrame>
        <p:nvGraphicFramePr>
          <p:cNvPr id="5" name="Object 16">
            <a:extLst>
              <a:ext uri="{FF2B5EF4-FFF2-40B4-BE49-F238E27FC236}">
                <a16:creationId xmlns:a16="http://schemas.microsoft.com/office/drawing/2014/main" id="{365B2D2F-E475-448D-995C-BF2ED0AF381E}"/>
              </a:ext>
            </a:extLst>
          </p:cNvPr>
          <p:cNvGraphicFramePr>
            <a:graphicFrameLocks noChangeAspect="1"/>
          </p:cNvGraphicFramePr>
          <p:nvPr>
            <p:extLst>
              <p:ext uri="{D42A27DB-BD31-4B8C-83A1-F6EECF244321}">
                <p14:modId xmlns:p14="http://schemas.microsoft.com/office/powerpoint/2010/main" val="3377850755"/>
              </p:ext>
            </p:extLst>
          </p:nvPr>
        </p:nvGraphicFramePr>
        <p:xfrm>
          <a:off x="7128851" y="1327056"/>
          <a:ext cx="2064385" cy="687000"/>
        </p:xfrm>
        <a:graphic>
          <a:graphicData uri="http://schemas.openxmlformats.org/presentationml/2006/ole">
            <mc:AlternateContent xmlns:mc="http://schemas.openxmlformats.org/markup-compatibility/2006">
              <mc:Choice xmlns:v="urn:schemas-microsoft-com:vml" Requires="v">
                <p:oleObj spid="_x0000_s168634" name="Equation" r:id="rId3" imgW="736560" imgH="253800" progId="Equation.DSMT4">
                  <p:embed/>
                </p:oleObj>
              </mc:Choice>
              <mc:Fallback>
                <p:oleObj name="Equation" r:id="rId3" imgW="736560" imgH="253800" progId="Equation.DSMT4">
                  <p:embed/>
                  <p:pic>
                    <p:nvPicPr>
                      <p:cNvPr id="356368" name="Object 16">
                        <a:extLst>
                          <a:ext uri="{FF2B5EF4-FFF2-40B4-BE49-F238E27FC236}">
                            <a16:creationId xmlns:a16="http://schemas.microsoft.com/office/drawing/2014/main" id="{AEB4977F-4DC5-4038-9FD4-69960B103DD8}"/>
                          </a:ext>
                        </a:extLst>
                      </p:cNvPr>
                      <p:cNvPicPr>
                        <a:picLocks noChangeAspect="1" noChangeArrowheads="1"/>
                      </p:cNvPicPr>
                      <p:nvPr/>
                    </p:nvPicPr>
                    <p:blipFill>
                      <a:blip r:embed="rId4"/>
                      <a:srcRect/>
                      <a:stretch>
                        <a:fillRect/>
                      </a:stretch>
                    </p:blipFill>
                    <p:spPr bwMode="auto">
                      <a:xfrm>
                        <a:off x="7128851" y="1327056"/>
                        <a:ext cx="2064385" cy="687000"/>
                      </a:xfrm>
                      <a:prstGeom prst="rect">
                        <a:avLst/>
                      </a:prstGeom>
                      <a:noFill/>
                      <a:ln>
                        <a:noFill/>
                      </a:ln>
                      <a:extLst/>
                    </p:spPr>
                  </p:pic>
                </p:oleObj>
              </mc:Fallback>
            </mc:AlternateContent>
          </a:graphicData>
        </a:graphic>
      </p:graphicFrame>
      <p:graphicFrame>
        <p:nvGraphicFramePr>
          <p:cNvPr id="6" name="Object 15">
            <a:extLst>
              <a:ext uri="{FF2B5EF4-FFF2-40B4-BE49-F238E27FC236}">
                <a16:creationId xmlns:a16="http://schemas.microsoft.com/office/drawing/2014/main" id="{90AE06A4-F6EA-4C2A-85B5-13D33C43A002}"/>
              </a:ext>
            </a:extLst>
          </p:cNvPr>
          <p:cNvGraphicFramePr>
            <a:graphicFrameLocks noChangeAspect="1"/>
          </p:cNvGraphicFramePr>
          <p:nvPr>
            <p:extLst>
              <p:ext uri="{D42A27DB-BD31-4B8C-83A1-F6EECF244321}">
                <p14:modId xmlns:p14="http://schemas.microsoft.com/office/powerpoint/2010/main" val="202989053"/>
              </p:ext>
            </p:extLst>
          </p:nvPr>
        </p:nvGraphicFramePr>
        <p:xfrm>
          <a:off x="8777288" y="4977184"/>
          <a:ext cx="2423170" cy="639391"/>
        </p:xfrm>
        <a:graphic>
          <a:graphicData uri="http://schemas.openxmlformats.org/presentationml/2006/ole">
            <mc:AlternateContent xmlns:mc="http://schemas.openxmlformats.org/markup-compatibility/2006">
              <mc:Choice xmlns:v="urn:schemas-microsoft-com:vml" Requires="v">
                <p:oleObj spid="_x0000_s168635" name="Equation" r:id="rId5" imgW="787320" imgH="253800" progId="Equation.DSMT4">
                  <p:embed/>
                </p:oleObj>
              </mc:Choice>
              <mc:Fallback>
                <p:oleObj name="Equation" r:id="rId5" imgW="787320" imgH="253800" progId="Equation.DSMT4">
                  <p:embed/>
                  <p:pic>
                    <p:nvPicPr>
                      <p:cNvPr id="356367" name="Object 15">
                        <a:extLst>
                          <a:ext uri="{FF2B5EF4-FFF2-40B4-BE49-F238E27FC236}">
                            <a16:creationId xmlns:a16="http://schemas.microsoft.com/office/drawing/2014/main" id="{C2FB7E5E-7366-46CC-ABEC-FFBD63A1CC13}"/>
                          </a:ext>
                        </a:extLst>
                      </p:cNvPr>
                      <p:cNvPicPr>
                        <a:picLocks noChangeAspect="1" noChangeArrowheads="1"/>
                      </p:cNvPicPr>
                      <p:nvPr/>
                    </p:nvPicPr>
                    <p:blipFill>
                      <a:blip r:embed="rId6"/>
                      <a:srcRect/>
                      <a:stretch>
                        <a:fillRect/>
                      </a:stretch>
                    </p:blipFill>
                    <p:spPr bwMode="auto">
                      <a:xfrm>
                        <a:off x="8777288" y="4977184"/>
                        <a:ext cx="2423170" cy="639391"/>
                      </a:xfrm>
                      <a:prstGeom prst="rect">
                        <a:avLst/>
                      </a:prstGeom>
                      <a:noFill/>
                      <a:ln>
                        <a:noFill/>
                      </a:ln>
                      <a:extLst/>
                    </p:spPr>
                  </p:pic>
                </p:oleObj>
              </mc:Fallback>
            </mc:AlternateContent>
          </a:graphicData>
        </a:graphic>
      </p:graphicFrame>
      <p:sp>
        <p:nvSpPr>
          <p:cNvPr id="8" name="Text Box 13">
            <a:extLst>
              <a:ext uri="{FF2B5EF4-FFF2-40B4-BE49-F238E27FC236}">
                <a16:creationId xmlns:a16="http://schemas.microsoft.com/office/drawing/2014/main" id="{D5630E23-0DDE-466C-ABAA-C764C0704B27}"/>
              </a:ext>
            </a:extLst>
          </p:cNvPr>
          <p:cNvSpPr txBox="1">
            <a:spLocks noChangeArrowheads="1"/>
          </p:cNvSpPr>
          <p:nvPr/>
        </p:nvSpPr>
        <p:spPr bwMode="auto">
          <a:xfrm>
            <a:off x="781001" y="5685961"/>
            <a:ext cx="11141368" cy="954107"/>
          </a:xfrm>
          <a:prstGeom prst="rect">
            <a:avLst/>
          </a:prstGeom>
          <a:noFill/>
          <a:ln w="9525">
            <a:noFill/>
            <a:miter lim="800000"/>
            <a:headEnd/>
            <a:tailEnd/>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l-GR" altLang="zh-CN" sz="2800" b="1" dirty="0">
                <a:solidFill>
                  <a:srgbClr val="0000FF"/>
                </a:solidFill>
                <a:cs typeface="Times New Roman" panose="02020603050405020304" pitchFamily="18" charset="0"/>
                <a:sym typeface="Symbol" panose="05050102010706020507" pitchFamily="18" charset="2"/>
              </a:rPr>
              <a:t> </a:t>
            </a:r>
            <a:r>
              <a:rPr lang="el-GR" altLang="zh-CN" sz="2800" b="1" dirty="0">
                <a:solidFill>
                  <a:srgbClr val="FF0000"/>
                </a:solidFill>
                <a:cs typeface="Times New Roman" panose="02020603050405020304" pitchFamily="18" charset="0"/>
                <a:sym typeface="Symbol" panose="05050102010706020507" pitchFamily="18" charset="2"/>
              </a:rPr>
              <a:t>φ </a:t>
            </a:r>
            <a:r>
              <a:rPr lang="en-US" altLang="zh-CN" sz="2800" b="1" baseline="-25000" dirty="0">
                <a:solidFill>
                  <a:srgbClr val="FF0000"/>
                </a:solidFill>
                <a:latin typeface="宋体" panose="02010600030101010101" pitchFamily="2" charset="-122"/>
              </a:rPr>
              <a:t>n </a:t>
            </a:r>
            <a:r>
              <a:rPr lang="zh-CN" altLang="en-US" sz="2800" b="1" dirty="0">
                <a:solidFill>
                  <a:srgbClr val="0000FF"/>
                </a:solidFill>
                <a:latin typeface="宋体" panose="02010600030101010101" pitchFamily="2" charset="-122"/>
              </a:rPr>
              <a:t>也是 </a:t>
            </a:r>
            <a:r>
              <a:rPr lang="en-US" altLang="zh-CN" sz="2800" b="1" dirty="0">
                <a:solidFill>
                  <a:srgbClr val="0000FF"/>
                </a:solidFill>
                <a:latin typeface="宋体" panose="02010600030101010101" pitchFamily="2" charset="-122"/>
              </a:rPr>
              <a:t>   </a:t>
            </a:r>
            <a:r>
              <a:rPr lang="zh-CN" altLang="en-US" sz="2800" b="1" dirty="0">
                <a:solidFill>
                  <a:srgbClr val="0000FF"/>
                </a:solidFill>
                <a:latin typeface="宋体" panose="02010600030101010101" pitchFamily="2" charset="-122"/>
              </a:rPr>
              <a:t>的本征函数，同理 </a:t>
            </a:r>
            <a:r>
              <a:rPr lang="en-US" altLang="zh-CN" sz="2800" b="1" dirty="0">
                <a:solidFill>
                  <a:srgbClr val="0000FF"/>
                </a:solidFill>
                <a:latin typeface="宋体" panose="02010600030101010101" pitchFamily="2" charset="-122"/>
              </a:rPr>
              <a:t>    </a:t>
            </a:r>
            <a:r>
              <a:rPr lang="zh-CN" altLang="en-US" sz="2800" b="1" dirty="0">
                <a:solidFill>
                  <a:srgbClr val="0000FF"/>
                </a:solidFill>
                <a:latin typeface="宋体" panose="02010600030101010101" pitchFamily="2" charset="-122"/>
              </a:rPr>
              <a:t>的所有本征函数 </a:t>
            </a:r>
            <a:r>
              <a:rPr lang="el-GR" altLang="zh-CN" sz="2800" b="1" dirty="0">
                <a:solidFill>
                  <a:srgbClr val="FF0000"/>
                </a:solidFill>
                <a:cs typeface="Times New Roman" panose="02020603050405020304" pitchFamily="18" charset="0"/>
                <a:sym typeface="Symbol" panose="05050102010706020507" pitchFamily="18" charset="2"/>
              </a:rPr>
              <a:t>φ </a:t>
            </a:r>
            <a:r>
              <a:rPr lang="en-US" altLang="zh-CN" sz="2800" b="1" baseline="-25000" dirty="0">
                <a:solidFill>
                  <a:srgbClr val="FF0000"/>
                </a:solidFill>
                <a:latin typeface="宋体" panose="02010600030101010101" pitchFamily="2" charset="-122"/>
              </a:rPr>
              <a:t>n</a:t>
            </a:r>
            <a:r>
              <a:rPr lang="en-US" altLang="zh-CN" sz="2800" b="1" dirty="0">
                <a:solidFill>
                  <a:srgbClr val="FF0000"/>
                </a:solidFill>
                <a:latin typeface="宋体" panose="02010600030101010101" pitchFamily="2" charset="-122"/>
              </a:rPr>
              <a:t> </a:t>
            </a:r>
            <a:r>
              <a:rPr lang="zh-CN" altLang="en-US" sz="2800" b="1" dirty="0">
                <a:solidFill>
                  <a:srgbClr val="0000FF"/>
                </a:solidFill>
                <a:latin typeface="宋体" panose="02010600030101010101" pitchFamily="2" charset="-122"/>
              </a:rPr>
              <a:t>（ </a:t>
            </a:r>
            <a:r>
              <a:rPr lang="en-US" altLang="zh-CN" sz="2800" b="1" dirty="0">
                <a:solidFill>
                  <a:srgbClr val="FF00FF"/>
                </a:solidFill>
                <a:latin typeface="宋体" panose="02010600030101010101" pitchFamily="2" charset="-122"/>
              </a:rPr>
              <a:t>n = 1</a:t>
            </a:r>
            <a:r>
              <a:rPr lang="zh-CN" altLang="en-US" sz="2800" b="1" dirty="0">
                <a:solidFill>
                  <a:srgbClr val="FF00FF"/>
                </a:solidFill>
                <a:latin typeface="宋体" panose="02010600030101010101" pitchFamily="2" charset="-122"/>
              </a:rPr>
              <a:t>，</a:t>
            </a:r>
            <a:r>
              <a:rPr lang="en-US" altLang="zh-CN" sz="2800" b="1" dirty="0">
                <a:solidFill>
                  <a:srgbClr val="FF00FF"/>
                </a:solidFill>
                <a:latin typeface="宋体" panose="02010600030101010101" pitchFamily="2" charset="-122"/>
              </a:rPr>
              <a:t>2</a:t>
            </a:r>
            <a:r>
              <a:rPr lang="zh-CN" altLang="en-US" sz="2800" b="1" dirty="0">
                <a:solidFill>
                  <a:srgbClr val="FF00FF"/>
                </a:solidFill>
                <a:latin typeface="宋体" panose="02010600030101010101" pitchFamily="2" charset="-122"/>
              </a:rPr>
              <a:t>，</a:t>
            </a:r>
            <a:r>
              <a:rPr lang="en-US" altLang="zh-CN" sz="2800" b="1" dirty="0">
                <a:solidFill>
                  <a:srgbClr val="FF00FF"/>
                </a:solidFill>
                <a:latin typeface="宋体" panose="02010600030101010101" pitchFamily="2" charset="-122"/>
              </a:rPr>
              <a:t>…</a:t>
            </a:r>
            <a:r>
              <a:rPr lang="en-US" altLang="zh-CN" sz="2800" b="1" dirty="0">
                <a:solidFill>
                  <a:srgbClr val="0000FF"/>
                </a:solidFill>
                <a:latin typeface="宋体" panose="02010600030101010101" pitchFamily="2" charset="-122"/>
              </a:rPr>
              <a:t> )</a:t>
            </a:r>
            <a:r>
              <a:rPr lang="zh-CN" altLang="en-US" sz="2800" b="1" dirty="0">
                <a:solidFill>
                  <a:srgbClr val="0000FF"/>
                </a:solidFill>
                <a:latin typeface="宋体" panose="02010600030101010101" pitchFamily="2" charset="-122"/>
              </a:rPr>
              <a:t>也都是 </a:t>
            </a:r>
            <a:r>
              <a:rPr lang="en-US" altLang="zh-CN" sz="2800" b="1" dirty="0">
                <a:solidFill>
                  <a:srgbClr val="0000FF"/>
                </a:solidFill>
                <a:latin typeface="宋体" panose="02010600030101010101" pitchFamily="2" charset="-122"/>
              </a:rPr>
              <a:t> </a:t>
            </a:r>
            <a:r>
              <a:rPr lang="zh-CN" altLang="en-US" sz="2800" b="1" dirty="0">
                <a:solidFill>
                  <a:srgbClr val="0000FF"/>
                </a:solidFill>
                <a:latin typeface="宋体" panose="02010600030101010101" pitchFamily="2" charset="-122"/>
              </a:rPr>
              <a:t>的本征函数</a:t>
            </a:r>
            <a:r>
              <a:rPr lang="en-US" altLang="zh-CN" sz="2800" b="1" dirty="0">
                <a:solidFill>
                  <a:srgbClr val="0000FF"/>
                </a:solidFill>
                <a:latin typeface="宋体" panose="02010600030101010101" pitchFamily="2" charset="-122"/>
              </a:rPr>
              <a:t>,</a:t>
            </a:r>
            <a:r>
              <a:rPr lang="zh-CN" altLang="en-US" sz="2800" b="1" dirty="0">
                <a:solidFill>
                  <a:srgbClr val="0000FF"/>
                </a:solidFill>
                <a:latin typeface="宋体" panose="02010600030101010101" pitchFamily="2" charset="-122"/>
              </a:rPr>
              <a:t>因此二算符具有共同完备的本征函数系。</a:t>
            </a:r>
            <a:endParaRPr lang="en-US" altLang="zh-CN" sz="2800" b="1" dirty="0">
              <a:solidFill>
                <a:srgbClr val="0000FF"/>
              </a:solidFill>
              <a:latin typeface="宋体" panose="02010600030101010101" pitchFamily="2" charset="-122"/>
              <a:sym typeface="Symbol" panose="05050102010706020507" pitchFamily="18" charset="2"/>
            </a:endParaRPr>
          </a:p>
        </p:txBody>
      </p:sp>
      <p:graphicFrame>
        <p:nvGraphicFramePr>
          <p:cNvPr id="9" name="Object 12">
            <a:extLst>
              <a:ext uri="{FF2B5EF4-FFF2-40B4-BE49-F238E27FC236}">
                <a16:creationId xmlns:a16="http://schemas.microsoft.com/office/drawing/2014/main" id="{A2F975D2-4924-47AD-8300-998DD492732E}"/>
              </a:ext>
            </a:extLst>
          </p:cNvPr>
          <p:cNvGraphicFramePr>
            <a:graphicFrameLocks noChangeAspect="1"/>
          </p:cNvGraphicFramePr>
          <p:nvPr>
            <p:extLst>
              <p:ext uri="{D42A27DB-BD31-4B8C-83A1-F6EECF244321}">
                <p14:modId xmlns:p14="http://schemas.microsoft.com/office/powerpoint/2010/main" val="4186609737"/>
              </p:ext>
            </p:extLst>
          </p:nvPr>
        </p:nvGraphicFramePr>
        <p:xfrm>
          <a:off x="4563219" y="1327056"/>
          <a:ext cx="2203748" cy="551463"/>
        </p:xfrm>
        <a:graphic>
          <a:graphicData uri="http://schemas.openxmlformats.org/presentationml/2006/ole">
            <mc:AlternateContent xmlns:mc="http://schemas.openxmlformats.org/markup-compatibility/2006">
              <mc:Choice xmlns:v="urn:schemas-microsoft-com:vml" Requires="v">
                <p:oleObj spid="_x0000_s168636" name="Equation" r:id="rId7" imgW="838080" imgH="215640" progId="Equation.DSMT4">
                  <p:embed/>
                </p:oleObj>
              </mc:Choice>
              <mc:Fallback>
                <p:oleObj name="Equation" r:id="rId7" imgW="838080" imgH="215640" progId="Equation.DSMT4">
                  <p:embed/>
                  <p:pic>
                    <p:nvPicPr>
                      <p:cNvPr id="356364" name="Object 12">
                        <a:extLst>
                          <a:ext uri="{FF2B5EF4-FFF2-40B4-BE49-F238E27FC236}">
                            <a16:creationId xmlns:a16="http://schemas.microsoft.com/office/drawing/2014/main" id="{438ABEE0-49E2-40E4-899D-BFF6D46FD297}"/>
                          </a:ext>
                        </a:extLst>
                      </p:cNvPr>
                      <p:cNvPicPr>
                        <a:picLocks noChangeAspect="1" noChangeArrowheads="1"/>
                      </p:cNvPicPr>
                      <p:nvPr/>
                    </p:nvPicPr>
                    <p:blipFill>
                      <a:blip r:embed="rId8"/>
                      <a:srcRect/>
                      <a:stretch>
                        <a:fillRect/>
                      </a:stretch>
                    </p:blipFill>
                    <p:spPr bwMode="auto">
                      <a:xfrm>
                        <a:off x="4563219" y="1327056"/>
                        <a:ext cx="2203748" cy="551463"/>
                      </a:xfrm>
                      <a:prstGeom prst="rect">
                        <a:avLst/>
                      </a:prstGeom>
                      <a:noFill/>
                      <a:ln>
                        <a:noFill/>
                      </a:ln>
                      <a:extLst/>
                    </p:spPr>
                  </p:pic>
                </p:oleObj>
              </mc:Fallback>
            </mc:AlternateContent>
          </a:graphicData>
        </a:graphic>
      </p:graphicFrame>
      <p:graphicFrame>
        <p:nvGraphicFramePr>
          <p:cNvPr id="12" name="Object 9">
            <a:extLst>
              <a:ext uri="{FF2B5EF4-FFF2-40B4-BE49-F238E27FC236}">
                <a16:creationId xmlns:a16="http://schemas.microsoft.com/office/drawing/2014/main" id="{AB37BAD6-3F38-42B0-8AEB-C9C68708BAC8}"/>
              </a:ext>
            </a:extLst>
          </p:cNvPr>
          <p:cNvGraphicFramePr>
            <a:graphicFrameLocks noChangeAspect="1"/>
          </p:cNvGraphicFramePr>
          <p:nvPr>
            <p:extLst>
              <p:ext uri="{D42A27DB-BD31-4B8C-83A1-F6EECF244321}">
                <p14:modId xmlns:p14="http://schemas.microsoft.com/office/powerpoint/2010/main" val="1343760744"/>
              </p:ext>
            </p:extLst>
          </p:nvPr>
        </p:nvGraphicFramePr>
        <p:xfrm>
          <a:off x="3410663" y="2393848"/>
          <a:ext cx="2628900" cy="647700"/>
        </p:xfrm>
        <a:graphic>
          <a:graphicData uri="http://schemas.openxmlformats.org/presentationml/2006/ole">
            <mc:AlternateContent xmlns:mc="http://schemas.openxmlformats.org/markup-compatibility/2006">
              <mc:Choice xmlns:v="urn:schemas-microsoft-com:vml" Requires="v">
                <p:oleObj spid="_x0000_s168637" name="Equation" r:id="rId9" imgW="901440" imgH="253800" progId="Equation.DSMT4">
                  <p:embed/>
                </p:oleObj>
              </mc:Choice>
              <mc:Fallback>
                <p:oleObj name="Equation" r:id="rId9" imgW="901440" imgH="253800" progId="Equation.DSMT4">
                  <p:embed/>
                  <p:pic>
                    <p:nvPicPr>
                      <p:cNvPr id="356361" name="Object 9">
                        <a:extLst>
                          <a:ext uri="{FF2B5EF4-FFF2-40B4-BE49-F238E27FC236}">
                            <a16:creationId xmlns:a16="http://schemas.microsoft.com/office/drawing/2014/main" id="{81F7C72A-8917-4E77-9B03-BC6346B769D0}"/>
                          </a:ext>
                        </a:extLst>
                      </p:cNvPr>
                      <p:cNvPicPr>
                        <a:picLocks noChangeAspect="1" noChangeArrowheads="1"/>
                      </p:cNvPicPr>
                      <p:nvPr/>
                    </p:nvPicPr>
                    <p:blipFill>
                      <a:blip r:embed="rId10"/>
                      <a:srcRect/>
                      <a:stretch>
                        <a:fillRect/>
                      </a:stretch>
                    </p:blipFill>
                    <p:spPr bwMode="auto">
                      <a:xfrm>
                        <a:off x="3410663" y="2393848"/>
                        <a:ext cx="2628900" cy="647700"/>
                      </a:xfrm>
                      <a:prstGeom prst="rect">
                        <a:avLst/>
                      </a:prstGeom>
                      <a:noFill/>
                      <a:ln>
                        <a:noFill/>
                      </a:ln>
                      <a:extLst/>
                    </p:spPr>
                  </p:pic>
                </p:oleObj>
              </mc:Fallback>
            </mc:AlternateContent>
          </a:graphicData>
        </a:graphic>
      </p:graphicFrame>
      <p:graphicFrame>
        <p:nvGraphicFramePr>
          <p:cNvPr id="13" name="Object 8">
            <a:extLst>
              <a:ext uri="{FF2B5EF4-FFF2-40B4-BE49-F238E27FC236}">
                <a16:creationId xmlns:a16="http://schemas.microsoft.com/office/drawing/2014/main" id="{3B0184A2-7DF2-479A-A49A-C1DE1BAC0A3C}"/>
              </a:ext>
            </a:extLst>
          </p:cNvPr>
          <p:cNvGraphicFramePr>
            <a:graphicFrameLocks noChangeAspect="1"/>
          </p:cNvGraphicFramePr>
          <p:nvPr>
            <p:extLst>
              <p:ext uri="{D42A27DB-BD31-4B8C-83A1-F6EECF244321}">
                <p14:modId xmlns:p14="http://schemas.microsoft.com/office/powerpoint/2010/main" val="1630744357"/>
              </p:ext>
            </p:extLst>
          </p:nvPr>
        </p:nvGraphicFramePr>
        <p:xfrm>
          <a:off x="5974328" y="2381136"/>
          <a:ext cx="1449387" cy="611188"/>
        </p:xfrm>
        <a:graphic>
          <a:graphicData uri="http://schemas.openxmlformats.org/presentationml/2006/ole">
            <mc:AlternateContent xmlns:mc="http://schemas.openxmlformats.org/markup-compatibility/2006">
              <mc:Choice xmlns:v="urn:schemas-microsoft-com:vml" Requires="v">
                <p:oleObj spid="_x0000_s168638" name="Equation" r:id="rId11" imgW="545760" imgH="253800" progId="Equation.DSMT4">
                  <p:embed/>
                </p:oleObj>
              </mc:Choice>
              <mc:Fallback>
                <p:oleObj name="Equation" r:id="rId11" imgW="545760" imgH="253800" progId="Equation.DSMT4">
                  <p:embed/>
                  <p:pic>
                    <p:nvPicPr>
                      <p:cNvPr id="356360" name="Object 8">
                        <a:extLst>
                          <a:ext uri="{FF2B5EF4-FFF2-40B4-BE49-F238E27FC236}">
                            <a16:creationId xmlns:a16="http://schemas.microsoft.com/office/drawing/2014/main" id="{495BC30A-F8B0-41E3-9258-60DEB9643121}"/>
                          </a:ext>
                        </a:extLst>
                      </p:cNvPr>
                      <p:cNvPicPr>
                        <a:picLocks noChangeAspect="1" noChangeArrowheads="1"/>
                      </p:cNvPicPr>
                      <p:nvPr/>
                    </p:nvPicPr>
                    <p:blipFill>
                      <a:blip r:embed="rId12"/>
                      <a:srcRect/>
                      <a:stretch>
                        <a:fillRect/>
                      </a:stretch>
                    </p:blipFill>
                    <p:spPr bwMode="auto">
                      <a:xfrm>
                        <a:off x="5974328" y="2381136"/>
                        <a:ext cx="1449387" cy="611188"/>
                      </a:xfrm>
                      <a:prstGeom prst="rect">
                        <a:avLst/>
                      </a:prstGeom>
                      <a:noFill/>
                      <a:ln>
                        <a:noFill/>
                      </a:ln>
                      <a:extLst/>
                    </p:spPr>
                  </p:pic>
                </p:oleObj>
              </mc:Fallback>
            </mc:AlternateContent>
          </a:graphicData>
        </a:graphic>
      </p:graphicFrame>
      <p:grpSp>
        <p:nvGrpSpPr>
          <p:cNvPr id="14" name="Group 5">
            <a:extLst>
              <a:ext uri="{FF2B5EF4-FFF2-40B4-BE49-F238E27FC236}">
                <a16:creationId xmlns:a16="http://schemas.microsoft.com/office/drawing/2014/main" id="{59137F50-AF54-4883-B14D-1871CCE92FF1}"/>
              </a:ext>
            </a:extLst>
          </p:cNvPr>
          <p:cNvGrpSpPr>
            <a:grpSpLocks/>
          </p:cNvGrpSpPr>
          <p:nvPr/>
        </p:nvGrpSpPr>
        <p:grpSpPr bwMode="auto">
          <a:xfrm>
            <a:off x="3073351" y="3409487"/>
            <a:ext cx="2819400" cy="609600"/>
            <a:chOff x="1296" y="2160"/>
            <a:chExt cx="1776" cy="384"/>
          </a:xfrm>
        </p:grpSpPr>
        <p:sp>
          <p:nvSpPr>
            <p:cNvPr id="15" name="Rectangle 7">
              <a:extLst>
                <a:ext uri="{FF2B5EF4-FFF2-40B4-BE49-F238E27FC236}">
                  <a16:creationId xmlns:a16="http://schemas.microsoft.com/office/drawing/2014/main" id="{3ABFFF44-1404-41E3-B6E9-95E490333EF3}"/>
                </a:ext>
              </a:extLst>
            </p:cNvPr>
            <p:cNvSpPr>
              <a:spLocks noChangeArrowheads="1"/>
            </p:cNvSpPr>
            <p:nvPr/>
          </p:nvSpPr>
          <p:spPr bwMode="auto">
            <a:xfrm>
              <a:off x="1296" y="2160"/>
              <a:ext cx="336" cy="384"/>
            </a:xfrm>
            <a:prstGeom prst="rect">
              <a:avLst/>
            </a:prstGeom>
            <a:noFill/>
            <a:ln w="28575">
              <a:noFill/>
              <a:miter lim="800000"/>
              <a:headEnd/>
              <a:tailEnd/>
            </a:ln>
            <a:extLst>
              <a:ext uri="{909E8E84-426E-40DD-AFC4-6F175D3DCCD1}">
                <a14:hiddenFill xmlns:a14="http://schemas.microsoft.com/office/drawing/2010/main">
                  <a:solidFill>
                    <a:srgbClr val="66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16" name="Rectangle 6">
              <a:extLst>
                <a:ext uri="{FF2B5EF4-FFF2-40B4-BE49-F238E27FC236}">
                  <a16:creationId xmlns:a16="http://schemas.microsoft.com/office/drawing/2014/main" id="{29CFBC93-5A19-4A8B-8002-557F8D5A63F4}"/>
                </a:ext>
              </a:extLst>
            </p:cNvPr>
            <p:cNvSpPr>
              <a:spLocks noChangeArrowheads="1"/>
            </p:cNvSpPr>
            <p:nvPr/>
          </p:nvSpPr>
          <p:spPr bwMode="auto">
            <a:xfrm>
              <a:off x="2736" y="2160"/>
              <a:ext cx="336" cy="384"/>
            </a:xfrm>
            <a:prstGeom prst="rect">
              <a:avLst/>
            </a:prstGeom>
            <a:noFill/>
            <a:ln w="28575">
              <a:noFill/>
              <a:miter lim="800000"/>
              <a:headEnd/>
              <a:tailEnd/>
            </a:ln>
            <a:extLst>
              <a:ext uri="{909E8E84-426E-40DD-AFC4-6F175D3DCCD1}">
                <a14:hiddenFill xmlns:a14="http://schemas.microsoft.com/office/drawing/2010/main">
                  <a:solidFill>
                    <a:srgbClr val="66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宋体" panose="02010600030101010101" pitchFamily="2" charset="-122"/>
              </a:endParaRPr>
            </a:p>
          </p:txBody>
        </p:sp>
      </p:grpSp>
      <p:graphicFrame>
        <p:nvGraphicFramePr>
          <p:cNvPr id="18" name="Object 3">
            <a:extLst>
              <a:ext uri="{FF2B5EF4-FFF2-40B4-BE49-F238E27FC236}">
                <a16:creationId xmlns:a16="http://schemas.microsoft.com/office/drawing/2014/main" id="{07B41C4F-0F94-42F6-A456-70644277AFAA}"/>
              </a:ext>
            </a:extLst>
          </p:cNvPr>
          <p:cNvGraphicFramePr>
            <a:graphicFrameLocks noChangeAspect="1"/>
          </p:cNvGraphicFramePr>
          <p:nvPr>
            <p:extLst>
              <p:ext uri="{D42A27DB-BD31-4B8C-83A1-F6EECF244321}">
                <p14:modId xmlns:p14="http://schemas.microsoft.com/office/powerpoint/2010/main" val="1460055145"/>
              </p:ext>
            </p:extLst>
          </p:nvPr>
        </p:nvGraphicFramePr>
        <p:xfrm>
          <a:off x="6713537" y="3240542"/>
          <a:ext cx="3405175" cy="656772"/>
        </p:xfrm>
        <a:graphic>
          <a:graphicData uri="http://schemas.openxmlformats.org/presentationml/2006/ole">
            <mc:AlternateContent xmlns:mc="http://schemas.openxmlformats.org/markup-compatibility/2006">
              <mc:Choice xmlns:v="urn:schemas-microsoft-com:vml" Requires="v">
                <p:oleObj spid="_x0000_s168639" name="Equation" r:id="rId13" imgW="1193760" imgH="253800" progId="Equation.DSMT4">
                  <p:embed/>
                </p:oleObj>
              </mc:Choice>
              <mc:Fallback>
                <p:oleObj name="Equation" r:id="rId13" imgW="1193760" imgH="253800" progId="Equation.DSMT4">
                  <p:embed/>
                  <p:pic>
                    <p:nvPicPr>
                      <p:cNvPr id="356355" name="Object 3">
                        <a:extLst>
                          <a:ext uri="{FF2B5EF4-FFF2-40B4-BE49-F238E27FC236}">
                            <a16:creationId xmlns:a16="http://schemas.microsoft.com/office/drawing/2014/main" id="{DE7E71A2-3C83-497E-95F7-3E298E1862D5}"/>
                          </a:ext>
                        </a:extLst>
                      </p:cNvPr>
                      <p:cNvPicPr>
                        <a:picLocks noChangeAspect="1" noChangeArrowheads="1"/>
                      </p:cNvPicPr>
                      <p:nvPr/>
                    </p:nvPicPr>
                    <p:blipFill>
                      <a:blip r:embed="rId14"/>
                      <a:srcRect/>
                      <a:stretch>
                        <a:fillRect/>
                      </a:stretch>
                    </p:blipFill>
                    <p:spPr bwMode="auto">
                      <a:xfrm>
                        <a:off x="6713537" y="3240542"/>
                        <a:ext cx="3405175" cy="656772"/>
                      </a:xfrm>
                      <a:prstGeom prst="rect">
                        <a:avLst/>
                      </a:prstGeom>
                      <a:noFill/>
                      <a:ln>
                        <a:noFill/>
                      </a:ln>
                      <a:extLst/>
                    </p:spPr>
                  </p:pic>
                </p:oleObj>
              </mc:Fallback>
            </mc:AlternateContent>
          </a:graphicData>
        </a:graphic>
      </p:graphicFrame>
      <p:sp>
        <p:nvSpPr>
          <p:cNvPr id="20" name="Text Box 10">
            <a:extLst>
              <a:ext uri="{FF2B5EF4-FFF2-40B4-BE49-F238E27FC236}">
                <a16:creationId xmlns:a16="http://schemas.microsoft.com/office/drawing/2014/main" id="{8D15599A-7ACA-4603-9D58-DEF768F7298B}"/>
              </a:ext>
            </a:extLst>
          </p:cNvPr>
          <p:cNvSpPr txBox="1">
            <a:spLocks noChangeArrowheads="1"/>
          </p:cNvSpPr>
          <p:nvPr/>
        </p:nvSpPr>
        <p:spPr bwMode="auto">
          <a:xfrm>
            <a:off x="2844897" y="1374967"/>
            <a:ext cx="1508125" cy="523220"/>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C00000"/>
                </a:solidFill>
                <a:latin typeface="宋体" panose="02010600030101010101" pitchFamily="2" charset="-122"/>
              </a:rPr>
              <a:t>已知：</a:t>
            </a:r>
            <a:endParaRPr lang="zh-CN" altLang="en-US" sz="2800" dirty="0">
              <a:solidFill>
                <a:srgbClr val="C00000"/>
              </a:solidFill>
              <a:latin typeface="宋体" panose="02010600030101010101" pitchFamily="2" charset="-122"/>
            </a:endParaRPr>
          </a:p>
        </p:txBody>
      </p:sp>
      <p:sp>
        <p:nvSpPr>
          <p:cNvPr id="21" name="AutoShape 2059">
            <a:extLst>
              <a:ext uri="{FF2B5EF4-FFF2-40B4-BE49-F238E27FC236}">
                <a16:creationId xmlns:a16="http://schemas.microsoft.com/office/drawing/2014/main" id="{C7C074E7-5493-4B90-BCC0-6F4E4DB4F46A}"/>
              </a:ext>
            </a:extLst>
          </p:cNvPr>
          <p:cNvSpPr>
            <a:spLocks noChangeArrowheads="1"/>
          </p:cNvSpPr>
          <p:nvPr/>
        </p:nvSpPr>
        <p:spPr bwMode="auto">
          <a:xfrm>
            <a:off x="1511576" y="2585719"/>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22" name="AutoShape 2059">
            <a:extLst>
              <a:ext uri="{FF2B5EF4-FFF2-40B4-BE49-F238E27FC236}">
                <a16:creationId xmlns:a16="http://schemas.microsoft.com/office/drawing/2014/main" id="{E543808A-D341-4F8A-BEF4-822906617BA2}"/>
              </a:ext>
            </a:extLst>
          </p:cNvPr>
          <p:cNvSpPr>
            <a:spLocks noChangeArrowheads="1"/>
          </p:cNvSpPr>
          <p:nvPr/>
        </p:nvSpPr>
        <p:spPr bwMode="auto">
          <a:xfrm>
            <a:off x="4641007" y="3516639"/>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0" name="矩形 9">
            <a:extLst>
              <a:ext uri="{FF2B5EF4-FFF2-40B4-BE49-F238E27FC236}">
                <a16:creationId xmlns:a16="http://schemas.microsoft.com/office/drawing/2014/main" id="{8DF9D83A-4122-433A-B30A-C30E7F4669CC}"/>
              </a:ext>
            </a:extLst>
          </p:cNvPr>
          <p:cNvSpPr/>
          <p:nvPr/>
        </p:nvSpPr>
        <p:spPr>
          <a:xfrm>
            <a:off x="2750005" y="4238770"/>
            <a:ext cx="6596678" cy="523220"/>
          </a:xfrm>
          <a:prstGeom prst="rect">
            <a:avLst/>
          </a:prstGeom>
        </p:spPr>
        <p:txBody>
          <a:bodyPr wrap="none">
            <a:spAutoFit/>
          </a:bodyPr>
          <a:lstStyle/>
          <a:p>
            <a:r>
              <a:rPr lang="en-US" altLang="zh-CN" sz="2800" b="1" baseline="-25000" dirty="0">
                <a:solidFill>
                  <a:srgbClr val="FF00FF"/>
                </a:solidFill>
                <a:latin typeface="宋体" panose="02010600030101010101" pitchFamily="2" charset="-122"/>
              </a:rPr>
              <a:t> </a:t>
            </a:r>
            <a:r>
              <a:rPr lang="zh-CN" altLang="en-US" sz="2800" b="1" dirty="0">
                <a:solidFill>
                  <a:srgbClr val="FF00FF"/>
                </a:solidFill>
                <a:latin typeface="宋体" panose="02010600030101010101" pitchFamily="2" charset="-122"/>
              </a:rPr>
              <a:t>也是    一个</a:t>
            </a:r>
            <a:r>
              <a:rPr lang="en-US" altLang="zh-CN" sz="2800" b="1" dirty="0">
                <a:solidFill>
                  <a:srgbClr val="FF00FF"/>
                </a:solidFill>
                <a:latin typeface="宋体" panose="02010600030101010101" pitchFamily="2" charset="-122"/>
              </a:rPr>
              <a:t> </a:t>
            </a:r>
            <a:r>
              <a:rPr lang="zh-CN" altLang="en-US" sz="2800" b="1" dirty="0">
                <a:solidFill>
                  <a:srgbClr val="FF00FF"/>
                </a:solidFill>
                <a:latin typeface="宋体" panose="02010600030101010101" pitchFamily="2" charset="-122"/>
              </a:rPr>
              <a:t>的本征函数，本征值也为</a:t>
            </a:r>
            <a:endParaRPr lang="zh-CN" altLang="en-US" sz="2800" dirty="0"/>
          </a:p>
        </p:txBody>
      </p:sp>
      <p:sp>
        <p:nvSpPr>
          <p:cNvPr id="23" name="AutoShape 2059">
            <a:extLst>
              <a:ext uri="{FF2B5EF4-FFF2-40B4-BE49-F238E27FC236}">
                <a16:creationId xmlns:a16="http://schemas.microsoft.com/office/drawing/2014/main" id="{16F6C69E-CF2A-4F04-AABE-33168AD9F6E0}"/>
              </a:ext>
            </a:extLst>
          </p:cNvPr>
          <p:cNvSpPr>
            <a:spLocks noChangeArrowheads="1"/>
          </p:cNvSpPr>
          <p:nvPr/>
        </p:nvSpPr>
        <p:spPr bwMode="auto">
          <a:xfrm>
            <a:off x="642486" y="4413607"/>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4" name="Object 8">
            <a:extLst>
              <a:ext uri="{FF2B5EF4-FFF2-40B4-BE49-F238E27FC236}">
                <a16:creationId xmlns:a16="http://schemas.microsoft.com/office/drawing/2014/main" id="{5D8189C7-A1F7-4F73-BF57-4A5D45CE2455}"/>
              </a:ext>
            </a:extLst>
          </p:cNvPr>
          <p:cNvGraphicFramePr>
            <a:graphicFrameLocks noChangeAspect="1"/>
          </p:cNvGraphicFramePr>
          <p:nvPr>
            <p:extLst>
              <p:ext uri="{D42A27DB-BD31-4B8C-83A1-F6EECF244321}">
                <p14:modId xmlns:p14="http://schemas.microsoft.com/office/powerpoint/2010/main" val="655617130"/>
              </p:ext>
            </p:extLst>
          </p:nvPr>
        </p:nvGraphicFramePr>
        <p:xfrm>
          <a:off x="2139651" y="4131788"/>
          <a:ext cx="774700" cy="611187"/>
        </p:xfrm>
        <a:graphic>
          <a:graphicData uri="http://schemas.openxmlformats.org/presentationml/2006/ole">
            <mc:AlternateContent xmlns:mc="http://schemas.openxmlformats.org/markup-compatibility/2006">
              <mc:Choice xmlns:v="urn:schemas-microsoft-com:vml" Requires="v">
                <p:oleObj spid="_x0000_s168640" name="Equation" r:id="rId15" imgW="291960" imgH="253800" progId="Equation.DSMT4">
                  <p:embed/>
                </p:oleObj>
              </mc:Choice>
              <mc:Fallback>
                <p:oleObj name="Equation" r:id="rId15" imgW="291960" imgH="253800" progId="Equation.DSMT4">
                  <p:embed/>
                  <p:pic>
                    <p:nvPicPr>
                      <p:cNvPr id="13" name="Object 8">
                        <a:extLst>
                          <a:ext uri="{FF2B5EF4-FFF2-40B4-BE49-F238E27FC236}">
                            <a16:creationId xmlns:a16="http://schemas.microsoft.com/office/drawing/2014/main" id="{3B0184A2-7DF2-479A-A49A-C1DE1BAC0A3C}"/>
                          </a:ext>
                        </a:extLst>
                      </p:cNvPr>
                      <p:cNvPicPr>
                        <a:picLocks noChangeAspect="1" noChangeArrowheads="1"/>
                      </p:cNvPicPr>
                      <p:nvPr/>
                    </p:nvPicPr>
                    <p:blipFill>
                      <a:blip r:embed="rId16"/>
                      <a:srcRect/>
                      <a:stretch>
                        <a:fillRect/>
                      </a:stretch>
                    </p:blipFill>
                    <p:spPr bwMode="auto">
                      <a:xfrm>
                        <a:off x="2139651" y="4131788"/>
                        <a:ext cx="774700" cy="611187"/>
                      </a:xfrm>
                      <a:prstGeom prst="rect">
                        <a:avLst/>
                      </a:prstGeom>
                      <a:noFill/>
                      <a:ln>
                        <a:noFill/>
                      </a:ln>
                      <a:extLst/>
                    </p:spPr>
                  </p:pic>
                </p:oleObj>
              </mc:Fallback>
            </mc:AlternateContent>
          </a:graphicData>
        </a:graphic>
      </p:graphicFrame>
      <p:graphicFrame>
        <p:nvGraphicFramePr>
          <p:cNvPr id="25" name="Object 16">
            <a:extLst>
              <a:ext uri="{FF2B5EF4-FFF2-40B4-BE49-F238E27FC236}">
                <a16:creationId xmlns:a16="http://schemas.microsoft.com/office/drawing/2014/main" id="{D3AEF65B-E285-4711-AEC3-F4EF8BFD88E9}"/>
              </a:ext>
            </a:extLst>
          </p:cNvPr>
          <p:cNvGraphicFramePr>
            <a:graphicFrameLocks noChangeAspect="1"/>
          </p:cNvGraphicFramePr>
          <p:nvPr>
            <p:extLst>
              <p:ext uri="{D42A27DB-BD31-4B8C-83A1-F6EECF244321}">
                <p14:modId xmlns:p14="http://schemas.microsoft.com/office/powerpoint/2010/main" val="2465165373"/>
              </p:ext>
            </p:extLst>
          </p:nvPr>
        </p:nvGraphicFramePr>
        <p:xfrm>
          <a:off x="3754291" y="4211839"/>
          <a:ext cx="461963" cy="550862"/>
        </p:xfrm>
        <a:graphic>
          <a:graphicData uri="http://schemas.openxmlformats.org/presentationml/2006/ole">
            <mc:AlternateContent xmlns:mc="http://schemas.openxmlformats.org/markup-compatibility/2006">
              <mc:Choice xmlns:v="urn:schemas-microsoft-com:vml" Requires="v">
                <p:oleObj spid="_x0000_s168641" name="Equation" r:id="rId17" imgW="164880" imgH="203040" progId="Equation.DSMT4">
                  <p:embed/>
                </p:oleObj>
              </mc:Choice>
              <mc:Fallback>
                <p:oleObj name="Equation" r:id="rId17" imgW="164880" imgH="203040" progId="Equation.DSMT4">
                  <p:embed/>
                  <p:pic>
                    <p:nvPicPr>
                      <p:cNvPr id="5" name="Object 16">
                        <a:extLst>
                          <a:ext uri="{FF2B5EF4-FFF2-40B4-BE49-F238E27FC236}">
                            <a16:creationId xmlns:a16="http://schemas.microsoft.com/office/drawing/2014/main" id="{365B2D2F-E475-448D-995C-BF2ED0AF381E}"/>
                          </a:ext>
                        </a:extLst>
                      </p:cNvPr>
                      <p:cNvPicPr>
                        <a:picLocks noChangeAspect="1" noChangeArrowheads="1"/>
                      </p:cNvPicPr>
                      <p:nvPr/>
                    </p:nvPicPr>
                    <p:blipFill>
                      <a:blip r:embed="rId18"/>
                      <a:srcRect/>
                      <a:stretch>
                        <a:fillRect/>
                      </a:stretch>
                    </p:blipFill>
                    <p:spPr bwMode="auto">
                      <a:xfrm>
                        <a:off x="3754291" y="4211839"/>
                        <a:ext cx="461963" cy="550862"/>
                      </a:xfrm>
                      <a:prstGeom prst="rect">
                        <a:avLst/>
                      </a:prstGeom>
                      <a:noFill/>
                      <a:ln>
                        <a:noFill/>
                      </a:ln>
                      <a:extLst/>
                    </p:spPr>
                  </p:pic>
                </p:oleObj>
              </mc:Fallback>
            </mc:AlternateContent>
          </a:graphicData>
        </a:graphic>
      </p:graphicFrame>
      <p:graphicFrame>
        <p:nvGraphicFramePr>
          <p:cNvPr id="26" name="Object 16">
            <a:extLst>
              <a:ext uri="{FF2B5EF4-FFF2-40B4-BE49-F238E27FC236}">
                <a16:creationId xmlns:a16="http://schemas.microsoft.com/office/drawing/2014/main" id="{AE58E0EC-F4D6-41A3-8E31-9FB4309E09F8}"/>
              </a:ext>
            </a:extLst>
          </p:cNvPr>
          <p:cNvGraphicFramePr>
            <a:graphicFrameLocks noChangeAspect="1"/>
          </p:cNvGraphicFramePr>
          <p:nvPr>
            <p:extLst>
              <p:ext uri="{D42A27DB-BD31-4B8C-83A1-F6EECF244321}">
                <p14:modId xmlns:p14="http://schemas.microsoft.com/office/powerpoint/2010/main" val="1583727377"/>
              </p:ext>
            </p:extLst>
          </p:nvPr>
        </p:nvGraphicFramePr>
        <p:xfrm>
          <a:off x="9192757" y="4226003"/>
          <a:ext cx="498475" cy="620713"/>
        </p:xfrm>
        <a:graphic>
          <a:graphicData uri="http://schemas.openxmlformats.org/presentationml/2006/ole">
            <mc:AlternateContent xmlns:mc="http://schemas.openxmlformats.org/markup-compatibility/2006">
              <mc:Choice xmlns:v="urn:schemas-microsoft-com:vml" Requires="v">
                <p:oleObj spid="_x0000_s168642" name="Equation" r:id="rId19" imgW="177480" imgH="228600" progId="Equation.DSMT4">
                  <p:embed/>
                </p:oleObj>
              </mc:Choice>
              <mc:Fallback>
                <p:oleObj name="Equation" r:id="rId19" imgW="177480" imgH="228600" progId="Equation.DSMT4">
                  <p:embed/>
                  <p:pic>
                    <p:nvPicPr>
                      <p:cNvPr id="25" name="Object 16">
                        <a:extLst>
                          <a:ext uri="{FF2B5EF4-FFF2-40B4-BE49-F238E27FC236}">
                            <a16:creationId xmlns:a16="http://schemas.microsoft.com/office/drawing/2014/main" id="{D3AEF65B-E285-4711-AEC3-F4EF8BFD88E9}"/>
                          </a:ext>
                        </a:extLst>
                      </p:cNvPr>
                      <p:cNvPicPr>
                        <a:picLocks noChangeAspect="1" noChangeArrowheads="1"/>
                      </p:cNvPicPr>
                      <p:nvPr/>
                    </p:nvPicPr>
                    <p:blipFill>
                      <a:blip r:embed="rId20"/>
                      <a:srcRect/>
                      <a:stretch>
                        <a:fillRect/>
                      </a:stretch>
                    </p:blipFill>
                    <p:spPr bwMode="auto">
                      <a:xfrm>
                        <a:off x="9192757" y="4226003"/>
                        <a:ext cx="498475" cy="620713"/>
                      </a:xfrm>
                      <a:prstGeom prst="rect">
                        <a:avLst/>
                      </a:prstGeom>
                      <a:noFill/>
                      <a:ln>
                        <a:noFill/>
                      </a:ln>
                      <a:extLst/>
                    </p:spPr>
                  </p:pic>
                </p:oleObj>
              </mc:Fallback>
            </mc:AlternateContent>
          </a:graphicData>
        </a:graphic>
      </p:graphicFrame>
      <p:graphicFrame>
        <p:nvGraphicFramePr>
          <p:cNvPr id="27" name="Object 8">
            <a:extLst>
              <a:ext uri="{FF2B5EF4-FFF2-40B4-BE49-F238E27FC236}">
                <a16:creationId xmlns:a16="http://schemas.microsoft.com/office/drawing/2014/main" id="{B448A5E0-8281-42C2-8538-C2336EE6FBB9}"/>
              </a:ext>
            </a:extLst>
          </p:cNvPr>
          <p:cNvGraphicFramePr>
            <a:graphicFrameLocks noChangeAspect="1"/>
          </p:cNvGraphicFramePr>
          <p:nvPr>
            <p:extLst>
              <p:ext uri="{D42A27DB-BD31-4B8C-83A1-F6EECF244321}">
                <p14:modId xmlns:p14="http://schemas.microsoft.com/office/powerpoint/2010/main" val="252521481"/>
              </p:ext>
            </p:extLst>
          </p:nvPr>
        </p:nvGraphicFramePr>
        <p:xfrm>
          <a:off x="1600151" y="4972311"/>
          <a:ext cx="774700" cy="611187"/>
        </p:xfrm>
        <a:graphic>
          <a:graphicData uri="http://schemas.openxmlformats.org/presentationml/2006/ole">
            <mc:AlternateContent xmlns:mc="http://schemas.openxmlformats.org/markup-compatibility/2006">
              <mc:Choice xmlns:v="urn:schemas-microsoft-com:vml" Requires="v">
                <p:oleObj spid="_x0000_s168643" name="Equation" r:id="rId21" imgW="291960" imgH="253800" progId="Equation.DSMT4">
                  <p:embed/>
                </p:oleObj>
              </mc:Choice>
              <mc:Fallback>
                <p:oleObj name="Equation" r:id="rId21" imgW="291960" imgH="253800" progId="Equation.DSMT4">
                  <p:embed/>
                  <p:pic>
                    <p:nvPicPr>
                      <p:cNvPr id="24" name="Object 8">
                        <a:extLst>
                          <a:ext uri="{FF2B5EF4-FFF2-40B4-BE49-F238E27FC236}">
                            <a16:creationId xmlns:a16="http://schemas.microsoft.com/office/drawing/2014/main" id="{5D8189C7-A1F7-4F73-BF57-4A5D45CE2455}"/>
                          </a:ext>
                        </a:extLst>
                      </p:cNvPr>
                      <p:cNvPicPr>
                        <a:picLocks noChangeAspect="1" noChangeArrowheads="1"/>
                      </p:cNvPicPr>
                      <p:nvPr/>
                    </p:nvPicPr>
                    <p:blipFill>
                      <a:blip r:embed="rId22"/>
                      <a:srcRect/>
                      <a:stretch>
                        <a:fillRect/>
                      </a:stretch>
                    </p:blipFill>
                    <p:spPr bwMode="auto">
                      <a:xfrm>
                        <a:off x="1600151" y="4972311"/>
                        <a:ext cx="774700" cy="611187"/>
                      </a:xfrm>
                      <a:prstGeom prst="rect">
                        <a:avLst/>
                      </a:prstGeom>
                      <a:noFill/>
                      <a:ln>
                        <a:noFill/>
                      </a:ln>
                      <a:extLst/>
                    </p:spPr>
                  </p:pic>
                </p:oleObj>
              </mc:Fallback>
            </mc:AlternateContent>
          </a:graphicData>
        </a:graphic>
      </p:graphicFrame>
      <p:sp>
        <p:nvSpPr>
          <p:cNvPr id="28" name="矩形 27">
            <a:extLst>
              <a:ext uri="{FF2B5EF4-FFF2-40B4-BE49-F238E27FC236}">
                <a16:creationId xmlns:a16="http://schemas.microsoft.com/office/drawing/2014/main" id="{E05B5465-022F-4FF4-A38E-A2AB56716E00}"/>
              </a:ext>
            </a:extLst>
          </p:cNvPr>
          <p:cNvSpPr/>
          <p:nvPr/>
        </p:nvSpPr>
        <p:spPr>
          <a:xfrm>
            <a:off x="2311562" y="5061095"/>
            <a:ext cx="3781805" cy="523220"/>
          </a:xfrm>
          <a:prstGeom prst="rect">
            <a:avLst/>
          </a:prstGeom>
        </p:spPr>
        <p:txBody>
          <a:bodyPr wrap="none">
            <a:spAutoFit/>
          </a:bodyPr>
          <a:lstStyle/>
          <a:p>
            <a:r>
              <a:rPr lang="zh-CN" altLang="en-US" sz="2800" b="1" dirty="0">
                <a:solidFill>
                  <a:srgbClr val="009900"/>
                </a:solidFill>
                <a:latin typeface="宋体" panose="02010600030101010101" pitchFamily="2" charset="-122"/>
              </a:rPr>
              <a:t>与    表示同一量子态</a:t>
            </a:r>
            <a:endParaRPr lang="zh-CN" altLang="en-US" sz="2800" dirty="0">
              <a:solidFill>
                <a:srgbClr val="009900"/>
              </a:solidFill>
            </a:endParaRPr>
          </a:p>
        </p:txBody>
      </p:sp>
      <p:graphicFrame>
        <p:nvGraphicFramePr>
          <p:cNvPr id="29" name="Object 8">
            <a:extLst>
              <a:ext uri="{FF2B5EF4-FFF2-40B4-BE49-F238E27FC236}">
                <a16:creationId xmlns:a16="http://schemas.microsoft.com/office/drawing/2014/main" id="{3ED10025-A6F6-496B-BEC0-60403386C5B4}"/>
              </a:ext>
            </a:extLst>
          </p:cNvPr>
          <p:cNvGraphicFramePr>
            <a:graphicFrameLocks noChangeAspect="1"/>
          </p:cNvGraphicFramePr>
          <p:nvPr>
            <p:extLst>
              <p:ext uri="{D42A27DB-BD31-4B8C-83A1-F6EECF244321}">
                <p14:modId xmlns:p14="http://schemas.microsoft.com/office/powerpoint/2010/main" val="875444239"/>
              </p:ext>
            </p:extLst>
          </p:nvPr>
        </p:nvGraphicFramePr>
        <p:xfrm>
          <a:off x="2914351" y="5016137"/>
          <a:ext cx="471487" cy="549275"/>
        </p:xfrm>
        <a:graphic>
          <a:graphicData uri="http://schemas.openxmlformats.org/presentationml/2006/ole">
            <mc:AlternateContent xmlns:mc="http://schemas.openxmlformats.org/markup-compatibility/2006">
              <mc:Choice xmlns:v="urn:schemas-microsoft-com:vml" Requires="v">
                <p:oleObj spid="_x0000_s168644" name="Equation" r:id="rId23" imgW="177480" imgH="228600" progId="Equation.DSMT4">
                  <p:embed/>
                </p:oleObj>
              </mc:Choice>
              <mc:Fallback>
                <p:oleObj name="Equation" r:id="rId23" imgW="177480" imgH="228600" progId="Equation.DSMT4">
                  <p:embed/>
                  <p:pic>
                    <p:nvPicPr>
                      <p:cNvPr id="27" name="Object 8">
                        <a:extLst>
                          <a:ext uri="{FF2B5EF4-FFF2-40B4-BE49-F238E27FC236}">
                            <a16:creationId xmlns:a16="http://schemas.microsoft.com/office/drawing/2014/main" id="{B448A5E0-8281-42C2-8538-C2336EE6FBB9}"/>
                          </a:ext>
                        </a:extLst>
                      </p:cNvPr>
                      <p:cNvPicPr>
                        <a:picLocks noChangeAspect="1" noChangeArrowheads="1"/>
                      </p:cNvPicPr>
                      <p:nvPr/>
                    </p:nvPicPr>
                    <p:blipFill>
                      <a:blip r:embed="rId24"/>
                      <a:srcRect/>
                      <a:stretch>
                        <a:fillRect/>
                      </a:stretch>
                    </p:blipFill>
                    <p:spPr bwMode="auto">
                      <a:xfrm>
                        <a:off x="2914351" y="5016137"/>
                        <a:ext cx="471487" cy="549275"/>
                      </a:xfrm>
                      <a:prstGeom prst="rect">
                        <a:avLst/>
                      </a:prstGeom>
                      <a:noFill/>
                      <a:ln>
                        <a:noFill/>
                      </a:ln>
                      <a:extLst/>
                    </p:spPr>
                  </p:pic>
                </p:oleObj>
              </mc:Fallback>
            </mc:AlternateContent>
          </a:graphicData>
        </a:graphic>
      </p:graphicFrame>
      <p:sp>
        <p:nvSpPr>
          <p:cNvPr id="30" name="AutoShape 2059">
            <a:extLst>
              <a:ext uri="{FF2B5EF4-FFF2-40B4-BE49-F238E27FC236}">
                <a16:creationId xmlns:a16="http://schemas.microsoft.com/office/drawing/2014/main" id="{C8F4CC19-6E6B-432E-A054-5AAF92CB88F9}"/>
              </a:ext>
            </a:extLst>
          </p:cNvPr>
          <p:cNvSpPr>
            <a:spLocks noChangeArrowheads="1"/>
          </p:cNvSpPr>
          <p:nvPr/>
        </p:nvSpPr>
        <p:spPr bwMode="auto">
          <a:xfrm>
            <a:off x="31927" y="5131348"/>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31" name="AutoShape 2059">
            <a:extLst>
              <a:ext uri="{FF2B5EF4-FFF2-40B4-BE49-F238E27FC236}">
                <a16:creationId xmlns:a16="http://schemas.microsoft.com/office/drawing/2014/main" id="{23474B20-F914-4DCF-986B-A0AB60FF0830}"/>
              </a:ext>
            </a:extLst>
          </p:cNvPr>
          <p:cNvSpPr>
            <a:spLocks noChangeArrowheads="1"/>
          </p:cNvSpPr>
          <p:nvPr/>
        </p:nvSpPr>
        <p:spPr bwMode="auto">
          <a:xfrm>
            <a:off x="7128851" y="5177725"/>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32" name="Object 8">
            <a:extLst>
              <a:ext uri="{FF2B5EF4-FFF2-40B4-BE49-F238E27FC236}">
                <a16:creationId xmlns:a16="http://schemas.microsoft.com/office/drawing/2014/main" id="{EBE93EAC-09C2-41BA-A2A0-02B4BB19BDA1}"/>
              </a:ext>
            </a:extLst>
          </p:cNvPr>
          <p:cNvGraphicFramePr>
            <a:graphicFrameLocks noChangeAspect="1"/>
          </p:cNvGraphicFramePr>
          <p:nvPr>
            <p:extLst>
              <p:ext uri="{D42A27DB-BD31-4B8C-83A1-F6EECF244321}">
                <p14:modId xmlns:p14="http://schemas.microsoft.com/office/powerpoint/2010/main" val="3531200267"/>
              </p:ext>
            </p:extLst>
          </p:nvPr>
        </p:nvGraphicFramePr>
        <p:xfrm>
          <a:off x="2357438" y="5643563"/>
          <a:ext cx="438150" cy="519112"/>
        </p:xfrm>
        <a:graphic>
          <a:graphicData uri="http://schemas.openxmlformats.org/presentationml/2006/ole">
            <mc:AlternateContent xmlns:mc="http://schemas.openxmlformats.org/markup-compatibility/2006">
              <mc:Choice xmlns:v="urn:schemas-microsoft-com:vml" Requires="v">
                <p:oleObj spid="_x0000_s168645" name="Equation" r:id="rId25" imgW="164880" imgH="215640" progId="Equation.DSMT4">
                  <p:embed/>
                </p:oleObj>
              </mc:Choice>
              <mc:Fallback>
                <p:oleObj name="Equation" r:id="rId25" imgW="164880" imgH="215640" progId="Equation.DSMT4">
                  <p:embed/>
                  <p:pic>
                    <p:nvPicPr>
                      <p:cNvPr id="24" name="Object 8">
                        <a:extLst>
                          <a:ext uri="{FF2B5EF4-FFF2-40B4-BE49-F238E27FC236}">
                            <a16:creationId xmlns:a16="http://schemas.microsoft.com/office/drawing/2014/main" id="{5D8189C7-A1F7-4F73-BF57-4A5D45CE2455}"/>
                          </a:ext>
                        </a:extLst>
                      </p:cNvPr>
                      <p:cNvPicPr>
                        <a:picLocks noChangeAspect="1" noChangeArrowheads="1"/>
                      </p:cNvPicPr>
                      <p:nvPr/>
                    </p:nvPicPr>
                    <p:blipFill>
                      <a:blip r:embed="rId26"/>
                      <a:srcRect/>
                      <a:stretch>
                        <a:fillRect/>
                      </a:stretch>
                    </p:blipFill>
                    <p:spPr bwMode="auto">
                      <a:xfrm>
                        <a:off x="2357438" y="5643563"/>
                        <a:ext cx="438150" cy="519112"/>
                      </a:xfrm>
                      <a:prstGeom prst="rect">
                        <a:avLst/>
                      </a:prstGeom>
                      <a:noFill/>
                      <a:ln>
                        <a:noFill/>
                      </a:ln>
                      <a:extLst/>
                    </p:spPr>
                  </p:pic>
                </p:oleObj>
              </mc:Fallback>
            </mc:AlternateContent>
          </a:graphicData>
        </a:graphic>
      </p:graphicFrame>
      <p:graphicFrame>
        <p:nvGraphicFramePr>
          <p:cNvPr id="33" name="Object 16">
            <a:extLst>
              <a:ext uri="{FF2B5EF4-FFF2-40B4-BE49-F238E27FC236}">
                <a16:creationId xmlns:a16="http://schemas.microsoft.com/office/drawing/2014/main" id="{3F0CA5C6-95F5-405A-AAAA-3D5FABE90F4F}"/>
              </a:ext>
            </a:extLst>
          </p:cNvPr>
          <p:cNvGraphicFramePr>
            <a:graphicFrameLocks noChangeAspect="1"/>
          </p:cNvGraphicFramePr>
          <p:nvPr>
            <p:extLst>
              <p:ext uri="{D42A27DB-BD31-4B8C-83A1-F6EECF244321}">
                <p14:modId xmlns:p14="http://schemas.microsoft.com/office/powerpoint/2010/main" val="2000764966"/>
              </p:ext>
            </p:extLst>
          </p:nvPr>
        </p:nvGraphicFramePr>
        <p:xfrm>
          <a:off x="6096000" y="5623753"/>
          <a:ext cx="461963" cy="550862"/>
        </p:xfrm>
        <a:graphic>
          <a:graphicData uri="http://schemas.openxmlformats.org/presentationml/2006/ole">
            <mc:AlternateContent xmlns:mc="http://schemas.openxmlformats.org/markup-compatibility/2006">
              <mc:Choice xmlns:v="urn:schemas-microsoft-com:vml" Requires="v">
                <p:oleObj spid="_x0000_s168646" name="Equation" r:id="rId27" imgW="164880" imgH="203040" progId="Equation.DSMT4">
                  <p:embed/>
                </p:oleObj>
              </mc:Choice>
              <mc:Fallback>
                <p:oleObj name="Equation" r:id="rId27" imgW="164880" imgH="203040" progId="Equation.DSMT4">
                  <p:embed/>
                  <p:pic>
                    <p:nvPicPr>
                      <p:cNvPr id="25" name="Object 16">
                        <a:extLst>
                          <a:ext uri="{FF2B5EF4-FFF2-40B4-BE49-F238E27FC236}">
                            <a16:creationId xmlns:a16="http://schemas.microsoft.com/office/drawing/2014/main" id="{D3AEF65B-E285-4711-AEC3-F4EF8BFD88E9}"/>
                          </a:ext>
                        </a:extLst>
                      </p:cNvPr>
                      <p:cNvPicPr>
                        <a:picLocks noChangeAspect="1" noChangeArrowheads="1"/>
                      </p:cNvPicPr>
                      <p:nvPr/>
                    </p:nvPicPr>
                    <p:blipFill>
                      <a:blip r:embed="rId28"/>
                      <a:srcRect/>
                      <a:stretch>
                        <a:fillRect/>
                      </a:stretch>
                    </p:blipFill>
                    <p:spPr bwMode="auto">
                      <a:xfrm>
                        <a:off x="6096000" y="5623753"/>
                        <a:ext cx="461963" cy="550862"/>
                      </a:xfrm>
                      <a:prstGeom prst="rect">
                        <a:avLst/>
                      </a:prstGeom>
                      <a:noFill/>
                      <a:ln>
                        <a:noFill/>
                      </a:ln>
                      <a:extLst/>
                    </p:spPr>
                  </p:pic>
                </p:oleObj>
              </mc:Fallback>
            </mc:AlternateContent>
          </a:graphicData>
        </a:graphic>
      </p:graphicFrame>
      <p:graphicFrame>
        <p:nvGraphicFramePr>
          <p:cNvPr id="34" name="Object 8">
            <a:extLst>
              <a:ext uri="{FF2B5EF4-FFF2-40B4-BE49-F238E27FC236}">
                <a16:creationId xmlns:a16="http://schemas.microsoft.com/office/drawing/2014/main" id="{84EF0501-9359-4800-915F-1E3FDEBCB41F}"/>
              </a:ext>
            </a:extLst>
          </p:cNvPr>
          <p:cNvGraphicFramePr>
            <a:graphicFrameLocks noChangeAspect="1"/>
          </p:cNvGraphicFramePr>
          <p:nvPr>
            <p:extLst>
              <p:ext uri="{D42A27DB-BD31-4B8C-83A1-F6EECF244321}">
                <p14:modId xmlns:p14="http://schemas.microsoft.com/office/powerpoint/2010/main" val="1889874073"/>
              </p:ext>
            </p:extLst>
          </p:nvPr>
        </p:nvGraphicFramePr>
        <p:xfrm>
          <a:off x="3219426" y="6129801"/>
          <a:ext cx="438150" cy="519112"/>
        </p:xfrm>
        <a:graphic>
          <a:graphicData uri="http://schemas.openxmlformats.org/presentationml/2006/ole">
            <mc:AlternateContent xmlns:mc="http://schemas.openxmlformats.org/markup-compatibility/2006">
              <mc:Choice xmlns:v="urn:schemas-microsoft-com:vml" Requires="v">
                <p:oleObj spid="_x0000_s168647" name="Equation" r:id="rId29" imgW="164880" imgH="215640" progId="Equation.DSMT4">
                  <p:embed/>
                </p:oleObj>
              </mc:Choice>
              <mc:Fallback>
                <p:oleObj name="Equation" r:id="rId29" imgW="164880" imgH="215640" progId="Equation.DSMT4">
                  <p:embed/>
                  <p:pic>
                    <p:nvPicPr>
                      <p:cNvPr id="32" name="Object 8">
                        <a:extLst>
                          <a:ext uri="{FF2B5EF4-FFF2-40B4-BE49-F238E27FC236}">
                            <a16:creationId xmlns:a16="http://schemas.microsoft.com/office/drawing/2014/main" id="{EBE93EAC-09C2-41BA-A2A0-02B4BB19BDA1}"/>
                          </a:ext>
                        </a:extLst>
                      </p:cNvPr>
                      <p:cNvPicPr>
                        <a:picLocks noChangeAspect="1" noChangeArrowheads="1"/>
                      </p:cNvPicPr>
                      <p:nvPr/>
                    </p:nvPicPr>
                    <p:blipFill>
                      <a:blip r:embed="rId26"/>
                      <a:srcRect/>
                      <a:stretch>
                        <a:fillRect/>
                      </a:stretch>
                    </p:blipFill>
                    <p:spPr bwMode="auto">
                      <a:xfrm>
                        <a:off x="3219426" y="6129801"/>
                        <a:ext cx="438150" cy="51911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71905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arn(inVertical)">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ircle(in)">
                                      <p:cBhvr>
                                        <p:cTn id="60" dur="2000"/>
                                        <p:tgtEl>
                                          <p:spTgt spid="10"/>
                                        </p:tgtEl>
                                      </p:cBhvr>
                                    </p:animEffect>
                                  </p:childTnLst>
                                </p:cTn>
                              </p:par>
                              <p:par>
                                <p:cTn id="61" presetID="6" presetClass="entr" presetSubtype="16"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circle(in)">
                                      <p:cBhvr>
                                        <p:cTn id="63" dur="2000"/>
                                        <p:tgtEl>
                                          <p:spTgt spid="24"/>
                                        </p:tgtEl>
                                      </p:cBhvr>
                                    </p:animEffect>
                                  </p:childTnLst>
                                </p:cTn>
                              </p:par>
                              <p:par>
                                <p:cTn id="64" presetID="6" presetClass="entr" presetSubtype="16"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circle(in)">
                                      <p:cBhvr>
                                        <p:cTn id="66" dur="2000"/>
                                        <p:tgtEl>
                                          <p:spTgt spid="25"/>
                                        </p:tgtEl>
                                      </p:cBhvr>
                                    </p:animEffect>
                                  </p:childTnLst>
                                </p:cTn>
                              </p:par>
                              <p:par>
                                <p:cTn id="67" presetID="6" presetClass="entr" presetSubtype="16"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circle(in)">
                                      <p:cBhvr>
                                        <p:cTn id="69" dur="20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arn(inVertical)">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Effect transition="in" filter="fade">
                                      <p:cBhvr>
                                        <p:cTn id="86" dur="500"/>
                                        <p:tgtEl>
                                          <p:spTgt spid="28"/>
                                        </p:tgtEl>
                                      </p:cBhvr>
                                    </p:animEffect>
                                  </p:childTnLst>
                                </p:cTn>
                              </p:par>
                              <p:par>
                                <p:cTn id="87" presetID="53" presetClass="entr" presetSubtype="16"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p:cTn id="89" dur="500" fill="hold"/>
                                        <p:tgtEl>
                                          <p:spTgt spid="29"/>
                                        </p:tgtEl>
                                        <p:attrNameLst>
                                          <p:attrName>ppt_w</p:attrName>
                                        </p:attrNameLst>
                                      </p:cBhvr>
                                      <p:tavLst>
                                        <p:tav tm="0">
                                          <p:val>
                                            <p:fltVal val="0"/>
                                          </p:val>
                                        </p:tav>
                                        <p:tav tm="100000">
                                          <p:val>
                                            <p:strVal val="#ppt_w"/>
                                          </p:val>
                                        </p:tav>
                                      </p:tavLst>
                                    </p:anim>
                                    <p:anim calcmode="lin" valueType="num">
                                      <p:cBhvr>
                                        <p:cTn id="90" dur="500" fill="hold"/>
                                        <p:tgtEl>
                                          <p:spTgt spid="29"/>
                                        </p:tgtEl>
                                        <p:attrNameLst>
                                          <p:attrName>ppt_h</p:attrName>
                                        </p:attrNameLst>
                                      </p:cBhvr>
                                      <p:tavLst>
                                        <p:tav tm="0">
                                          <p:val>
                                            <p:fltVal val="0"/>
                                          </p:val>
                                        </p:tav>
                                        <p:tav tm="100000">
                                          <p:val>
                                            <p:strVal val="#ppt_h"/>
                                          </p:val>
                                        </p:tav>
                                      </p:tavLst>
                                    </p:anim>
                                    <p:animEffect transition="in" filter="fade">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barn(inVertical)">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fade">
                                      <p:cBhvr>
                                        <p:cTn id="101" dur="1000"/>
                                        <p:tgtEl>
                                          <p:spTgt spid="6"/>
                                        </p:tgtEl>
                                      </p:cBhvr>
                                    </p:animEffect>
                                    <p:anim calcmode="lin" valueType="num">
                                      <p:cBhvr>
                                        <p:cTn id="102" dur="1000" fill="hold"/>
                                        <p:tgtEl>
                                          <p:spTgt spid="6"/>
                                        </p:tgtEl>
                                        <p:attrNameLst>
                                          <p:attrName>ppt_x</p:attrName>
                                        </p:attrNameLst>
                                      </p:cBhvr>
                                      <p:tavLst>
                                        <p:tav tm="0">
                                          <p:val>
                                            <p:strVal val="#ppt_x"/>
                                          </p:val>
                                        </p:tav>
                                        <p:tav tm="100000">
                                          <p:val>
                                            <p:strVal val="#ppt_x"/>
                                          </p:val>
                                        </p:tav>
                                      </p:tavLst>
                                    </p:anim>
                                    <p:anim calcmode="lin" valueType="num">
                                      <p:cBhvr>
                                        <p:cTn id="10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grpId="0" nodeType="click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circle(in)">
                                      <p:cBhvr>
                                        <p:cTn id="108" dur="2000"/>
                                        <p:tgtEl>
                                          <p:spTgt spid="8"/>
                                        </p:tgtEl>
                                      </p:cBhvr>
                                    </p:animEffect>
                                  </p:childTnLst>
                                </p:cTn>
                              </p:par>
                              <p:par>
                                <p:cTn id="109" presetID="6" presetClass="entr" presetSubtype="16" fill="hold" nodeType="with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circle(in)">
                                      <p:cBhvr>
                                        <p:cTn id="111" dur="2000"/>
                                        <p:tgtEl>
                                          <p:spTgt spid="32"/>
                                        </p:tgtEl>
                                      </p:cBhvr>
                                    </p:animEffect>
                                  </p:childTnLst>
                                </p:cTn>
                              </p:par>
                              <p:par>
                                <p:cTn id="112" presetID="6" presetClass="entr" presetSubtype="16" fill="hold"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circle(in)">
                                      <p:cBhvr>
                                        <p:cTn id="114" dur="2000"/>
                                        <p:tgtEl>
                                          <p:spTgt spid="33"/>
                                        </p:tgtEl>
                                      </p:cBhvr>
                                    </p:animEffect>
                                  </p:childTnLst>
                                </p:cTn>
                              </p:par>
                              <p:par>
                                <p:cTn id="115" presetID="6" presetClass="entr" presetSubtype="16"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circle(in)">
                                      <p:cBhvr>
                                        <p:cTn id="11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1" grpId="0" animBg="1"/>
      <p:bldP spid="22" grpId="0" animBg="1"/>
      <p:bldP spid="10" grpId="0"/>
      <p:bldP spid="23" grpId="0" animBg="1"/>
      <p:bldP spid="28" grpId="0"/>
      <p:bldP spid="30" grpId="0" animBg="1"/>
      <p:bldP spid="3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F301F69-58F4-4F28-8ED7-4F8CA71EC8FC}"/>
              </a:ext>
            </a:extLst>
          </p:cNvPr>
          <p:cNvSpPr>
            <a:spLocks noChangeArrowheads="1"/>
          </p:cNvSpPr>
          <p:nvPr/>
        </p:nvSpPr>
        <p:spPr bwMode="auto">
          <a:xfrm>
            <a:off x="1501800" y="276201"/>
            <a:ext cx="7772400"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dirty="0">
                <a:solidFill>
                  <a:srgbClr val="FF0000"/>
                </a:solidFill>
                <a:latin typeface="宋体" panose="02010600030101010101" pitchFamily="2" charset="-122"/>
              </a:rPr>
              <a:t>4.</a:t>
            </a:r>
            <a:r>
              <a:rPr lang="zh-CN" altLang="en-US" sz="3600" b="1" dirty="0">
                <a:solidFill>
                  <a:srgbClr val="FF0000"/>
                </a:solidFill>
                <a:latin typeface="宋体" panose="02010600030101010101" pitchFamily="2" charset="-122"/>
              </a:rPr>
              <a:t>定理：</a:t>
            </a:r>
            <a:r>
              <a:rPr lang="zh-CN" altLang="en-US" sz="2800" b="1" dirty="0">
                <a:solidFill>
                  <a:srgbClr val="FF0000"/>
                </a:solidFill>
                <a:latin typeface="宋体" panose="02010600030101010101" pitchFamily="2" charset="-122"/>
              </a:rPr>
              <a:t>一组力学量算符具有共同完备本征函数系的充要条件是这组算符两两对易。</a:t>
            </a:r>
            <a:endParaRPr lang="zh-CN" altLang="en-US" sz="4400" dirty="0">
              <a:solidFill>
                <a:srgbClr val="FF0000"/>
              </a:solidFill>
              <a:latin typeface="宋体" panose="02010600030101010101" pitchFamily="2" charset="-122"/>
            </a:endParaRPr>
          </a:p>
        </p:txBody>
      </p:sp>
      <p:sp>
        <p:nvSpPr>
          <p:cNvPr id="5" name="Text Box 5">
            <a:extLst>
              <a:ext uri="{FF2B5EF4-FFF2-40B4-BE49-F238E27FC236}">
                <a16:creationId xmlns:a16="http://schemas.microsoft.com/office/drawing/2014/main" id="{BB0BAA30-5C97-4E2C-AD2D-CE64D10B2998}"/>
              </a:ext>
            </a:extLst>
          </p:cNvPr>
          <p:cNvSpPr txBox="1">
            <a:spLocks noChangeArrowheads="1"/>
          </p:cNvSpPr>
          <p:nvPr/>
        </p:nvSpPr>
        <p:spPr bwMode="auto">
          <a:xfrm>
            <a:off x="1109662" y="1882146"/>
            <a:ext cx="990600" cy="523220"/>
          </a:xfrm>
          <a:prstGeom prst="rect">
            <a:avLst/>
          </a:prstGeom>
          <a:noFill/>
          <a:ln w="9525">
            <a:no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latin typeface="隶书" panose="02010509060101010101" pitchFamily="49" charset="-122"/>
                <a:ea typeface="隶书" panose="02010509060101010101" pitchFamily="49" charset="-122"/>
              </a:rPr>
              <a:t>例 </a:t>
            </a:r>
            <a:r>
              <a:rPr lang="en-US" altLang="zh-CN" sz="2800" b="1" dirty="0">
                <a:solidFill>
                  <a:srgbClr val="FF00FF"/>
                </a:solidFill>
                <a:latin typeface="隶书" panose="02010509060101010101" pitchFamily="49" charset="-122"/>
                <a:ea typeface="隶书" panose="02010509060101010101" pitchFamily="49" charset="-122"/>
              </a:rPr>
              <a:t>1</a:t>
            </a:r>
            <a:r>
              <a:rPr lang="zh-CN" altLang="en-US" sz="2800" b="1" dirty="0">
                <a:solidFill>
                  <a:srgbClr val="FF00FF"/>
                </a:solidFill>
                <a:latin typeface="隶书" panose="02010509060101010101" pitchFamily="49" charset="-122"/>
                <a:ea typeface="隶书" panose="02010509060101010101" pitchFamily="49" charset="-122"/>
              </a:rPr>
              <a:t>：</a:t>
            </a:r>
            <a:endParaRPr lang="zh-CN" altLang="en-US" sz="2800" dirty="0">
              <a:solidFill>
                <a:srgbClr val="FF00FF"/>
              </a:solidFill>
            </a:endParaRPr>
          </a:p>
        </p:txBody>
      </p:sp>
      <p:graphicFrame>
        <p:nvGraphicFramePr>
          <p:cNvPr id="6" name="Object 4">
            <a:extLst>
              <a:ext uri="{FF2B5EF4-FFF2-40B4-BE49-F238E27FC236}">
                <a16:creationId xmlns:a16="http://schemas.microsoft.com/office/drawing/2014/main" id="{F0BBD294-F6FA-492B-A1B7-2E71C278482D}"/>
              </a:ext>
            </a:extLst>
          </p:cNvPr>
          <p:cNvGraphicFramePr>
            <a:graphicFrameLocks noChangeAspect="1"/>
          </p:cNvGraphicFramePr>
          <p:nvPr>
            <p:extLst>
              <p:ext uri="{D42A27DB-BD31-4B8C-83A1-F6EECF244321}">
                <p14:modId xmlns:p14="http://schemas.microsoft.com/office/powerpoint/2010/main" val="3099204317"/>
              </p:ext>
            </p:extLst>
          </p:nvPr>
        </p:nvGraphicFramePr>
        <p:xfrm>
          <a:off x="2521634" y="1621277"/>
          <a:ext cx="8072438" cy="2651125"/>
        </p:xfrm>
        <a:graphic>
          <a:graphicData uri="http://schemas.openxmlformats.org/presentationml/2006/ole">
            <mc:AlternateContent xmlns:mc="http://schemas.openxmlformats.org/markup-compatibility/2006">
              <mc:Choice xmlns:v="urn:schemas-microsoft-com:vml" Requires="v">
                <p:oleObj spid="_x0000_s61756" name="Equation" r:id="rId3" imgW="4000320" imgH="1371600" progId="Equation.DSMT4">
                  <p:embed/>
                </p:oleObj>
              </mc:Choice>
              <mc:Fallback>
                <p:oleObj name="Equation" r:id="rId3" imgW="4000320" imgH="1371600" progId="Equation.DSMT4">
                  <p:embed/>
                  <p:pic>
                    <p:nvPicPr>
                      <p:cNvPr id="357380" name="Object 4">
                        <a:extLst>
                          <a:ext uri="{FF2B5EF4-FFF2-40B4-BE49-F238E27FC236}">
                            <a16:creationId xmlns:a16="http://schemas.microsoft.com/office/drawing/2014/main" id="{507AEEED-AEF5-476D-B3FC-C01311E83A17}"/>
                          </a:ext>
                        </a:extLst>
                      </p:cNvPr>
                      <p:cNvPicPr>
                        <a:picLocks noChangeAspect="1" noChangeArrowheads="1"/>
                      </p:cNvPicPr>
                      <p:nvPr/>
                    </p:nvPicPr>
                    <p:blipFill>
                      <a:blip r:embed="rId4"/>
                      <a:srcRect/>
                      <a:stretch>
                        <a:fillRect/>
                      </a:stretch>
                    </p:blipFill>
                    <p:spPr bwMode="auto">
                      <a:xfrm>
                        <a:off x="2521634" y="1621277"/>
                        <a:ext cx="8072438" cy="265112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3">
            <a:extLst>
              <a:ext uri="{FF2B5EF4-FFF2-40B4-BE49-F238E27FC236}">
                <a16:creationId xmlns:a16="http://schemas.microsoft.com/office/drawing/2014/main" id="{ECF6D9AC-848B-441F-B844-D0FF17578751}"/>
              </a:ext>
            </a:extLst>
          </p:cNvPr>
          <p:cNvSpPr txBox="1">
            <a:spLocks noChangeArrowheads="1"/>
          </p:cNvSpPr>
          <p:nvPr/>
        </p:nvSpPr>
        <p:spPr bwMode="auto">
          <a:xfrm>
            <a:off x="1604962" y="5082370"/>
            <a:ext cx="990600" cy="523220"/>
          </a:xfrm>
          <a:prstGeom prst="rect">
            <a:avLst/>
          </a:prstGeom>
          <a:noFill/>
          <a:ln w="9525">
            <a:no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C00000"/>
                </a:solidFill>
                <a:latin typeface="隶书" panose="02010509060101010101" pitchFamily="49" charset="-122"/>
                <a:ea typeface="隶书" panose="02010509060101010101" pitchFamily="49" charset="-122"/>
              </a:rPr>
              <a:t>例 </a:t>
            </a:r>
            <a:r>
              <a:rPr lang="en-US" altLang="zh-CN" sz="2800" b="1" dirty="0">
                <a:solidFill>
                  <a:srgbClr val="C00000"/>
                </a:solidFill>
                <a:latin typeface="隶书" panose="02010509060101010101" pitchFamily="49" charset="-122"/>
                <a:ea typeface="隶书" panose="02010509060101010101" pitchFamily="49" charset="-122"/>
              </a:rPr>
              <a:t>2</a:t>
            </a:r>
            <a:r>
              <a:rPr lang="zh-CN" altLang="en-US" sz="2800" b="1" dirty="0">
                <a:solidFill>
                  <a:srgbClr val="C00000"/>
                </a:solidFill>
                <a:latin typeface="隶书" panose="02010509060101010101" pitchFamily="49" charset="-122"/>
                <a:ea typeface="隶书" panose="02010509060101010101" pitchFamily="49" charset="-122"/>
              </a:rPr>
              <a:t>：</a:t>
            </a:r>
            <a:endParaRPr lang="zh-CN" altLang="en-US" sz="2800" dirty="0">
              <a:solidFill>
                <a:srgbClr val="C00000"/>
              </a:solidFill>
            </a:endParaRPr>
          </a:p>
        </p:txBody>
      </p:sp>
      <p:graphicFrame>
        <p:nvGraphicFramePr>
          <p:cNvPr id="8" name="Object 2">
            <a:extLst>
              <a:ext uri="{FF2B5EF4-FFF2-40B4-BE49-F238E27FC236}">
                <a16:creationId xmlns:a16="http://schemas.microsoft.com/office/drawing/2014/main" id="{192E9000-516B-423A-B9E2-F36A69C22547}"/>
              </a:ext>
            </a:extLst>
          </p:cNvPr>
          <p:cNvGraphicFramePr>
            <a:graphicFrameLocks noChangeAspect="1"/>
          </p:cNvGraphicFramePr>
          <p:nvPr>
            <p:extLst>
              <p:ext uri="{D42A27DB-BD31-4B8C-83A1-F6EECF244321}">
                <p14:modId xmlns:p14="http://schemas.microsoft.com/office/powerpoint/2010/main" val="542290742"/>
              </p:ext>
            </p:extLst>
          </p:nvPr>
        </p:nvGraphicFramePr>
        <p:xfrm>
          <a:off x="3373462" y="4673576"/>
          <a:ext cx="6546850" cy="1512887"/>
        </p:xfrm>
        <a:graphic>
          <a:graphicData uri="http://schemas.openxmlformats.org/presentationml/2006/ole">
            <mc:AlternateContent xmlns:mc="http://schemas.openxmlformats.org/markup-compatibility/2006">
              <mc:Choice xmlns:v="urn:schemas-microsoft-com:vml" Requires="v">
                <p:oleObj spid="_x0000_s61757" name="Equation" r:id="rId5" imgW="3244937" imgH="781050" progId="Equation.3">
                  <p:embed/>
                </p:oleObj>
              </mc:Choice>
              <mc:Fallback>
                <p:oleObj name="Equation" r:id="rId5" imgW="3244937" imgH="781050" progId="Equation.3">
                  <p:embed/>
                  <p:pic>
                    <p:nvPicPr>
                      <p:cNvPr id="357378" name="Object 2">
                        <a:extLst>
                          <a:ext uri="{FF2B5EF4-FFF2-40B4-BE49-F238E27FC236}">
                            <a16:creationId xmlns:a16="http://schemas.microsoft.com/office/drawing/2014/main" id="{44E43A1A-E07C-4D5A-84AC-0147C64694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462" y="4673576"/>
                        <a:ext cx="6546850" cy="1512887"/>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686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99BE7AA-BE44-47A9-B3D4-43678C0D5F8B}"/>
              </a:ext>
            </a:extLst>
          </p:cNvPr>
          <p:cNvSpPr>
            <a:spLocks noChangeArrowheads="1"/>
          </p:cNvSpPr>
          <p:nvPr/>
        </p:nvSpPr>
        <p:spPr bwMode="auto">
          <a:xfrm>
            <a:off x="1501800" y="276201"/>
            <a:ext cx="7772400"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2800" dirty="0">
              <a:solidFill>
                <a:srgbClr val="FF0000"/>
              </a:solidFill>
              <a:latin typeface="宋体" panose="02010600030101010101" pitchFamily="2" charset="-122"/>
            </a:endParaRPr>
          </a:p>
        </p:txBody>
      </p:sp>
      <p:sp>
        <p:nvSpPr>
          <p:cNvPr id="3" name="矩形 2">
            <a:extLst>
              <a:ext uri="{FF2B5EF4-FFF2-40B4-BE49-F238E27FC236}">
                <a16:creationId xmlns:a16="http://schemas.microsoft.com/office/drawing/2014/main" id="{846A1934-3C85-4014-BF63-627CF99676C8}"/>
              </a:ext>
            </a:extLst>
          </p:cNvPr>
          <p:cNvSpPr/>
          <p:nvPr/>
        </p:nvSpPr>
        <p:spPr>
          <a:xfrm>
            <a:off x="1788192" y="564439"/>
            <a:ext cx="6117380" cy="523220"/>
          </a:xfrm>
          <a:prstGeom prst="rect">
            <a:avLst/>
          </a:prstGeom>
        </p:spPr>
        <p:txBody>
          <a:bodyPr wrap="none">
            <a:spAutoFit/>
          </a:bodyPr>
          <a:lstStyle/>
          <a:p>
            <a:r>
              <a:rPr lang="zh-CN" altLang="en-US" sz="2800" b="1" dirty="0">
                <a:solidFill>
                  <a:srgbClr val="FF0000"/>
                </a:solidFill>
                <a:latin typeface="宋体" panose="02010600030101010101" pitchFamily="2" charset="-122"/>
              </a:rPr>
              <a:t>练习：</a:t>
            </a:r>
            <a:r>
              <a:rPr lang="zh-CN" altLang="en-US" sz="2800" b="1" dirty="0">
                <a:solidFill>
                  <a:srgbClr val="3333FF"/>
                </a:solidFill>
                <a:latin typeface="宋体" panose="02010600030101010101" pitchFamily="2" charset="-122"/>
              </a:rPr>
              <a:t>动能算符的本征函数为</a:t>
            </a:r>
            <a:r>
              <a:rPr lang="en-US" altLang="zh-CN" sz="2800" b="1" dirty="0">
                <a:solidFill>
                  <a:srgbClr val="3333FF"/>
                </a:solidFill>
                <a:latin typeface="宋体" panose="02010600030101010101" pitchFamily="2" charset="-122"/>
              </a:rPr>
              <a:t>_____</a:t>
            </a:r>
            <a:r>
              <a:rPr lang="zh-CN" altLang="en-US" sz="2800" b="1" dirty="0">
                <a:solidFill>
                  <a:srgbClr val="3333FF"/>
                </a:solidFill>
                <a:latin typeface="宋体" panose="02010600030101010101" pitchFamily="2" charset="-122"/>
              </a:rPr>
              <a:t>。</a:t>
            </a:r>
            <a:endParaRPr lang="zh-CN" altLang="en-US" sz="2800" dirty="0">
              <a:solidFill>
                <a:srgbClr val="3333FF"/>
              </a:solidFill>
              <a:latin typeface="宋体" panose="02010600030101010101" pitchFamily="2" charset="-122"/>
            </a:endParaRPr>
          </a:p>
        </p:txBody>
      </p:sp>
      <p:graphicFrame>
        <p:nvGraphicFramePr>
          <p:cNvPr id="5" name="对象 4">
            <a:extLst>
              <a:ext uri="{FF2B5EF4-FFF2-40B4-BE49-F238E27FC236}">
                <a16:creationId xmlns:a16="http://schemas.microsoft.com/office/drawing/2014/main" id="{C4C03367-56AD-42FE-BFB2-571CF677AB61}"/>
              </a:ext>
            </a:extLst>
          </p:cNvPr>
          <p:cNvGraphicFramePr>
            <a:graphicFrameLocks noChangeAspect="1"/>
          </p:cNvGraphicFramePr>
          <p:nvPr>
            <p:extLst>
              <p:ext uri="{D42A27DB-BD31-4B8C-83A1-F6EECF244321}">
                <p14:modId xmlns:p14="http://schemas.microsoft.com/office/powerpoint/2010/main" val="1486716436"/>
              </p:ext>
            </p:extLst>
          </p:nvPr>
        </p:nvGraphicFramePr>
        <p:xfrm>
          <a:off x="4100732" y="1182096"/>
          <a:ext cx="4044461" cy="1001203"/>
        </p:xfrm>
        <a:graphic>
          <a:graphicData uri="http://schemas.openxmlformats.org/presentationml/2006/ole">
            <mc:AlternateContent xmlns:mc="http://schemas.openxmlformats.org/markup-compatibility/2006">
              <mc:Choice xmlns:v="urn:schemas-microsoft-com:vml" Requires="v">
                <p:oleObj spid="_x0000_s64666" name="Equation" r:id="rId3" imgW="1943100" imgH="482600" progId="Equation.DSMT4">
                  <p:embed/>
                </p:oleObj>
              </mc:Choice>
              <mc:Fallback>
                <p:oleObj name="Equation" r:id="rId3" imgW="19431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0732" y="1182096"/>
                        <a:ext cx="4044461" cy="1001203"/>
                      </a:xfrm>
                      <a:prstGeom prst="rect">
                        <a:avLst/>
                      </a:prstGeom>
                      <a:noFill/>
                    </p:spPr>
                  </p:pic>
                </p:oleObj>
              </mc:Fallback>
            </mc:AlternateContent>
          </a:graphicData>
        </a:graphic>
      </p:graphicFrame>
    </p:spTree>
    <p:extLst>
      <p:ext uri="{BB962C8B-B14F-4D97-AF65-F5344CB8AC3E}">
        <p14:creationId xmlns:p14="http://schemas.microsoft.com/office/powerpoint/2010/main" val="19197268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27655EAF-A039-4F73-8251-40F0335EC508}"/>
              </a:ext>
            </a:extLst>
          </p:cNvPr>
          <p:cNvSpPr>
            <a:spLocks noChangeArrowheads="1"/>
          </p:cNvSpPr>
          <p:nvPr/>
        </p:nvSpPr>
        <p:spPr bwMode="auto">
          <a:xfrm>
            <a:off x="1112838" y="309563"/>
            <a:ext cx="7772400" cy="8382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dirty="0">
                <a:solidFill>
                  <a:srgbClr val="FF0000"/>
                </a:solidFill>
                <a:latin typeface="宋体" panose="02010600030101010101" pitchFamily="2" charset="-122"/>
              </a:rPr>
              <a:t>5.</a:t>
            </a:r>
            <a:r>
              <a:rPr lang="zh-CN" altLang="en-US" sz="4400" dirty="0">
                <a:solidFill>
                  <a:srgbClr val="FF0000"/>
                </a:solidFill>
                <a:latin typeface="宋体" panose="02010600030101010101" pitchFamily="2" charset="-122"/>
              </a:rPr>
              <a:t>力学量完全集合</a:t>
            </a:r>
          </a:p>
        </p:txBody>
      </p:sp>
      <p:sp>
        <p:nvSpPr>
          <p:cNvPr id="3" name="Text Box 14">
            <a:extLst>
              <a:ext uri="{FF2B5EF4-FFF2-40B4-BE49-F238E27FC236}">
                <a16:creationId xmlns:a16="http://schemas.microsoft.com/office/drawing/2014/main" id="{D17E1686-716C-483E-B986-E408C10697E9}"/>
              </a:ext>
            </a:extLst>
          </p:cNvPr>
          <p:cNvSpPr txBox="1">
            <a:spLocks noChangeArrowheads="1"/>
          </p:cNvSpPr>
          <p:nvPr/>
        </p:nvSpPr>
        <p:spPr bwMode="auto">
          <a:xfrm>
            <a:off x="766262" y="1096561"/>
            <a:ext cx="10659476"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latin typeface="宋体" panose="02010600030101010101" pitchFamily="2" charset="-122"/>
              </a:rPr>
              <a:t>（</a:t>
            </a:r>
            <a:r>
              <a:rPr lang="en-US" altLang="zh-CN" sz="2800" b="1" dirty="0">
                <a:solidFill>
                  <a:srgbClr val="FF00FF"/>
                </a:solidFill>
                <a:latin typeface="宋体" panose="02010600030101010101" pitchFamily="2" charset="-122"/>
              </a:rPr>
              <a:t>1</a:t>
            </a:r>
            <a:r>
              <a:rPr lang="zh-CN" altLang="en-US" sz="2800" b="1" dirty="0">
                <a:solidFill>
                  <a:srgbClr val="FF00FF"/>
                </a:solidFill>
                <a:latin typeface="宋体" panose="02010600030101010101" pitchFamily="2" charset="-122"/>
              </a:rPr>
              <a:t>）定义：</a:t>
            </a:r>
            <a:r>
              <a:rPr lang="zh-CN" altLang="en-US" sz="2800" b="1" dirty="0">
                <a:solidFill>
                  <a:srgbClr val="009900"/>
                </a:solidFill>
                <a:latin typeface="宋体" panose="02010600030101010101" pitchFamily="2" charset="-122"/>
              </a:rPr>
              <a:t>为完全确定状态所需要的一组两两对易的力学	量算符的最小（数目）集合称为力学量完全集。</a:t>
            </a:r>
            <a:endParaRPr lang="zh-CN" altLang="en-US" sz="2800" dirty="0">
              <a:solidFill>
                <a:srgbClr val="009900"/>
              </a:solidFill>
              <a:latin typeface="宋体" panose="02010600030101010101" pitchFamily="2" charset="-122"/>
            </a:endParaRPr>
          </a:p>
        </p:txBody>
      </p:sp>
      <p:sp>
        <p:nvSpPr>
          <p:cNvPr id="4" name="Text Box 13">
            <a:extLst>
              <a:ext uri="{FF2B5EF4-FFF2-40B4-BE49-F238E27FC236}">
                <a16:creationId xmlns:a16="http://schemas.microsoft.com/office/drawing/2014/main" id="{8BD06362-A0C1-439E-BFC8-781EDE7CD55B}"/>
              </a:ext>
            </a:extLst>
          </p:cNvPr>
          <p:cNvSpPr txBox="1">
            <a:spLocks noChangeArrowheads="1"/>
          </p:cNvSpPr>
          <p:nvPr/>
        </p:nvSpPr>
        <p:spPr bwMode="auto">
          <a:xfrm>
            <a:off x="703263" y="2643188"/>
            <a:ext cx="990600" cy="523220"/>
          </a:xfrm>
          <a:prstGeom prst="rect">
            <a:avLst/>
          </a:prstGeom>
          <a:solidFill>
            <a:srgbClr val="FFFF00"/>
          </a:solidFill>
          <a:ln>
            <a:noFill/>
          </a:ln>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例 </a:t>
            </a:r>
            <a:r>
              <a:rPr lang="en-US" altLang="zh-CN" sz="2800" b="1" dirty="0">
                <a:solidFill>
                  <a:srgbClr val="FF0000"/>
                </a:solidFill>
                <a:latin typeface="宋体" panose="02010600030101010101" pitchFamily="2" charset="-122"/>
              </a:rPr>
              <a:t>1</a:t>
            </a:r>
            <a:r>
              <a:rPr lang="zh-CN" altLang="en-US" sz="2800" b="1" dirty="0">
                <a:solidFill>
                  <a:srgbClr val="FF0000"/>
                </a:solidFill>
                <a:latin typeface="宋体" panose="02010600030101010101" pitchFamily="2" charset="-122"/>
              </a:rPr>
              <a:t>：</a:t>
            </a:r>
            <a:endParaRPr lang="zh-CN" altLang="en-US" sz="2800" dirty="0">
              <a:solidFill>
                <a:srgbClr val="FF0000"/>
              </a:solidFill>
              <a:latin typeface="宋体" panose="02010600030101010101" pitchFamily="2" charset="-122"/>
            </a:endParaRPr>
          </a:p>
        </p:txBody>
      </p:sp>
      <p:sp>
        <p:nvSpPr>
          <p:cNvPr id="5" name="Text Box 12">
            <a:extLst>
              <a:ext uri="{FF2B5EF4-FFF2-40B4-BE49-F238E27FC236}">
                <a16:creationId xmlns:a16="http://schemas.microsoft.com/office/drawing/2014/main" id="{EBBCE800-23A5-459F-A5F3-C8ADF6D5BB3F}"/>
              </a:ext>
            </a:extLst>
          </p:cNvPr>
          <p:cNvSpPr txBox="1">
            <a:spLocks noChangeArrowheads="1"/>
          </p:cNvSpPr>
          <p:nvPr/>
        </p:nvSpPr>
        <p:spPr bwMode="auto">
          <a:xfrm>
            <a:off x="2055117" y="2376243"/>
            <a:ext cx="5877755"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3333FF"/>
                </a:solidFill>
                <a:latin typeface="宋体" panose="02010600030101010101" pitchFamily="2" charset="-122"/>
              </a:rPr>
              <a:t>三维空间中自由粒子，完全确定其状态需要三个两两对易的力学量：</a:t>
            </a:r>
            <a:endParaRPr lang="zh-CN" altLang="en-US" sz="2800" dirty="0">
              <a:solidFill>
                <a:srgbClr val="3333FF"/>
              </a:solidFill>
              <a:latin typeface="宋体" panose="02010600030101010101" pitchFamily="2" charset="-122"/>
            </a:endParaRPr>
          </a:p>
        </p:txBody>
      </p:sp>
      <p:graphicFrame>
        <p:nvGraphicFramePr>
          <p:cNvPr id="6" name="Object 11">
            <a:extLst>
              <a:ext uri="{FF2B5EF4-FFF2-40B4-BE49-F238E27FC236}">
                <a16:creationId xmlns:a16="http://schemas.microsoft.com/office/drawing/2014/main" id="{F6922947-501C-4F3F-954F-FF7798B7A3CE}"/>
              </a:ext>
            </a:extLst>
          </p:cNvPr>
          <p:cNvGraphicFramePr>
            <a:graphicFrameLocks noChangeAspect="1"/>
          </p:cNvGraphicFramePr>
          <p:nvPr>
            <p:extLst>
              <p:ext uri="{D42A27DB-BD31-4B8C-83A1-F6EECF244321}">
                <p14:modId xmlns:p14="http://schemas.microsoft.com/office/powerpoint/2010/main" val="2963400445"/>
              </p:ext>
            </p:extLst>
          </p:nvPr>
        </p:nvGraphicFramePr>
        <p:xfrm>
          <a:off x="8294126" y="2446090"/>
          <a:ext cx="2265390" cy="746607"/>
        </p:xfrm>
        <a:graphic>
          <a:graphicData uri="http://schemas.openxmlformats.org/presentationml/2006/ole">
            <mc:AlternateContent xmlns:mc="http://schemas.openxmlformats.org/markup-compatibility/2006">
              <mc:Choice xmlns:v="urn:schemas-microsoft-com:vml" Requires="v">
                <p:oleObj spid="_x0000_s62934" name="Equation" r:id="rId3" imgW="692173" imgH="234859" progId="Equation.3">
                  <p:embed/>
                </p:oleObj>
              </mc:Choice>
              <mc:Fallback>
                <p:oleObj name="Equation" r:id="rId3" imgW="692173" imgH="234859" progId="Equation.3">
                  <p:embed/>
                  <p:pic>
                    <p:nvPicPr>
                      <p:cNvPr id="359435" name="Object 11">
                        <a:extLst>
                          <a:ext uri="{FF2B5EF4-FFF2-40B4-BE49-F238E27FC236}">
                            <a16:creationId xmlns:a16="http://schemas.microsoft.com/office/drawing/2014/main" id="{7B7A4688-6745-47AE-BDB5-4EFDAE4DF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126" y="2446090"/>
                        <a:ext cx="2265390" cy="746607"/>
                      </a:xfrm>
                      <a:prstGeom prst="rect">
                        <a:avLst/>
                      </a:prstGeom>
                      <a:noFill/>
                      <a:ln>
                        <a:noFill/>
                      </a:ln>
                      <a:extLst/>
                    </p:spPr>
                  </p:pic>
                </p:oleObj>
              </mc:Fallback>
            </mc:AlternateContent>
          </a:graphicData>
        </a:graphic>
      </p:graphicFrame>
      <p:sp>
        <p:nvSpPr>
          <p:cNvPr id="7" name="Text Box 10">
            <a:extLst>
              <a:ext uri="{FF2B5EF4-FFF2-40B4-BE49-F238E27FC236}">
                <a16:creationId xmlns:a16="http://schemas.microsoft.com/office/drawing/2014/main" id="{FBFC6CBD-4410-4347-9509-E3D0E90DAA8C}"/>
              </a:ext>
            </a:extLst>
          </p:cNvPr>
          <p:cNvSpPr txBox="1">
            <a:spLocks noChangeArrowheads="1"/>
          </p:cNvSpPr>
          <p:nvPr/>
        </p:nvSpPr>
        <p:spPr bwMode="auto">
          <a:xfrm>
            <a:off x="677863" y="3471863"/>
            <a:ext cx="990600" cy="523220"/>
          </a:xfrm>
          <a:prstGeom prst="rect">
            <a:avLst/>
          </a:prstGeom>
          <a:solidFill>
            <a:srgbClr val="FFFF00"/>
          </a:solidFill>
          <a:ln>
            <a:noFill/>
          </a:ln>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宋体" panose="02010600030101010101" pitchFamily="2" charset="-122"/>
              </a:rPr>
              <a:t>例 </a:t>
            </a:r>
            <a:r>
              <a:rPr lang="en-US" altLang="zh-CN" sz="2800" b="1" dirty="0">
                <a:latin typeface="宋体" panose="02010600030101010101" pitchFamily="2" charset="-122"/>
              </a:rPr>
              <a:t>2</a:t>
            </a:r>
            <a:r>
              <a:rPr lang="zh-CN" altLang="en-US" sz="2800" b="1" dirty="0">
                <a:latin typeface="宋体" panose="02010600030101010101" pitchFamily="2" charset="-122"/>
              </a:rPr>
              <a:t>：</a:t>
            </a:r>
            <a:endParaRPr lang="zh-CN" altLang="en-US" sz="2800" dirty="0">
              <a:latin typeface="宋体" panose="02010600030101010101" pitchFamily="2" charset="-122"/>
            </a:endParaRPr>
          </a:p>
        </p:txBody>
      </p:sp>
      <p:sp>
        <p:nvSpPr>
          <p:cNvPr id="8" name="Text Box 9">
            <a:extLst>
              <a:ext uri="{FF2B5EF4-FFF2-40B4-BE49-F238E27FC236}">
                <a16:creationId xmlns:a16="http://schemas.microsoft.com/office/drawing/2014/main" id="{B60AABEE-5167-4977-8289-40F84B296D35}"/>
              </a:ext>
            </a:extLst>
          </p:cNvPr>
          <p:cNvSpPr txBox="1">
            <a:spLocks noChangeArrowheads="1"/>
          </p:cNvSpPr>
          <p:nvPr/>
        </p:nvSpPr>
        <p:spPr bwMode="auto">
          <a:xfrm>
            <a:off x="1998296" y="3380349"/>
            <a:ext cx="5218479"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latin typeface="宋体" panose="02010600030101010101" pitchFamily="2" charset="-122"/>
              </a:rPr>
              <a:t>氢原子，完全确定其状态也需要三个两两对易的力学量：</a:t>
            </a:r>
            <a:endParaRPr lang="zh-CN" altLang="en-US" sz="2800" dirty="0">
              <a:solidFill>
                <a:srgbClr val="FF00FF"/>
              </a:solidFill>
              <a:latin typeface="宋体" panose="02010600030101010101" pitchFamily="2" charset="-122"/>
            </a:endParaRPr>
          </a:p>
        </p:txBody>
      </p:sp>
      <p:graphicFrame>
        <p:nvGraphicFramePr>
          <p:cNvPr id="9" name="Object 8">
            <a:extLst>
              <a:ext uri="{FF2B5EF4-FFF2-40B4-BE49-F238E27FC236}">
                <a16:creationId xmlns:a16="http://schemas.microsoft.com/office/drawing/2014/main" id="{D2979092-B28F-4E22-A3D5-DF412DEDC9E6}"/>
              </a:ext>
            </a:extLst>
          </p:cNvPr>
          <p:cNvGraphicFramePr>
            <a:graphicFrameLocks noChangeAspect="1"/>
          </p:cNvGraphicFramePr>
          <p:nvPr>
            <p:extLst>
              <p:ext uri="{D42A27DB-BD31-4B8C-83A1-F6EECF244321}">
                <p14:modId xmlns:p14="http://schemas.microsoft.com/office/powerpoint/2010/main" val="1455706382"/>
              </p:ext>
            </p:extLst>
          </p:nvPr>
        </p:nvGraphicFramePr>
        <p:xfrm>
          <a:off x="7857319" y="3507720"/>
          <a:ext cx="2123709" cy="794127"/>
        </p:xfrm>
        <a:graphic>
          <a:graphicData uri="http://schemas.openxmlformats.org/presentationml/2006/ole">
            <mc:AlternateContent xmlns:mc="http://schemas.openxmlformats.org/markup-compatibility/2006">
              <mc:Choice xmlns:v="urn:schemas-microsoft-com:vml" Requires="v">
                <p:oleObj spid="_x0000_s62935" name="Equation" r:id="rId5" imgW="641254" imgH="247650" progId="Equation.3">
                  <p:embed/>
                </p:oleObj>
              </mc:Choice>
              <mc:Fallback>
                <p:oleObj name="Equation" r:id="rId5" imgW="641254" imgH="247650" progId="Equation.3">
                  <p:embed/>
                  <p:pic>
                    <p:nvPicPr>
                      <p:cNvPr id="359432" name="Object 8">
                        <a:extLst>
                          <a:ext uri="{FF2B5EF4-FFF2-40B4-BE49-F238E27FC236}">
                            <a16:creationId xmlns:a16="http://schemas.microsoft.com/office/drawing/2014/main" id="{98324E6E-0B75-46AA-8EE0-093127F80B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7319" y="3507720"/>
                        <a:ext cx="2123709" cy="794127"/>
                      </a:xfrm>
                      <a:prstGeom prst="rect">
                        <a:avLst/>
                      </a:prstGeom>
                      <a:noFill/>
                      <a:ln>
                        <a:noFill/>
                      </a:ln>
                      <a:extLst/>
                    </p:spPr>
                  </p:pic>
                </p:oleObj>
              </mc:Fallback>
            </mc:AlternateContent>
          </a:graphicData>
        </a:graphic>
      </p:graphicFrame>
      <p:sp>
        <p:nvSpPr>
          <p:cNvPr id="10" name="Text Box 7">
            <a:extLst>
              <a:ext uri="{FF2B5EF4-FFF2-40B4-BE49-F238E27FC236}">
                <a16:creationId xmlns:a16="http://schemas.microsoft.com/office/drawing/2014/main" id="{49D1DE7B-F7B1-4D5B-BA7B-F65C04968EE5}"/>
              </a:ext>
            </a:extLst>
          </p:cNvPr>
          <p:cNvSpPr txBox="1">
            <a:spLocks noChangeArrowheads="1"/>
          </p:cNvSpPr>
          <p:nvPr/>
        </p:nvSpPr>
        <p:spPr bwMode="auto">
          <a:xfrm>
            <a:off x="638175" y="4283075"/>
            <a:ext cx="990600" cy="523220"/>
          </a:xfrm>
          <a:prstGeom prst="rect">
            <a:avLst/>
          </a:prstGeom>
          <a:solidFill>
            <a:srgbClr val="FFFF00"/>
          </a:solidFill>
          <a:ln>
            <a:noFill/>
          </a:ln>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隶书" panose="02010509060101010101" pitchFamily="49" charset="-122"/>
                <a:ea typeface="隶书" panose="02010509060101010101" pitchFamily="49" charset="-122"/>
              </a:rPr>
              <a:t>例 </a:t>
            </a:r>
            <a:r>
              <a:rPr lang="en-US" altLang="zh-CN" sz="2800" b="1" dirty="0">
                <a:latin typeface="隶书" panose="02010509060101010101" pitchFamily="49" charset="-122"/>
                <a:ea typeface="隶书" panose="02010509060101010101" pitchFamily="49" charset="-122"/>
              </a:rPr>
              <a:t>3</a:t>
            </a:r>
            <a:r>
              <a:rPr lang="zh-CN" altLang="en-US" sz="2800" b="1" dirty="0">
                <a:latin typeface="隶书" panose="02010509060101010101" pitchFamily="49" charset="-122"/>
                <a:ea typeface="隶书" panose="02010509060101010101" pitchFamily="49" charset="-122"/>
              </a:rPr>
              <a:t>：</a:t>
            </a:r>
            <a:endParaRPr lang="zh-CN" altLang="en-US" sz="2800" dirty="0">
              <a:latin typeface="隶书" panose="02010509060101010101" pitchFamily="49" charset="-122"/>
              <a:ea typeface="隶书" panose="02010509060101010101" pitchFamily="49" charset="-122"/>
            </a:endParaRPr>
          </a:p>
        </p:txBody>
      </p:sp>
      <p:sp>
        <p:nvSpPr>
          <p:cNvPr id="11" name="Text Box 6">
            <a:extLst>
              <a:ext uri="{FF2B5EF4-FFF2-40B4-BE49-F238E27FC236}">
                <a16:creationId xmlns:a16="http://schemas.microsoft.com/office/drawing/2014/main" id="{0417D262-E916-470A-ABD4-5DAF5FEB71BC}"/>
              </a:ext>
            </a:extLst>
          </p:cNvPr>
          <p:cNvSpPr txBox="1">
            <a:spLocks noChangeArrowheads="1"/>
          </p:cNvSpPr>
          <p:nvPr/>
        </p:nvSpPr>
        <p:spPr bwMode="auto">
          <a:xfrm>
            <a:off x="1852613" y="4267200"/>
            <a:ext cx="5364162"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latin typeface="宋体" panose="02010600030101010101" pitchFamily="2" charset="-122"/>
              </a:rPr>
              <a:t>一维谐振子，只需要一个力学量就可完全确定其状态：</a:t>
            </a:r>
            <a:endParaRPr lang="zh-CN" altLang="en-US" sz="2800" dirty="0">
              <a:solidFill>
                <a:srgbClr val="009900"/>
              </a:solidFill>
              <a:latin typeface="宋体" panose="02010600030101010101" pitchFamily="2" charset="-122"/>
            </a:endParaRPr>
          </a:p>
        </p:txBody>
      </p:sp>
      <p:graphicFrame>
        <p:nvGraphicFramePr>
          <p:cNvPr id="12" name="Object 5">
            <a:extLst>
              <a:ext uri="{FF2B5EF4-FFF2-40B4-BE49-F238E27FC236}">
                <a16:creationId xmlns:a16="http://schemas.microsoft.com/office/drawing/2014/main" id="{1F63D8FC-A308-4EEF-9A9C-9B5B6E96C2D6}"/>
              </a:ext>
            </a:extLst>
          </p:cNvPr>
          <p:cNvGraphicFramePr>
            <a:graphicFrameLocks noChangeAspect="1"/>
          </p:cNvGraphicFramePr>
          <p:nvPr>
            <p:extLst>
              <p:ext uri="{D42A27DB-BD31-4B8C-83A1-F6EECF244321}">
                <p14:modId xmlns:p14="http://schemas.microsoft.com/office/powerpoint/2010/main" val="1450153768"/>
              </p:ext>
            </p:extLst>
          </p:nvPr>
        </p:nvGraphicFramePr>
        <p:xfrm>
          <a:off x="8104288" y="4616870"/>
          <a:ext cx="618646" cy="628871"/>
        </p:xfrm>
        <a:graphic>
          <a:graphicData uri="http://schemas.openxmlformats.org/presentationml/2006/ole">
            <mc:AlternateContent xmlns:mc="http://schemas.openxmlformats.org/markup-compatibility/2006">
              <mc:Choice xmlns:v="urn:schemas-microsoft-com:vml" Requires="v">
                <p:oleObj spid="_x0000_s62936" name="Equation" r:id="rId7" imgW="184071" imgH="196759" progId="Equation.3">
                  <p:embed/>
                </p:oleObj>
              </mc:Choice>
              <mc:Fallback>
                <p:oleObj name="Equation" r:id="rId7" imgW="184071" imgH="196759" progId="Equation.3">
                  <p:embed/>
                  <p:pic>
                    <p:nvPicPr>
                      <p:cNvPr id="359429" name="Object 5">
                        <a:extLst>
                          <a:ext uri="{FF2B5EF4-FFF2-40B4-BE49-F238E27FC236}">
                            <a16:creationId xmlns:a16="http://schemas.microsoft.com/office/drawing/2014/main" id="{2F0882B3-FCD9-48F8-9E03-7F0A02D39F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4288" y="4616870"/>
                        <a:ext cx="618646" cy="628871"/>
                      </a:xfrm>
                      <a:prstGeom prst="rect">
                        <a:avLst/>
                      </a:prstGeom>
                      <a:noFill/>
                      <a:ln>
                        <a:noFill/>
                      </a:ln>
                      <a:extLst/>
                    </p:spPr>
                  </p:pic>
                </p:oleObj>
              </mc:Fallback>
            </mc:AlternateContent>
          </a:graphicData>
        </a:graphic>
      </p:graphicFrame>
      <p:sp>
        <p:nvSpPr>
          <p:cNvPr id="13" name="Text Box 4">
            <a:extLst>
              <a:ext uri="{FF2B5EF4-FFF2-40B4-BE49-F238E27FC236}">
                <a16:creationId xmlns:a16="http://schemas.microsoft.com/office/drawing/2014/main" id="{4D50429D-DA00-4FCF-93F0-9C0AA6D761D3}"/>
              </a:ext>
            </a:extLst>
          </p:cNvPr>
          <p:cNvSpPr txBox="1">
            <a:spLocks noChangeArrowheads="1"/>
          </p:cNvSpPr>
          <p:nvPr/>
        </p:nvSpPr>
        <p:spPr bwMode="auto">
          <a:xfrm>
            <a:off x="838994" y="5293410"/>
            <a:ext cx="10492532" cy="523220"/>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C00000"/>
                </a:solidFill>
                <a:latin typeface="宋体" panose="02010600030101010101" pitchFamily="2" charset="-122"/>
              </a:rPr>
              <a:t>（</a:t>
            </a:r>
            <a:r>
              <a:rPr lang="en-US" altLang="zh-CN" sz="2800" b="1" dirty="0">
                <a:solidFill>
                  <a:srgbClr val="C00000"/>
                </a:solidFill>
                <a:latin typeface="宋体" panose="02010600030101010101" pitchFamily="2" charset="-122"/>
              </a:rPr>
              <a:t>2</a:t>
            </a:r>
            <a:r>
              <a:rPr lang="zh-CN" altLang="en-US" sz="2800" b="1" dirty="0">
                <a:solidFill>
                  <a:srgbClr val="C00000"/>
                </a:solidFill>
                <a:latin typeface="宋体" panose="02010600030101010101" pitchFamily="2" charset="-122"/>
              </a:rPr>
              <a:t>）力学量完全集中力学量的数目一般与体系自由度数相同。</a:t>
            </a:r>
            <a:endParaRPr lang="zh-CN" altLang="en-US" sz="2800" dirty="0">
              <a:solidFill>
                <a:srgbClr val="C00000"/>
              </a:solidFill>
              <a:latin typeface="宋体" panose="02010600030101010101" pitchFamily="2" charset="-122"/>
            </a:endParaRPr>
          </a:p>
        </p:txBody>
      </p:sp>
      <p:sp>
        <p:nvSpPr>
          <p:cNvPr id="14" name="Text Box 3">
            <a:extLst>
              <a:ext uri="{FF2B5EF4-FFF2-40B4-BE49-F238E27FC236}">
                <a16:creationId xmlns:a16="http://schemas.microsoft.com/office/drawing/2014/main" id="{186152A7-51BA-4DDF-A978-5BA9C2FE4874}"/>
              </a:ext>
            </a:extLst>
          </p:cNvPr>
          <p:cNvSpPr txBox="1">
            <a:spLocks noChangeArrowheads="1"/>
          </p:cNvSpPr>
          <p:nvPr/>
        </p:nvSpPr>
        <p:spPr bwMode="auto">
          <a:xfrm>
            <a:off x="860474" y="5757459"/>
            <a:ext cx="9673492"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3333FF"/>
                </a:solidFill>
                <a:latin typeface="宋体" panose="02010600030101010101" pitchFamily="2" charset="-122"/>
              </a:rPr>
              <a:t>（</a:t>
            </a:r>
            <a:r>
              <a:rPr lang="en-US" altLang="zh-CN" sz="2800" b="1" dirty="0">
                <a:solidFill>
                  <a:srgbClr val="3333FF"/>
                </a:solidFill>
                <a:latin typeface="宋体" panose="02010600030101010101" pitchFamily="2" charset="-122"/>
              </a:rPr>
              <a:t>3</a:t>
            </a:r>
            <a:r>
              <a:rPr lang="zh-CN" altLang="en-US" sz="2800" b="1" dirty="0">
                <a:solidFill>
                  <a:srgbClr val="3333FF"/>
                </a:solidFill>
                <a:latin typeface="宋体" panose="02010600030101010101" pitchFamily="2" charset="-122"/>
              </a:rPr>
              <a:t>）由力学量完全集所确定的本征函数系，构成该体系态空间的	一组完备的本征函数，即体系的任何状态均可用它展开。</a:t>
            </a:r>
            <a:endParaRPr lang="zh-CN" altLang="en-US" sz="2800" dirty="0">
              <a:solidFill>
                <a:srgbClr val="3333FF"/>
              </a:solidFill>
              <a:latin typeface="宋体" panose="02010600030101010101" pitchFamily="2" charset="-122"/>
            </a:endParaRPr>
          </a:p>
        </p:txBody>
      </p:sp>
    </p:spTree>
    <p:extLst>
      <p:ext uri="{BB962C8B-B14F-4D97-AF65-F5344CB8AC3E}">
        <p14:creationId xmlns:p14="http://schemas.microsoft.com/office/powerpoint/2010/main" val="14932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ppt_w</p:attrName>
                                        </p:attrNameLst>
                                      </p:cBhvr>
                                      <p:tavLst>
                                        <p:tav tm="0">
                                          <p:val>
                                            <p:fltVal val="0"/>
                                          </p:val>
                                        </p:tav>
                                        <p:tav tm="100000">
                                          <p:val>
                                            <p:strVal val="#ppt_w"/>
                                          </p:val>
                                        </p:tav>
                                      </p:tavLst>
                                    </p:anim>
                                    <p:anim calcmode="lin" valueType="num">
                                      <p:cBhvr>
                                        <p:cTn id="55" dur="1000" fill="hold"/>
                                        <p:tgtEl>
                                          <p:spTgt spid="11"/>
                                        </p:tgtEl>
                                        <p:attrNameLst>
                                          <p:attrName>ppt_h</p:attrName>
                                        </p:attrNameLst>
                                      </p:cBhvr>
                                      <p:tavLst>
                                        <p:tav tm="0">
                                          <p:val>
                                            <p:fltVal val="0"/>
                                          </p:val>
                                        </p:tav>
                                        <p:tav tm="100000">
                                          <p:val>
                                            <p:strVal val="#ppt_h"/>
                                          </p:val>
                                        </p:tav>
                                      </p:tavLst>
                                    </p:anim>
                                    <p:anim calcmode="lin" valueType="num">
                                      <p:cBhvr>
                                        <p:cTn id="56" dur="1000" fill="hold"/>
                                        <p:tgtEl>
                                          <p:spTgt spid="11"/>
                                        </p:tgtEl>
                                        <p:attrNameLst>
                                          <p:attrName>style.rotation</p:attrName>
                                        </p:attrNameLst>
                                      </p:cBhvr>
                                      <p:tavLst>
                                        <p:tav tm="0">
                                          <p:val>
                                            <p:fltVal val="90"/>
                                          </p:val>
                                        </p:tav>
                                        <p:tav tm="100000">
                                          <p:val>
                                            <p:fltVal val="0"/>
                                          </p:val>
                                        </p:tav>
                                      </p:tavLst>
                                    </p:anim>
                                    <p:animEffect transition="in" filter="fade">
                                      <p:cBhvr>
                                        <p:cTn id="57" dur="10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ircle(in)">
                                      <p:cBhvr>
                                        <p:cTn id="62" dur="20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circle(in)">
                                      <p:cBhvr>
                                        <p:cTn id="7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utoUpdateAnimBg="0"/>
      <p:bldP spid="5" grpId="0"/>
      <p:bldP spid="7" grpId="0" animBg="1" autoUpdateAnimBg="0"/>
      <p:bldP spid="8" grpId="0"/>
      <p:bldP spid="10" grpId="0" animBg="1" autoUpdateAnimBg="0"/>
      <p:bldP spid="11"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A3433473-4154-4F6A-99EF-204633A74390}"/>
              </a:ext>
            </a:extLst>
          </p:cNvPr>
          <p:cNvGraphicFramePr>
            <a:graphicFrameLocks noChangeAspect="1"/>
          </p:cNvGraphicFramePr>
          <p:nvPr>
            <p:extLst>
              <p:ext uri="{D42A27DB-BD31-4B8C-83A1-F6EECF244321}">
                <p14:modId xmlns:p14="http://schemas.microsoft.com/office/powerpoint/2010/main" val="532476359"/>
              </p:ext>
            </p:extLst>
          </p:nvPr>
        </p:nvGraphicFramePr>
        <p:xfrm>
          <a:off x="1374235" y="1418853"/>
          <a:ext cx="8082548" cy="2737487"/>
        </p:xfrm>
        <a:graphic>
          <a:graphicData uri="http://schemas.openxmlformats.org/presentationml/2006/ole">
            <mc:AlternateContent xmlns:mc="http://schemas.openxmlformats.org/markup-compatibility/2006">
              <mc:Choice xmlns:v="urn:schemas-microsoft-com:vml" Requires="v">
                <p:oleObj spid="_x0000_s144755" name="Equation" r:id="rId3" imgW="3377880" imgH="1320480" progId="Equation.DSMT4">
                  <p:embed/>
                </p:oleObj>
              </mc:Choice>
              <mc:Fallback>
                <p:oleObj name="Equation" r:id="rId3" imgW="3377880" imgH="1320480" progId="Equation.DSMT4">
                  <p:embed/>
                  <p:pic>
                    <p:nvPicPr>
                      <p:cNvPr id="2" name="Object 4">
                        <a:extLst>
                          <a:ext uri="{FF2B5EF4-FFF2-40B4-BE49-F238E27FC236}">
                            <a16:creationId xmlns:a16="http://schemas.microsoft.com/office/drawing/2014/main" id="{6CDBF237-C368-409E-9538-CC0824EAB52C}"/>
                          </a:ext>
                        </a:extLst>
                      </p:cNvPr>
                      <p:cNvPicPr>
                        <a:picLocks noChangeAspect="1" noChangeArrowheads="1"/>
                      </p:cNvPicPr>
                      <p:nvPr/>
                    </p:nvPicPr>
                    <p:blipFill>
                      <a:blip r:embed="rId4"/>
                      <a:srcRect/>
                      <a:stretch>
                        <a:fillRect/>
                      </a:stretch>
                    </p:blipFill>
                    <p:spPr bwMode="auto">
                      <a:xfrm>
                        <a:off x="1374235" y="1418853"/>
                        <a:ext cx="8082548" cy="2737487"/>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036DB567-B19D-402F-8EC5-F908235CE522}"/>
              </a:ext>
            </a:extLst>
          </p:cNvPr>
          <p:cNvSpPr/>
          <p:nvPr/>
        </p:nvSpPr>
        <p:spPr>
          <a:xfrm>
            <a:off x="959949" y="508933"/>
            <a:ext cx="8921032" cy="523220"/>
          </a:xfrm>
          <a:prstGeom prst="rect">
            <a:avLst/>
          </a:prstGeom>
        </p:spPr>
        <p:txBody>
          <a:bodyPr wrap="none">
            <a:spAutoFit/>
          </a:bodyPr>
          <a:lstStyle/>
          <a:p>
            <a:r>
              <a:rPr lang="zh-CN" altLang="en-US"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练习</a:t>
            </a:r>
            <a:r>
              <a:rPr lang="en-US" altLang="zh-CN" sz="2800" b="1" kern="100" dirty="0">
                <a:solidFill>
                  <a:srgbClr val="FF00FF"/>
                </a:solidFill>
                <a:latin typeface="Times New Roman" panose="02020603050405020304" pitchFamily="18" charset="0"/>
                <a:cs typeface="Times New Roman" panose="02020603050405020304" pitchFamily="18" charset="0"/>
              </a:rPr>
              <a:t>1</a:t>
            </a:r>
            <a:r>
              <a:rPr lang="zh-CN" altLang="en-US" sz="2800" b="1" kern="1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下列两个波函数</a:t>
            </a:r>
            <a:r>
              <a:rPr lang="en-US"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        </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是否</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描写</a:t>
            </a:r>
            <a:r>
              <a:rPr lang="zh-CN" altLang="en-US" sz="2800" b="1" kern="100" dirty="0">
                <a:solidFill>
                  <a:srgbClr val="009900"/>
                </a:solidFill>
                <a:latin typeface="Times New Roman" panose="02020603050405020304" pitchFamily="18" charset="0"/>
                <a:cs typeface="Times New Roman" panose="02020603050405020304" pitchFamily="18" charset="0"/>
              </a:rPr>
              <a:t>同一</a:t>
            </a:r>
            <a:r>
              <a:rPr lang="zh-CN" altLang="zh-CN"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状态</a:t>
            </a:r>
            <a:r>
              <a:rPr lang="zh-CN" altLang="en-US" sz="2800" b="1"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4" name="Object 13">
            <a:extLst>
              <a:ext uri="{FF2B5EF4-FFF2-40B4-BE49-F238E27FC236}">
                <a16:creationId xmlns:a16="http://schemas.microsoft.com/office/drawing/2014/main" id="{52A49FBD-6162-4098-8473-DAAAB6751403}"/>
              </a:ext>
            </a:extLst>
          </p:cNvPr>
          <p:cNvGraphicFramePr>
            <a:graphicFrameLocks noChangeAspect="1"/>
          </p:cNvGraphicFramePr>
          <p:nvPr>
            <p:extLst>
              <p:ext uri="{D42A27DB-BD31-4B8C-83A1-F6EECF244321}">
                <p14:modId xmlns:p14="http://schemas.microsoft.com/office/powerpoint/2010/main" val="2379811143"/>
              </p:ext>
            </p:extLst>
          </p:nvPr>
        </p:nvGraphicFramePr>
        <p:xfrm>
          <a:off x="4885420" y="419458"/>
          <a:ext cx="449262" cy="576263"/>
        </p:xfrm>
        <a:graphic>
          <a:graphicData uri="http://schemas.openxmlformats.org/presentationml/2006/ole">
            <mc:AlternateContent xmlns:mc="http://schemas.openxmlformats.org/markup-compatibility/2006">
              <mc:Choice xmlns:v="urn:schemas-microsoft-com:vml" Requires="v">
                <p:oleObj spid="_x0000_s144756" name="Equation" r:id="rId5" imgW="177480" imgH="228600" progId="Equation.DSMT4">
                  <p:embed/>
                </p:oleObj>
              </mc:Choice>
              <mc:Fallback>
                <p:oleObj name="Equation" r:id="rId5" imgW="177480" imgH="228600" progId="Equation.DSMT4">
                  <p:embed/>
                  <p:pic>
                    <p:nvPicPr>
                      <p:cNvPr id="7" name="Object 13">
                        <a:extLst>
                          <a:ext uri="{FF2B5EF4-FFF2-40B4-BE49-F238E27FC236}">
                            <a16:creationId xmlns:a16="http://schemas.microsoft.com/office/drawing/2014/main" id="{9740998F-0EBD-45F3-81BA-8FC3A7DEED8A}"/>
                          </a:ext>
                        </a:extLst>
                      </p:cNvPr>
                      <p:cNvPicPr>
                        <a:picLocks noChangeAspect="1" noChangeArrowheads="1"/>
                      </p:cNvPicPr>
                      <p:nvPr/>
                    </p:nvPicPr>
                    <p:blipFill>
                      <a:blip r:embed="rId6"/>
                      <a:srcRect/>
                      <a:stretch>
                        <a:fillRect/>
                      </a:stretch>
                    </p:blipFill>
                    <p:spPr bwMode="auto">
                      <a:xfrm>
                        <a:off x="4885420" y="419458"/>
                        <a:ext cx="4492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3">
            <a:extLst>
              <a:ext uri="{FF2B5EF4-FFF2-40B4-BE49-F238E27FC236}">
                <a16:creationId xmlns:a16="http://schemas.microsoft.com/office/drawing/2014/main" id="{F1F11C2C-033C-445E-8281-8688D6DDCE3F}"/>
              </a:ext>
            </a:extLst>
          </p:cNvPr>
          <p:cNvGraphicFramePr>
            <a:graphicFrameLocks noChangeAspect="1"/>
          </p:cNvGraphicFramePr>
          <p:nvPr>
            <p:extLst>
              <p:ext uri="{D42A27DB-BD31-4B8C-83A1-F6EECF244321}">
                <p14:modId xmlns:p14="http://schemas.microsoft.com/office/powerpoint/2010/main" val="3401207482"/>
              </p:ext>
            </p:extLst>
          </p:nvPr>
        </p:nvGraphicFramePr>
        <p:xfrm>
          <a:off x="5855494" y="419458"/>
          <a:ext cx="481012" cy="576262"/>
        </p:xfrm>
        <a:graphic>
          <a:graphicData uri="http://schemas.openxmlformats.org/presentationml/2006/ole">
            <mc:AlternateContent xmlns:mc="http://schemas.openxmlformats.org/markup-compatibility/2006">
              <mc:Choice xmlns:v="urn:schemas-microsoft-com:vml" Requires="v">
                <p:oleObj spid="_x0000_s144757" name="Equation" r:id="rId7" imgW="190440" imgH="228600" progId="Equation.DSMT4">
                  <p:embed/>
                </p:oleObj>
              </mc:Choice>
              <mc:Fallback>
                <p:oleObj name="Equation" r:id="rId7" imgW="190440" imgH="228600" progId="Equation.DSMT4">
                  <p:embed/>
                  <p:pic>
                    <p:nvPicPr>
                      <p:cNvPr id="8" name="Object 13">
                        <a:extLst>
                          <a:ext uri="{FF2B5EF4-FFF2-40B4-BE49-F238E27FC236}">
                            <a16:creationId xmlns:a16="http://schemas.microsoft.com/office/drawing/2014/main" id="{924801CA-0595-4985-9EBF-7ACA7B156DC4}"/>
                          </a:ext>
                        </a:extLst>
                      </p:cNvPr>
                      <p:cNvPicPr>
                        <a:picLocks noChangeAspect="1" noChangeArrowheads="1"/>
                      </p:cNvPicPr>
                      <p:nvPr/>
                    </p:nvPicPr>
                    <p:blipFill>
                      <a:blip r:embed="rId8"/>
                      <a:srcRect/>
                      <a:stretch>
                        <a:fillRect/>
                      </a:stretch>
                    </p:blipFill>
                    <p:spPr bwMode="auto">
                      <a:xfrm>
                        <a:off x="5855494" y="419458"/>
                        <a:ext cx="4810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CD58BD06-F416-4307-B1B5-30B193FF7608}"/>
              </a:ext>
            </a:extLst>
          </p:cNvPr>
          <p:cNvGraphicFramePr>
            <a:graphicFrameLocks noChangeAspect="1"/>
          </p:cNvGraphicFramePr>
          <p:nvPr>
            <p:extLst>
              <p:ext uri="{D42A27DB-BD31-4B8C-83A1-F6EECF244321}">
                <p14:modId xmlns:p14="http://schemas.microsoft.com/office/powerpoint/2010/main" val="1487189833"/>
              </p:ext>
            </p:extLst>
          </p:nvPr>
        </p:nvGraphicFramePr>
        <p:xfrm>
          <a:off x="785398" y="4281822"/>
          <a:ext cx="8780463" cy="1738313"/>
        </p:xfrm>
        <a:graphic>
          <a:graphicData uri="http://schemas.openxmlformats.org/presentationml/2006/ole">
            <mc:AlternateContent xmlns:mc="http://schemas.openxmlformats.org/markup-compatibility/2006">
              <mc:Choice xmlns:v="urn:schemas-microsoft-com:vml" Requires="v">
                <p:oleObj spid="_x0000_s144758" name="Equation" r:id="rId9" imgW="3670200" imgH="838080" progId="Equation.DSMT4">
                  <p:embed/>
                </p:oleObj>
              </mc:Choice>
              <mc:Fallback>
                <p:oleObj name="Equation" r:id="rId9" imgW="3670200" imgH="838080" progId="Equation.DSMT4">
                  <p:embed/>
                  <p:pic>
                    <p:nvPicPr>
                      <p:cNvPr id="2" name="Object 4">
                        <a:extLst>
                          <a:ext uri="{FF2B5EF4-FFF2-40B4-BE49-F238E27FC236}">
                            <a16:creationId xmlns:a16="http://schemas.microsoft.com/office/drawing/2014/main" id="{A3433473-4154-4F6A-99EF-204633A74390}"/>
                          </a:ext>
                        </a:extLst>
                      </p:cNvPr>
                      <p:cNvPicPr>
                        <a:picLocks noChangeAspect="1" noChangeArrowheads="1"/>
                      </p:cNvPicPr>
                      <p:nvPr/>
                    </p:nvPicPr>
                    <p:blipFill>
                      <a:blip r:embed="rId10"/>
                      <a:srcRect/>
                      <a:stretch>
                        <a:fillRect/>
                      </a:stretch>
                    </p:blipFill>
                    <p:spPr bwMode="auto">
                      <a:xfrm>
                        <a:off x="785398" y="4281822"/>
                        <a:ext cx="8780463" cy="1738313"/>
                      </a:xfrm>
                      <a:prstGeom prst="rect">
                        <a:avLst/>
                      </a:prstGeom>
                      <a:noFill/>
                      <a:ln>
                        <a:noFill/>
                      </a:ln>
                    </p:spPr>
                  </p:pic>
                </p:oleObj>
              </mc:Fallback>
            </mc:AlternateContent>
          </a:graphicData>
        </a:graphic>
      </p:graphicFrame>
      <p:graphicFrame>
        <p:nvGraphicFramePr>
          <p:cNvPr id="9" name="Object 4">
            <a:extLst>
              <a:ext uri="{FF2B5EF4-FFF2-40B4-BE49-F238E27FC236}">
                <a16:creationId xmlns:a16="http://schemas.microsoft.com/office/drawing/2014/main" id="{E09C4672-4E67-4F2B-B2A5-A3436C52A314}"/>
              </a:ext>
            </a:extLst>
          </p:cNvPr>
          <p:cNvGraphicFramePr>
            <a:graphicFrameLocks noChangeAspect="1"/>
          </p:cNvGraphicFramePr>
          <p:nvPr>
            <p:extLst>
              <p:ext uri="{D42A27DB-BD31-4B8C-83A1-F6EECF244321}">
                <p14:modId xmlns:p14="http://schemas.microsoft.com/office/powerpoint/2010/main" val="1247824664"/>
              </p:ext>
            </p:extLst>
          </p:nvPr>
        </p:nvGraphicFramePr>
        <p:xfrm>
          <a:off x="2732088" y="5940425"/>
          <a:ext cx="4648200" cy="815975"/>
        </p:xfrm>
        <a:graphic>
          <a:graphicData uri="http://schemas.openxmlformats.org/presentationml/2006/ole">
            <mc:AlternateContent xmlns:mc="http://schemas.openxmlformats.org/markup-compatibility/2006">
              <mc:Choice xmlns:v="urn:schemas-microsoft-com:vml" Requires="v">
                <p:oleObj spid="_x0000_s144759" name="Equation" r:id="rId11" imgW="1942920" imgH="393480" progId="Equation.DSMT4">
                  <p:embed/>
                </p:oleObj>
              </mc:Choice>
              <mc:Fallback>
                <p:oleObj name="Equation" r:id="rId11" imgW="1942920" imgH="393480" progId="Equation.DSMT4">
                  <p:embed/>
                  <p:pic>
                    <p:nvPicPr>
                      <p:cNvPr id="7" name="Object 4">
                        <a:extLst>
                          <a:ext uri="{FF2B5EF4-FFF2-40B4-BE49-F238E27FC236}">
                            <a16:creationId xmlns:a16="http://schemas.microsoft.com/office/drawing/2014/main" id="{CD58BD06-F416-4307-B1B5-30B193FF7608}"/>
                          </a:ext>
                        </a:extLst>
                      </p:cNvPr>
                      <p:cNvPicPr>
                        <a:picLocks noChangeAspect="1" noChangeArrowheads="1"/>
                      </p:cNvPicPr>
                      <p:nvPr/>
                    </p:nvPicPr>
                    <p:blipFill>
                      <a:blip r:embed="rId12"/>
                      <a:srcRect/>
                      <a:stretch>
                        <a:fillRect/>
                      </a:stretch>
                    </p:blipFill>
                    <p:spPr bwMode="auto">
                      <a:xfrm>
                        <a:off x="2732088" y="5940425"/>
                        <a:ext cx="4648200" cy="815975"/>
                      </a:xfrm>
                      <a:prstGeom prst="rect">
                        <a:avLst/>
                      </a:prstGeom>
                      <a:noFill/>
                      <a:ln>
                        <a:noFill/>
                      </a:ln>
                    </p:spPr>
                  </p:pic>
                </p:oleObj>
              </mc:Fallback>
            </mc:AlternateContent>
          </a:graphicData>
        </a:graphic>
      </p:graphicFrame>
      <p:sp>
        <p:nvSpPr>
          <p:cNvPr id="10" name="矩形 9">
            <a:extLst>
              <a:ext uri="{FF2B5EF4-FFF2-40B4-BE49-F238E27FC236}">
                <a16:creationId xmlns:a16="http://schemas.microsoft.com/office/drawing/2014/main" id="{3E17213F-7326-4212-B3E7-16BD5C348036}"/>
              </a:ext>
            </a:extLst>
          </p:cNvPr>
          <p:cNvSpPr/>
          <p:nvPr/>
        </p:nvSpPr>
        <p:spPr>
          <a:xfrm>
            <a:off x="10000707" y="5558470"/>
            <a:ext cx="880369" cy="923330"/>
          </a:xfrm>
          <a:prstGeom prst="rect">
            <a:avLst/>
          </a:prstGeom>
        </p:spPr>
        <p:txBody>
          <a:bodyPr wrap="none">
            <a:spAutoFit/>
          </a:bodyPr>
          <a:lstStyle/>
          <a:p>
            <a:r>
              <a:rPr lang="zh-CN" altLang="en-US" sz="5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a:t>
            </a:r>
            <a:endParaRPr lang="zh-CN" altLang="en-US" sz="5400" dirty="0">
              <a:solidFill>
                <a:srgbClr val="FF0000"/>
              </a:solidFill>
            </a:endParaRPr>
          </a:p>
        </p:txBody>
      </p:sp>
    </p:spTree>
    <p:extLst>
      <p:ext uri="{BB962C8B-B14F-4D97-AF65-F5344CB8AC3E}">
        <p14:creationId xmlns:p14="http://schemas.microsoft.com/office/powerpoint/2010/main" val="12860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C3A15643-995C-40A3-9379-15F16EFADA55}"/>
              </a:ext>
            </a:extLst>
          </p:cNvPr>
          <p:cNvGraphicFramePr>
            <a:graphicFrameLocks noChangeAspect="1"/>
          </p:cNvGraphicFramePr>
          <p:nvPr>
            <p:extLst>
              <p:ext uri="{D42A27DB-BD31-4B8C-83A1-F6EECF244321}">
                <p14:modId xmlns:p14="http://schemas.microsoft.com/office/powerpoint/2010/main" val="2143773903"/>
              </p:ext>
            </p:extLst>
          </p:nvPr>
        </p:nvGraphicFramePr>
        <p:xfrm>
          <a:off x="1731472" y="1789435"/>
          <a:ext cx="3819405" cy="792260"/>
        </p:xfrm>
        <a:graphic>
          <a:graphicData uri="http://schemas.openxmlformats.org/presentationml/2006/ole">
            <mc:AlternateContent xmlns:mc="http://schemas.openxmlformats.org/markup-compatibility/2006">
              <mc:Choice xmlns:v="urn:schemas-microsoft-com:vml" Requires="v">
                <p:oleObj spid="_x0000_s179504" name="Equation" r:id="rId3" imgW="1218960" imgH="253800" progId="Equation.DSMT4">
                  <p:embed/>
                </p:oleObj>
              </mc:Choice>
              <mc:Fallback>
                <p:oleObj name="Equation" r:id="rId3" imgW="1218960" imgH="253800" progId="Equation.DSMT4">
                  <p:embed/>
                  <p:pic>
                    <p:nvPicPr>
                      <p:cNvPr id="0" name="Object 1"/>
                      <p:cNvPicPr>
                        <a:picLocks noChangeAspect="1" noChangeArrowheads="1"/>
                      </p:cNvPicPr>
                      <p:nvPr/>
                    </p:nvPicPr>
                    <p:blipFill>
                      <a:blip r:embed="rId4"/>
                      <a:srcRect/>
                      <a:stretch>
                        <a:fillRect/>
                      </a:stretch>
                    </p:blipFill>
                    <p:spPr bwMode="auto">
                      <a:xfrm>
                        <a:off x="1731472" y="1789435"/>
                        <a:ext cx="3819405" cy="792260"/>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1A51A444-61AD-44F6-BB14-283084533782}"/>
              </a:ext>
            </a:extLst>
          </p:cNvPr>
          <p:cNvSpPr/>
          <p:nvPr/>
        </p:nvSpPr>
        <p:spPr>
          <a:xfrm>
            <a:off x="1695156" y="244777"/>
            <a:ext cx="5269391" cy="646331"/>
          </a:xfrm>
          <a:prstGeom prst="rect">
            <a:avLst/>
          </a:prstGeom>
        </p:spPr>
        <p:txBody>
          <a:bodyPr wrap="none">
            <a:spAutoFit/>
          </a:bodyPr>
          <a:lstStyle/>
          <a:p>
            <a:r>
              <a:rPr lang="zh-CN" altLang="en-US" sz="3600" b="1" dirty="0">
                <a:solidFill>
                  <a:srgbClr val="FF0000"/>
                </a:solidFill>
              </a:rPr>
              <a:t>八、</a:t>
            </a:r>
            <a:r>
              <a:rPr lang="zh-CN" altLang="zh-CN" sz="3600" b="1" dirty="0">
                <a:solidFill>
                  <a:srgbClr val="FF0000"/>
                </a:solidFill>
              </a:rPr>
              <a:t>算符</a:t>
            </a:r>
            <a:r>
              <a:rPr lang="zh-CN" altLang="en-US" sz="3600" b="1" dirty="0">
                <a:solidFill>
                  <a:srgbClr val="FF0000"/>
                </a:solidFill>
              </a:rPr>
              <a:t>之间的</a:t>
            </a:r>
            <a:r>
              <a:rPr lang="zh-CN" altLang="zh-CN" sz="36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对易关系</a:t>
            </a:r>
            <a:endParaRPr lang="zh-CN" altLang="en-US" sz="3600" b="1" dirty="0">
              <a:solidFill>
                <a:srgbClr val="FF0000"/>
              </a:solidFill>
            </a:endParaRPr>
          </a:p>
        </p:txBody>
      </p:sp>
      <p:sp>
        <p:nvSpPr>
          <p:cNvPr id="5" name="矩形 4">
            <a:extLst>
              <a:ext uri="{FF2B5EF4-FFF2-40B4-BE49-F238E27FC236}">
                <a16:creationId xmlns:a16="http://schemas.microsoft.com/office/drawing/2014/main" id="{A6146F05-5A0A-47D9-A06B-1E5702535291}"/>
              </a:ext>
            </a:extLst>
          </p:cNvPr>
          <p:cNvSpPr/>
          <p:nvPr/>
        </p:nvSpPr>
        <p:spPr>
          <a:xfrm>
            <a:off x="1064807" y="1922179"/>
            <a:ext cx="9501319" cy="523220"/>
          </a:xfrm>
          <a:prstGeom prst="rect">
            <a:avLst/>
          </a:prstGeom>
        </p:spPr>
        <p:txBody>
          <a:bodyPr wrap="none">
            <a:spAutoFit/>
          </a:bodyPr>
          <a:lstStyle/>
          <a:p>
            <a:r>
              <a:rPr lang="zh-CN" altLang="en-US" sz="2800" b="1" dirty="0">
                <a:solidFill>
                  <a:srgbClr val="3333FF"/>
                </a:solidFill>
              </a:rPr>
              <a:t>把                                           分别作用在任意的波函数</a:t>
            </a:r>
            <a:r>
              <a:rPr lang="el-GR" altLang="zh-CN" sz="2800" b="1" dirty="0">
                <a:solidFill>
                  <a:srgbClr val="FF00FF"/>
                </a:solidFill>
                <a:ea typeface="宋体" panose="02010600030101010101" pitchFamily="2" charset="-122"/>
              </a:rPr>
              <a:t>ψ</a:t>
            </a:r>
            <a:r>
              <a:rPr lang="zh-CN" altLang="en-US" sz="2800" b="1" dirty="0">
                <a:solidFill>
                  <a:srgbClr val="3333FF"/>
                </a:solidFill>
              </a:rPr>
              <a:t> 上</a:t>
            </a:r>
          </a:p>
        </p:txBody>
      </p:sp>
      <p:graphicFrame>
        <p:nvGraphicFramePr>
          <p:cNvPr id="7" name="对象 6">
            <a:extLst>
              <a:ext uri="{FF2B5EF4-FFF2-40B4-BE49-F238E27FC236}">
                <a16:creationId xmlns:a16="http://schemas.microsoft.com/office/drawing/2014/main" id="{09D674D1-BC5D-41E2-992D-7C60E164DF29}"/>
              </a:ext>
            </a:extLst>
          </p:cNvPr>
          <p:cNvGraphicFramePr>
            <a:graphicFrameLocks noChangeAspect="1"/>
          </p:cNvGraphicFramePr>
          <p:nvPr>
            <p:extLst>
              <p:ext uri="{D42A27DB-BD31-4B8C-83A1-F6EECF244321}">
                <p14:modId xmlns:p14="http://schemas.microsoft.com/office/powerpoint/2010/main" val="3732487579"/>
              </p:ext>
            </p:extLst>
          </p:nvPr>
        </p:nvGraphicFramePr>
        <p:xfrm>
          <a:off x="1370257" y="2620735"/>
          <a:ext cx="4541837" cy="733425"/>
        </p:xfrm>
        <a:graphic>
          <a:graphicData uri="http://schemas.openxmlformats.org/presentationml/2006/ole">
            <mc:AlternateContent xmlns:mc="http://schemas.openxmlformats.org/markup-compatibility/2006">
              <mc:Choice xmlns:v="urn:schemas-microsoft-com:vml" Requires="v">
                <p:oleObj spid="_x0000_s179505" name="Equation" r:id="rId5" imgW="1562040" imgH="253800" progId="Equation.DSMT4">
                  <p:embed/>
                </p:oleObj>
              </mc:Choice>
              <mc:Fallback>
                <p:oleObj name="Equation" r:id="rId5" imgW="1562040" imgH="253800" progId="Equation.DSMT4">
                  <p:embed/>
                  <p:pic>
                    <p:nvPicPr>
                      <p:cNvPr id="0" name="Object 3"/>
                      <p:cNvPicPr>
                        <a:picLocks noChangeAspect="1" noChangeArrowheads="1"/>
                      </p:cNvPicPr>
                      <p:nvPr/>
                    </p:nvPicPr>
                    <p:blipFill>
                      <a:blip r:embed="rId6"/>
                      <a:srcRect/>
                      <a:stretch>
                        <a:fillRect/>
                      </a:stretch>
                    </p:blipFill>
                    <p:spPr bwMode="auto">
                      <a:xfrm>
                        <a:off x="1370257" y="2620735"/>
                        <a:ext cx="4541837" cy="73342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5EB15469-6827-448C-80E4-BA3FEFFB7D8B}"/>
              </a:ext>
            </a:extLst>
          </p:cNvPr>
          <p:cNvGraphicFramePr>
            <a:graphicFrameLocks noChangeAspect="1"/>
          </p:cNvGraphicFramePr>
          <p:nvPr>
            <p:extLst>
              <p:ext uri="{D42A27DB-BD31-4B8C-83A1-F6EECF244321}">
                <p14:modId xmlns:p14="http://schemas.microsoft.com/office/powerpoint/2010/main" val="2232907335"/>
              </p:ext>
            </p:extLst>
          </p:nvPr>
        </p:nvGraphicFramePr>
        <p:xfrm>
          <a:off x="5815467" y="2428991"/>
          <a:ext cx="3840163" cy="1247775"/>
        </p:xfrm>
        <a:graphic>
          <a:graphicData uri="http://schemas.openxmlformats.org/presentationml/2006/ole">
            <mc:AlternateContent xmlns:mc="http://schemas.openxmlformats.org/markup-compatibility/2006">
              <mc:Choice xmlns:v="urn:schemas-microsoft-com:vml" Requires="v">
                <p:oleObj spid="_x0000_s179506" name="Equation" r:id="rId7" imgW="1320480" imgH="431640" progId="Equation.DSMT4">
                  <p:embed/>
                </p:oleObj>
              </mc:Choice>
              <mc:Fallback>
                <p:oleObj name="Equation" r:id="rId7" imgW="1320480" imgH="431640" progId="Equation.DSMT4">
                  <p:embed/>
                  <p:pic>
                    <p:nvPicPr>
                      <p:cNvPr id="7" name="对象 6">
                        <a:extLst>
                          <a:ext uri="{FF2B5EF4-FFF2-40B4-BE49-F238E27FC236}">
                            <a16:creationId xmlns:a16="http://schemas.microsoft.com/office/drawing/2014/main" id="{09D674D1-BC5D-41E2-992D-7C60E164DF29}"/>
                          </a:ext>
                        </a:extLst>
                      </p:cNvPr>
                      <p:cNvPicPr>
                        <a:picLocks noChangeAspect="1" noChangeArrowheads="1"/>
                      </p:cNvPicPr>
                      <p:nvPr/>
                    </p:nvPicPr>
                    <p:blipFill>
                      <a:blip r:embed="rId8"/>
                      <a:srcRect/>
                      <a:stretch>
                        <a:fillRect/>
                      </a:stretch>
                    </p:blipFill>
                    <p:spPr bwMode="auto">
                      <a:xfrm>
                        <a:off x="5815467" y="2428991"/>
                        <a:ext cx="3840163" cy="124777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7DBFD78F-459C-4220-B476-A7AD7B02C73D}"/>
              </a:ext>
            </a:extLst>
          </p:cNvPr>
          <p:cNvGraphicFramePr>
            <a:graphicFrameLocks noChangeAspect="1"/>
          </p:cNvGraphicFramePr>
          <p:nvPr>
            <p:extLst>
              <p:ext uri="{D42A27DB-BD31-4B8C-83A1-F6EECF244321}">
                <p14:modId xmlns:p14="http://schemas.microsoft.com/office/powerpoint/2010/main" val="1647296760"/>
              </p:ext>
            </p:extLst>
          </p:nvPr>
        </p:nvGraphicFramePr>
        <p:xfrm>
          <a:off x="2392314" y="3498706"/>
          <a:ext cx="4210050" cy="1247775"/>
        </p:xfrm>
        <a:graphic>
          <a:graphicData uri="http://schemas.openxmlformats.org/presentationml/2006/ole">
            <mc:AlternateContent xmlns:mc="http://schemas.openxmlformats.org/markup-compatibility/2006">
              <mc:Choice xmlns:v="urn:schemas-microsoft-com:vml" Requires="v">
                <p:oleObj spid="_x0000_s179507" name="Equation" r:id="rId9" imgW="1447560" imgH="431640" progId="Equation.DSMT4">
                  <p:embed/>
                </p:oleObj>
              </mc:Choice>
              <mc:Fallback>
                <p:oleObj name="Equation" r:id="rId9" imgW="1447560" imgH="431640" progId="Equation.DSMT4">
                  <p:embed/>
                  <p:pic>
                    <p:nvPicPr>
                      <p:cNvPr id="9" name="对象 8">
                        <a:extLst>
                          <a:ext uri="{FF2B5EF4-FFF2-40B4-BE49-F238E27FC236}">
                            <a16:creationId xmlns:a16="http://schemas.microsoft.com/office/drawing/2014/main" id="{5EB15469-6827-448C-80E4-BA3FEFFB7D8B}"/>
                          </a:ext>
                        </a:extLst>
                      </p:cNvPr>
                      <p:cNvPicPr>
                        <a:picLocks noChangeAspect="1" noChangeArrowheads="1"/>
                      </p:cNvPicPr>
                      <p:nvPr/>
                    </p:nvPicPr>
                    <p:blipFill>
                      <a:blip r:embed="rId10"/>
                      <a:srcRect/>
                      <a:stretch>
                        <a:fillRect/>
                      </a:stretch>
                    </p:blipFill>
                    <p:spPr bwMode="auto">
                      <a:xfrm>
                        <a:off x="2392314" y="3498706"/>
                        <a:ext cx="4210050" cy="1247775"/>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B81867F0-FE0D-43CC-891E-32F9A8F21374}"/>
              </a:ext>
            </a:extLst>
          </p:cNvPr>
          <p:cNvGraphicFramePr>
            <a:graphicFrameLocks noChangeAspect="1"/>
          </p:cNvGraphicFramePr>
          <p:nvPr>
            <p:extLst>
              <p:ext uri="{D42A27DB-BD31-4B8C-83A1-F6EECF244321}">
                <p14:modId xmlns:p14="http://schemas.microsoft.com/office/powerpoint/2010/main" val="679529753"/>
              </p:ext>
            </p:extLst>
          </p:nvPr>
        </p:nvGraphicFramePr>
        <p:xfrm>
          <a:off x="6602364" y="3556946"/>
          <a:ext cx="4875212" cy="1247775"/>
        </p:xfrm>
        <a:graphic>
          <a:graphicData uri="http://schemas.openxmlformats.org/presentationml/2006/ole">
            <mc:AlternateContent xmlns:mc="http://schemas.openxmlformats.org/markup-compatibility/2006">
              <mc:Choice xmlns:v="urn:schemas-microsoft-com:vml" Requires="v">
                <p:oleObj spid="_x0000_s179508" name="Equation" r:id="rId11" imgW="1676160" imgH="431640" progId="Equation.DSMT4">
                  <p:embed/>
                </p:oleObj>
              </mc:Choice>
              <mc:Fallback>
                <p:oleObj name="Equation" r:id="rId11" imgW="1676160" imgH="431640" progId="Equation.DSMT4">
                  <p:embed/>
                  <p:pic>
                    <p:nvPicPr>
                      <p:cNvPr id="10" name="对象 9">
                        <a:extLst>
                          <a:ext uri="{FF2B5EF4-FFF2-40B4-BE49-F238E27FC236}">
                            <a16:creationId xmlns:a16="http://schemas.microsoft.com/office/drawing/2014/main" id="{7DBFD78F-459C-4220-B476-A7AD7B02C73D}"/>
                          </a:ext>
                        </a:extLst>
                      </p:cNvPr>
                      <p:cNvPicPr>
                        <a:picLocks noChangeAspect="1" noChangeArrowheads="1"/>
                      </p:cNvPicPr>
                      <p:nvPr/>
                    </p:nvPicPr>
                    <p:blipFill>
                      <a:blip r:embed="rId12"/>
                      <a:srcRect/>
                      <a:stretch>
                        <a:fillRect/>
                      </a:stretch>
                    </p:blipFill>
                    <p:spPr bwMode="auto">
                      <a:xfrm>
                        <a:off x="6602364" y="3556946"/>
                        <a:ext cx="4875212" cy="124777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10BF9D7A-7E56-4AC8-9842-6042E0A01B3D}"/>
              </a:ext>
            </a:extLst>
          </p:cNvPr>
          <p:cNvGraphicFramePr>
            <a:graphicFrameLocks noChangeAspect="1"/>
          </p:cNvGraphicFramePr>
          <p:nvPr>
            <p:extLst>
              <p:ext uri="{D42A27DB-BD31-4B8C-83A1-F6EECF244321}">
                <p14:modId xmlns:p14="http://schemas.microsoft.com/office/powerpoint/2010/main" val="1592343033"/>
              </p:ext>
            </p:extLst>
          </p:nvPr>
        </p:nvGraphicFramePr>
        <p:xfrm>
          <a:off x="2616200" y="4911725"/>
          <a:ext cx="1144588" cy="587375"/>
        </p:xfrm>
        <a:graphic>
          <a:graphicData uri="http://schemas.openxmlformats.org/presentationml/2006/ole">
            <mc:AlternateContent xmlns:mc="http://schemas.openxmlformats.org/markup-compatibility/2006">
              <mc:Choice xmlns:v="urn:schemas-microsoft-com:vml" Requires="v">
                <p:oleObj spid="_x0000_s179509" name="Equation" r:id="rId13" imgW="393480" imgH="203040" progId="Equation.DSMT4">
                  <p:embed/>
                </p:oleObj>
              </mc:Choice>
              <mc:Fallback>
                <p:oleObj name="Equation" r:id="rId13" imgW="393480" imgH="203040" progId="Equation.DSMT4">
                  <p:embed/>
                  <p:pic>
                    <p:nvPicPr>
                      <p:cNvPr id="11" name="对象 10">
                        <a:extLst>
                          <a:ext uri="{FF2B5EF4-FFF2-40B4-BE49-F238E27FC236}">
                            <a16:creationId xmlns:a16="http://schemas.microsoft.com/office/drawing/2014/main" id="{B81867F0-FE0D-43CC-891E-32F9A8F21374}"/>
                          </a:ext>
                        </a:extLst>
                      </p:cNvPr>
                      <p:cNvPicPr>
                        <a:picLocks noChangeAspect="1" noChangeArrowheads="1"/>
                      </p:cNvPicPr>
                      <p:nvPr/>
                    </p:nvPicPr>
                    <p:blipFill>
                      <a:blip r:embed="rId14"/>
                      <a:srcRect/>
                      <a:stretch>
                        <a:fillRect/>
                      </a:stretch>
                    </p:blipFill>
                    <p:spPr bwMode="auto">
                      <a:xfrm>
                        <a:off x="2616200" y="4911725"/>
                        <a:ext cx="1144588" cy="587375"/>
                      </a:xfrm>
                      <a:prstGeom prst="rect">
                        <a:avLst/>
                      </a:prstGeom>
                      <a:noFill/>
                    </p:spPr>
                  </p:pic>
                </p:oleObj>
              </mc:Fallback>
            </mc:AlternateContent>
          </a:graphicData>
        </a:graphic>
      </p:graphicFrame>
      <p:sp>
        <p:nvSpPr>
          <p:cNvPr id="13" name="AutoShape 2059">
            <a:extLst>
              <a:ext uri="{FF2B5EF4-FFF2-40B4-BE49-F238E27FC236}">
                <a16:creationId xmlns:a16="http://schemas.microsoft.com/office/drawing/2014/main" id="{381BC4F1-BFD8-4384-94BE-D0E3EB86802B}"/>
              </a:ext>
            </a:extLst>
          </p:cNvPr>
          <p:cNvSpPr>
            <a:spLocks noChangeArrowheads="1"/>
          </p:cNvSpPr>
          <p:nvPr/>
        </p:nvSpPr>
        <p:spPr bwMode="auto">
          <a:xfrm>
            <a:off x="1113644" y="5892697"/>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4" name="对象 13">
            <a:extLst>
              <a:ext uri="{FF2B5EF4-FFF2-40B4-BE49-F238E27FC236}">
                <a16:creationId xmlns:a16="http://schemas.microsoft.com/office/drawing/2014/main" id="{F5B9B998-32CC-4E7E-BC35-2223F3D4BC30}"/>
              </a:ext>
            </a:extLst>
          </p:cNvPr>
          <p:cNvGraphicFramePr>
            <a:graphicFrameLocks noChangeAspect="1"/>
          </p:cNvGraphicFramePr>
          <p:nvPr>
            <p:extLst>
              <p:ext uri="{D42A27DB-BD31-4B8C-83A1-F6EECF244321}">
                <p14:modId xmlns:p14="http://schemas.microsoft.com/office/powerpoint/2010/main" val="2975175633"/>
              </p:ext>
            </p:extLst>
          </p:nvPr>
        </p:nvGraphicFramePr>
        <p:xfrm>
          <a:off x="3080999" y="5754616"/>
          <a:ext cx="4654550" cy="792163"/>
        </p:xfrm>
        <a:graphic>
          <a:graphicData uri="http://schemas.openxmlformats.org/presentationml/2006/ole">
            <mc:AlternateContent xmlns:mc="http://schemas.openxmlformats.org/markup-compatibility/2006">
              <mc:Choice xmlns:v="urn:schemas-microsoft-com:vml" Requires="v">
                <p:oleObj spid="_x0000_s179510" name="Equation" r:id="rId15" imgW="1485720" imgH="253800" progId="Equation.DSMT4">
                  <p:embed/>
                </p:oleObj>
              </mc:Choice>
              <mc:Fallback>
                <p:oleObj name="Equation" r:id="rId15" imgW="1485720" imgH="253800" progId="Equation.DSMT4">
                  <p:embed/>
                  <p:pic>
                    <p:nvPicPr>
                      <p:cNvPr id="3" name="对象 2">
                        <a:extLst>
                          <a:ext uri="{FF2B5EF4-FFF2-40B4-BE49-F238E27FC236}">
                            <a16:creationId xmlns:a16="http://schemas.microsoft.com/office/drawing/2014/main" id="{C3A15643-995C-40A3-9379-15F16EFADA55}"/>
                          </a:ext>
                        </a:extLst>
                      </p:cNvPr>
                      <p:cNvPicPr>
                        <a:picLocks noChangeAspect="1" noChangeArrowheads="1"/>
                      </p:cNvPicPr>
                      <p:nvPr/>
                    </p:nvPicPr>
                    <p:blipFill>
                      <a:blip r:embed="rId16"/>
                      <a:srcRect/>
                      <a:stretch>
                        <a:fillRect/>
                      </a:stretch>
                    </p:blipFill>
                    <p:spPr bwMode="auto">
                      <a:xfrm>
                        <a:off x="3080999" y="5754616"/>
                        <a:ext cx="4654550" cy="792163"/>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id="{F0410572-9C29-4120-82DB-F75D0C1B1DF6}"/>
              </a:ext>
            </a:extLst>
          </p:cNvPr>
          <p:cNvSpPr/>
          <p:nvPr/>
        </p:nvSpPr>
        <p:spPr>
          <a:xfrm>
            <a:off x="1064807" y="1066444"/>
            <a:ext cx="6320961" cy="523220"/>
          </a:xfrm>
          <a:prstGeom prst="rect">
            <a:avLst/>
          </a:prstGeom>
        </p:spPr>
        <p:txBody>
          <a:bodyPr wrap="none">
            <a:spAutoFit/>
          </a:bodyPr>
          <a:lstStyle/>
          <a:p>
            <a:r>
              <a:rPr lang="en-US" altLang="zh-CN" sz="2800" b="1" dirty="0">
                <a:solidFill>
                  <a:srgbClr val="C00000"/>
                </a:solidFill>
              </a:rPr>
              <a:t>1.</a:t>
            </a:r>
            <a:r>
              <a:rPr lang="zh-CN" altLang="en-US" sz="2800" b="1" dirty="0">
                <a:solidFill>
                  <a:srgbClr val="C00000"/>
                </a:solidFill>
              </a:rPr>
              <a:t> </a:t>
            </a:r>
            <a:r>
              <a:rPr lang="zh-CN" altLang="zh-CN" sz="2800" b="1" dirty="0">
                <a:solidFill>
                  <a:srgbClr val="C00000"/>
                </a:solidFill>
              </a:rPr>
              <a:t>动量算符</a:t>
            </a:r>
            <a:r>
              <a:rPr lang="zh-CN" altLang="en-US" sz="2800" b="1" dirty="0">
                <a:solidFill>
                  <a:srgbClr val="C00000"/>
                </a:solidFill>
              </a:rPr>
              <a:t>和坐标</a:t>
            </a:r>
            <a:r>
              <a:rPr lang="zh-CN" altLang="zh-CN" sz="2800" b="1" dirty="0">
                <a:solidFill>
                  <a:srgbClr val="C00000"/>
                </a:solidFill>
              </a:rPr>
              <a:t>算符</a:t>
            </a:r>
            <a:r>
              <a:rPr lang="zh-CN" altLang="en-US" sz="2800" b="1" dirty="0">
                <a:solidFill>
                  <a:srgbClr val="C00000"/>
                </a:solidFill>
              </a:rPr>
              <a:t>之间的</a:t>
            </a:r>
            <a:r>
              <a:rPr lang="zh-CN" altLang="zh-CN" sz="28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对易关系</a:t>
            </a:r>
            <a:endParaRPr lang="zh-CN" altLang="en-US" sz="2800" b="1" dirty="0">
              <a:solidFill>
                <a:srgbClr val="C00000"/>
              </a:solidFill>
            </a:endParaRPr>
          </a:p>
        </p:txBody>
      </p:sp>
    </p:spTree>
    <p:extLst>
      <p:ext uri="{BB962C8B-B14F-4D97-AF65-F5344CB8AC3E}">
        <p14:creationId xmlns:p14="http://schemas.microsoft.com/office/powerpoint/2010/main" val="151237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1)">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arn(inVertical)">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ircle(in)">
                                      <p:cBhvr>
                                        <p:cTn id="5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2A1F5258-2898-4076-A8AD-B5D3E1B84B20}"/>
              </a:ext>
            </a:extLst>
          </p:cNvPr>
          <p:cNvGraphicFramePr>
            <a:graphicFrameLocks noChangeAspect="1"/>
          </p:cNvGraphicFramePr>
          <p:nvPr>
            <p:extLst>
              <p:ext uri="{D42A27DB-BD31-4B8C-83A1-F6EECF244321}">
                <p14:modId xmlns:p14="http://schemas.microsoft.com/office/powerpoint/2010/main" val="3271492661"/>
              </p:ext>
            </p:extLst>
          </p:nvPr>
        </p:nvGraphicFramePr>
        <p:xfrm>
          <a:off x="2692400" y="206375"/>
          <a:ext cx="2508250" cy="871538"/>
        </p:xfrm>
        <a:graphic>
          <a:graphicData uri="http://schemas.openxmlformats.org/presentationml/2006/ole">
            <mc:AlternateContent xmlns:mc="http://schemas.openxmlformats.org/markup-compatibility/2006">
              <mc:Choice xmlns:v="urn:schemas-microsoft-com:vml" Requires="v">
                <p:oleObj spid="_x0000_s104011" name="Equation" r:id="rId3" imgW="799920" imgH="279360" progId="Equation.DSMT4">
                  <p:embed/>
                </p:oleObj>
              </mc:Choice>
              <mc:Fallback>
                <p:oleObj name="Equation" r:id="rId3" imgW="799920" imgH="279360" progId="Equation.DSMT4">
                  <p:embed/>
                  <p:pic>
                    <p:nvPicPr>
                      <p:cNvPr id="2" name="对象 1">
                        <a:extLst>
                          <a:ext uri="{FF2B5EF4-FFF2-40B4-BE49-F238E27FC236}">
                            <a16:creationId xmlns:a16="http://schemas.microsoft.com/office/drawing/2014/main" id="{C7890661-869C-4854-918E-6F721ECDFF34}"/>
                          </a:ext>
                        </a:extLst>
                      </p:cNvPr>
                      <p:cNvPicPr>
                        <a:picLocks noChangeAspect="1" noChangeArrowheads="1"/>
                      </p:cNvPicPr>
                      <p:nvPr/>
                    </p:nvPicPr>
                    <p:blipFill>
                      <a:blip r:embed="rId4"/>
                      <a:srcRect/>
                      <a:stretch>
                        <a:fillRect/>
                      </a:stretch>
                    </p:blipFill>
                    <p:spPr bwMode="auto">
                      <a:xfrm>
                        <a:off x="2692400" y="206375"/>
                        <a:ext cx="2508250" cy="871538"/>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F82E66B1-21BD-492A-9726-DBB77BE1D07C}"/>
              </a:ext>
            </a:extLst>
          </p:cNvPr>
          <p:cNvSpPr/>
          <p:nvPr/>
        </p:nvSpPr>
        <p:spPr>
          <a:xfrm>
            <a:off x="672793" y="278654"/>
            <a:ext cx="1980029" cy="523220"/>
          </a:xfrm>
          <a:prstGeom prst="rect">
            <a:avLst/>
          </a:prstGeom>
        </p:spPr>
        <p:txBody>
          <a:bodyPr wrap="none">
            <a:spAutoFit/>
          </a:bodyPr>
          <a:lstStyle/>
          <a:p>
            <a:r>
              <a:rPr lang="zh-CN" altLang="en-US" sz="2800" b="1" dirty="0">
                <a:solidFill>
                  <a:srgbClr val="C00000"/>
                </a:solidFill>
              </a:rPr>
              <a:t>练习：</a:t>
            </a:r>
            <a:r>
              <a:rPr lang="zh-CN" altLang="en-US" sz="2800" b="1" dirty="0">
                <a:solidFill>
                  <a:srgbClr val="0000FF"/>
                </a:solidFill>
              </a:rPr>
              <a:t>计算</a:t>
            </a:r>
          </a:p>
        </p:txBody>
      </p:sp>
      <p:graphicFrame>
        <p:nvGraphicFramePr>
          <p:cNvPr id="4" name="对象 3">
            <a:extLst>
              <a:ext uri="{FF2B5EF4-FFF2-40B4-BE49-F238E27FC236}">
                <a16:creationId xmlns:a16="http://schemas.microsoft.com/office/drawing/2014/main" id="{1BE73FDC-212C-4A28-918B-B7F73B1F32FA}"/>
              </a:ext>
            </a:extLst>
          </p:cNvPr>
          <p:cNvGraphicFramePr>
            <a:graphicFrameLocks noChangeAspect="1"/>
          </p:cNvGraphicFramePr>
          <p:nvPr>
            <p:extLst>
              <p:ext uri="{D42A27DB-BD31-4B8C-83A1-F6EECF244321}">
                <p14:modId xmlns:p14="http://schemas.microsoft.com/office/powerpoint/2010/main" val="3376918431"/>
              </p:ext>
            </p:extLst>
          </p:nvPr>
        </p:nvGraphicFramePr>
        <p:xfrm>
          <a:off x="595019" y="1214657"/>
          <a:ext cx="6967538" cy="1228725"/>
        </p:xfrm>
        <a:graphic>
          <a:graphicData uri="http://schemas.openxmlformats.org/presentationml/2006/ole">
            <mc:AlternateContent xmlns:mc="http://schemas.openxmlformats.org/markup-compatibility/2006">
              <mc:Choice xmlns:v="urn:schemas-microsoft-com:vml" Requires="v">
                <p:oleObj spid="_x0000_s104012" name="Equation" r:id="rId5" imgW="2222280" imgH="393480" progId="Equation.DSMT4">
                  <p:embed/>
                </p:oleObj>
              </mc:Choice>
              <mc:Fallback>
                <p:oleObj name="Equation" r:id="rId5" imgW="2222280" imgH="393480" progId="Equation.DSMT4">
                  <p:embed/>
                  <p:pic>
                    <p:nvPicPr>
                      <p:cNvPr id="2" name="对象 1">
                        <a:extLst>
                          <a:ext uri="{FF2B5EF4-FFF2-40B4-BE49-F238E27FC236}">
                            <a16:creationId xmlns:a16="http://schemas.microsoft.com/office/drawing/2014/main" id="{2A1F5258-2898-4076-A8AD-B5D3E1B84B20}"/>
                          </a:ext>
                        </a:extLst>
                      </p:cNvPr>
                      <p:cNvPicPr>
                        <a:picLocks noChangeAspect="1" noChangeArrowheads="1"/>
                      </p:cNvPicPr>
                      <p:nvPr/>
                    </p:nvPicPr>
                    <p:blipFill>
                      <a:blip r:embed="rId6"/>
                      <a:srcRect/>
                      <a:stretch>
                        <a:fillRect/>
                      </a:stretch>
                    </p:blipFill>
                    <p:spPr bwMode="auto">
                      <a:xfrm>
                        <a:off x="595019" y="1214657"/>
                        <a:ext cx="6967538" cy="1228725"/>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547CEAC7-4DC0-4DFC-B636-59F0A80D10D2}"/>
              </a:ext>
            </a:extLst>
          </p:cNvPr>
          <p:cNvGraphicFramePr>
            <a:graphicFrameLocks noChangeAspect="1"/>
          </p:cNvGraphicFramePr>
          <p:nvPr>
            <p:extLst>
              <p:ext uri="{D42A27DB-BD31-4B8C-83A1-F6EECF244321}">
                <p14:modId xmlns:p14="http://schemas.microsoft.com/office/powerpoint/2010/main" val="540767349"/>
              </p:ext>
            </p:extLst>
          </p:nvPr>
        </p:nvGraphicFramePr>
        <p:xfrm>
          <a:off x="1423988" y="2579688"/>
          <a:ext cx="5654675" cy="1228725"/>
        </p:xfrm>
        <a:graphic>
          <a:graphicData uri="http://schemas.openxmlformats.org/presentationml/2006/ole">
            <mc:AlternateContent xmlns:mc="http://schemas.openxmlformats.org/markup-compatibility/2006">
              <mc:Choice xmlns:v="urn:schemas-microsoft-com:vml" Requires="v">
                <p:oleObj spid="_x0000_s104013" name="Equation" r:id="rId7" imgW="1803240" imgH="393480" progId="Equation.DSMT4">
                  <p:embed/>
                </p:oleObj>
              </mc:Choice>
              <mc:Fallback>
                <p:oleObj name="Equation" r:id="rId7" imgW="1803240" imgH="393480" progId="Equation.DSMT4">
                  <p:embed/>
                  <p:pic>
                    <p:nvPicPr>
                      <p:cNvPr id="4" name="对象 3">
                        <a:extLst>
                          <a:ext uri="{FF2B5EF4-FFF2-40B4-BE49-F238E27FC236}">
                            <a16:creationId xmlns:a16="http://schemas.microsoft.com/office/drawing/2014/main" id="{1BE73FDC-212C-4A28-918B-B7F73B1F32FA}"/>
                          </a:ext>
                        </a:extLst>
                      </p:cNvPr>
                      <p:cNvPicPr>
                        <a:picLocks noChangeAspect="1" noChangeArrowheads="1"/>
                      </p:cNvPicPr>
                      <p:nvPr/>
                    </p:nvPicPr>
                    <p:blipFill>
                      <a:blip r:embed="rId8"/>
                      <a:srcRect/>
                      <a:stretch>
                        <a:fillRect/>
                      </a:stretch>
                    </p:blipFill>
                    <p:spPr bwMode="auto">
                      <a:xfrm>
                        <a:off x="1423988" y="2579688"/>
                        <a:ext cx="5654675" cy="122872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9495707D-EF77-471C-A277-4841E621ADAE}"/>
              </a:ext>
            </a:extLst>
          </p:cNvPr>
          <p:cNvGraphicFramePr>
            <a:graphicFrameLocks noChangeAspect="1"/>
          </p:cNvGraphicFramePr>
          <p:nvPr>
            <p:extLst>
              <p:ext uri="{D42A27DB-BD31-4B8C-83A1-F6EECF244321}">
                <p14:modId xmlns:p14="http://schemas.microsoft.com/office/powerpoint/2010/main" val="1654102961"/>
              </p:ext>
            </p:extLst>
          </p:nvPr>
        </p:nvGraphicFramePr>
        <p:xfrm>
          <a:off x="3413125" y="4105275"/>
          <a:ext cx="1673225" cy="635000"/>
        </p:xfrm>
        <a:graphic>
          <a:graphicData uri="http://schemas.openxmlformats.org/presentationml/2006/ole">
            <mc:AlternateContent xmlns:mc="http://schemas.openxmlformats.org/markup-compatibility/2006">
              <mc:Choice xmlns:v="urn:schemas-microsoft-com:vml" Requires="v">
                <p:oleObj spid="_x0000_s104014" name="Equation" r:id="rId9" imgW="533160" imgH="203040" progId="Equation.DSMT4">
                  <p:embed/>
                </p:oleObj>
              </mc:Choice>
              <mc:Fallback>
                <p:oleObj name="Equation" r:id="rId9" imgW="533160" imgH="203040" progId="Equation.DSMT4">
                  <p:embed/>
                  <p:pic>
                    <p:nvPicPr>
                      <p:cNvPr id="5" name="对象 4">
                        <a:extLst>
                          <a:ext uri="{FF2B5EF4-FFF2-40B4-BE49-F238E27FC236}">
                            <a16:creationId xmlns:a16="http://schemas.microsoft.com/office/drawing/2014/main" id="{547CEAC7-4DC0-4DFC-B636-59F0A80D10D2}"/>
                          </a:ext>
                        </a:extLst>
                      </p:cNvPr>
                      <p:cNvPicPr>
                        <a:picLocks noChangeAspect="1" noChangeArrowheads="1"/>
                      </p:cNvPicPr>
                      <p:nvPr/>
                    </p:nvPicPr>
                    <p:blipFill>
                      <a:blip r:embed="rId10"/>
                      <a:srcRect/>
                      <a:stretch>
                        <a:fillRect/>
                      </a:stretch>
                    </p:blipFill>
                    <p:spPr bwMode="auto">
                      <a:xfrm>
                        <a:off x="3413125" y="4105275"/>
                        <a:ext cx="1673225" cy="635000"/>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9DFF5732-652E-4B96-AB30-05BCB0F5EE4B}"/>
              </a:ext>
            </a:extLst>
          </p:cNvPr>
          <p:cNvGraphicFramePr>
            <a:graphicFrameLocks noChangeAspect="1"/>
          </p:cNvGraphicFramePr>
          <p:nvPr>
            <p:extLst>
              <p:ext uri="{D42A27DB-BD31-4B8C-83A1-F6EECF244321}">
                <p14:modId xmlns:p14="http://schemas.microsoft.com/office/powerpoint/2010/main" val="3198024713"/>
              </p:ext>
            </p:extLst>
          </p:nvPr>
        </p:nvGraphicFramePr>
        <p:xfrm>
          <a:off x="3494087" y="5287550"/>
          <a:ext cx="3184525" cy="871538"/>
        </p:xfrm>
        <a:graphic>
          <a:graphicData uri="http://schemas.openxmlformats.org/presentationml/2006/ole">
            <mc:AlternateContent xmlns:mc="http://schemas.openxmlformats.org/markup-compatibility/2006">
              <mc:Choice xmlns:v="urn:schemas-microsoft-com:vml" Requires="v">
                <p:oleObj spid="_x0000_s104015" name="Equation" r:id="rId11" imgW="1015920" imgH="279360" progId="Equation.DSMT4">
                  <p:embed/>
                </p:oleObj>
              </mc:Choice>
              <mc:Fallback>
                <p:oleObj name="Equation" r:id="rId11" imgW="1015920" imgH="279360" progId="Equation.DSMT4">
                  <p:embed/>
                  <p:pic>
                    <p:nvPicPr>
                      <p:cNvPr id="2" name="对象 1">
                        <a:extLst>
                          <a:ext uri="{FF2B5EF4-FFF2-40B4-BE49-F238E27FC236}">
                            <a16:creationId xmlns:a16="http://schemas.microsoft.com/office/drawing/2014/main" id="{2A1F5258-2898-4076-A8AD-B5D3E1B84B20}"/>
                          </a:ext>
                        </a:extLst>
                      </p:cNvPr>
                      <p:cNvPicPr>
                        <a:picLocks noChangeAspect="1" noChangeArrowheads="1"/>
                      </p:cNvPicPr>
                      <p:nvPr/>
                    </p:nvPicPr>
                    <p:blipFill>
                      <a:blip r:embed="rId12"/>
                      <a:srcRect/>
                      <a:stretch>
                        <a:fillRect/>
                      </a:stretch>
                    </p:blipFill>
                    <p:spPr bwMode="auto">
                      <a:xfrm>
                        <a:off x="3494087" y="5287550"/>
                        <a:ext cx="3184525" cy="871538"/>
                      </a:xfrm>
                      <a:prstGeom prst="rect">
                        <a:avLst/>
                      </a:prstGeom>
                      <a:noFill/>
                    </p:spPr>
                  </p:pic>
                </p:oleObj>
              </mc:Fallback>
            </mc:AlternateContent>
          </a:graphicData>
        </a:graphic>
      </p:graphicFrame>
      <p:sp>
        <p:nvSpPr>
          <p:cNvPr id="8" name="AutoShape 2059">
            <a:extLst>
              <a:ext uri="{FF2B5EF4-FFF2-40B4-BE49-F238E27FC236}">
                <a16:creationId xmlns:a16="http://schemas.microsoft.com/office/drawing/2014/main" id="{E0FD7360-0DD7-4580-A737-14DD7E32E637}"/>
              </a:ext>
            </a:extLst>
          </p:cNvPr>
          <p:cNvSpPr>
            <a:spLocks noChangeArrowheads="1"/>
          </p:cNvSpPr>
          <p:nvPr/>
        </p:nvSpPr>
        <p:spPr bwMode="auto">
          <a:xfrm>
            <a:off x="1319501" y="5643343"/>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Tree>
    <p:extLst>
      <p:ext uri="{BB962C8B-B14F-4D97-AF65-F5344CB8AC3E}">
        <p14:creationId xmlns:p14="http://schemas.microsoft.com/office/powerpoint/2010/main" val="77100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1)">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EA756304-040D-4214-910D-643232C67881}"/>
              </a:ext>
            </a:extLst>
          </p:cNvPr>
          <p:cNvGraphicFramePr>
            <a:graphicFrameLocks noChangeAspect="1"/>
          </p:cNvGraphicFramePr>
          <p:nvPr>
            <p:extLst>
              <p:ext uri="{D42A27DB-BD31-4B8C-83A1-F6EECF244321}">
                <p14:modId xmlns:p14="http://schemas.microsoft.com/office/powerpoint/2010/main" val="2664638198"/>
              </p:ext>
            </p:extLst>
          </p:nvPr>
        </p:nvGraphicFramePr>
        <p:xfrm>
          <a:off x="2673350" y="206375"/>
          <a:ext cx="2547938" cy="871538"/>
        </p:xfrm>
        <a:graphic>
          <a:graphicData uri="http://schemas.openxmlformats.org/presentationml/2006/ole">
            <mc:AlternateContent xmlns:mc="http://schemas.openxmlformats.org/markup-compatibility/2006">
              <mc:Choice xmlns:v="urn:schemas-microsoft-com:vml" Requires="v">
                <p:oleObj spid="_x0000_s106054" name="Equation" r:id="rId3" imgW="812520" imgH="279360" progId="Equation.DSMT4">
                  <p:embed/>
                </p:oleObj>
              </mc:Choice>
              <mc:Fallback>
                <p:oleObj name="Equation" r:id="rId3" imgW="812520" imgH="279360" progId="Equation.DSMT4">
                  <p:embed/>
                  <p:pic>
                    <p:nvPicPr>
                      <p:cNvPr id="2" name="对象 1">
                        <a:extLst>
                          <a:ext uri="{FF2B5EF4-FFF2-40B4-BE49-F238E27FC236}">
                            <a16:creationId xmlns:a16="http://schemas.microsoft.com/office/drawing/2014/main" id="{2A1F5258-2898-4076-A8AD-B5D3E1B84B20}"/>
                          </a:ext>
                        </a:extLst>
                      </p:cNvPr>
                      <p:cNvPicPr>
                        <a:picLocks noChangeAspect="1" noChangeArrowheads="1"/>
                      </p:cNvPicPr>
                      <p:nvPr/>
                    </p:nvPicPr>
                    <p:blipFill>
                      <a:blip r:embed="rId4"/>
                      <a:srcRect/>
                      <a:stretch>
                        <a:fillRect/>
                      </a:stretch>
                    </p:blipFill>
                    <p:spPr bwMode="auto">
                      <a:xfrm>
                        <a:off x="2673350" y="206375"/>
                        <a:ext cx="2547938" cy="871538"/>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C1335796-98D4-494C-BF84-E11F4AF054E7}"/>
              </a:ext>
            </a:extLst>
          </p:cNvPr>
          <p:cNvSpPr/>
          <p:nvPr/>
        </p:nvSpPr>
        <p:spPr>
          <a:xfrm>
            <a:off x="672793" y="278654"/>
            <a:ext cx="1980029" cy="523220"/>
          </a:xfrm>
          <a:prstGeom prst="rect">
            <a:avLst/>
          </a:prstGeom>
        </p:spPr>
        <p:txBody>
          <a:bodyPr wrap="none">
            <a:spAutoFit/>
          </a:bodyPr>
          <a:lstStyle/>
          <a:p>
            <a:r>
              <a:rPr lang="zh-CN" altLang="en-US" sz="2800" b="1" dirty="0">
                <a:solidFill>
                  <a:srgbClr val="C00000"/>
                </a:solidFill>
              </a:rPr>
              <a:t>练习：</a:t>
            </a:r>
            <a:r>
              <a:rPr lang="zh-CN" altLang="en-US" sz="2800" b="1" dirty="0">
                <a:solidFill>
                  <a:srgbClr val="0000FF"/>
                </a:solidFill>
              </a:rPr>
              <a:t>计算</a:t>
            </a:r>
          </a:p>
        </p:txBody>
      </p:sp>
      <p:graphicFrame>
        <p:nvGraphicFramePr>
          <p:cNvPr id="4" name="对象 3">
            <a:extLst>
              <a:ext uri="{FF2B5EF4-FFF2-40B4-BE49-F238E27FC236}">
                <a16:creationId xmlns:a16="http://schemas.microsoft.com/office/drawing/2014/main" id="{561A275D-D05D-4039-8106-3AD52BA3B9F3}"/>
              </a:ext>
            </a:extLst>
          </p:cNvPr>
          <p:cNvGraphicFramePr>
            <a:graphicFrameLocks noChangeAspect="1"/>
          </p:cNvGraphicFramePr>
          <p:nvPr>
            <p:extLst>
              <p:ext uri="{D42A27DB-BD31-4B8C-83A1-F6EECF244321}">
                <p14:modId xmlns:p14="http://schemas.microsoft.com/office/powerpoint/2010/main" val="296054480"/>
              </p:ext>
            </p:extLst>
          </p:nvPr>
        </p:nvGraphicFramePr>
        <p:xfrm>
          <a:off x="576263" y="1214438"/>
          <a:ext cx="7007225" cy="1228725"/>
        </p:xfrm>
        <a:graphic>
          <a:graphicData uri="http://schemas.openxmlformats.org/presentationml/2006/ole">
            <mc:AlternateContent xmlns:mc="http://schemas.openxmlformats.org/markup-compatibility/2006">
              <mc:Choice xmlns:v="urn:schemas-microsoft-com:vml" Requires="v">
                <p:oleObj spid="_x0000_s106055" name="Equation" r:id="rId5" imgW="2234880" imgH="393480" progId="Equation.DSMT4">
                  <p:embed/>
                </p:oleObj>
              </mc:Choice>
              <mc:Fallback>
                <p:oleObj name="Equation" r:id="rId5" imgW="2234880" imgH="393480" progId="Equation.DSMT4">
                  <p:embed/>
                  <p:pic>
                    <p:nvPicPr>
                      <p:cNvPr id="4" name="对象 3">
                        <a:extLst>
                          <a:ext uri="{FF2B5EF4-FFF2-40B4-BE49-F238E27FC236}">
                            <a16:creationId xmlns:a16="http://schemas.microsoft.com/office/drawing/2014/main" id="{1BE73FDC-212C-4A28-918B-B7F73B1F32FA}"/>
                          </a:ext>
                        </a:extLst>
                      </p:cNvPr>
                      <p:cNvPicPr>
                        <a:picLocks noChangeAspect="1" noChangeArrowheads="1"/>
                      </p:cNvPicPr>
                      <p:nvPr/>
                    </p:nvPicPr>
                    <p:blipFill>
                      <a:blip r:embed="rId6"/>
                      <a:srcRect/>
                      <a:stretch>
                        <a:fillRect/>
                      </a:stretch>
                    </p:blipFill>
                    <p:spPr bwMode="auto">
                      <a:xfrm>
                        <a:off x="576263" y="1214438"/>
                        <a:ext cx="7007225" cy="1228725"/>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3DC8981D-5BD5-4499-858F-4FA9174BAA1E}"/>
              </a:ext>
            </a:extLst>
          </p:cNvPr>
          <p:cNvGraphicFramePr>
            <a:graphicFrameLocks noChangeAspect="1"/>
          </p:cNvGraphicFramePr>
          <p:nvPr>
            <p:extLst>
              <p:ext uri="{D42A27DB-BD31-4B8C-83A1-F6EECF244321}">
                <p14:modId xmlns:p14="http://schemas.microsoft.com/office/powerpoint/2010/main" val="6640820"/>
              </p:ext>
            </p:extLst>
          </p:nvPr>
        </p:nvGraphicFramePr>
        <p:xfrm>
          <a:off x="1165225" y="2579688"/>
          <a:ext cx="6172200" cy="1228725"/>
        </p:xfrm>
        <a:graphic>
          <a:graphicData uri="http://schemas.openxmlformats.org/presentationml/2006/ole">
            <mc:AlternateContent xmlns:mc="http://schemas.openxmlformats.org/markup-compatibility/2006">
              <mc:Choice xmlns:v="urn:schemas-microsoft-com:vml" Requires="v">
                <p:oleObj spid="_x0000_s106056" name="Equation" r:id="rId7" imgW="1968480" imgH="393480" progId="Equation.DSMT4">
                  <p:embed/>
                </p:oleObj>
              </mc:Choice>
              <mc:Fallback>
                <p:oleObj name="Equation" r:id="rId7" imgW="1968480" imgH="393480" progId="Equation.DSMT4">
                  <p:embed/>
                  <p:pic>
                    <p:nvPicPr>
                      <p:cNvPr id="5" name="对象 4">
                        <a:extLst>
                          <a:ext uri="{FF2B5EF4-FFF2-40B4-BE49-F238E27FC236}">
                            <a16:creationId xmlns:a16="http://schemas.microsoft.com/office/drawing/2014/main" id="{547CEAC7-4DC0-4DFC-B636-59F0A80D10D2}"/>
                          </a:ext>
                        </a:extLst>
                      </p:cNvPr>
                      <p:cNvPicPr>
                        <a:picLocks noChangeAspect="1" noChangeArrowheads="1"/>
                      </p:cNvPicPr>
                      <p:nvPr/>
                    </p:nvPicPr>
                    <p:blipFill>
                      <a:blip r:embed="rId8"/>
                      <a:srcRect/>
                      <a:stretch>
                        <a:fillRect/>
                      </a:stretch>
                    </p:blipFill>
                    <p:spPr bwMode="auto">
                      <a:xfrm>
                        <a:off x="1165225" y="2579688"/>
                        <a:ext cx="6172200" cy="122872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777E6BE2-4F74-4582-996F-F5560BEA4E16}"/>
              </a:ext>
            </a:extLst>
          </p:cNvPr>
          <p:cNvGraphicFramePr>
            <a:graphicFrameLocks noChangeAspect="1"/>
          </p:cNvGraphicFramePr>
          <p:nvPr>
            <p:extLst>
              <p:ext uri="{D42A27DB-BD31-4B8C-83A1-F6EECF244321}">
                <p14:modId xmlns:p14="http://schemas.microsoft.com/office/powerpoint/2010/main" val="890924845"/>
              </p:ext>
            </p:extLst>
          </p:nvPr>
        </p:nvGraphicFramePr>
        <p:xfrm>
          <a:off x="3194050" y="4065588"/>
          <a:ext cx="2111375" cy="714375"/>
        </p:xfrm>
        <a:graphic>
          <a:graphicData uri="http://schemas.openxmlformats.org/presentationml/2006/ole">
            <mc:AlternateContent xmlns:mc="http://schemas.openxmlformats.org/markup-compatibility/2006">
              <mc:Choice xmlns:v="urn:schemas-microsoft-com:vml" Requires="v">
                <p:oleObj spid="_x0000_s106057" name="Equation" r:id="rId9" imgW="672840" imgH="228600" progId="Equation.DSMT4">
                  <p:embed/>
                </p:oleObj>
              </mc:Choice>
              <mc:Fallback>
                <p:oleObj name="Equation" r:id="rId9" imgW="672840" imgH="228600" progId="Equation.DSMT4">
                  <p:embed/>
                  <p:pic>
                    <p:nvPicPr>
                      <p:cNvPr id="6" name="对象 5">
                        <a:extLst>
                          <a:ext uri="{FF2B5EF4-FFF2-40B4-BE49-F238E27FC236}">
                            <a16:creationId xmlns:a16="http://schemas.microsoft.com/office/drawing/2014/main" id="{9495707D-EF77-471C-A277-4841E621ADAE}"/>
                          </a:ext>
                        </a:extLst>
                      </p:cNvPr>
                      <p:cNvPicPr>
                        <a:picLocks noChangeAspect="1" noChangeArrowheads="1"/>
                      </p:cNvPicPr>
                      <p:nvPr/>
                    </p:nvPicPr>
                    <p:blipFill>
                      <a:blip r:embed="rId10"/>
                      <a:srcRect/>
                      <a:stretch>
                        <a:fillRect/>
                      </a:stretch>
                    </p:blipFill>
                    <p:spPr bwMode="auto">
                      <a:xfrm>
                        <a:off x="3194050" y="4065588"/>
                        <a:ext cx="2111375" cy="714375"/>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F08F72F8-6032-4B0E-9ED4-667947A46A6C}"/>
              </a:ext>
            </a:extLst>
          </p:cNvPr>
          <p:cNvGraphicFramePr>
            <a:graphicFrameLocks noChangeAspect="1"/>
          </p:cNvGraphicFramePr>
          <p:nvPr>
            <p:extLst>
              <p:ext uri="{D42A27DB-BD31-4B8C-83A1-F6EECF244321}">
                <p14:modId xmlns:p14="http://schemas.microsoft.com/office/powerpoint/2010/main" val="430885897"/>
              </p:ext>
            </p:extLst>
          </p:nvPr>
        </p:nvGraphicFramePr>
        <p:xfrm>
          <a:off x="3276600" y="5287963"/>
          <a:ext cx="3621088" cy="871537"/>
        </p:xfrm>
        <a:graphic>
          <a:graphicData uri="http://schemas.openxmlformats.org/presentationml/2006/ole">
            <mc:AlternateContent xmlns:mc="http://schemas.openxmlformats.org/markup-compatibility/2006">
              <mc:Choice xmlns:v="urn:schemas-microsoft-com:vml" Requires="v">
                <p:oleObj spid="_x0000_s106058" name="Equation" r:id="rId11" imgW="1155600" imgH="279360" progId="Equation.DSMT4">
                  <p:embed/>
                </p:oleObj>
              </mc:Choice>
              <mc:Fallback>
                <p:oleObj name="Equation" r:id="rId11" imgW="1155600" imgH="279360" progId="Equation.DSMT4">
                  <p:embed/>
                  <p:pic>
                    <p:nvPicPr>
                      <p:cNvPr id="7" name="对象 6">
                        <a:extLst>
                          <a:ext uri="{FF2B5EF4-FFF2-40B4-BE49-F238E27FC236}">
                            <a16:creationId xmlns:a16="http://schemas.microsoft.com/office/drawing/2014/main" id="{9DFF5732-652E-4B96-AB30-05BCB0F5EE4B}"/>
                          </a:ext>
                        </a:extLst>
                      </p:cNvPr>
                      <p:cNvPicPr>
                        <a:picLocks noChangeAspect="1" noChangeArrowheads="1"/>
                      </p:cNvPicPr>
                      <p:nvPr/>
                    </p:nvPicPr>
                    <p:blipFill>
                      <a:blip r:embed="rId12"/>
                      <a:srcRect/>
                      <a:stretch>
                        <a:fillRect/>
                      </a:stretch>
                    </p:blipFill>
                    <p:spPr bwMode="auto">
                      <a:xfrm>
                        <a:off x="3276600" y="5287963"/>
                        <a:ext cx="3621088" cy="871537"/>
                      </a:xfrm>
                      <a:prstGeom prst="rect">
                        <a:avLst/>
                      </a:prstGeom>
                      <a:noFill/>
                    </p:spPr>
                  </p:pic>
                </p:oleObj>
              </mc:Fallback>
            </mc:AlternateContent>
          </a:graphicData>
        </a:graphic>
      </p:graphicFrame>
      <p:sp>
        <p:nvSpPr>
          <p:cNvPr id="8" name="AutoShape 2059">
            <a:extLst>
              <a:ext uri="{FF2B5EF4-FFF2-40B4-BE49-F238E27FC236}">
                <a16:creationId xmlns:a16="http://schemas.microsoft.com/office/drawing/2014/main" id="{1B364BD6-292C-466C-BD12-1E77A702DA9C}"/>
              </a:ext>
            </a:extLst>
          </p:cNvPr>
          <p:cNvSpPr>
            <a:spLocks noChangeArrowheads="1"/>
          </p:cNvSpPr>
          <p:nvPr/>
        </p:nvSpPr>
        <p:spPr bwMode="auto">
          <a:xfrm>
            <a:off x="1319501" y="5643343"/>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Tree>
    <p:extLst>
      <p:ext uri="{BB962C8B-B14F-4D97-AF65-F5344CB8AC3E}">
        <p14:creationId xmlns:p14="http://schemas.microsoft.com/office/powerpoint/2010/main" val="5543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1EF6EC1C-3990-45E4-9CBD-AA8922445D2E}"/>
              </a:ext>
            </a:extLst>
          </p:cNvPr>
          <p:cNvGraphicFramePr>
            <a:graphicFrameLocks noChangeAspect="1"/>
          </p:cNvGraphicFramePr>
          <p:nvPr>
            <p:extLst>
              <p:ext uri="{D42A27DB-BD31-4B8C-83A1-F6EECF244321}">
                <p14:modId xmlns:p14="http://schemas.microsoft.com/office/powerpoint/2010/main" val="2466230561"/>
              </p:ext>
            </p:extLst>
          </p:nvPr>
        </p:nvGraphicFramePr>
        <p:xfrm>
          <a:off x="2832051" y="167128"/>
          <a:ext cx="2228850" cy="950912"/>
        </p:xfrm>
        <a:graphic>
          <a:graphicData uri="http://schemas.openxmlformats.org/presentationml/2006/ole">
            <mc:AlternateContent xmlns:mc="http://schemas.openxmlformats.org/markup-compatibility/2006">
              <mc:Choice xmlns:v="urn:schemas-microsoft-com:vml" Requires="v">
                <p:oleObj spid="_x0000_s105150" name="Equation" r:id="rId3" imgW="711000" imgH="304560" progId="Equation.DSMT4">
                  <p:embed/>
                </p:oleObj>
              </mc:Choice>
              <mc:Fallback>
                <p:oleObj name="Equation" r:id="rId3" imgW="711000" imgH="304560" progId="Equation.DSMT4">
                  <p:embed/>
                  <p:pic>
                    <p:nvPicPr>
                      <p:cNvPr id="2" name="对象 1">
                        <a:extLst>
                          <a:ext uri="{FF2B5EF4-FFF2-40B4-BE49-F238E27FC236}">
                            <a16:creationId xmlns:a16="http://schemas.microsoft.com/office/drawing/2014/main" id="{C7890661-869C-4854-918E-6F721ECDFF34}"/>
                          </a:ext>
                        </a:extLst>
                      </p:cNvPr>
                      <p:cNvPicPr>
                        <a:picLocks noChangeAspect="1" noChangeArrowheads="1"/>
                      </p:cNvPicPr>
                      <p:nvPr/>
                    </p:nvPicPr>
                    <p:blipFill>
                      <a:blip r:embed="rId4"/>
                      <a:srcRect/>
                      <a:stretch>
                        <a:fillRect/>
                      </a:stretch>
                    </p:blipFill>
                    <p:spPr bwMode="auto">
                      <a:xfrm>
                        <a:off x="2832051" y="167128"/>
                        <a:ext cx="2228850" cy="950912"/>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B5A3AD5A-0385-4EEF-8B7D-E9F93A855E7C}"/>
              </a:ext>
            </a:extLst>
          </p:cNvPr>
          <p:cNvSpPr/>
          <p:nvPr/>
        </p:nvSpPr>
        <p:spPr>
          <a:xfrm>
            <a:off x="672793" y="278654"/>
            <a:ext cx="1980029" cy="523220"/>
          </a:xfrm>
          <a:prstGeom prst="rect">
            <a:avLst/>
          </a:prstGeom>
        </p:spPr>
        <p:txBody>
          <a:bodyPr wrap="none">
            <a:spAutoFit/>
          </a:bodyPr>
          <a:lstStyle/>
          <a:p>
            <a:r>
              <a:rPr lang="zh-CN" altLang="en-US" sz="2800" b="1" dirty="0">
                <a:solidFill>
                  <a:srgbClr val="C00000"/>
                </a:solidFill>
              </a:rPr>
              <a:t>练习：</a:t>
            </a:r>
            <a:r>
              <a:rPr lang="zh-CN" altLang="en-US" sz="2800" b="1" dirty="0">
                <a:solidFill>
                  <a:srgbClr val="0000FF"/>
                </a:solidFill>
              </a:rPr>
              <a:t>计算</a:t>
            </a:r>
          </a:p>
        </p:txBody>
      </p:sp>
      <p:graphicFrame>
        <p:nvGraphicFramePr>
          <p:cNvPr id="4" name="对象 3">
            <a:extLst>
              <a:ext uri="{FF2B5EF4-FFF2-40B4-BE49-F238E27FC236}">
                <a16:creationId xmlns:a16="http://schemas.microsoft.com/office/drawing/2014/main" id="{FBB75DBC-2C71-4BB8-B026-C67C88F47FDF}"/>
              </a:ext>
            </a:extLst>
          </p:cNvPr>
          <p:cNvGraphicFramePr>
            <a:graphicFrameLocks noChangeAspect="1"/>
          </p:cNvGraphicFramePr>
          <p:nvPr>
            <p:extLst>
              <p:ext uri="{D42A27DB-BD31-4B8C-83A1-F6EECF244321}">
                <p14:modId xmlns:p14="http://schemas.microsoft.com/office/powerpoint/2010/main" val="365556256"/>
              </p:ext>
            </p:extLst>
          </p:nvPr>
        </p:nvGraphicFramePr>
        <p:xfrm>
          <a:off x="948396" y="1035710"/>
          <a:ext cx="7439025" cy="1308100"/>
        </p:xfrm>
        <a:graphic>
          <a:graphicData uri="http://schemas.openxmlformats.org/presentationml/2006/ole">
            <mc:AlternateContent xmlns:mc="http://schemas.openxmlformats.org/markup-compatibility/2006">
              <mc:Choice xmlns:v="urn:schemas-microsoft-com:vml" Requires="v">
                <p:oleObj spid="_x0000_s105151" name="Equation" r:id="rId5" imgW="2374560" imgH="419040" progId="Equation.DSMT4">
                  <p:embed/>
                </p:oleObj>
              </mc:Choice>
              <mc:Fallback>
                <p:oleObj name="Equation" r:id="rId5" imgW="2374560" imgH="419040" progId="Equation.DSMT4">
                  <p:embed/>
                  <p:pic>
                    <p:nvPicPr>
                      <p:cNvPr id="4" name="对象 3">
                        <a:extLst>
                          <a:ext uri="{FF2B5EF4-FFF2-40B4-BE49-F238E27FC236}">
                            <a16:creationId xmlns:a16="http://schemas.microsoft.com/office/drawing/2014/main" id="{E3C1F603-5B49-4E6E-B9CA-2BEEAB43A433}"/>
                          </a:ext>
                        </a:extLst>
                      </p:cNvPr>
                      <p:cNvPicPr>
                        <a:picLocks noChangeAspect="1" noChangeArrowheads="1"/>
                      </p:cNvPicPr>
                      <p:nvPr/>
                    </p:nvPicPr>
                    <p:blipFill>
                      <a:blip r:embed="rId6"/>
                      <a:srcRect/>
                      <a:stretch>
                        <a:fillRect/>
                      </a:stretch>
                    </p:blipFill>
                    <p:spPr bwMode="auto">
                      <a:xfrm>
                        <a:off x="948396" y="1035710"/>
                        <a:ext cx="7439025" cy="1308100"/>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F26CD9FB-96B7-4A64-A63D-5661633792D2}"/>
              </a:ext>
            </a:extLst>
          </p:cNvPr>
          <p:cNvGraphicFramePr>
            <a:graphicFrameLocks noChangeAspect="1"/>
          </p:cNvGraphicFramePr>
          <p:nvPr>
            <p:extLst>
              <p:ext uri="{D42A27DB-BD31-4B8C-83A1-F6EECF244321}">
                <p14:modId xmlns:p14="http://schemas.microsoft.com/office/powerpoint/2010/main" val="3356462344"/>
              </p:ext>
            </p:extLst>
          </p:nvPr>
        </p:nvGraphicFramePr>
        <p:xfrm>
          <a:off x="1579563" y="2578100"/>
          <a:ext cx="6564312" cy="1308100"/>
        </p:xfrm>
        <a:graphic>
          <a:graphicData uri="http://schemas.openxmlformats.org/presentationml/2006/ole">
            <mc:AlternateContent xmlns:mc="http://schemas.openxmlformats.org/markup-compatibility/2006">
              <mc:Choice xmlns:v="urn:schemas-microsoft-com:vml" Requires="v">
                <p:oleObj spid="_x0000_s105152" name="Equation" r:id="rId7" imgW="2095200" imgH="419040" progId="Equation.DSMT4">
                  <p:embed/>
                </p:oleObj>
              </mc:Choice>
              <mc:Fallback>
                <p:oleObj name="Equation" r:id="rId7" imgW="2095200" imgH="419040" progId="Equation.DSMT4">
                  <p:embed/>
                  <p:pic>
                    <p:nvPicPr>
                      <p:cNvPr id="4" name="对象 3">
                        <a:extLst>
                          <a:ext uri="{FF2B5EF4-FFF2-40B4-BE49-F238E27FC236}">
                            <a16:creationId xmlns:a16="http://schemas.microsoft.com/office/drawing/2014/main" id="{FBB75DBC-2C71-4BB8-B026-C67C88F47FDF}"/>
                          </a:ext>
                        </a:extLst>
                      </p:cNvPr>
                      <p:cNvPicPr>
                        <a:picLocks noChangeAspect="1" noChangeArrowheads="1"/>
                      </p:cNvPicPr>
                      <p:nvPr/>
                    </p:nvPicPr>
                    <p:blipFill>
                      <a:blip r:embed="rId8"/>
                      <a:srcRect/>
                      <a:stretch>
                        <a:fillRect/>
                      </a:stretch>
                    </p:blipFill>
                    <p:spPr bwMode="auto">
                      <a:xfrm>
                        <a:off x="1579563" y="2578100"/>
                        <a:ext cx="6564312" cy="130810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A5221594-70DE-4877-B597-6C78FB517C1C}"/>
              </a:ext>
            </a:extLst>
          </p:cNvPr>
          <p:cNvGraphicFramePr>
            <a:graphicFrameLocks noChangeAspect="1"/>
          </p:cNvGraphicFramePr>
          <p:nvPr>
            <p:extLst>
              <p:ext uri="{D42A27DB-BD31-4B8C-83A1-F6EECF244321}">
                <p14:modId xmlns:p14="http://schemas.microsoft.com/office/powerpoint/2010/main" val="1691350264"/>
              </p:ext>
            </p:extLst>
          </p:nvPr>
        </p:nvGraphicFramePr>
        <p:xfrm>
          <a:off x="1394460" y="3966405"/>
          <a:ext cx="1751013" cy="1308100"/>
        </p:xfrm>
        <a:graphic>
          <a:graphicData uri="http://schemas.openxmlformats.org/presentationml/2006/ole">
            <mc:AlternateContent xmlns:mc="http://schemas.openxmlformats.org/markup-compatibility/2006">
              <mc:Choice xmlns:v="urn:schemas-microsoft-com:vml" Requires="v">
                <p:oleObj spid="_x0000_s105153" name="Equation" r:id="rId9" imgW="558720" imgH="419040" progId="Equation.DSMT4">
                  <p:embed/>
                </p:oleObj>
              </mc:Choice>
              <mc:Fallback>
                <p:oleObj name="Equation" r:id="rId9" imgW="558720" imgH="419040" progId="Equation.DSMT4">
                  <p:embed/>
                  <p:pic>
                    <p:nvPicPr>
                      <p:cNvPr id="5" name="对象 4">
                        <a:extLst>
                          <a:ext uri="{FF2B5EF4-FFF2-40B4-BE49-F238E27FC236}">
                            <a16:creationId xmlns:a16="http://schemas.microsoft.com/office/drawing/2014/main" id="{F26CD9FB-96B7-4A64-A63D-5661633792D2}"/>
                          </a:ext>
                        </a:extLst>
                      </p:cNvPr>
                      <p:cNvPicPr>
                        <a:picLocks noChangeAspect="1" noChangeArrowheads="1"/>
                      </p:cNvPicPr>
                      <p:nvPr/>
                    </p:nvPicPr>
                    <p:blipFill>
                      <a:blip r:embed="rId10"/>
                      <a:srcRect/>
                      <a:stretch>
                        <a:fillRect/>
                      </a:stretch>
                    </p:blipFill>
                    <p:spPr bwMode="auto">
                      <a:xfrm>
                        <a:off x="1394460" y="3966405"/>
                        <a:ext cx="1751013" cy="1308100"/>
                      </a:xfrm>
                      <a:prstGeom prst="rect">
                        <a:avLst/>
                      </a:prstGeom>
                      <a:noFill/>
                    </p:spPr>
                  </p:pic>
                </p:oleObj>
              </mc:Fallback>
            </mc:AlternateContent>
          </a:graphicData>
        </a:graphic>
      </p:graphicFrame>
      <p:sp>
        <p:nvSpPr>
          <p:cNvPr id="7" name="AutoShape 2059">
            <a:extLst>
              <a:ext uri="{FF2B5EF4-FFF2-40B4-BE49-F238E27FC236}">
                <a16:creationId xmlns:a16="http://schemas.microsoft.com/office/drawing/2014/main" id="{44FCFAFB-5099-47DA-8838-A4122A319A48}"/>
              </a:ext>
            </a:extLst>
          </p:cNvPr>
          <p:cNvSpPr>
            <a:spLocks noChangeArrowheads="1"/>
          </p:cNvSpPr>
          <p:nvPr/>
        </p:nvSpPr>
        <p:spPr bwMode="auto">
          <a:xfrm>
            <a:off x="1319501" y="5643343"/>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8" name="对象 7">
            <a:extLst>
              <a:ext uri="{FF2B5EF4-FFF2-40B4-BE49-F238E27FC236}">
                <a16:creationId xmlns:a16="http://schemas.microsoft.com/office/drawing/2014/main" id="{5070CF96-6AF2-4901-886C-36E230CC10B1}"/>
              </a:ext>
            </a:extLst>
          </p:cNvPr>
          <p:cNvGraphicFramePr>
            <a:graphicFrameLocks noChangeAspect="1"/>
          </p:cNvGraphicFramePr>
          <p:nvPr>
            <p:extLst>
              <p:ext uri="{D42A27DB-BD31-4B8C-83A1-F6EECF244321}">
                <p14:modId xmlns:p14="http://schemas.microsoft.com/office/powerpoint/2010/main" val="1376028620"/>
              </p:ext>
            </p:extLst>
          </p:nvPr>
        </p:nvGraphicFramePr>
        <p:xfrm>
          <a:off x="2744788" y="5295900"/>
          <a:ext cx="3144837" cy="1308100"/>
        </p:xfrm>
        <a:graphic>
          <a:graphicData uri="http://schemas.openxmlformats.org/presentationml/2006/ole">
            <mc:AlternateContent xmlns:mc="http://schemas.openxmlformats.org/markup-compatibility/2006">
              <mc:Choice xmlns:v="urn:schemas-microsoft-com:vml" Requires="v">
                <p:oleObj spid="_x0000_s105154" name="Equation" r:id="rId11" imgW="1002960" imgH="419040" progId="Equation.DSMT4">
                  <p:embed/>
                </p:oleObj>
              </mc:Choice>
              <mc:Fallback>
                <p:oleObj name="Equation" r:id="rId11" imgW="1002960" imgH="419040" progId="Equation.DSMT4">
                  <p:embed/>
                  <p:pic>
                    <p:nvPicPr>
                      <p:cNvPr id="2" name="对象 1">
                        <a:extLst>
                          <a:ext uri="{FF2B5EF4-FFF2-40B4-BE49-F238E27FC236}">
                            <a16:creationId xmlns:a16="http://schemas.microsoft.com/office/drawing/2014/main" id="{1EF6EC1C-3990-45E4-9CBD-AA8922445D2E}"/>
                          </a:ext>
                        </a:extLst>
                      </p:cNvPr>
                      <p:cNvPicPr>
                        <a:picLocks noChangeAspect="1" noChangeArrowheads="1"/>
                      </p:cNvPicPr>
                      <p:nvPr/>
                    </p:nvPicPr>
                    <p:blipFill>
                      <a:blip r:embed="rId12"/>
                      <a:srcRect/>
                      <a:stretch>
                        <a:fillRect/>
                      </a:stretch>
                    </p:blipFill>
                    <p:spPr bwMode="auto">
                      <a:xfrm>
                        <a:off x="2744788" y="5295900"/>
                        <a:ext cx="3144837" cy="130810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19A470F9-D074-4513-AF35-C6F6E8A88B03}"/>
              </a:ext>
            </a:extLst>
          </p:cNvPr>
          <p:cNvGraphicFramePr>
            <a:graphicFrameLocks noChangeAspect="1"/>
          </p:cNvGraphicFramePr>
          <p:nvPr>
            <p:extLst>
              <p:ext uri="{D42A27DB-BD31-4B8C-83A1-F6EECF244321}">
                <p14:modId xmlns:p14="http://schemas.microsoft.com/office/powerpoint/2010/main" val="154925563"/>
              </p:ext>
            </p:extLst>
          </p:nvPr>
        </p:nvGraphicFramePr>
        <p:xfrm>
          <a:off x="6040438" y="5314950"/>
          <a:ext cx="1631950" cy="1228725"/>
        </p:xfrm>
        <a:graphic>
          <a:graphicData uri="http://schemas.openxmlformats.org/presentationml/2006/ole">
            <mc:AlternateContent xmlns:mc="http://schemas.openxmlformats.org/markup-compatibility/2006">
              <mc:Choice xmlns:v="urn:schemas-microsoft-com:vml" Requires="v">
                <p:oleObj spid="_x0000_s105155" name="Equation" r:id="rId13" imgW="520560" imgH="393480" progId="Equation.DSMT4">
                  <p:embed/>
                </p:oleObj>
              </mc:Choice>
              <mc:Fallback>
                <p:oleObj name="Equation" r:id="rId13" imgW="520560" imgH="393480" progId="Equation.DSMT4">
                  <p:embed/>
                  <p:pic>
                    <p:nvPicPr>
                      <p:cNvPr id="6" name="对象 5">
                        <a:extLst>
                          <a:ext uri="{FF2B5EF4-FFF2-40B4-BE49-F238E27FC236}">
                            <a16:creationId xmlns:a16="http://schemas.microsoft.com/office/drawing/2014/main" id="{A5221594-70DE-4877-B597-6C78FB517C1C}"/>
                          </a:ext>
                        </a:extLst>
                      </p:cNvPr>
                      <p:cNvPicPr>
                        <a:picLocks noChangeAspect="1" noChangeArrowheads="1"/>
                      </p:cNvPicPr>
                      <p:nvPr/>
                    </p:nvPicPr>
                    <p:blipFill>
                      <a:blip r:embed="rId14"/>
                      <a:srcRect/>
                      <a:stretch>
                        <a:fillRect/>
                      </a:stretch>
                    </p:blipFill>
                    <p:spPr bwMode="auto">
                      <a:xfrm>
                        <a:off x="6040438" y="5314950"/>
                        <a:ext cx="1631950" cy="1228725"/>
                      </a:xfrm>
                      <a:prstGeom prst="rect">
                        <a:avLst/>
                      </a:prstGeom>
                      <a:noFill/>
                    </p:spPr>
                  </p:pic>
                </p:oleObj>
              </mc:Fallback>
            </mc:AlternateContent>
          </a:graphicData>
        </a:graphic>
      </p:graphicFrame>
    </p:spTree>
    <p:extLst>
      <p:ext uri="{BB962C8B-B14F-4D97-AF65-F5344CB8AC3E}">
        <p14:creationId xmlns:p14="http://schemas.microsoft.com/office/powerpoint/2010/main" val="291610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C7890661-869C-4854-918E-6F721ECDFF34}"/>
              </a:ext>
            </a:extLst>
          </p:cNvPr>
          <p:cNvGraphicFramePr>
            <a:graphicFrameLocks noChangeAspect="1"/>
          </p:cNvGraphicFramePr>
          <p:nvPr>
            <p:extLst>
              <p:ext uri="{D42A27DB-BD31-4B8C-83A1-F6EECF244321}">
                <p14:modId xmlns:p14="http://schemas.microsoft.com/office/powerpoint/2010/main" val="2895362199"/>
              </p:ext>
            </p:extLst>
          </p:nvPr>
        </p:nvGraphicFramePr>
        <p:xfrm>
          <a:off x="2832051" y="167128"/>
          <a:ext cx="2228850" cy="950912"/>
        </p:xfrm>
        <a:graphic>
          <a:graphicData uri="http://schemas.openxmlformats.org/presentationml/2006/ole">
            <mc:AlternateContent xmlns:mc="http://schemas.openxmlformats.org/markup-compatibility/2006">
              <mc:Choice xmlns:v="urn:schemas-microsoft-com:vml" Requires="v">
                <p:oleObj spid="_x0000_s99280" name="Equation" r:id="rId3" imgW="711000" imgH="304560" progId="Equation.DSMT4">
                  <p:embed/>
                </p:oleObj>
              </mc:Choice>
              <mc:Fallback>
                <p:oleObj name="Equation" r:id="rId3" imgW="711000" imgH="304560" progId="Equation.DSMT4">
                  <p:embed/>
                  <p:pic>
                    <p:nvPicPr>
                      <p:cNvPr id="14" name="对象 13">
                        <a:extLst>
                          <a:ext uri="{FF2B5EF4-FFF2-40B4-BE49-F238E27FC236}">
                            <a16:creationId xmlns:a16="http://schemas.microsoft.com/office/drawing/2014/main" id="{F5B9B998-32CC-4E7E-BC35-2223F3D4BC30}"/>
                          </a:ext>
                        </a:extLst>
                      </p:cNvPr>
                      <p:cNvPicPr>
                        <a:picLocks noChangeAspect="1" noChangeArrowheads="1"/>
                      </p:cNvPicPr>
                      <p:nvPr/>
                    </p:nvPicPr>
                    <p:blipFill>
                      <a:blip r:embed="rId4"/>
                      <a:srcRect/>
                      <a:stretch>
                        <a:fillRect/>
                      </a:stretch>
                    </p:blipFill>
                    <p:spPr bwMode="auto">
                      <a:xfrm>
                        <a:off x="2832051" y="167128"/>
                        <a:ext cx="2228850" cy="950912"/>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4A56F6E4-78BD-4253-ABBA-F9B2E3090497}"/>
              </a:ext>
            </a:extLst>
          </p:cNvPr>
          <p:cNvSpPr/>
          <p:nvPr/>
        </p:nvSpPr>
        <p:spPr>
          <a:xfrm>
            <a:off x="672793" y="278654"/>
            <a:ext cx="1980029" cy="523220"/>
          </a:xfrm>
          <a:prstGeom prst="rect">
            <a:avLst/>
          </a:prstGeom>
        </p:spPr>
        <p:txBody>
          <a:bodyPr wrap="none">
            <a:spAutoFit/>
          </a:bodyPr>
          <a:lstStyle/>
          <a:p>
            <a:r>
              <a:rPr lang="zh-CN" altLang="en-US" sz="2800" b="1" dirty="0">
                <a:solidFill>
                  <a:srgbClr val="C00000"/>
                </a:solidFill>
              </a:rPr>
              <a:t>练习：</a:t>
            </a:r>
            <a:r>
              <a:rPr lang="zh-CN" altLang="en-US" sz="2800" b="1" dirty="0">
                <a:solidFill>
                  <a:srgbClr val="0000FF"/>
                </a:solidFill>
              </a:rPr>
              <a:t>计算</a:t>
            </a:r>
          </a:p>
        </p:txBody>
      </p:sp>
      <p:graphicFrame>
        <p:nvGraphicFramePr>
          <p:cNvPr id="4" name="对象 3">
            <a:extLst>
              <a:ext uri="{FF2B5EF4-FFF2-40B4-BE49-F238E27FC236}">
                <a16:creationId xmlns:a16="http://schemas.microsoft.com/office/drawing/2014/main" id="{E3C1F603-5B49-4E6E-B9CA-2BEEAB43A433}"/>
              </a:ext>
            </a:extLst>
          </p:cNvPr>
          <p:cNvGraphicFramePr>
            <a:graphicFrameLocks noChangeAspect="1"/>
          </p:cNvGraphicFramePr>
          <p:nvPr>
            <p:extLst>
              <p:ext uri="{D42A27DB-BD31-4B8C-83A1-F6EECF244321}">
                <p14:modId xmlns:p14="http://schemas.microsoft.com/office/powerpoint/2010/main" val="2306252608"/>
              </p:ext>
            </p:extLst>
          </p:nvPr>
        </p:nvGraphicFramePr>
        <p:xfrm>
          <a:off x="672793" y="1574459"/>
          <a:ext cx="5330825" cy="1228725"/>
        </p:xfrm>
        <a:graphic>
          <a:graphicData uri="http://schemas.openxmlformats.org/presentationml/2006/ole">
            <mc:AlternateContent xmlns:mc="http://schemas.openxmlformats.org/markup-compatibility/2006">
              <mc:Choice xmlns:v="urn:schemas-microsoft-com:vml" Requires="v">
                <p:oleObj spid="_x0000_s99281" name="Equation" r:id="rId5" imgW="1701720" imgH="393480" progId="Equation.DSMT4">
                  <p:embed/>
                </p:oleObj>
              </mc:Choice>
              <mc:Fallback>
                <p:oleObj name="Equation" r:id="rId5" imgW="1701720" imgH="393480" progId="Equation.DSMT4">
                  <p:embed/>
                  <p:pic>
                    <p:nvPicPr>
                      <p:cNvPr id="2" name="对象 1">
                        <a:extLst>
                          <a:ext uri="{FF2B5EF4-FFF2-40B4-BE49-F238E27FC236}">
                            <a16:creationId xmlns:a16="http://schemas.microsoft.com/office/drawing/2014/main" id="{C7890661-869C-4854-918E-6F721ECDFF34}"/>
                          </a:ext>
                        </a:extLst>
                      </p:cNvPr>
                      <p:cNvPicPr>
                        <a:picLocks noChangeAspect="1" noChangeArrowheads="1"/>
                      </p:cNvPicPr>
                      <p:nvPr/>
                    </p:nvPicPr>
                    <p:blipFill>
                      <a:blip r:embed="rId6"/>
                      <a:srcRect/>
                      <a:stretch>
                        <a:fillRect/>
                      </a:stretch>
                    </p:blipFill>
                    <p:spPr bwMode="auto">
                      <a:xfrm>
                        <a:off x="672793" y="1574459"/>
                        <a:ext cx="5330825" cy="1228725"/>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D1DD3A68-353D-4784-93C6-D903A1EAE94F}"/>
              </a:ext>
            </a:extLst>
          </p:cNvPr>
          <p:cNvGraphicFramePr>
            <a:graphicFrameLocks noChangeAspect="1"/>
          </p:cNvGraphicFramePr>
          <p:nvPr>
            <p:extLst>
              <p:ext uri="{D42A27DB-BD31-4B8C-83A1-F6EECF244321}">
                <p14:modId xmlns:p14="http://schemas.microsoft.com/office/powerpoint/2010/main" val="3098123790"/>
              </p:ext>
            </p:extLst>
          </p:nvPr>
        </p:nvGraphicFramePr>
        <p:xfrm>
          <a:off x="6801903" y="533163"/>
          <a:ext cx="4654550" cy="792163"/>
        </p:xfrm>
        <a:graphic>
          <a:graphicData uri="http://schemas.openxmlformats.org/presentationml/2006/ole">
            <mc:AlternateContent xmlns:mc="http://schemas.openxmlformats.org/markup-compatibility/2006">
              <mc:Choice xmlns:v="urn:schemas-microsoft-com:vml" Requires="v">
                <p:oleObj spid="_x0000_s99282" name="Equation" r:id="rId7" imgW="1485720" imgH="253800" progId="Equation.DSMT4">
                  <p:embed/>
                </p:oleObj>
              </mc:Choice>
              <mc:Fallback>
                <p:oleObj name="Equation" r:id="rId7" imgW="1485720" imgH="253800" progId="Equation.DSMT4">
                  <p:embed/>
                  <p:pic>
                    <p:nvPicPr>
                      <p:cNvPr id="14" name="对象 13">
                        <a:extLst>
                          <a:ext uri="{FF2B5EF4-FFF2-40B4-BE49-F238E27FC236}">
                            <a16:creationId xmlns:a16="http://schemas.microsoft.com/office/drawing/2014/main" id="{F5B9B998-32CC-4E7E-BC35-2223F3D4BC30}"/>
                          </a:ext>
                        </a:extLst>
                      </p:cNvPr>
                      <p:cNvPicPr>
                        <a:picLocks noChangeAspect="1" noChangeArrowheads="1"/>
                      </p:cNvPicPr>
                      <p:nvPr/>
                    </p:nvPicPr>
                    <p:blipFill>
                      <a:blip r:embed="rId8"/>
                      <a:srcRect/>
                      <a:stretch>
                        <a:fillRect/>
                      </a:stretch>
                    </p:blipFill>
                    <p:spPr bwMode="auto">
                      <a:xfrm>
                        <a:off x="6801903" y="533163"/>
                        <a:ext cx="4654550" cy="792163"/>
                      </a:xfrm>
                      <a:prstGeom prst="rect">
                        <a:avLst/>
                      </a:prstGeom>
                      <a:solidFill>
                        <a:srgbClr val="FFFF00"/>
                      </a:solidFill>
                    </p:spPr>
                  </p:pic>
                </p:oleObj>
              </mc:Fallback>
            </mc:AlternateContent>
          </a:graphicData>
        </a:graphic>
      </p:graphicFrame>
      <p:graphicFrame>
        <p:nvGraphicFramePr>
          <p:cNvPr id="6" name="对象 5">
            <a:extLst>
              <a:ext uri="{FF2B5EF4-FFF2-40B4-BE49-F238E27FC236}">
                <a16:creationId xmlns:a16="http://schemas.microsoft.com/office/drawing/2014/main" id="{2E33272F-E00F-4F27-A71E-3FCC07D60B67}"/>
              </a:ext>
            </a:extLst>
          </p:cNvPr>
          <p:cNvGraphicFramePr>
            <a:graphicFrameLocks noChangeAspect="1"/>
          </p:cNvGraphicFramePr>
          <p:nvPr>
            <p:extLst>
              <p:ext uri="{D42A27DB-BD31-4B8C-83A1-F6EECF244321}">
                <p14:modId xmlns:p14="http://schemas.microsoft.com/office/powerpoint/2010/main" val="1107353740"/>
              </p:ext>
            </p:extLst>
          </p:nvPr>
        </p:nvGraphicFramePr>
        <p:xfrm>
          <a:off x="6096000" y="1635785"/>
          <a:ext cx="4694238" cy="1228725"/>
        </p:xfrm>
        <a:graphic>
          <a:graphicData uri="http://schemas.openxmlformats.org/presentationml/2006/ole">
            <mc:AlternateContent xmlns:mc="http://schemas.openxmlformats.org/markup-compatibility/2006">
              <mc:Choice xmlns:v="urn:schemas-microsoft-com:vml" Requires="v">
                <p:oleObj spid="_x0000_s99283" name="Equation" r:id="rId9" imgW="1498320" imgH="393480" progId="Equation.DSMT4">
                  <p:embed/>
                </p:oleObj>
              </mc:Choice>
              <mc:Fallback>
                <p:oleObj name="Equation" r:id="rId9" imgW="1498320" imgH="393480" progId="Equation.DSMT4">
                  <p:embed/>
                  <p:pic>
                    <p:nvPicPr>
                      <p:cNvPr id="4" name="对象 3">
                        <a:extLst>
                          <a:ext uri="{FF2B5EF4-FFF2-40B4-BE49-F238E27FC236}">
                            <a16:creationId xmlns:a16="http://schemas.microsoft.com/office/drawing/2014/main" id="{E3C1F603-5B49-4E6E-B9CA-2BEEAB43A433}"/>
                          </a:ext>
                        </a:extLst>
                      </p:cNvPr>
                      <p:cNvPicPr>
                        <a:picLocks noChangeAspect="1" noChangeArrowheads="1"/>
                      </p:cNvPicPr>
                      <p:nvPr/>
                    </p:nvPicPr>
                    <p:blipFill>
                      <a:blip r:embed="rId10"/>
                      <a:srcRect/>
                      <a:stretch>
                        <a:fillRect/>
                      </a:stretch>
                    </p:blipFill>
                    <p:spPr bwMode="auto">
                      <a:xfrm>
                        <a:off x="6096000" y="1635785"/>
                        <a:ext cx="4694238" cy="1228725"/>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C6694A46-B15C-436C-9325-1E8B7BB5CCB7}"/>
              </a:ext>
            </a:extLst>
          </p:cNvPr>
          <p:cNvGraphicFramePr>
            <a:graphicFrameLocks noChangeAspect="1"/>
          </p:cNvGraphicFramePr>
          <p:nvPr>
            <p:extLst>
              <p:ext uri="{D42A27DB-BD31-4B8C-83A1-F6EECF244321}">
                <p14:modId xmlns:p14="http://schemas.microsoft.com/office/powerpoint/2010/main" val="1805205953"/>
              </p:ext>
            </p:extLst>
          </p:nvPr>
        </p:nvGraphicFramePr>
        <p:xfrm>
          <a:off x="880794" y="2864510"/>
          <a:ext cx="5568950" cy="1228725"/>
        </p:xfrm>
        <a:graphic>
          <a:graphicData uri="http://schemas.openxmlformats.org/presentationml/2006/ole">
            <mc:AlternateContent xmlns:mc="http://schemas.openxmlformats.org/markup-compatibility/2006">
              <mc:Choice xmlns:v="urn:schemas-microsoft-com:vml" Requires="v">
                <p:oleObj spid="_x0000_s99284" name="Equation" r:id="rId11" imgW="1777680" imgH="393480" progId="Equation.DSMT4">
                  <p:embed/>
                </p:oleObj>
              </mc:Choice>
              <mc:Fallback>
                <p:oleObj name="Equation" r:id="rId11" imgW="1777680" imgH="393480" progId="Equation.DSMT4">
                  <p:embed/>
                  <p:pic>
                    <p:nvPicPr>
                      <p:cNvPr id="6" name="对象 5">
                        <a:extLst>
                          <a:ext uri="{FF2B5EF4-FFF2-40B4-BE49-F238E27FC236}">
                            <a16:creationId xmlns:a16="http://schemas.microsoft.com/office/drawing/2014/main" id="{2E33272F-E00F-4F27-A71E-3FCC07D60B67}"/>
                          </a:ext>
                        </a:extLst>
                      </p:cNvPr>
                      <p:cNvPicPr>
                        <a:picLocks noChangeAspect="1" noChangeArrowheads="1"/>
                      </p:cNvPicPr>
                      <p:nvPr/>
                    </p:nvPicPr>
                    <p:blipFill>
                      <a:blip r:embed="rId12"/>
                      <a:srcRect/>
                      <a:stretch>
                        <a:fillRect/>
                      </a:stretch>
                    </p:blipFill>
                    <p:spPr bwMode="auto">
                      <a:xfrm>
                        <a:off x="880794" y="2864510"/>
                        <a:ext cx="5568950" cy="1228725"/>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31AE2276-4CB4-47F2-A9C7-10534E28AB29}"/>
              </a:ext>
            </a:extLst>
          </p:cNvPr>
          <p:cNvGraphicFramePr>
            <a:graphicFrameLocks noChangeAspect="1"/>
          </p:cNvGraphicFramePr>
          <p:nvPr>
            <p:extLst>
              <p:ext uri="{D42A27DB-BD31-4B8C-83A1-F6EECF244321}">
                <p14:modId xmlns:p14="http://schemas.microsoft.com/office/powerpoint/2010/main" val="875563122"/>
              </p:ext>
            </p:extLst>
          </p:nvPr>
        </p:nvGraphicFramePr>
        <p:xfrm>
          <a:off x="605582" y="4093235"/>
          <a:ext cx="6681788" cy="1228725"/>
        </p:xfrm>
        <a:graphic>
          <a:graphicData uri="http://schemas.openxmlformats.org/presentationml/2006/ole">
            <mc:AlternateContent xmlns:mc="http://schemas.openxmlformats.org/markup-compatibility/2006">
              <mc:Choice xmlns:v="urn:schemas-microsoft-com:vml" Requires="v">
                <p:oleObj spid="_x0000_s99285" name="Equation" r:id="rId13" imgW="2133360" imgH="393480" progId="Equation.DSMT4">
                  <p:embed/>
                </p:oleObj>
              </mc:Choice>
              <mc:Fallback>
                <p:oleObj name="Equation" r:id="rId13" imgW="2133360" imgH="393480" progId="Equation.DSMT4">
                  <p:embed/>
                  <p:pic>
                    <p:nvPicPr>
                      <p:cNvPr id="7" name="对象 6">
                        <a:extLst>
                          <a:ext uri="{FF2B5EF4-FFF2-40B4-BE49-F238E27FC236}">
                            <a16:creationId xmlns:a16="http://schemas.microsoft.com/office/drawing/2014/main" id="{C6694A46-B15C-436C-9325-1E8B7BB5CCB7}"/>
                          </a:ext>
                        </a:extLst>
                      </p:cNvPr>
                      <p:cNvPicPr>
                        <a:picLocks noChangeAspect="1" noChangeArrowheads="1"/>
                      </p:cNvPicPr>
                      <p:nvPr/>
                    </p:nvPicPr>
                    <p:blipFill>
                      <a:blip r:embed="rId14"/>
                      <a:srcRect/>
                      <a:stretch>
                        <a:fillRect/>
                      </a:stretch>
                    </p:blipFill>
                    <p:spPr bwMode="auto">
                      <a:xfrm>
                        <a:off x="605582" y="4093235"/>
                        <a:ext cx="6681788" cy="122872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B0529B86-1671-4559-AE3E-84BE5B1C77FC}"/>
              </a:ext>
            </a:extLst>
          </p:cNvPr>
          <p:cNvGraphicFramePr>
            <a:graphicFrameLocks noChangeAspect="1"/>
          </p:cNvGraphicFramePr>
          <p:nvPr>
            <p:extLst>
              <p:ext uri="{D42A27DB-BD31-4B8C-83A1-F6EECF244321}">
                <p14:modId xmlns:p14="http://schemas.microsoft.com/office/powerpoint/2010/main" val="2634160264"/>
              </p:ext>
            </p:extLst>
          </p:nvPr>
        </p:nvGraphicFramePr>
        <p:xfrm>
          <a:off x="354013" y="5324475"/>
          <a:ext cx="7516812" cy="1228725"/>
        </p:xfrm>
        <a:graphic>
          <a:graphicData uri="http://schemas.openxmlformats.org/presentationml/2006/ole">
            <mc:AlternateContent xmlns:mc="http://schemas.openxmlformats.org/markup-compatibility/2006">
              <mc:Choice xmlns:v="urn:schemas-microsoft-com:vml" Requires="v">
                <p:oleObj spid="_x0000_s99286" name="Equation" r:id="rId15" imgW="2400120" imgH="393480" progId="Equation.DSMT4">
                  <p:embed/>
                </p:oleObj>
              </mc:Choice>
              <mc:Fallback>
                <p:oleObj name="Equation" r:id="rId15" imgW="2400120" imgH="393480" progId="Equation.DSMT4">
                  <p:embed/>
                  <p:pic>
                    <p:nvPicPr>
                      <p:cNvPr id="8" name="对象 7">
                        <a:extLst>
                          <a:ext uri="{FF2B5EF4-FFF2-40B4-BE49-F238E27FC236}">
                            <a16:creationId xmlns:a16="http://schemas.microsoft.com/office/drawing/2014/main" id="{31AE2276-4CB4-47F2-A9C7-10534E28AB29}"/>
                          </a:ext>
                        </a:extLst>
                      </p:cNvPr>
                      <p:cNvPicPr>
                        <a:picLocks noChangeAspect="1" noChangeArrowheads="1"/>
                      </p:cNvPicPr>
                      <p:nvPr/>
                    </p:nvPicPr>
                    <p:blipFill>
                      <a:blip r:embed="rId16"/>
                      <a:srcRect/>
                      <a:stretch>
                        <a:fillRect/>
                      </a:stretch>
                    </p:blipFill>
                    <p:spPr bwMode="auto">
                      <a:xfrm>
                        <a:off x="354013" y="5324475"/>
                        <a:ext cx="7516812" cy="122872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64B2D0B-B4C0-43F4-8AED-06035E5F8847}"/>
              </a:ext>
            </a:extLst>
          </p:cNvPr>
          <p:cNvGraphicFramePr>
            <a:graphicFrameLocks noChangeAspect="1"/>
          </p:cNvGraphicFramePr>
          <p:nvPr>
            <p:extLst>
              <p:ext uri="{D42A27DB-BD31-4B8C-83A1-F6EECF244321}">
                <p14:modId xmlns:p14="http://schemas.microsoft.com/office/powerpoint/2010/main" val="2911688494"/>
              </p:ext>
            </p:extLst>
          </p:nvPr>
        </p:nvGraphicFramePr>
        <p:xfrm>
          <a:off x="8122394" y="5324475"/>
          <a:ext cx="1751013" cy="1228725"/>
        </p:xfrm>
        <a:graphic>
          <a:graphicData uri="http://schemas.openxmlformats.org/presentationml/2006/ole">
            <mc:AlternateContent xmlns:mc="http://schemas.openxmlformats.org/markup-compatibility/2006">
              <mc:Choice xmlns:v="urn:schemas-microsoft-com:vml" Requires="v">
                <p:oleObj spid="_x0000_s99287" name="Equation" r:id="rId17" imgW="558720" imgH="393480" progId="Equation.DSMT4">
                  <p:embed/>
                </p:oleObj>
              </mc:Choice>
              <mc:Fallback>
                <p:oleObj name="Equation" r:id="rId17" imgW="558720" imgH="393480" progId="Equation.DSMT4">
                  <p:embed/>
                  <p:pic>
                    <p:nvPicPr>
                      <p:cNvPr id="9" name="对象 8">
                        <a:extLst>
                          <a:ext uri="{FF2B5EF4-FFF2-40B4-BE49-F238E27FC236}">
                            <a16:creationId xmlns:a16="http://schemas.microsoft.com/office/drawing/2014/main" id="{B0529B86-1671-4559-AE3E-84BE5B1C77FC}"/>
                          </a:ext>
                        </a:extLst>
                      </p:cNvPr>
                      <p:cNvPicPr>
                        <a:picLocks noChangeAspect="1" noChangeArrowheads="1"/>
                      </p:cNvPicPr>
                      <p:nvPr/>
                    </p:nvPicPr>
                    <p:blipFill>
                      <a:blip r:embed="rId18"/>
                      <a:srcRect/>
                      <a:stretch>
                        <a:fillRect/>
                      </a:stretch>
                    </p:blipFill>
                    <p:spPr bwMode="auto">
                      <a:xfrm>
                        <a:off x="8122394" y="5324475"/>
                        <a:ext cx="1751013" cy="1228725"/>
                      </a:xfrm>
                      <a:prstGeom prst="rect">
                        <a:avLst/>
                      </a:prstGeom>
                      <a:noFill/>
                    </p:spPr>
                  </p:pic>
                </p:oleObj>
              </mc:Fallback>
            </mc:AlternateContent>
          </a:graphicData>
        </a:graphic>
      </p:graphicFrame>
    </p:spTree>
    <p:extLst>
      <p:ext uri="{BB962C8B-B14F-4D97-AF65-F5344CB8AC3E}">
        <p14:creationId xmlns:p14="http://schemas.microsoft.com/office/powerpoint/2010/main" val="250933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C4BA83-3192-4878-B1C0-26AD25DC06B2}"/>
              </a:ext>
            </a:extLst>
          </p:cNvPr>
          <p:cNvSpPr/>
          <p:nvPr/>
        </p:nvSpPr>
        <p:spPr>
          <a:xfrm>
            <a:off x="1025967" y="381559"/>
            <a:ext cx="6130204"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zh-CN" altLang="en-US" sz="2800" b="1" kern="100" dirty="0">
                <a:latin typeface="Times New Roman" panose="02020603050405020304" pitchFamily="18" charset="0"/>
                <a:ea typeface="宋体" panose="02010600030101010101" pitchFamily="2" charset="-122"/>
                <a:cs typeface="宋体" panose="02010600030101010101" pitchFamily="2" charset="-122"/>
              </a:rPr>
              <a:t>              </a:t>
            </a:r>
            <a:r>
              <a:rPr lang="zh-CN" altLang="zh-CN"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算符是否是厄米算符</a:t>
            </a:r>
            <a:r>
              <a:rPr lang="zh-CN" altLang="en-US"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a:t>
            </a:r>
            <a:endParaRPr lang="zh-CN" altLang="en-US" sz="2800" b="1" dirty="0">
              <a:solidFill>
                <a:srgbClr val="009900"/>
              </a:solidFill>
            </a:endParaRPr>
          </a:p>
        </p:txBody>
      </p:sp>
      <p:graphicFrame>
        <p:nvGraphicFramePr>
          <p:cNvPr id="3" name="对象 2">
            <a:extLst>
              <a:ext uri="{FF2B5EF4-FFF2-40B4-BE49-F238E27FC236}">
                <a16:creationId xmlns:a16="http://schemas.microsoft.com/office/drawing/2014/main" id="{58D760B6-C78B-4D3D-A355-3FC41BAFCAD6}"/>
              </a:ext>
            </a:extLst>
          </p:cNvPr>
          <p:cNvGraphicFramePr>
            <a:graphicFrameLocks noChangeAspect="1"/>
          </p:cNvGraphicFramePr>
          <p:nvPr>
            <p:extLst>
              <p:ext uri="{D42A27DB-BD31-4B8C-83A1-F6EECF244321}">
                <p14:modId xmlns:p14="http://schemas.microsoft.com/office/powerpoint/2010/main" val="1184563747"/>
              </p:ext>
            </p:extLst>
          </p:nvPr>
        </p:nvGraphicFramePr>
        <p:xfrm>
          <a:off x="2328887" y="305825"/>
          <a:ext cx="715963" cy="674687"/>
        </p:xfrm>
        <a:graphic>
          <a:graphicData uri="http://schemas.openxmlformats.org/presentationml/2006/ole">
            <mc:AlternateContent xmlns:mc="http://schemas.openxmlformats.org/markup-compatibility/2006">
              <mc:Choice xmlns:v="urn:schemas-microsoft-com:vml" Requires="v">
                <p:oleObj spid="_x0000_s236583" name="Equation" r:id="rId3" imgW="241200" imgH="228600" progId="Equation.DSMT4">
                  <p:embed/>
                </p:oleObj>
              </mc:Choice>
              <mc:Fallback>
                <p:oleObj name="Equation" r:id="rId3" imgW="241200" imgH="228600" progId="Equation.DSMT4">
                  <p:embed/>
                  <p:pic>
                    <p:nvPicPr>
                      <p:cNvPr id="4" name="对象 3">
                        <a:extLst>
                          <a:ext uri="{FF2B5EF4-FFF2-40B4-BE49-F238E27FC236}">
                            <a16:creationId xmlns:a16="http://schemas.microsoft.com/office/drawing/2014/main" id="{3DF15A5C-C8AE-4AC4-897E-7B08315722AB}"/>
                          </a:ext>
                        </a:extLst>
                      </p:cNvPr>
                      <p:cNvPicPr>
                        <a:picLocks noChangeAspect="1" noChangeArrowheads="1"/>
                      </p:cNvPicPr>
                      <p:nvPr/>
                    </p:nvPicPr>
                    <p:blipFill>
                      <a:blip r:embed="rId4"/>
                      <a:srcRect/>
                      <a:stretch>
                        <a:fillRect/>
                      </a:stretch>
                    </p:blipFill>
                    <p:spPr bwMode="auto">
                      <a:xfrm>
                        <a:off x="2328887" y="305825"/>
                        <a:ext cx="715963" cy="674687"/>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8D3ADBB2-7372-4785-BEC4-9AE6FB9BC4F8}"/>
              </a:ext>
            </a:extLst>
          </p:cNvPr>
          <p:cNvGraphicFramePr>
            <a:graphicFrameLocks noChangeAspect="1"/>
          </p:cNvGraphicFramePr>
          <p:nvPr>
            <p:extLst>
              <p:ext uri="{D42A27DB-BD31-4B8C-83A1-F6EECF244321}">
                <p14:modId xmlns:p14="http://schemas.microsoft.com/office/powerpoint/2010/main" val="3274018675"/>
              </p:ext>
            </p:extLst>
          </p:nvPr>
        </p:nvGraphicFramePr>
        <p:xfrm>
          <a:off x="825709" y="1113043"/>
          <a:ext cx="6928950" cy="1047661"/>
        </p:xfrm>
        <a:graphic>
          <a:graphicData uri="http://schemas.openxmlformats.org/presentationml/2006/ole">
            <mc:AlternateContent xmlns:mc="http://schemas.openxmlformats.org/markup-compatibility/2006">
              <mc:Choice xmlns:v="urn:schemas-microsoft-com:vml" Requires="v">
                <p:oleObj spid="_x0000_s236584" name="Equation" r:id="rId5" imgW="1841400" imgH="279360" progId="Equation.DSMT4">
                  <p:embed/>
                </p:oleObj>
              </mc:Choice>
              <mc:Fallback>
                <p:oleObj name="Equation" r:id="rId5" imgW="1841400" imgH="279360" progId="Equation.DSMT4">
                  <p:embed/>
                  <p:pic>
                    <p:nvPicPr>
                      <p:cNvPr id="6" name="对象 5">
                        <a:extLst>
                          <a:ext uri="{FF2B5EF4-FFF2-40B4-BE49-F238E27FC236}">
                            <a16:creationId xmlns:a16="http://schemas.microsoft.com/office/drawing/2014/main" id="{E873FC7D-1300-4510-8E3A-C1D9F1861B82}"/>
                          </a:ext>
                        </a:extLst>
                      </p:cNvPr>
                      <p:cNvPicPr>
                        <a:picLocks noChangeAspect="1" noChangeArrowheads="1"/>
                      </p:cNvPicPr>
                      <p:nvPr/>
                    </p:nvPicPr>
                    <p:blipFill>
                      <a:blip r:embed="rId6"/>
                      <a:srcRect/>
                      <a:stretch>
                        <a:fillRect/>
                      </a:stretch>
                    </p:blipFill>
                    <p:spPr bwMode="auto">
                      <a:xfrm>
                        <a:off x="825709" y="1113043"/>
                        <a:ext cx="6928950" cy="1047661"/>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8B449A15-E208-4DF3-BC5B-E6B31DCB167E}"/>
              </a:ext>
            </a:extLst>
          </p:cNvPr>
          <p:cNvGraphicFramePr>
            <a:graphicFrameLocks noChangeAspect="1"/>
          </p:cNvGraphicFramePr>
          <p:nvPr>
            <p:extLst>
              <p:ext uri="{D42A27DB-BD31-4B8C-83A1-F6EECF244321}">
                <p14:modId xmlns:p14="http://schemas.microsoft.com/office/powerpoint/2010/main" val="181539691"/>
              </p:ext>
            </p:extLst>
          </p:nvPr>
        </p:nvGraphicFramePr>
        <p:xfrm>
          <a:off x="7835705" y="1161595"/>
          <a:ext cx="3933467" cy="1057750"/>
        </p:xfrm>
        <a:graphic>
          <a:graphicData uri="http://schemas.openxmlformats.org/presentationml/2006/ole">
            <mc:AlternateContent xmlns:mc="http://schemas.openxmlformats.org/markup-compatibility/2006">
              <mc:Choice xmlns:v="urn:schemas-microsoft-com:vml" Requires="v">
                <p:oleObj spid="_x0000_s236585" name="Equation" r:id="rId7" imgW="1041120" imgH="279360" progId="Equation.DSMT4">
                  <p:embed/>
                </p:oleObj>
              </mc:Choice>
              <mc:Fallback>
                <p:oleObj name="Equation" r:id="rId7" imgW="1041120" imgH="279360" progId="Equation.DSMT4">
                  <p:embed/>
                  <p:pic>
                    <p:nvPicPr>
                      <p:cNvPr id="8" name="对象 7">
                        <a:extLst>
                          <a:ext uri="{FF2B5EF4-FFF2-40B4-BE49-F238E27FC236}">
                            <a16:creationId xmlns:a16="http://schemas.microsoft.com/office/drawing/2014/main" id="{898DB6AC-AD71-448D-9CD1-F115CA227A77}"/>
                          </a:ext>
                        </a:extLst>
                      </p:cNvPr>
                      <p:cNvPicPr>
                        <a:picLocks noChangeAspect="1" noChangeArrowheads="1"/>
                      </p:cNvPicPr>
                      <p:nvPr/>
                    </p:nvPicPr>
                    <p:blipFill>
                      <a:blip r:embed="rId8"/>
                      <a:srcRect/>
                      <a:stretch>
                        <a:fillRect/>
                      </a:stretch>
                    </p:blipFill>
                    <p:spPr bwMode="auto">
                      <a:xfrm>
                        <a:off x="7835705" y="1161595"/>
                        <a:ext cx="3933467" cy="105775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28E67DB8-2CD7-48A5-84ED-66728CCAB0E3}"/>
              </a:ext>
            </a:extLst>
          </p:cNvPr>
          <p:cNvGraphicFramePr>
            <a:graphicFrameLocks noChangeAspect="1"/>
          </p:cNvGraphicFramePr>
          <p:nvPr>
            <p:extLst>
              <p:ext uri="{D42A27DB-BD31-4B8C-83A1-F6EECF244321}">
                <p14:modId xmlns:p14="http://schemas.microsoft.com/office/powerpoint/2010/main" val="96188621"/>
              </p:ext>
            </p:extLst>
          </p:nvPr>
        </p:nvGraphicFramePr>
        <p:xfrm>
          <a:off x="2475914" y="3429001"/>
          <a:ext cx="7233236" cy="1070364"/>
        </p:xfrm>
        <a:graphic>
          <a:graphicData uri="http://schemas.openxmlformats.org/presentationml/2006/ole">
            <mc:AlternateContent xmlns:mc="http://schemas.openxmlformats.org/markup-compatibility/2006">
              <mc:Choice xmlns:v="urn:schemas-microsoft-com:vml" Requires="v">
                <p:oleObj spid="_x0000_s236586" name="Equation" r:id="rId9" imgW="1892160" imgH="279360" progId="Equation.DSMT4">
                  <p:embed/>
                </p:oleObj>
              </mc:Choice>
              <mc:Fallback>
                <p:oleObj name="Equation" r:id="rId9" imgW="1892160" imgH="279360" progId="Equation.DSMT4">
                  <p:embed/>
                  <p:pic>
                    <p:nvPicPr>
                      <p:cNvPr id="9" name="对象 8">
                        <a:extLst>
                          <a:ext uri="{FF2B5EF4-FFF2-40B4-BE49-F238E27FC236}">
                            <a16:creationId xmlns:a16="http://schemas.microsoft.com/office/drawing/2014/main" id="{6E98E0C8-514C-4738-8D71-6395AE27A3FF}"/>
                          </a:ext>
                        </a:extLst>
                      </p:cNvPr>
                      <p:cNvPicPr>
                        <a:picLocks noChangeAspect="1" noChangeArrowheads="1"/>
                      </p:cNvPicPr>
                      <p:nvPr/>
                    </p:nvPicPr>
                    <p:blipFill>
                      <a:blip r:embed="rId10"/>
                      <a:srcRect/>
                      <a:stretch>
                        <a:fillRect/>
                      </a:stretch>
                    </p:blipFill>
                    <p:spPr bwMode="auto">
                      <a:xfrm>
                        <a:off x="2475914" y="3429001"/>
                        <a:ext cx="7233236" cy="1070364"/>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0B323C5A-D221-468A-A74A-90BD8AECA401}"/>
              </a:ext>
            </a:extLst>
          </p:cNvPr>
          <p:cNvGraphicFramePr>
            <a:graphicFrameLocks noChangeAspect="1"/>
          </p:cNvGraphicFramePr>
          <p:nvPr>
            <p:extLst>
              <p:ext uri="{D42A27DB-BD31-4B8C-83A1-F6EECF244321}">
                <p14:modId xmlns:p14="http://schemas.microsoft.com/office/powerpoint/2010/main" val="3488635634"/>
              </p:ext>
            </p:extLst>
          </p:nvPr>
        </p:nvGraphicFramePr>
        <p:xfrm>
          <a:off x="815926" y="2567484"/>
          <a:ext cx="4597914" cy="909429"/>
        </p:xfrm>
        <a:graphic>
          <a:graphicData uri="http://schemas.openxmlformats.org/presentationml/2006/ole">
            <mc:AlternateContent xmlns:mc="http://schemas.openxmlformats.org/markup-compatibility/2006">
              <mc:Choice xmlns:v="urn:schemas-microsoft-com:vml" Requires="v">
                <p:oleObj spid="_x0000_s236587" name="Equation" r:id="rId11" imgW="1422360" imgH="279360" progId="Equation.DSMT4">
                  <p:embed/>
                </p:oleObj>
              </mc:Choice>
              <mc:Fallback>
                <p:oleObj name="Equation" r:id="rId11" imgW="1422360" imgH="279360" progId="Equation.DSMT4">
                  <p:embed/>
                  <p:pic>
                    <p:nvPicPr>
                      <p:cNvPr id="10" name="对象 9">
                        <a:extLst>
                          <a:ext uri="{FF2B5EF4-FFF2-40B4-BE49-F238E27FC236}">
                            <a16:creationId xmlns:a16="http://schemas.microsoft.com/office/drawing/2014/main" id="{D6407063-1EB9-45A2-B88B-ED46399EC4CB}"/>
                          </a:ext>
                        </a:extLst>
                      </p:cNvPr>
                      <p:cNvPicPr>
                        <a:picLocks noChangeAspect="1" noChangeArrowheads="1"/>
                      </p:cNvPicPr>
                      <p:nvPr/>
                    </p:nvPicPr>
                    <p:blipFill>
                      <a:blip r:embed="rId12"/>
                      <a:srcRect/>
                      <a:stretch>
                        <a:fillRect/>
                      </a:stretch>
                    </p:blipFill>
                    <p:spPr bwMode="auto">
                      <a:xfrm>
                        <a:off x="815926" y="2567484"/>
                        <a:ext cx="4597914" cy="909429"/>
                      </a:xfrm>
                      <a:prstGeom prst="rect">
                        <a:avLst/>
                      </a:prstGeom>
                      <a:noFill/>
                    </p:spPr>
                  </p:pic>
                </p:oleObj>
              </mc:Fallback>
            </mc:AlternateContent>
          </a:graphicData>
        </a:graphic>
      </p:graphicFrame>
      <p:sp>
        <p:nvSpPr>
          <p:cNvPr id="8" name="AutoShape 29">
            <a:extLst>
              <a:ext uri="{FF2B5EF4-FFF2-40B4-BE49-F238E27FC236}">
                <a16:creationId xmlns:a16="http://schemas.microsoft.com/office/drawing/2014/main" id="{5E22690D-AA69-4AD5-9AE9-2178079C4448}"/>
              </a:ext>
            </a:extLst>
          </p:cNvPr>
          <p:cNvSpPr>
            <a:spLocks noChangeArrowheads="1"/>
          </p:cNvSpPr>
          <p:nvPr/>
        </p:nvSpPr>
        <p:spPr bwMode="auto">
          <a:xfrm>
            <a:off x="815926" y="3908340"/>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9" name="对象 8">
            <a:extLst>
              <a:ext uri="{FF2B5EF4-FFF2-40B4-BE49-F238E27FC236}">
                <a16:creationId xmlns:a16="http://schemas.microsoft.com/office/drawing/2014/main" id="{ED74C7D6-95E9-411F-B84D-311E011F378E}"/>
              </a:ext>
            </a:extLst>
          </p:cNvPr>
          <p:cNvGraphicFramePr>
            <a:graphicFrameLocks noChangeAspect="1"/>
          </p:cNvGraphicFramePr>
          <p:nvPr>
            <p:extLst>
              <p:ext uri="{D42A27DB-BD31-4B8C-83A1-F6EECF244321}">
                <p14:modId xmlns:p14="http://schemas.microsoft.com/office/powerpoint/2010/main" val="2649243074"/>
              </p:ext>
            </p:extLst>
          </p:nvPr>
        </p:nvGraphicFramePr>
        <p:xfrm>
          <a:off x="5648325" y="5048250"/>
          <a:ext cx="6230938" cy="935038"/>
        </p:xfrm>
        <a:graphic>
          <a:graphicData uri="http://schemas.openxmlformats.org/presentationml/2006/ole">
            <mc:AlternateContent xmlns:mc="http://schemas.openxmlformats.org/markup-compatibility/2006">
              <mc:Choice xmlns:v="urn:schemas-microsoft-com:vml" Requires="v">
                <p:oleObj spid="_x0000_s236588" name="Equation" r:id="rId13" imgW="1866600" imgH="279360" progId="Equation.DSMT4">
                  <p:embed/>
                </p:oleObj>
              </mc:Choice>
              <mc:Fallback>
                <p:oleObj name="Equation" r:id="rId13" imgW="1866600" imgH="279360" progId="Equation.DSMT4">
                  <p:embed/>
                  <p:pic>
                    <p:nvPicPr>
                      <p:cNvPr id="12" name="对象 11">
                        <a:extLst>
                          <a:ext uri="{FF2B5EF4-FFF2-40B4-BE49-F238E27FC236}">
                            <a16:creationId xmlns:a16="http://schemas.microsoft.com/office/drawing/2014/main" id="{AB699359-98BD-4A9E-B89C-8B9656D96359}"/>
                          </a:ext>
                        </a:extLst>
                      </p:cNvPr>
                      <p:cNvPicPr>
                        <a:picLocks noChangeAspect="1" noChangeArrowheads="1"/>
                      </p:cNvPicPr>
                      <p:nvPr/>
                    </p:nvPicPr>
                    <p:blipFill>
                      <a:blip r:embed="rId14"/>
                      <a:srcRect/>
                      <a:stretch>
                        <a:fillRect/>
                      </a:stretch>
                    </p:blipFill>
                    <p:spPr bwMode="auto">
                      <a:xfrm>
                        <a:off x="5648325" y="5048250"/>
                        <a:ext cx="6230938" cy="935038"/>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3E828496-6920-4C61-BEA7-64823E40A4A2}"/>
              </a:ext>
            </a:extLst>
          </p:cNvPr>
          <p:cNvSpPr/>
          <p:nvPr/>
        </p:nvSpPr>
        <p:spPr>
          <a:xfrm>
            <a:off x="5405939" y="6044633"/>
            <a:ext cx="2348720"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不</a:t>
            </a:r>
            <a:r>
              <a:rPr lang="zh-CN"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是厄米算符</a:t>
            </a:r>
            <a:endParaRPr lang="zh-CN" altLang="en-US" sz="2800" dirty="0">
              <a:solidFill>
                <a:srgbClr val="FF0000"/>
              </a:solidFill>
            </a:endParaRPr>
          </a:p>
        </p:txBody>
      </p:sp>
      <p:sp>
        <p:nvSpPr>
          <p:cNvPr id="11" name="矩形 10">
            <a:extLst>
              <a:ext uri="{FF2B5EF4-FFF2-40B4-BE49-F238E27FC236}">
                <a16:creationId xmlns:a16="http://schemas.microsoft.com/office/drawing/2014/main" id="{D0A9BE23-E213-4E27-9BFF-5501B388B119}"/>
              </a:ext>
            </a:extLst>
          </p:cNvPr>
          <p:cNvSpPr/>
          <p:nvPr/>
        </p:nvSpPr>
        <p:spPr>
          <a:xfrm>
            <a:off x="7005878" y="2856353"/>
            <a:ext cx="1988045" cy="523220"/>
          </a:xfrm>
          <a:prstGeom prst="rect">
            <a:avLst/>
          </a:prstGeom>
        </p:spPr>
        <p:txBody>
          <a:bodyPr wrap="none">
            <a:spAutoFit/>
          </a:bodyPr>
          <a:lstStyle/>
          <a:p>
            <a:r>
              <a:rPr lang="zh-CN" altLang="en-US" sz="2800" b="1" kern="100" dirty="0">
                <a:solidFill>
                  <a:srgbClr val="FF00FF"/>
                </a:solidFill>
                <a:latin typeface="Times New Roman" panose="02020603050405020304" pitchFamily="18" charset="0"/>
                <a:ea typeface="宋体" panose="02010600030101010101" pitchFamily="2" charset="-122"/>
                <a:cs typeface="宋体" panose="02010600030101010101" pitchFamily="2" charset="-122"/>
              </a:rPr>
              <a:t>是</a:t>
            </a:r>
            <a:r>
              <a:rPr lang="zh-CN" altLang="zh-CN" sz="2800" b="1" kern="100" dirty="0">
                <a:solidFill>
                  <a:srgbClr val="FF00FF"/>
                </a:solidFill>
                <a:latin typeface="Times New Roman" panose="02020603050405020304" pitchFamily="18" charset="0"/>
                <a:ea typeface="宋体" panose="02010600030101010101" pitchFamily="2" charset="-122"/>
                <a:cs typeface="宋体" panose="02010600030101010101" pitchFamily="2" charset="-122"/>
              </a:rPr>
              <a:t>厄米算符</a:t>
            </a:r>
            <a:endParaRPr lang="zh-CN" altLang="en-US" sz="2800" dirty="0">
              <a:solidFill>
                <a:srgbClr val="FF00FF"/>
              </a:solidFill>
            </a:endParaRPr>
          </a:p>
        </p:txBody>
      </p:sp>
      <p:graphicFrame>
        <p:nvGraphicFramePr>
          <p:cNvPr id="12" name="对象 11">
            <a:extLst>
              <a:ext uri="{FF2B5EF4-FFF2-40B4-BE49-F238E27FC236}">
                <a16:creationId xmlns:a16="http://schemas.microsoft.com/office/drawing/2014/main" id="{BCD9888F-C5AF-4F8D-BEF8-9FD5DFBEB461}"/>
              </a:ext>
            </a:extLst>
          </p:cNvPr>
          <p:cNvGraphicFramePr>
            <a:graphicFrameLocks noChangeAspect="1"/>
          </p:cNvGraphicFramePr>
          <p:nvPr>
            <p:extLst>
              <p:ext uri="{D42A27DB-BD31-4B8C-83A1-F6EECF244321}">
                <p14:modId xmlns:p14="http://schemas.microsoft.com/office/powerpoint/2010/main" val="842031356"/>
              </p:ext>
            </p:extLst>
          </p:nvPr>
        </p:nvGraphicFramePr>
        <p:xfrm>
          <a:off x="6363286" y="2702891"/>
          <a:ext cx="565150" cy="674688"/>
        </p:xfrm>
        <a:graphic>
          <a:graphicData uri="http://schemas.openxmlformats.org/presentationml/2006/ole">
            <mc:AlternateContent xmlns:mc="http://schemas.openxmlformats.org/markup-compatibility/2006">
              <mc:Choice xmlns:v="urn:schemas-microsoft-com:vml" Requires="v">
                <p:oleObj spid="_x0000_s236589" name="Equation" r:id="rId15" imgW="190440" imgH="228600" progId="Equation.DSMT4">
                  <p:embed/>
                </p:oleObj>
              </mc:Choice>
              <mc:Fallback>
                <p:oleObj name="Equation" r:id="rId15" imgW="190440" imgH="228600" progId="Equation.DSMT4">
                  <p:embed/>
                  <p:pic>
                    <p:nvPicPr>
                      <p:cNvPr id="3" name="对象 2">
                        <a:extLst>
                          <a:ext uri="{FF2B5EF4-FFF2-40B4-BE49-F238E27FC236}">
                            <a16:creationId xmlns:a16="http://schemas.microsoft.com/office/drawing/2014/main" id="{58D760B6-C78B-4D3D-A355-3FC41BAFCAD6}"/>
                          </a:ext>
                        </a:extLst>
                      </p:cNvPr>
                      <p:cNvPicPr>
                        <a:picLocks noChangeAspect="1" noChangeArrowheads="1"/>
                      </p:cNvPicPr>
                      <p:nvPr/>
                    </p:nvPicPr>
                    <p:blipFill>
                      <a:blip r:embed="rId16"/>
                      <a:srcRect/>
                      <a:stretch>
                        <a:fillRect/>
                      </a:stretch>
                    </p:blipFill>
                    <p:spPr bwMode="auto">
                      <a:xfrm>
                        <a:off x="6363286" y="2702891"/>
                        <a:ext cx="565150" cy="674688"/>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1CB7EDC1-17E8-4908-B37E-C7B630A51B49}"/>
              </a:ext>
            </a:extLst>
          </p:cNvPr>
          <p:cNvGraphicFramePr>
            <a:graphicFrameLocks noChangeAspect="1"/>
          </p:cNvGraphicFramePr>
          <p:nvPr>
            <p:extLst>
              <p:ext uri="{D42A27DB-BD31-4B8C-83A1-F6EECF244321}">
                <p14:modId xmlns:p14="http://schemas.microsoft.com/office/powerpoint/2010/main" val="584383269"/>
              </p:ext>
            </p:extLst>
          </p:nvPr>
        </p:nvGraphicFramePr>
        <p:xfrm>
          <a:off x="485510" y="4723989"/>
          <a:ext cx="4654550" cy="792163"/>
        </p:xfrm>
        <a:graphic>
          <a:graphicData uri="http://schemas.openxmlformats.org/presentationml/2006/ole">
            <mc:AlternateContent xmlns:mc="http://schemas.openxmlformats.org/markup-compatibility/2006">
              <mc:Choice xmlns:v="urn:schemas-microsoft-com:vml" Requires="v">
                <p:oleObj spid="_x0000_s236590" name="Equation" r:id="rId17" imgW="1485720" imgH="253800" progId="Equation.DSMT4">
                  <p:embed/>
                </p:oleObj>
              </mc:Choice>
              <mc:Fallback>
                <p:oleObj name="Equation" r:id="rId17" imgW="1485720" imgH="253800" progId="Equation.DSMT4">
                  <p:embed/>
                  <p:pic>
                    <p:nvPicPr>
                      <p:cNvPr id="14" name="对象 13">
                        <a:extLst>
                          <a:ext uri="{FF2B5EF4-FFF2-40B4-BE49-F238E27FC236}">
                            <a16:creationId xmlns:a16="http://schemas.microsoft.com/office/drawing/2014/main" id="{F5B9B998-32CC-4E7E-BC35-2223F3D4BC30}"/>
                          </a:ext>
                        </a:extLst>
                      </p:cNvPr>
                      <p:cNvPicPr>
                        <a:picLocks noChangeAspect="1" noChangeArrowheads="1"/>
                      </p:cNvPicPr>
                      <p:nvPr/>
                    </p:nvPicPr>
                    <p:blipFill>
                      <a:blip r:embed="rId18"/>
                      <a:srcRect/>
                      <a:stretch>
                        <a:fillRect/>
                      </a:stretch>
                    </p:blipFill>
                    <p:spPr bwMode="auto">
                      <a:xfrm>
                        <a:off x="485510" y="4723989"/>
                        <a:ext cx="4654550" cy="792163"/>
                      </a:xfrm>
                      <a:prstGeom prst="rect">
                        <a:avLst/>
                      </a:prstGeom>
                      <a:noFill/>
                    </p:spPr>
                  </p:pic>
                </p:oleObj>
              </mc:Fallback>
            </mc:AlternateContent>
          </a:graphicData>
        </a:graphic>
      </p:graphicFrame>
      <p:sp>
        <p:nvSpPr>
          <p:cNvPr id="14" name="AutoShape 29">
            <a:extLst>
              <a:ext uri="{FF2B5EF4-FFF2-40B4-BE49-F238E27FC236}">
                <a16:creationId xmlns:a16="http://schemas.microsoft.com/office/drawing/2014/main" id="{F43954EB-EE9A-442A-8E0E-82C009A4C719}"/>
              </a:ext>
            </a:extLst>
          </p:cNvPr>
          <p:cNvSpPr>
            <a:spLocks noChangeArrowheads="1"/>
          </p:cNvSpPr>
          <p:nvPr/>
        </p:nvSpPr>
        <p:spPr bwMode="auto">
          <a:xfrm>
            <a:off x="4199506" y="5405735"/>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5" name="对象 14">
            <a:extLst>
              <a:ext uri="{FF2B5EF4-FFF2-40B4-BE49-F238E27FC236}">
                <a16:creationId xmlns:a16="http://schemas.microsoft.com/office/drawing/2014/main" id="{CB2709CE-85A9-485F-8BA3-660FDDEADC59}"/>
              </a:ext>
            </a:extLst>
          </p:cNvPr>
          <p:cNvGraphicFramePr>
            <a:graphicFrameLocks noChangeAspect="1"/>
          </p:cNvGraphicFramePr>
          <p:nvPr>
            <p:extLst>
              <p:ext uri="{D42A27DB-BD31-4B8C-83A1-F6EECF244321}">
                <p14:modId xmlns:p14="http://schemas.microsoft.com/office/powerpoint/2010/main" val="1702429769"/>
              </p:ext>
            </p:extLst>
          </p:nvPr>
        </p:nvGraphicFramePr>
        <p:xfrm>
          <a:off x="7156171" y="268836"/>
          <a:ext cx="4874561" cy="687747"/>
        </p:xfrm>
        <a:graphic>
          <a:graphicData uri="http://schemas.openxmlformats.org/presentationml/2006/ole">
            <mc:AlternateContent xmlns:mc="http://schemas.openxmlformats.org/markup-compatibility/2006">
              <mc:Choice xmlns:v="urn:schemas-microsoft-com:vml" Requires="v">
                <p:oleObj spid="_x0000_s236591" name="Equation" r:id="rId19" imgW="1993680" imgH="279360" progId="Equation.DSMT4">
                  <p:embed/>
                </p:oleObj>
              </mc:Choice>
              <mc:Fallback>
                <p:oleObj name="Equation" r:id="rId19" imgW="1993680" imgH="279360" progId="Equation.DSMT4">
                  <p:embed/>
                  <p:pic>
                    <p:nvPicPr>
                      <p:cNvPr id="17" name="对象 16">
                        <a:extLst>
                          <a:ext uri="{FF2B5EF4-FFF2-40B4-BE49-F238E27FC236}">
                            <a16:creationId xmlns:a16="http://schemas.microsoft.com/office/drawing/2014/main" id="{0A8A30E5-721E-4837-8684-DFC067582BFF}"/>
                          </a:ext>
                        </a:extLst>
                      </p:cNvPr>
                      <p:cNvPicPr>
                        <a:picLocks noChangeAspect="1" noChangeArrowheads="1"/>
                      </p:cNvPicPr>
                      <p:nvPr/>
                    </p:nvPicPr>
                    <p:blipFill>
                      <a:blip r:embed="rId20"/>
                      <a:srcRect/>
                      <a:stretch>
                        <a:fillRect/>
                      </a:stretch>
                    </p:blipFill>
                    <p:spPr bwMode="auto">
                      <a:xfrm>
                        <a:off x="7156171" y="268836"/>
                        <a:ext cx="4874561" cy="687747"/>
                      </a:xfrm>
                      <a:prstGeom prst="rect">
                        <a:avLst/>
                      </a:prstGeom>
                      <a:solidFill>
                        <a:srgbClr val="00FFFF"/>
                      </a:solidFill>
                    </p:spPr>
                  </p:pic>
                </p:oleObj>
              </mc:Fallback>
            </mc:AlternateContent>
          </a:graphicData>
        </a:graphic>
      </p:graphicFrame>
    </p:spTree>
    <p:extLst>
      <p:ext uri="{BB962C8B-B14F-4D97-AF65-F5344CB8AC3E}">
        <p14:creationId xmlns:p14="http://schemas.microsoft.com/office/powerpoint/2010/main" val="111219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par>
                                <p:cTn id="27" presetID="6"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ircle(in)">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arn(inVertical)">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heel(1)">
                                      <p:cBhvr>
                                        <p:cTn id="55" dur="20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C037E-07E7-4CF8-B8FE-F8EA60444B2C}"/>
              </a:ext>
            </a:extLst>
          </p:cNvPr>
          <p:cNvSpPr/>
          <p:nvPr/>
        </p:nvSpPr>
        <p:spPr>
          <a:xfrm>
            <a:off x="1025967" y="381559"/>
            <a:ext cx="6130204"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zh-CN" altLang="en-US" sz="2800" b="1" kern="100" dirty="0">
                <a:latin typeface="Times New Roman" panose="02020603050405020304" pitchFamily="18" charset="0"/>
                <a:ea typeface="宋体" panose="02010600030101010101" pitchFamily="2" charset="-122"/>
                <a:cs typeface="宋体" panose="02010600030101010101" pitchFamily="2" charset="-122"/>
              </a:rPr>
              <a:t>              </a:t>
            </a:r>
            <a:r>
              <a:rPr lang="zh-CN" altLang="zh-CN"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算符是否是厄米算符</a:t>
            </a:r>
            <a:r>
              <a:rPr lang="zh-CN" altLang="en-US"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a:t>
            </a:r>
            <a:endParaRPr lang="zh-CN" altLang="en-US" sz="2800" b="1" dirty="0">
              <a:solidFill>
                <a:srgbClr val="009900"/>
              </a:solidFill>
            </a:endParaRPr>
          </a:p>
        </p:txBody>
      </p:sp>
      <p:graphicFrame>
        <p:nvGraphicFramePr>
          <p:cNvPr id="3" name="对象 2">
            <a:extLst>
              <a:ext uri="{FF2B5EF4-FFF2-40B4-BE49-F238E27FC236}">
                <a16:creationId xmlns:a16="http://schemas.microsoft.com/office/drawing/2014/main" id="{F3D5ED00-EEF6-4301-8100-9F45268110C3}"/>
              </a:ext>
            </a:extLst>
          </p:cNvPr>
          <p:cNvGraphicFramePr>
            <a:graphicFrameLocks noChangeAspect="1"/>
          </p:cNvGraphicFramePr>
          <p:nvPr>
            <p:extLst>
              <p:ext uri="{D42A27DB-BD31-4B8C-83A1-F6EECF244321}">
                <p14:modId xmlns:p14="http://schemas.microsoft.com/office/powerpoint/2010/main" val="928709878"/>
              </p:ext>
            </p:extLst>
          </p:nvPr>
        </p:nvGraphicFramePr>
        <p:xfrm>
          <a:off x="2309813" y="306388"/>
          <a:ext cx="754062" cy="674687"/>
        </p:xfrm>
        <a:graphic>
          <a:graphicData uri="http://schemas.openxmlformats.org/presentationml/2006/ole">
            <mc:AlternateContent xmlns:mc="http://schemas.openxmlformats.org/markup-compatibility/2006">
              <mc:Choice xmlns:v="urn:schemas-microsoft-com:vml" Requires="v">
                <p:oleObj spid="_x0000_s100306" name="Equation" r:id="rId3" imgW="253800" imgH="228600" progId="Equation.DSMT4">
                  <p:embed/>
                </p:oleObj>
              </mc:Choice>
              <mc:Fallback>
                <p:oleObj name="Equation" r:id="rId3" imgW="253800" imgH="228600" progId="Equation.DSMT4">
                  <p:embed/>
                  <p:pic>
                    <p:nvPicPr>
                      <p:cNvPr id="3" name="对象 2">
                        <a:extLst>
                          <a:ext uri="{FF2B5EF4-FFF2-40B4-BE49-F238E27FC236}">
                            <a16:creationId xmlns:a16="http://schemas.microsoft.com/office/drawing/2014/main" id="{58D760B6-C78B-4D3D-A355-3FC41BAFCAD6}"/>
                          </a:ext>
                        </a:extLst>
                      </p:cNvPr>
                      <p:cNvPicPr>
                        <a:picLocks noChangeAspect="1" noChangeArrowheads="1"/>
                      </p:cNvPicPr>
                      <p:nvPr/>
                    </p:nvPicPr>
                    <p:blipFill>
                      <a:blip r:embed="rId4"/>
                      <a:srcRect/>
                      <a:stretch>
                        <a:fillRect/>
                      </a:stretch>
                    </p:blipFill>
                    <p:spPr bwMode="auto">
                      <a:xfrm>
                        <a:off x="2309813" y="306388"/>
                        <a:ext cx="754062" cy="674687"/>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5992C4EE-788C-44E2-A2FB-0095D80D827B}"/>
              </a:ext>
            </a:extLst>
          </p:cNvPr>
          <p:cNvGraphicFramePr>
            <a:graphicFrameLocks noChangeAspect="1"/>
          </p:cNvGraphicFramePr>
          <p:nvPr>
            <p:extLst>
              <p:ext uri="{D42A27DB-BD31-4B8C-83A1-F6EECF244321}">
                <p14:modId xmlns:p14="http://schemas.microsoft.com/office/powerpoint/2010/main" val="2148132434"/>
              </p:ext>
            </p:extLst>
          </p:nvPr>
        </p:nvGraphicFramePr>
        <p:xfrm>
          <a:off x="451508" y="1154839"/>
          <a:ext cx="7572205" cy="873716"/>
        </p:xfrm>
        <a:graphic>
          <a:graphicData uri="http://schemas.openxmlformats.org/presentationml/2006/ole">
            <mc:AlternateContent xmlns:mc="http://schemas.openxmlformats.org/markup-compatibility/2006">
              <mc:Choice xmlns:v="urn:schemas-microsoft-com:vml" Requires="v">
                <p:oleObj spid="_x0000_s100307" name="Equation" r:id="rId5" imgW="2412720" imgH="279360" progId="Equation.DSMT4">
                  <p:embed/>
                </p:oleObj>
              </mc:Choice>
              <mc:Fallback>
                <p:oleObj name="Equation" r:id="rId5" imgW="2412720" imgH="279360" progId="Equation.DSMT4">
                  <p:embed/>
                  <p:pic>
                    <p:nvPicPr>
                      <p:cNvPr id="4" name="对象 3">
                        <a:extLst>
                          <a:ext uri="{FF2B5EF4-FFF2-40B4-BE49-F238E27FC236}">
                            <a16:creationId xmlns:a16="http://schemas.microsoft.com/office/drawing/2014/main" id="{8D3ADBB2-7372-4785-BEC4-9AE6FB9BC4F8}"/>
                          </a:ext>
                        </a:extLst>
                      </p:cNvPr>
                      <p:cNvPicPr>
                        <a:picLocks noChangeAspect="1" noChangeArrowheads="1"/>
                      </p:cNvPicPr>
                      <p:nvPr/>
                    </p:nvPicPr>
                    <p:blipFill>
                      <a:blip r:embed="rId6"/>
                      <a:srcRect/>
                      <a:stretch>
                        <a:fillRect/>
                      </a:stretch>
                    </p:blipFill>
                    <p:spPr bwMode="auto">
                      <a:xfrm>
                        <a:off x="451508" y="1154839"/>
                        <a:ext cx="7572205" cy="873716"/>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FF655007-609F-4613-9524-EDC8771782AB}"/>
              </a:ext>
            </a:extLst>
          </p:cNvPr>
          <p:cNvGraphicFramePr>
            <a:graphicFrameLocks noChangeAspect="1"/>
          </p:cNvGraphicFramePr>
          <p:nvPr>
            <p:extLst>
              <p:ext uri="{D42A27DB-BD31-4B8C-83A1-F6EECF244321}">
                <p14:modId xmlns:p14="http://schemas.microsoft.com/office/powerpoint/2010/main" val="2886716090"/>
              </p:ext>
            </p:extLst>
          </p:nvPr>
        </p:nvGraphicFramePr>
        <p:xfrm>
          <a:off x="8222566" y="1236635"/>
          <a:ext cx="3839626" cy="813874"/>
        </p:xfrm>
        <a:graphic>
          <a:graphicData uri="http://schemas.openxmlformats.org/presentationml/2006/ole">
            <mc:AlternateContent xmlns:mc="http://schemas.openxmlformats.org/markup-compatibility/2006">
              <mc:Choice xmlns:v="urn:schemas-microsoft-com:vml" Requires="v">
                <p:oleObj spid="_x0000_s100308" name="Equation" r:id="rId7" imgW="1320480" imgH="279360" progId="Equation.DSMT4">
                  <p:embed/>
                </p:oleObj>
              </mc:Choice>
              <mc:Fallback>
                <p:oleObj name="Equation" r:id="rId7" imgW="1320480" imgH="279360" progId="Equation.DSMT4">
                  <p:embed/>
                  <p:pic>
                    <p:nvPicPr>
                      <p:cNvPr id="5" name="对象 4">
                        <a:extLst>
                          <a:ext uri="{FF2B5EF4-FFF2-40B4-BE49-F238E27FC236}">
                            <a16:creationId xmlns:a16="http://schemas.microsoft.com/office/drawing/2014/main" id="{8B449A15-E208-4DF3-BC5B-E6B31DCB167E}"/>
                          </a:ext>
                        </a:extLst>
                      </p:cNvPr>
                      <p:cNvPicPr>
                        <a:picLocks noChangeAspect="1" noChangeArrowheads="1"/>
                      </p:cNvPicPr>
                      <p:nvPr/>
                    </p:nvPicPr>
                    <p:blipFill>
                      <a:blip r:embed="rId8"/>
                      <a:srcRect/>
                      <a:stretch>
                        <a:fillRect/>
                      </a:stretch>
                    </p:blipFill>
                    <p:spPr bwMode="auto">
                      <a:xfrm>
                        <a:off x="8222566" y="1236635"/>
                        <a:ext cx="3839626" cy="813874"/>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1290A03A-41CD-4CBE-814F-61D0C5F28C6F}"/>
              </a:ext>
            </a:extLst>
          </p:cNvPr>
          <p:cNvGraphicFramePr>
            <a:graphicFrameLocks noChangeAspect="1"/>
          </p:cNvGraphicFramePr>
          <p:nvPr>
            <p:extLst>
              <p:ext uri="{D42A27DB-BD31-4B8C-83A1-F6EECF244321}">
                <p14:modId xmlns:p14="http://schemas.microsoft.com/office/powerpoint/2010/main" val="3939945409"/>
              </p:ext>
            </p:extLst>
          </p:nvPr>
        </p:nvGraphicFramePr>
        <p:xfrm>
          <a:off x="2226969" y="2944471"/>
          <a:ext cx="8246940" cy="941789"/>
        </p:xfrm>
        <a:graphic>
          <a:graphicData uri="http://schemas.openxmlformats.org/presentationml/2006/ole">
            <mc:AlternateContent xmlns:mc="http://schemas.openxmlformats.org/markup-compatibility/2006">
              <mc:Choice xmlns:v="urn:schemas-microsoft-com:vml" Requires="v">
                <p:oleObj spid="_x0000_s100309" name="Equation" r:id="rId9" imgW="2450880" imgH="279360" progId="Equation.DSMT4">
                  <p:embed/>
                </p:oleObj>
              </mc:Choice>
              <mc:Fallback>
                <p:oleObj name="Equation" r:id="rId9" imgW="2450880" imgH="279360" progId="Equation.DSMT4">
                  <p:embed/>
                  <p:pic>
                    <p:nvPicPr>
                      <p:cNvPr id="6" name="对象 5">
                        <a:extLst>
                          <a:ext uri="{FF2B5EF4-FFF2-40B4-BE49-F238E27FC236}">
                            <a16:creationId xmlns:a16="http://schemas.microsoft.com/office/drawing/2014/main" id="{28E67DB8-2CD7-48A5-84ED-66728CCAB0E3}"/>
                          </a:ext>
                        </a:extLst>
                      </p:cNvPr>
                      <p:cNvPicPr>
                        <a:picLocks noChangeAspect="1" noChangeArrowheads="1"/>
                      </p:cNvPicPr>
                      <p:nvPr/>
                    </p:nvPicPr>
                    <p:blipFill>
                      <a:blip r:embed="rId10"/>
                      <a:srcRect/>
                      <a:stretch>
                        <a:fillRect/>
                      </a:stretch>
                    </p:blipFill>
                    <p:spPr bwMode="auto">
                      <a:xfrm>
                        <a:off x="2226969" y="2944471"/>
                        <a:ext cx="8246940" cy="941789"/>
                      </a:xfrm>
                      <a:prstGeom prst="rect">
                        <a:avLst/>
                      </a:prstGeom>
                      <a:noFill/>
                    </p:spPr>
                  </p:pic>
                </p:oleObj>
              </mc:Fallback>
            </mc:AlternateContent>
          </a:graphicData>
        </a:graphic>
      </p:graphicFrame>
      <p:sp>
        <p:nvSpPr>
          <p:cNvPr id="8" name="AutoShape 29">
            <a:extLst>
              <a:ext uri="{FF2B5EF4-FFF2-40B4-BE49-F238E27FC236}">
                <a16:creationId xmlns:a16="http://schemas.microsoft.com/office/drawing/2014/main" id="{547F6CE1-B7C9-4A1C-ADF7-A7C26B66C663}"/>
              </a:ext>
            </a:extLst>
          </p:cNvPr>
          <p:cNvSpPr>
            <a:spLocks noChangeArrowheads="1"/>
          </p:cNvSpPr>
          <p:nvPr/>
        </p:nvSpPr>
        <p:spPr bwMode="auto">
          <a:xfrm>
            <a:off x="520504" y="3234004"/>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9" name="对象 8">
            <a:extLst>
              <a:ext uri="{FF2B5EF4-FFF2-40B4-BE49-F238E27FC236}">
                <a16:creationId xmlns:a16="http://schemas.microsoft.com/office/drawing/2014/main" id="{EC10B7B6-239A-41AA-9460-294994AEB258}"/>
              </a:ext>
            </a:extLst>
          </p:cNvPr>
          <p:cNvGraphicFramePr>
            <a:graphicFrameLocks noChangeAspect="1"/>
          </p:cNvGraphicFramePr>
          <p:nvPr>
            <p:extLst>
              <p:ext uri="{D42A27DB-BD31-4B8C-83A1-F6EECF244321}">
                <p14:modId xmlns:p14="http://schemas.microsoft.com/office/powerpoint/2010/main" val="3394577951"/>
              </p:ext>
            </p:extLst>
          </p:nvPr>
        </p:nvGraphicFramePr>
        <p:xfrm>
          <a:off x="3634922" y="5215824"/>
          <a:ext cx="8139112" cy="935038"/>
        </p:xfrm>
        <a:graphic>
          <a:graphicData uri="http://schemas.openxmlformats.org/presentationml/2006/ole">
            <mc:AlternateContent xmlns:mc="http://schemas.openxmlformats.org/markup-compatibility/2006">
              <mc:Choice xmlns:v="urn:schemas-microsoft-com:vml" Requires="v">
                <p:oleObj spid="_x0000_s100310" name="Equation" r:id="rId11" imgW="2438280" imgH="279360" progId="Equation.DSMT4">
                  <p:embed/>
                </p:oleObj>
              </mc:Choice>
              <mc:Fallback>
                <p:oleObj name="Equation" r:id="rId11" imgW="2438280" imgH="279360" progId="Equation.DSMT4">
                  <p:embed/>
                  <p:pic>
                    <p:nvPicPr>
                      <p:cNvPr id="9" name="对象 8">
                        <a:extLst>
                          <a:ext uri="{FF2B5EF4-FFF2-40B4-BE49-F238E27FC236}">
                            <a16:creationId xmlns:a16="http://schemas.microsoft.com/office/drawing/2014/main" id="{ED74C7D6-95E9-411F-B84D-311E011F378E}"/>
                          </a:ext>
                        </a:extLst>
                      </p:cNvPr>
                      <p:cNvPicPr>
                        <a:picLocks noChangeAspect="1" noChangeArrowheads="1"/>
                      </p:cNvPicPr>
                      <p:nvPr/>
                    </p:nvPicPr>
                    <p:blipFill>
                      <a:blip r:embed="rId12"/>
                      <a:srcRect/>
                      <a:stretch>
                        <a:fillRect/>
                      </a:stretch>
                    </p:blipFill>
                    <p:spPr bwMode="auto">
                      <a:xfrm>
                        <a:off x="3634922" y="5215824"/>
                        <a:ext cx="8139112" cy="935038"/>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EB3A67ED-D49C-40DE-83E5-5D370E55F3DF}"/>
              </a:ext>
            </a:extLst>
          </p:cNvPr>
          <p:cNvSpPr/>
          <p:nvPr/>
        </p:nvSpPr>
        <p:spPr>
          <a:xfrm>
            <a:off x="5073841" y="6209034"/>
            <a:ext cx="1988045"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是厄米算符</a:t>
            </a:r>
            <a:endParaRPr lang="zh-CN" altLang="en-US" sz="2800" dirty="0">
              <a:solidFill>
                <a:srgbClr val="FF0000"/>
              </a:solidFill>
            </a:endParaRPr>
          </a:p>
        </p:txBody>
      </p:sp>
      <p:sp>
        <p:nvSpPr>
          <p:cNvPr id="11" name="矩形 10">
            <a:extLst>
              <a:ext uri="{FF2B5EF4-FFF2-40B4-BE49-F238E27FC236}">
                <a16:creationId xmlns:a16="http://schemas.microsoft.com/office/drawing/2014/main" id="{6C6FEC0F-B86D-4E3B-9E92-C2C36A1A4EE8}"/>
              </a:ext>
            </a:extLst>
          </p:cNvPr>
          <p:cNvSpPr/>
          <p:nvPr/>
        </p:nvSpPr>
        <p:spPr>
          <a:xfrm>
            <a:off x="6710456" y="2182017"/>
            <a:ext cx="1988045" cy="523220"/>
          </a:xfrm>
          <a:prstGeom prst="rect">
            <a:avLst/>
          </a:prstGeom>
        </p:spPr>
        <p:txBody>
          <a:bodyPr wrap="none">
            <a:spAutoFit/>
          </a:bodyPr>
          <a:lstStyle/>
          <a:p>
            <a:r>
              <a:rPr lang="zh-CN" altLang="en-US" sz="2800" b="1" kern="100" dirty="0">
                <a:solidFill>
                  <a:srgbClr val="FF00FF"/>
                </a:solidFill>
                <a:latin typeface="Times New Roman" panose="02020603050405020304" pitchFamily="18" charset="0"/>
                <a:ea typeface="宋体" panose="02010600030101010101" pitchFamily="2" charset="-122"/>
                <a:cs typeface="宋体" panose="02010600030101010101" pitchFamily="2" charset="-122"/>
              </a:rPr>
              <a:t>是</a:t>
            </a:r>
            <a:r>
              <a:rPr lang="zh-CN" altLang="zh-CN" sz="2800" b="1" kern="100" dirty="0">
                <a:solidFill>
                  <a:srgbClr val="FF00FF"/>
                </a:solidFill>
                <a:latin typeface="Times New Roman" panose="02020603050405020304" pitchFamily="18" charset="0"/>
                <a:ea typeface="宋体" panose="02010600030101010101" pitchFamily="2" charset="-122"/>
                <a:cs typeface="宋体" panose="02010600030101010101" pitchFamily="2" charset="-122"/>
              </a:rPr>
              <a:t>厄米算符</a:t>
            </a:r>
            <a:endParaRPr lang="zh-CN" altLang="en-US" sz="2800" dirty="0">
              <a:solidFill>
                <a:srgbClr val="FF00FF"/>
              </a:solidFill>
            </a:endParaRPr>
          </a:p>
        </p:txBody>
      </p:sp>
      <p:graphicFrame>
        <p:nvGraphicFramePr>
          <p:cNvPr id="12" name="对象 11">
            <a:extLst>
              <a:ext uri="{FF2B5EF4-FFF2-40B4-BE49-F238E27FC236}">
                <a16:creationId xmlns:a16="http://schemas.microsoft.com/office/drawing/2014/main" id="{7BFBFB82-1962-487A-9529-D826C8FDD726}"/>
              </a:ext>
            </a:extLst>
          </p:cNvPr>
          <p:cNvGraphicFramePr>
            <a:graphicFrameLocks noChangeAspect="1"/>
          </p:cNvGraphicFramePr>
          <p:nvPr>
            <p:extLst>
              <p:ext uri="{D42A27DB-BD31-4B8C-83A1-F6EECF244321}">
                <p14:modId xmlns:p14="http://schemas.microsoft.com/office/powerpoint/2010/main" val="1863882852"/>
              </p:ext>
            </p:extLst>
          </p:nvPr>
        </p:nvGraphicFramePr>
        <p:xfrm>
          <a:off x="6067864" y="2028555"/>
          <a:ext cx="565150" cy="674688"/>
        </p:xfrm>
        <a:graphic>
          <a:graphicData uri="http://schemas.openxmlformats.org/presentationml/2006/ole">
            <mc:AlternateContent xmlns:mc="http://schemas.openxmlformats.org/markup-compatibility/2006">
              <mc:Choice xmlns:v="urn:schemas-microsoft-com:vml" Requires="v">
                <p:oleObj spid="_x0000_s100311" name="Equation" r:id="rId13" imgW="190440" imgH="228600" progId="Equation.DSMT4">
                  <p:embed/>
                </p:oleObj>
              </mc:Choice>
              <mc:Fallback>
                <p:oleObj name="Equation" r:id="rId13" imgW="190440" imgH="228600" progId="Equation.DSMT4">
                  <p:embed/>
                  <p:pic>
                    <p:nvPicPr>
                      <p:cNvPr id="12" name="对象 11">
                        <a:extLst>
                          <a:ext uri="{FF2B5EF4-FFF2-40B4-BE49-F238E27FC236}">
                            <a16:creationId xmlns:a16="http://schemas.microsoft.com/office/drawing/2014/main" id="{BCD9888F-C5AF-4F8D-BEF8-9FD5DFBEB461}"/>
                          </a:ext>
                        </a:extLst>
                      </p:cNvPr>
                      <p:cNvPicPr>
                        <a:picLocks noChangeAspect="1" noChangeArrowheads="1"/>
                      </p:cNvPicPr>
                      <p:nvPr/>
                    </p:nvPicPr>
                    <p:blipFill>
                      <a:blip r:embed="rId14"/>
                      <a:srcRect/>
                      <a:stretch>
                        <a:fillRect/>
                      </a:stretch>
                    </p:blipFill>
                    <p:spPr bwMode="auto">
                      <a:xfrm>
                        <a:off x="6067864" y="2028555"/>
                        <a:ext cx="565150" cy="674688"/>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6B209FC0-E958-4144-9AC7-B69EECF1BD5D}"/>
              </a:ext>
            </a:extLst>
          </p:cNvPr>
          <p:cNvGraphicFramePr>
            <a:graphicFrameLocks noChangeAspect="1"/>
          </p:cNvGraphicFramePr>
          <p:nvPr>
            <p:extLst>
              <p:ext uri="{D42A27DB-BD31-4B8C-83A1-F6EECF244321}">
                <p14:modId xmlns:p14="http://schemas.microsoft.com/office/powerpoint/2010/main" val="3192716334"/>
              </p:ext>
            </p:extLst>
          </p:nvPr>
        </p:nvGraphicFramePr>
        <p:xfrm>
          <a:off x="1029202" y="4204587"/>
          <a:ext cx="4614863" cy="792163"/>
        </p:xfrm>
        <a:graphic>
          <a:graphicData uri="http://schemas.openxmlformats.org/presentationml/2006/ole">
            <mc:AlternateContent xmlns:mc="http://schemas.openxmlformats.org/markup-compatibility/2006">
              <mc:Choice xmlns:v="urn:schemas-microsoft-com:vml" Requires="v">
                <p:oleObj spid="_x0000_s100312" name="Equation" r:id="rId15" imgW="1473120" imgH="253800" progId="Equation.DSMT4">
                  <p:embed/>
                </p:oleObj>
              </mc:Choice>
              <mc:Fallback>
                <p:oleObj name="Equation" r:id="rId15" imgW="1473120" imgH="253800" progId="Equation.DSMT4">
                  <p:embed/>
                  <p:pic>
                    <p:nvPicPr>
                      <p:cNvPr id="13" name="对象 12">
                        <a:extLst>
                          <a:ext uri="{FF2B5EF4-FFF2-40B4-BE49-F238E27FC236}">
                            <a16:creationId xmlns:a16="http://schemas.microsoft.com/office/drawing/2014/main" id="{1CB7EDC1-17E8-4908-B37E-C7B630A51B49}"/>
                          </a:ext>
                        </a:extLst>
                      </p:cNvPr>
                      <p:cNvPicPr>
                        <a:picLocks noChangeAspect="1" noChangeArrowheads="1"/>
                      </p:cNvPicPr>
                      <p:nvPr/>
                    </p:nvPicPr>
                    <p:blipFill>
                      <a:blip r:embed="rId16"/>
                      <a:srcRect/>
                      <a:stretch>
                        <a:fillRect/>
                      </a:stretch>
                    </p:blipFill>
                    <p:spPr bwMode="auto">
                      <a:xfrm>
                        <a:off x="1029202" y="4204587"/>
                        <a:ext cx="4614863" cy="792163"/>
                      </a:xfrm>
                      <a:prstGeom prst="rect">
                        <a:avLst/>
                      </a:prstGeom>
                      <a:noFill/>
                    </p:spPr>
                  </p:pic>
                </p:oleObj>
              </mc:Fallback>
            </mc:AlternateContent>
          </a:graphicData>
        </a:graphic>
      </p:graphicFrame>
      <p:sp>
        <p:nvSpPr>
          <p:cNvPr id="14" name="AutoShape 29">
            <a:extLst>
              <a:ext uri="{FF2B5EF4-FFF2-40B4-BE49-F238E27FC236}">
                <a16:creationId xmlns:a16="http://schemas.microsoft.com/office/drawing/2014/main" id="{1D8DCC12-D06E-463F-BBAA-D6315F58337B}"/>
              </a:ext>
            </a:extLst>
          </p:cNvPr>
          <p:cNvSpPr>
            <a:spLocks noChangeArrowheads="1"/>
          </p:cNvSpPr>
          <p:nvPr/>
        </p:nvSpPr>
        <p:spPr bwMode="auto">
          <a:xfrm>
            <a:off x="2263288" y="5592745"/>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5" name="对象 14">
            <a:extLst>
              <a:ext uri="{FF2B5EF4-FFF2-40B4-BE49-F238E27FC236}">
                <a16:creationId xmlns:a16="http://schemas.microsoft.com/office/drawing/2014/main" id="{99A43F08-538D-4D40-9D34-E0C9D5468FE3}"/>
              </a:ext>
            </a:extLst>
          </p:cNvPr>
          <p:cNvGraphicFramePr>
            <a:graphicFrameLocks noChangeAspect="1"/>
          </p:cNvGraphicFramePr>
          <p:nvPr>
            <p:extLst>
              <p:ext uri="{D42A27DB-BD31-4B8C-83A1-F6EECF244321}">
                <p14:modId xmlns:p14="http://schemas.microsoft.com/office/powerpoint/2010/main" val="3093151488"/>
              </p:ext>
            </p:extLst>
          </p:nvPr>
        </p:nvGraphicFramePr>
        <p:xfrm>
          <a:off x="7126230" y="290147"/>
          <a:ext cx="4874561" cy="687747"/>
        </p:xfrm>
        <a:graphic>
          <a:graphicData uri="http://schemas.openxmlformats.org/presentationml/2006/ole">
            <mc:AlternateContent xmlns:mc="http://schemas.openxmlformats.org/markup-compatibility/2006">
              <mc:Choice xmlns:v="urn:schemas-microsoft-com:vml" Requires="v">
                <p:oleObj spid="_x0000_s100313" name="Equation" r:id="rId17" imgW="1993680" imgH="279360" progId="Equation.DSMT4">
                  <p:embed/>
                </p:oleObj>
              </mc:Choice>
              <mc:Fallback>
                <p:oleObj name="Equation" r:id="rId17" imgW="1993680" imgH="279360" progId="Equation.DSMT4">
                  <p:embed/>
                  <p:pic>
                    <p:nvPicPr>
                      <p:cNvPr id="17" name="对象 16">
                        <a:extLst>
                          <a:ext uri="{FF2B5EF4-FFF2-40B4-BE49-F238E27FC236}">
                            <a16:creationId xmlns:a16="http://schemas.microsoft.com/office/drawing/2014/main" id="{0A8A30E5-721E-4837-8684-DFC067582BFF}"/>
                          </a:ext>
                        </a:extLst>
                      </p:cNvPr>
                      <p:cNvPicPr>
                        <a:picLocks noChangeAspect="1" noChangeArrowheads="1"/>
                      </p:cNvPicPr>
                      <p:nvPr/>
                    </p:nvPicPr>
                    <p:blipFill>
                      <a:blip r:embed="rId18"/>
                      <a:srcRect/>
                      <a:stretch>
                        <a:fillRect/>
                      </a:stretch>
                    </p:blipFill>
                    <p:spPr bwMode="auto">
                      <a:xfrm>
                        <a:off x="7126230" y="290147"/>
                        <a:ext cx="4874561" cy="687747"/>
                      </a:xfrm>
                      <a:prstGeom prst="rect">
                        <a:avLst/>
                      </a:prstGeom>
                      <a:solidFill>
                        <a:srgbClr val="00FFFF"/>
                      </a:solidFill>
                    </p:spPr>
                  </p:pic>
                </p:oleObj>
              </mc:Fallback>
            </mc:AlternateContent>
          </a:graphicData>
        </a:graphic>
      </p:graphicFrame>
    </p:spTree>
    <p:extLst>
      <p:ext uri="{BB962C8B-B14F-4D97-AF65-F5344CB8AC3E}">
        <p14:creationId xmlns:p14="http://schemas.microsoft.com/office/powerpoint/2010/main" val="41893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par>
                                <p:cTn id="19" presetID="6" presetClass="entr" presetSubtype="1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2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heel(1)">
                                      <p:cBhvr>
                                        <p:cTn id="47" dur="2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3EE1C6-BF22-4965-B674-22F18E705C5C}"/>
              </a:ext>
            </a:extLst>
          </p:cNvPr>
          <p:cNvSpPr/>
          <p:nvPr/>
        </p:nvSpPr>
        <p:spPr>
          <a:xfrm>
            <a:off x="1025967" y="381559"/>
            <a:ext cx="7117654"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zh-CN" altLang="en-US" sz="2800" b="1" kern="100" dirty="0">
                <a:latin typeface="Times New Roman" panose="02020603050405020304" pitchFamily="18" charset="0"/>
                <a:ea typeface="宋体" panose="02010600030101010101" pitchFamily="2" charset="-122"/>
                <a:cs typeface="宋体" panose="02010600030101010101" pitchFamily="2" charset="-122"/>
              </a:rPr>
              <a:t>                         </a:t>
            </a:r>
            <a:r>
              <a:rPr lang="zh-CN" altLang="zh-CN"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算符是否是厄米算符</a:t>
            </a:r>
            <a:r>
              <a:rPr lang="zh-CN" altLang="en-US"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a:t>
            </a:r>
            <a:endParaRPr lang="zh-CN" altLang="en-US" sz="2800" b="1" dirty="0">
              <a:solidFill>
                <a:srgbClr val="009900"/>
              </a:solidFill>
            </a:endParaRPr>
          </a:p>
        </p:txBody>
      </p:sp>
      <p:graphicFrame>
        <p:nvGraphicFramePr>
          <p:cNvPr id="5" name="对象 4">
            <a:extLst>
              <a:ext uri="{FF2B5EF4-FFF2-40B4-BE49-F238E27FC236}">
                <a16:creationId xmlns:a16="http://schemas.microsoft.com/office/drawing/2014/main" id="{A3FD252E-A56F-40A1-BBD2-A5E5CFE8D787}"/>
              </a:ext>
            </a:extLst>
          </p:cNvPr>
          <p:cNvGraphicFramePr>
            <a:graphicFrameLocks noChangeAspect="1"/>
          </p:cNvGraphicFramePr>
          <p:nvPr>
            <p:extLst>
              <p:ext uri="{D42A27DB-BD31-4B8C-83A1-F6EECF244321}">
                <p14:modId xmlns:p14="http://schemas.microsoft.com/office/powerpoint/2010/main" val="3062953483"/>
              </p:ext>
            </p:extLst>
          </p:nvPr>
        </p:nvGraphicFramePr>
        <p:xfrm>
          <a:off x="2154359" y="120615"/>
          <a:ext cx="2108152" cy="988069"/>
        </p:xfrm>
        <a:graphic>
          <a:graphicData uri="http://schemas.openxmlformats.org/presentationml/2006/ole">
            <mc:AlternateContent xmlns:mc="http://schemas.openxmlformats.org/markup-compatibility/2006">
              <mc:Choice xmlns:v="urn:schemas-microsoft-com:vml" Requires="v">
                <p:oleObj spid="_x0000_s88857" name="Equation" r:id="rId3" imgW="838080" imgH="393480" progId="Equation.DSMT4">
                  <p:embed/>
                </p:oleObj>
              </mc:Choice>
              <mc:Fallback>
                <p:oleObj name="Equation" r:id="rId3" imgW="838080" imgH="393480" progId="Equation.DSMT4">
                  <p:embed/>
                  <p:pic>
                    <p:nvPicPr>
                      <p:cNvPr id="0" name="Object 1"/>
                      <p:cNvPicPr>
                        <a:picLocks noChangeAspect="1" noChangeArrowheads="1"/>
                      </p:cNvPicPr>
                      <p:nvPr/>
                    </p:nvPicPr>
                    <p:blipFill>
                      <a:blip r:embed="rId4"/>
                      <a:srcRect/>
                      <a:stretch>
                        <a:fillRect/>
                      </a:stretch>
                    </p:blipFill>
                    <p:spPr bwMode="auto">
                      <a:xfrm>
                        <a:off x="2154359" y="120615"/>
                        <a:ext cx="2108152" cy="988069"/>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037B0FEE-0010-49A3-9740-BC4DA92A016D}"/>
              </a:ext>
            </a:extLst>
          </p:cNvPr>
          <p:cNvGraphicFramePr>
            <a:graphicFrameLocks noChangeAspect="1"/>
          </p:cNvGraphicFramePr>
          <p:nvPr>
            <p:extLst>
              <p:ext uri="{D42A27DB-BD31-4B8C-83A1-F6EECF244321}">
                <p14:modId xmlns:p14="http://schemas.microsoft.com/office/powerpoint/2010/main" val="3811764349"/>
              </p:ext>
            </p:extLst>
          </p:nvPr>
        </p:nvGraphicFramePr>
        <p:xfrm>
          <a:off x="819150" y="1133475"/>
          <a:ext cx="8885238" cy="1038225"/>
        </p:xfrm>
        <a:graphic>
          <a:graphicData uri="http://schemas.openxmlformats.org/presentationml/2006/ole">
            <mc:AlternateContent xmlns:mc="http://schemas.openxmlformats.org/markup-compatibility/2006">
              <mc:Choice xmlns:v="urn:schemas-microsoft-com:vml" Requires="v">
                <p:oleObj spid="_x0000_s88858" name="Equation" r:id="rId5" imgW="3682800" imgH="431640" progId="Equation.DSMT4">
                  <p:embed/>
                </p:oleObj>
              </mc:Choice>
              <mc:Fallback>
                <p:oleObj name="Equation" r:id="rId5" imgW="3682800" imgH="431640" progId="Equation.DSMT4">
                  <p:embed/>
                  <p:pic>
                    <p:nvPicPr>
                      <p:cNvPr id="0" name="Object 3"/>
                      <p:cNvPicPr>
                        <a:picLocks noChangeAspect="1" noChangeArrowheads="1"/>
                      </p:cNvPicPr>
                      <p:nvPr/>
                    </p:nvPicPr>
                    <p:blipFill>
                      <a:blip r:embed="rId6"/>
                      <a:srcRect/>
                      <a:stretch>
                        <a:fillRect/>
                      </a:stretch>
                    </p:blipFill>
                    <p:spPr bwMode="auto">
                      <a:xfrm>
                        <a:off x="819150" y="1133475"/>
                        <a:ext cx="8885238" cy="103822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7F24D30D-9337-40CF-B1D8-96003C29B423}"/>
              </a:ext>
            </a:extLst>
          </p:cNvPr>
          <p:cNvGraphicFramePr>
            <a:graphicFrameLocks noChangeAspect="1"/>
          </p:cNvGraphicFramePr>
          <p:nvPr>
            <p:extLst>
              <p:ext uri="{D42A27DB-BD31-4B8C-83A1-F6EECF244321}">
                <p14:modId xmlns:p14="http://schemas.microsoft.com/office/powerpoint/2010/main" val="2753754360"/>
              </p:ext>
            </p:extLst>
          </p:nvPr>
        </p:nvGraphicFramePr>
        <p:xfrm>
          <a:off x="2333015" y="2259453"/>
          <a:ext cx="5360987" cy="946150"/>
        </p:xfrm>
        <a:graphic>
          <a:graphicData uri="http://schemas.openxmlformats.org/presentationml/2006/ole">
            <mc:AlternateContent xmlns:mc="http://schemas.openxmlformats.org/markup-compatibility/2006">
              <mc:Choice xmlns:v="urn:schemas-microsoft-com:vml" Requires="v">
                <p:oleObj spid="_x0000_s88859" name="Equation" r:id="rId7" imgW="2222280" imgH="393480" progId="Equation.DSMT4">
                  <p:embed/>
                </p:oleObj>
              </mc:Choice>
              <mc:Fallback>
                <p:oleObj name="Equation" r:id="rId7" imgW="2222280" imgH="393480" progId="Equation.DSMT4">
                  <p:embed/>
                  <p:pic>
                    <p:nvPicPr>
                      <p:cNvPr id="7" name="对象 6">
                        <a:extLst>
                          <a:ext uri="{FF2B5EF4-FFF2-40B4-BE49-F238E27FC236}">
                            <a16:creationId xmlns:a16="http://schemas.microsoft.com/office/drawing/2014/main" id="{037B0FEE-0010-49A3-9740-BC4DA92A016D}"/>
                          </a:ext>
                        </a:extLst>
                      </p:cNvPr>
                      <p:cNvPicPr>
                        <a:picLocks noChangeAspect="1" noChangeArrowheads="1"/>
                      </p:cNvPicPr>
                      <p:nvPr/>
                    </p:nvPicPr>
                    <p:blipFill>
                      <a:blip r:embed="rId8"/>
                      <a:srcRect/>
                      <a:stretch>
                        <a:fillRect/>
                      </a:stretch>
                    </p:blipFill>
                    <p:spPr bwMode="auto">
                      <a:xfrm>
                        <a:off x="2333015" y="2259453"/>
                        <a:ext cx="5360987" cy="94615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BFC3EEB0-2C85-4051-BE9E-0B89A03F42B5}"/>
              </a:ext>
            </a:extLst>
          </p:cNvPr>
          <p:cNvGraphicFramePr>
            <a:graphicFrameLocks noChangeAspect="1"/>
          </p:cNvGraphicFramePr>
          <p:nvPr>
            <p:extLst>
              <p:ext uri="{D42A27DB-BD31-4B8C-83A1-F6EECF244321}">
                <p14:modId xmlns:p14="http://schemas.microsoft.com/office/powerpoint/2010/main" val="4231583362"/>
              </p:ext>
            </p:extLst>
          </p:nvPr>
        </p:nvGraphicFramePr>
        <p:xfrm>
          <a:off x="1941513" y="3279775"/>
          <a:ext cx="5697537" cy="946150"/>
        </p:xfrm>
        <a:graphic>
          <a:graphicData uri="http://schemas.openxmlformats.org/presentationml/2006/ole">
            <mc:AlternateContent xmlns:mc="http://schemas.openxmlformats.org/markup-compatibility/2006">
              <mc:Choice xmlns:v="urn:schemas-microsoft-com:vml" Requires="v">
                <p:oleObj spid="_x0000_s88860" name="Equation" r:id="rId9" imgW="2361960" imgH="393480" progId="Equation.DSMT4">
                  <p:embed/>
                </p:oleObj>
              </mc:Choice>
              <mc:Fallback>
                <p:oleObj name="Equation" r:id="rId9" imgW="2361960" imgH="393480" progId="Equation.DSMT4">
                  <p:embed/>
                  <p:pic>
                    <p:nvPicPr>
                      <p:cNvPr id="10" name="对象 9">
                        <a:extLst>
                          <a:ext uri="{FF2B5EF4-FFF2-40B4-BE49-F238E27FC236}">
                            <a16:creationId xmlns:a16="http://schemas.microsoft.com/office/drawing/2014/main" id="{7F24D30D-9337-40CF-B1D8-96003C29B423}"/>
                          </a:ext>
                        </a:extLst>
                      </p:cNvPr>
                      <p:cNvPicPr>
                        <a:picLocks noChangeAspect="1" noChangeArrowheads="1"/>
                      </p:cNvPicPr>
                      <p:nvPr/>
                    </p:nvPicPr>
                    <p:blipFill>
                      <a:blip r:embed="rId10"/>
                      <a:srcRect/>
                      <a:stretch>
                        <a:fillRect/>
                      </a:stretch>
                    </p:blipFill>
                    <p:spPr bwMode="auto">
                      <a:xfrm>
                        <a:off x="1941513" y="3279775"/>
                        <a:ext cx="5697537" cy="946150"/>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DE65D50E-2C1C-4421-B1C8-E747F8030E10}"/>
              </a:ext>
            </a:extLst>
          </p:cNvPr>
          <p:cNvGraphicFramePr>
            <a:graphicFrameLocks noChangeAspect="1"/>
          </p:cNvGraphicFramePr>
          <p:nvPr>
            <p:extLst>
              <p:ext uri="{D42A27DB-BD31-4B8C-83A1-F6EECF244321}">
                <p14:modId xmlns:p14="http://schemas.microsoft.com/office/powerpoint/2010/main" val="1404810202"/>
              </p:ext>
            </p:extLst>
          </p:nvPr>
        </p:nvGraphicFramePr>
        <p:xfrm>
          <a:off x="2109788" y="4329113"/>
          <a:ext cx="5359400" cy="946150"/>
        </p:xfrm>
        <a:graphic>
          <a:graphicData uri="http://schemas.openxmlformats.org/presentationml/2006/ole">
            <mc:AlternateContent xmlns:mc="http://schemas.openxmlformats.org/markup-compatibility/2006">
              <mc:Choice xmlns:v="urn:schemas-microsoft-com:vml" Requires="v">
                <p:oleObj spid="_x0000_s88861" name="Equation" r:id="rId11" imgW="2222280" imgH="393480" progId="Equation.DSMT4">
                  <p:embed/>
                </p:oleObj>
              </mc:Choice>
              <mc:Fallback>
                <p:oleObj name="Equation" r:id="rId11" imgW="2222280" imgH="393480" progId="Equation.DSMT4">
                  <p:embed/>
                  <p:pic>
                    <p:nvPicPr>
                      <p:cNvPr id="11" name="对象 10">
                        <a:extLst>
                          <a:ext uri="{FF2B5EF4-FFF2-40B4-BE49-F238E27FC236}">
                            <a16:creationId xmlns:a16="http://schemas.microsoft.com/office/drawing/2014/main" id="{BFC3EEB0-2C85-4051-BE9E-0B89A03F42B5}"/>
                          </a:ext>
                        </a:extLst>
                      </p:cNvPr>
                      <p:cNvPicPr>
                        <a:picLocks noChangeAspect="1" noChangeArrowheads="1"/>
                      </p:cNvPicPr>
                      <p:nvPr/>
                    </p:nvPicPr>
                    <p:blipFill>
                      <a:blip r:embed="rId12"/>
                      <a:srcRect/>
                      <a:stretch>
                        <a:fillRect/>
                      </a:stretch>
                    </p:blipFill>
                    <p:spPr bwMode="auto">
                      <a:xfrm>
                        <a:off x="2109788" y="4329113"/>
                        <a:ext cx="5359400" cy="946150"/>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31136BA9-EC2D-4434-839C-79945D6050DA}"/>
              </a:ext>
            </a:extLst>
          </p:cNvPr>
          <p:cNvGraphicFramePr>
            <a:graphicFrameLocks noChangeAspect="1"/>
          </p:cNvGraphicFramePr>
          <p:nvPr>
            <p:extLst>
              <p:ext uri="{D42A27DB-BD31-4B8C-83A1-F6EECF244321}">
                <p14:modId xmlns:p14="http://schemas.microsoft.com/office/powerpoint/2010/main" val="1223888472"/>
              </p:ext>
            </p:extLst>
          </p:nvPr>
        </p:nvGraphicFramePr>
        <p:xfrm>
          <a:off x="2333015" y="5275263"/>
          <a:ext cx="3889375" cy="1128713"/>
        </p:xfrm>
        <a:graphic>
          <a:graphicData uri="http://schemas.openxmlformats.org/presentationml/2006/ole">
            <mc:AlternateContent xmlns:mc="http://schemas.openxmlformats.org/markup-compatibility/2006">
              <mc:Choice xmlns:v="urn:schemas-microsoft-com:vml" Requires="v">
                <p:oleObj spid="_x0000_s88862" name="Equation" r:id="rId13" imgW="1612800" imgH="469800" progId="Equation.DSMT4">
                  <p:embed/>
                </p:oleObj>
              </mc:Choice>
              <mc:Fallback>
                <p:oleObj name="Equation" r:id="rId13" imgW="1612800" imgH="469800" progId="Equation.DSMT4">
                  <p:embed/>
                  <p:pic>
                    <p:nvPicPr>
                      <p:cNvPr id="12" name="对象 11">
                        <a:extLst>
                          <a:ext uri="{FF2B5EF4-FFF2-40B4-BE49-F238E27FC236}">
                            <a16:creationId xmlns:a16="http://schemas.microsoft.com/office/drawing/2014/main" id="{DE65D50E-2C1C-4421-B1C8-E747F8030E10}"/>
                          </a:ext>
                        </a:extLst>
                      </p:cNvPr>
                      <p:cNvPicPr>
                        <a:picLocks noChangeAspect="1" noChangeArrowheads="1"/>
                      </p:cNvPicPr>
                      <p:nvPr/>
                    </p:nvPicPr>
                    <p:blipFill>
                      <a:blip r:embed="rId14"/>
                      <a:srcRect/>
                      <a:stretch>
                        <a:fillRect/>
                      </a:stretch>
                    </p:blipFill>
                    <p:spPr bwMode="auto">
                      <a:xfrm>
                        <a:off x="2333015" y="5275263"/>
                        <a:ext cx="3889375" cy="1128713"/>
                      </a:xfrm>
                      <a:prstGeom prst="rect">
                        <a:avLst/>
                      </a:prstGeom>
                      <a:noFill/>
                    </p:spPr>
                  </p:pic>
                </p:oleObj>
              </mc:Fallback>
            </mc:AlternateContent>
          </a:graphicData>
        </a:graphic>
      </p:graphicFrame>
      <p:sp>
        <p:nvSpPr>
          <p:cNvPr id="14" name="矩形 13">
            <a:extLst>
              <a:ext uri="{FF2B5EF4-FFF2-40B4-BE49-F238E27FC236}">
                <a16:creationId xmlns:a16="http://schemas.microsoft.com/office/drawing/2014/main" id="{36A83F7A-CAED-40F7-AE2F-0A1A69C3B0A7}"/>
              </a:ext>
            </a:extLst>
          </p:cNvPr>
          <p:cNvSpPr/>
          <p:nvPr/>
        </p:nvSpPr>
        <p:spPr>
          <a:xfrm>
            <a:off x="7639050" y="5578009"/>
            <a:ext cx="1988045" cy="52322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是厄米算符</a:t>
            </a:r>
            <a:endParaRPr lang="zh-CN" altLang="en-US" sz="2800" dirty="0">
              <a:solidFill>
                <a:srgbClr val="FF0000"/>
              </a:solidFill>
            </a:endParaRPr>
          </a:p>
        </p:txBody>
      </p:sp>
    </p:spTree>
    <p:extLst>
      <p:ext uri="{BB962C8B-B14F-4D97-AF65-F5344CB8AC3E}">
        <p14:creationId xmlns:p14="http://schemas.microsoft.com/office/powerpoint/2010/main" val="34761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ircle(in)">
                                      <p:cBhvr>
                                        <p:cTn id="4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2C12521-B817-4EC9-BAEC-01757A2E7526}"/>
              </a:ext>
            </a:extLst>
          </p:cNvPr>
          <p:cNvSpPr/>
          <p:nvPr/>
        </p:nvSpPr>
        <p:spPr>
          <a:xfrm>
            <a:off x="1025967" y="381559"/>
            <a:ext cx="7324441" cy="523220"/>
          </a:xfrm>
          <a:prstGeom prst="rect">
            <a:avLst/>
          </a:prstGeom>
        </p:spPr>
        <p:txBody>
          <a:bodyPr wrap="none">
            <a:spAutoFit/>
          </a:bodyPr>
          <a:lstStyle/>
          <a:p>
            <a:r>
              <a:rPr lang="zh-CN" altLang="en-US" sz="2800" b="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练习：</a:t>
            </a:r>
            <a:r>
              <a:rPr lang="zh-CN" altLang="en-US" sz="2800" b="1" kern="100" dirty="0">
                <a:latin typeface="Times New Roman" panose="02020603050405020304" pitchFamily="18" charset="0"/>
                <a:ea typeface="宋体" panose="02010600030101010101" pitchFamily="2" charset="-122"/>
                <a:cs typeface="宋体" panose="02010600030101010101" pitchFamily="2" charset="-122"/>
              </a:rPr>
              <a:t>                常数 </a:t>
            </a:r>
            <a:r>
              <a:rPr lang="en-US" altLang="zh-CN" sz="2800" b="1" i="1" kern="100" dirty="0">
                <a:solidFill>
                  <a:srgbClr val="FF0000"/>
                </a:solidFill>
                <a:latin typeface="Times New Roman" panose="02020603050405020304" pitchFamily="18" charset="0"/>
                <a:ea typeface="宋体" panose="02010600030101010101" pitchFamily="2" charset="-122"/>
                <a:cs typeface="宋体" panose="02010600030101010101" pitchFamily="2" charset="-122"/>
              </a:rPr>
              <a:t>a</a:t>
            </a:r>
            <a:r>
              <a:rPr lang="en-US" altLang="zh-CN" sz="2800" b="1" kern="100" dirty="0">
                <a:latin typeface="Times New Roman" panose="02020603050405020304" pitchFamily="18" charset="0"/>
                <a:ea typeface="宋体" panose="02010600030101010101" pitchFamily="2" charset="-122"/>
                <a:cs typeface="宋体" panose="02010600030101010101" pitchFamily="2" charset="-122"/>
              </a:rPr>
              <a:t>=?</a:t>
            </a:r>
            <a:r>
              <a:rPr lang="zh-CN" altLang="en-US" sz="2800" b="1" kern="100" dirty="0">
                <a:latin typeface="Times New Roman" panose="02020603050405020304" pitchFamily="18" charset="0"/>
                <a:ea typeface="宋体" panose="02010600030101010101" pitchFamily="2" charset="-122"/>
                <a:cs typeface="宋体" panose="02010600030101010101" pitchFamily="2" charset="-122"/>
              </a:rPr>
              <a:t>时</a:t>
            </a:r>
            <a:r>
              <a:rPr lang="zh-CN" altLang="zh-CN"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算符是厄米算符</a:t>
            </a:r>
            <a:r>
              <a:rPr lang="zh-CN" altLang="en-US" sz="2800" b="1" kern="100" dirty="0">
                <a:solidFill>
                  <a:srgbClr val="009900"/>
                </a:solidFill>
                <a:latin typeface="Times New Roman" panose="02020603050405020304" pitchFamily="18" charset="0"/>
                <a:ea typeface="宋体" panose="02010600030101010101" pitchFamily="2" charset="-122"/>
                <a:cs typeface="宋体" panose="02010600030101010101" pitchFamily="2" charset="-122"/>
              </a:rPr>
              <a:t>？</a:t>
            </a:r>
            <a:endParaRPr lang="zh-CN" altLang="en-US" sz="2800" b="1" dirty="0">
              <a:solidFill>
                <a:srgbClr val="009900"/>
              </a:solidFill>
            </a:endParaRPr>
          </a:p>
        </p:txBody>
      </p:sp>
      <p:graphicFrame>
        <p:nvGraphicFramePr>
          <p:cNvPr id="3" name="对象 2">
            <a:extLst>
              <a:ext uri="{FF2B5EF4-FFF2-40B4-BE49-F238E27FC236}">
                <a16:creationId xmlns:a16="http://schemas.microsoft.com/office/drawing/2014/main" id="{0EB0CBD3-EC51-41C1-AFD3-6D9907D72DFD}"/>
              </a:ext>
            </a:extLst>
          </p:cNvPr>
          <p:cNvGraphicFramePr>
            <a:graphicFrameLocks noChangeAspect="1"/>
          </p:cNvGraphicFramePr>
          <p:nvPr>
            <p:extLst>
              <p:ext uri="{D42A27DB-BD31-4B8C-83A1-F6EECF244321}">
                <p14:modId xmlns:p14="http://schemas.microsoft.com/office/powerpoint/2010/main" val="3153245767"/>
              </p:ext>
            </p:extLst>
          </p:nvPr>
        </p:nvGraphicFramePr>
        <p:xfrm>
          <a:off x="1990725" y="306388"/>
          <a:ext cx="1393825" cy="674687"/>
        </p:xfrm>
        <a:graphic>
          <a:graphicData uri="http://schemas.openxmlformats.org/presentationml/2006/ole">
            <mc:AlternateContent xmlns:mc="http://schemas.openxmlformats.org/markup-compatibility/2006">
              <mc:Choice xmlns:v="urn:schemas-microsoft-com:vml" Requires="v">
                <p:oleObj spid="_x0000_s226461" name="Equation" r:id="rId3" imgW="469800" imgH="228600" progId="Equation.DSMT4">
                  <p:embed/>
                </p:oleObj>
              </mc:Choice>
              <mc:Fallback>
                <p:oleObj name="Equation" r:id="rId3" imgW="469800" imgH="228600" progId="Equation.DSMT4">
                  <p:embed/>
                  <p:pic>
                    <p:nvPicPr>
                      <p:cNvPr id="3" name="对象 2">
                        <a:extLst>
                          <a:ext uri="{FF2B5EF4-FFF2-40B4-BE49-F238E27FC236}">
                            <a16:creationId xmlns:a16="http://schemas.microsoft.com/office/drawing/2014/main" id="{58D760B6-C78B-4D3D-A355-3FC41BAFCAD6}"/>
                          </a:ext>
                        </a:extLst>
                      </p:cNvPr>
                      <p:cNvPicPr>
                        <a:picLocks noChangeAspect="1" noChangeArrowheads="1"/>
                      </p:cNvPicPr>
                      <p:nvPr/>
                    </p:nvPicPr>
                    <p:blipFill>
                      <a:blip r:embed="rId4"/>
                      <a:srcRect/>
                      <a:stretch>
                        <a:fillRect/>
                      </a:stretch>
                    </p:blipFill>
                    <p:spPr bwMode="auto">
                      <a:xfrm>
                        <a:off x="1990725" y="306388"/>
                        <a:ext cx="1393825" cy="674687"/>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0B06883C-10AB-4429-A040-B478652E572F}"/>
              </a:ext>
            </a:extLst>
          </p:cNvPr>
          <p:cNvGraphicFramePr>
            <a:graphicFrameLocks noChangeAspect="1"/>
          </p:cNvGraphicFramePr>
          <p:nvPr>
            <p:extLst>
              <p:ext uri="{D42A27DB-BD31-4B8C-83A1-F6EECF244321}">
                <p14:modId xmlns:p14="http://schemas.microsoft.com/office/powerpoint/2010/main" val="3384937687"/>
              </p:ext>
            </p:extLst>
          </p:nvPr>
        </p:nvGraphicFramePr>
        <p:xfrm>
          <a:off x="815926" y="979950"/>
          <a:ext cx="6928950" cy="1047661"/>
        </p:xfrm>
        <a:graphic>
          <a:graphicData uri="http://schemas.openxmlformats.org/presentationml/2006/ole">
            <mc:AlternateContent xmlns:mc="http://schemas.openxmlformats.org/markup-compatibility/2006">
              <mc:Choice xmlns:v="urn:schemas-microsoft-com:vml" Requires="v">
                <p:oleObj spid="_x0000_s226462" name="Equation" r:id="rId5" imgW="1841400" imgH="279360" progId="Equation.DSMT4">
                  <p:embed/>
                </p:oleObj>
              </mc:Choice>
              <mc:Fallback>
                <p:oleObj name="Equation" r:id="rId5" imgW="1841400" imgH="279360" progId="Equation.DSMT4">
                  <p:embed/>
                  <p:pic>
                    <p:nvPicPr>
                      <p:cNvPr id="4" name="对象 3">
                        <a:extLst>
                          <a:ext uri="{FF2B5EF4-FFF2-40B4-BE49-F238E27FC236}">
                            <a16:creationId xmlns:a16="http://schemas.microsoft.com/office/drawing/2014/main" id="{8D3ADBB2-7372-4785-BEC4-9AE6FB9BC4F8}"/>
                          </a:ext>
                        </a:extLst>
                      </p:cNvPr>
                      <p:cNvPicPr>
                        <a:picLocks noChangeAspect="1" noChangeArrowheads="1"/>
                      </p:cNvPicPr>
                      <p:nvPr/>
                    </p:nvPicPr>
                    <p:blipFill>
                      <a:blip r:embed="rId6"/>
                      <a:srcRect/>
                      <a:stretch>
                        <a:fillRect/>
                      </a:stretch>
                    </p:blipFill>
                    <p:spPr bwMode="auto">
                      <a:xfrm>
                        <a:off x="815926" y="979950"/>
                        <a:ext cx="6928950" cy="1047661"/>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B480E73A-F037-4D2E-ABC4-9EDA506D8AB0}"/>
              </a:ext>
            </a:extLst>
          </p:cNvPr>
          <p:cNvGraphicFramePr>
            <a:graphicFrameLocks noChangeAspect="1"/>
          </p:cNvGraphicFramePr>
          <p:nvPr>
            <p:extLst>
              <p:ext uri="{D42A27DB-BD31-4B8C-83A1-F6EECF244321}">
                <p14:modId xmlns:p14="http://schemas.microsoft.com/office/powerpoint/2010/main" val="3877613274"/>
              </p:ext>
            </p:extLst>
          </p:nvPr>
        </p:nvGraphicFramePr>
        <p:xfrm>
          <a:off x="7814604" y="900940"/>
          <a:ext cx="3933467" cy="1057750"/>
        </p:xfrm>
        <a:graphic>
          <a:graphicData uri="http://schemas.openxmlformats.org/presentationml/2006/ole">
            <mc:AlternateContent xmlns:mc="http://schemas.openxmlformats.org/markup-compatibility/2006">
              <mc:Choice xmlns:v="urn:schemas-microsoft-com:vml" Requires="v">
                <p:oleObj spid="_x0000_s226463" name="Equation" r:id="rId7" imgW="1041120" imgH="279360" progId="Equation.DSMT4">
                  <p:embed/>
                </p:oleObj>
              </mc:Choice>
              <mc:Fallback>
                <p:oleObj name="Equation" r:id="rId7" imgW="1041120" imgH="279360" progId="Equation.DSMT4">
                  <p:embed/>
                  <p:pic>
                    <p:nvPicPr>
                      <p:cNvPr id="5" name="对象 4">
                        <a:extLst>
                          <a:ext uri="{FF2B5EF4-FFF2-40B4-BE49-F238E27FC236}">
                            <a16:creationId xmlns:a16="http://schemas.microsoft.com/office/drawing/2014/main" id="{8B449A15-E208-4DF3-BC5B-E6B31DCB167E}"/>
                          </a:ext>
                        </a:extLst>
                      </p:cNvPr>
                      <p:cNvPicPr>
                        <a:picLocks noChangeAspect="1" noChangeArrowheads="1"/>
                      </p:cNvPicPr>
                      <p:nvPr/>
                    </p:nvPicPr>
                    <p:blipFill>
                      <a:blip r:embed="rId8"/>
                      <a:srcRect/>
                      <a:stretch>
                        <a:fillRect/>
                      </a:stretch>
                    </p:blipFill>
                    <p:spPr bwMode="auto">
                      <a:xfrm>
                        <a:off x="7814604" y="900940"/>
                        <a:ext cx="3933467" cy="105775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21C3A848-D59F-44FE-B140-A647D7A6BF56}"/>
              </a:ext>
            </a:extLst>
          </p:cNvPr>
          <p:cNvGraphicFramePr>
            <a:graphicFrameLocks noChangeAspect="1"/>
          </p:cNvGraphicFramePr>
          <p:nvPr>
            <p:extLst>
              <p:ext uri="{D42A27DB-BD31-4B8C-83A1-F6EECF244321}">
                <p14:modId xmlns:p14="http://schemas.microsoft.com/office/powerpoint/2010/main" val="1315546984"/>
              </p:ext>
            </p:extLst>
          </p:nvPr>
        </p:nvGraphicFramePr>
        <p:xfrm>
          <a:off x="2548101" y="2824744"/>
          <a:ext cx="7233236" cy="1070364"/>
        </p:xfrm>
        <a:graphic>
          <a:graphicData uri="http://schemas.openxmlformats.org/presentationml/2006/ole">
            <mc:AlternateContent xmlns:mc="http://schemas.openxmlformats.org/markup-compatibility/2006">
              <mc:Choice xmlns:v="urn:schemas-microsoft-com:vml" Requires="v">
                <p:oleObj spid="_x0000_s226464" name="Equation" r:id="rId9" imgW="1892160" imgH="279360" progId="Equation.DSMT4">
                  <p:embed/>
                </p:oleObj>
              </mc:Choice>
              <mc:Fallback>
                <p:oleObj name="Equation" r:id="rId9" imgW="1892160" imgH="279360" progId="Equation.DSMT4">
                  <p:embed/>
                  <p:pic>
                    <p:nvPicPr>
                      <p:cNvPr id="6" name="对象 5">
                        <a:extLst>
                          <a:ext uri="{FF2B5EF4-FFF2-40B4-BE49-F238E27FC236}">
                            <a16:creationId xmlns:a16="http://schemas.microsoft.com/office/drawing/2014/main" id="{28E67DB8-2CD7-48A5-84ED-66728CCAB0E3}"/>
                          </a:ext>
                        </a:extLst>
                      </p:cNvPr>
                      <p:cNvPicPr>
                        <a:picLocks noChangeAspect="1" noChangeArrowheads="1"/>
                      </p:cNvPicPr>
                      <p:nvPr/>
                    </p:nvPicPr>
                    <p:blipFill>
                      <a:blip r:embed="rId10"/>
                      <a:srcRect/>
                      <a:stretch>
                        <a:fillRect/>
                      </a:stretch>
                    </p:blipFill>
                    <p:spPr bwMode="auto">
                      <a:xfrm>
                        <a:off x="2548101" y="2824744"/>
                        <a:ext cx="7233236" cy="1070364"/>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7DB2C456-0AD6-42B8-A5AF-E9BB4862D287}"/>
              </a:ext>
            </a:extLst>
          </p:cNvPr>
          <p:cNvGraphicFramePr>
            <a:graphicFrameLocks noChangeAspect="1"/>
          </p:cNvGraphicFramePr>
          <p:nvPr>
            <p:extLst>
              <p:ext uri="{D42A27DB-BD31-4B8C-83A1-F6EECF244321}">
                <p14:modId xmlns:p14="http://schemas.microsoft.com/office/powerpoint/2010/main" val="3878464684"/>
              </p:ext>
            </p:extLst>
          </p:nvPr>
        </p:nvGraphicFramePr>
        <p:xfrm>
          <a:off x="689317" y="1993063"/>
          <a:ext cx="4597914" cy="909429"/>
        </p:xfrm>
        <a:graphic>
          <a:graphicData uri="http://schemas.openxmlformats.org/presentationml/2006/ole">
            <mc:AlternateContent xmlns:mc="http://schemas.openxmlformats.org/markup-compatibility/2006">
              <mc:Choice xmlns:v="urn:schemas-microsoft-com:vml" Requires="v">
                <p:oleObj spid="_x0000_s226465" name="Equation" r:id="rId11" imgW="1422360" imgH="279360" progId="Equation.DSMT4">
                  <p:embed/>
                </p:oleObj>
              </mc:Choice>
              <mc:Fallback>
                <p:oleObj name="Equation" r:id="rId11" imgW="1422360" imgH="279360" progId="Equation.DSMT4">
                  <p:embed/>
                  <p:pic>
                    <p:nvPicPr>
                      <p:cNvPr id="7" name="对象 6">
                        <a:extLst>
                          <a:ext uri="{FF2B5EF4-FFF2-40B4-BE49-F238E27FC236}">
                            <a16:creationId xmlns:a16="http://schemas.microsoft.com/office/drawing/2014/main" id="{0B323C5A-D221-468A-A74A-90BD8AECA401}"/>
                          </a:ext>
                        </a:extLst>
                      </p:cNvPr>
                      <p:cNvPicPr>
                        <a:picLocks noChangeAspect="1" noChangeArrowheads="1"/>
                      </p:cNvPicPr>
                      <p:nvPr/>
                    </p:nvPicPr>
                    <p:blipFill>
                      <a:blip r:embed="rId12"/>
                      <a:srcRect/>
                      <a:stretch>
                        <a:fillRect/>
                      </a:stretch>
                    </p:blipFill>
                    <p:spPr bwMode="auto">
                      <a:xfrm>
                        <a:off x="689317" y="1993063"/>
                        <a:ext cx="4597914" cy="909429"/>
                      </a:xfrm>
                      <a:prstGeom prst="rect">
                        <a:avLst/>
                      </a:prstGeom>
                      <a:noFill/>
                    </p:spPr>
                  </p:pic>
                </p:oleObj>
              </mc:Fallback>
            </mc:AlternateContent>
          </a:graphicData>
        </a:graphic>
      </p:graphicFrame>
      <p:sp>
        <p:nvSpPr>
          <p:cNvPr id="8" name="AutoShape 29">
            <a:extLst>
              <a:ext uri="{FF2B5EF4-FFF2-40B4-BE49-F238E27FC236}">
                <a16:creationId xmlns:a16="http://schemas.microsoft.com/office/drawing/2014/main" id="{B62DE5EF-CF33-4EC0-BE84-86BF6DB766D0}"/>
              </a:ext>
            </a:extLst>
          </p:cNvPr>
          <p:cNvSpPr>
            <a:spLocks noChangeArrowheads="1"/>
          </p:cNvSpPr>
          <p:nvPr/>
        </p:nvSpPr>
        <p:spPr bwMode="auto">
          <a:xfrm>
            <a:off x="815926" y="3163586"/>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9" name="对象 8">
            <a:extLst>
              <a:ext uri="{FF2B5EF4-FFF2-40B4-BE49-F238E27FC236}">
                <a16:creationId xmlns:a16="http://schemas.microsoft.com/office/drawing/2014/main" id="{3F238290-A596-4E6B-82CE-1D4AAD4E5C0A}"/>
              </a:ext>
            </a:extLst>
          </p:cNvPr>
          <p:cNvGraphicFramePr>
            <a:graphicFrameLocks noChangeAspect="1"/>
          </p:cNvGraphicFramePr>
          <p:nvPr>
            <p:extLst>
              <p:ext uri="{D42A27DB-BD31-4B8C-83A1-F6EECF244321}">
                <p14:modId xmlns:p14="http://schemas.microsoft.com/office/powerpoint/2010/main" val="750666319"/>
              </p:ext>
            </p:extLst>
          </p:nvPr>
        </p:nvGraphicFramePr>
        <p:xfrm>
          <a:off x="4280401" y="3979629"/>
          <a:ext cx="7459662" cy="935038"/>
        </p:xfrm>
        <a:graphic>
          <a:graphicData uri="http://schemas.openxmlformats.org/presentationml/2006/ole">
            <mc:AlternateContent xmlns:mc="http://schemas.openxmlformats.org/markup-compatibility/2006">
              <mc:Choice xmlns:v="urn:schemas-microsoft-com:vml" Requires="v">
                <p:oleObj spid="_x0000_s226466" name="Equation" r:id="rId13" imgW="2234880" imgH="279360" progId="Equation.DSMT4">
                  <p:embed/>
                </p:oleObj>
              </mc:Choice>
              <mc:Fallback>
                <p:oleObj name="Equation" r:id="rId13" imgW="2234880" imgH="279360" progId="Equation.DSMT4">
                  <p:embed/>
                  <p:pic>
                    <p:nvPicPr>
                      <p:cNvPr id="9" name="对象 8">
                        <a:extLst>
                          <a:ext uri="{FF2B5EF4-FFF2-40B4-BE49-F238E27FC236}">
                            <a16:creationId xmlns:a16="http://schemas.microsoft.com/office/drawing/2014/main" id="{ED74C7D6-95E9-411F-B84D-311E011F378E}"/>
                          </a:ext>
                        </a:extLst>
                      </p:cNvPr>
                      <p:cNvPicPr>
                        <a:picLocks noChangeAspect="1" noChangeArrowheads="1"/>
                      </p:cNvPicPr>
                      <p:nvPr/>
                    </p:nvPicPr>
                    <p:blipFill>
                      <a:blip r:embed="rId14"/>
                      <a:srcRect/>
                      <a:stretch>
                        <a:fillRect/>
                      </a:stretch>
                    </p:blipFill>
                    <p:spPr bwMode="auto">
                      <a:xfrm>
                        <a:off x="4280401" y="3979629"/>
                        <a:ext cx="7459662" cy="935038"/>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DFCED498-79AC-4AC7-9109-413665699A38}"/>
              </a:ext>
            </a:extLst>
          </p:cNvPr>
          <p:cNvSpPr/>
          <p:nvPr/>
        </p:nvSpPr>
        <p:spPr>
          <a:xfrm>
            <a:off x="6995710" y="2292510"/>
            <a:ext cx="1988045" cy="523220"/>
          </a:xfrm>
          <a:prstGeom prst="rect">
            <a:avLst/>
          </a:prstGeom>
        </p:spPr>
        <p:txBody>
          <a:bodyPr wrap="none">
            <a:spAutoFit/>
          </a:bodyPr>
          <a:lstStyle/>
          <a:p>
            <a:r>
              <a:rPr lang="zh-CN" altLang="en-US" sz="2800" b="1" kern="100" dirty="0">
                <a:solidFill>
                  <a:srgbClr val="FF00FF"/>
                </a:solidFill>
                <a:latin typeface="Times New Roman" panose="02020603050405020304" pitchFamily="18" charset="0"/>
                <a:ea typeface="宋体" panose="02010600030101010101" pitchFamily="2" charset="-122"/>
                <a:cs typeface="宋体" panose="02010600030101010101" pitchFamily="2" charset="-122"/>
              </a:rPr>
              <a:t>是</a:t>
            </a:r>
            <a:r>
              <a:rPr lang="zh-CN" altLang="zh-CN" sz="2800" b="1" kern="100" dirty="0">
                <a:solidFill>
                  <a:srgbClr val="FF00FF"/>
                </a:solidFill>
                <a:latin typeface="Times New Roman" panose="02020603050405020304" pitchFamily="18" charset="0"/>
                <a:ea typeface="宋体" panose="02010600030101010101" pitchFamily="2" charset="-122"/>
                <a:cs typeface="宋体" panose="02010600030101010101" pitchFamily="2" charset="-122"/>
              </a:rPr>
              <a:t>厄米算符</a:t>
            </a:r>
            <a:endParaRPr lang="zh-CN" altLang="en-US" sz="2800" dirty="0">
              <a:solidFill>
                <a:srgbClr val="FF00FF"/>
              </a:solidFill>
            </a:endParaRPr>
          </a:p>
        </p:txBody>
      </p:sp>
      <p:graphicFrame>
        <p:nvGraphicFramePr>
          <p:cNvPr id="11" name="对象 10">
            <a:extLst>
              <a:ext uri="{FF2B5EF4-FFF2-40B4-BE49-F238E27FC236}">
                <a16:creationId xmlns:a16="http://schemas.microsoft.com/office/drawing/2014/main" id="{D032C70F-83C3-4B7F-9CEE-A2AE14C637CF}"/>
              </a:ext>
            </a:extLst>
          </p:cNvPr>
          <p:cNvGraphicFramePr>
            <a:graphicFrameLocks noChangeAspect="1"/>
          </p:cNvGraphicFramePr>
          <p:nvPr>
            <p:extLst>
              <p:ext uri="{D42A27DB-BD31-4B8C-83A1-F6EECF244321}">
                <p14:modId xmlns:p14="http://schemas.microsoft.com/office/powerpoint/2010/main" val="3398976324"/>
              </p:ext>
            </p:extLst>
          </p:nvPr>
        </p:nvGraphicFramePr>
        <p:xfrm>
          <a:off x="6339621" y="2104596"/>
          <a:ext cx="565150" cy="674688"/>
        </p:xfrm>
        <a:graphic>
          <a:graphicData uri="http://schemas.openxmlformats.org/presentationml/2006/ole">
            <mc:AlternateContent xmlns:mc="http://schemas.openxmlformats.org/markup-compatibility/2006">
              <mc:Choice xmlns:v="urn:schemas-microsoft-com:vml" Requires="v">
                <p:oleObj spid="_x0000_s226467" name="Equation" r:id="rId15" imgW="190440" imgH="228600" progId="Equation.DSMT4">
                  <p:embed/>
                </p:oleObj>
              </mc:Choice>
              <mc:Fallback>
                <p:oleObj name="Equation" r:id="rId15" imgW="190440" imgH="228600" progId="Equation.DSMT4">
                  <p:embed/>
                  <p:pic>
                    <p:nvPicPr>
                      <p:cNvPr id="12" name="对象 11">
                        <a:extLst>
                          <a:ext uri="{FF2B5EF4-FFF2-40B4-BE49-F238E27FC236}">
                            <a16:creationId xmlns:a16="http://schemas.microsoft.com/office/drawing/2014/main" id="{BCD9888F-C5AF-4F8D-BEF8-9FD5DFBEB461}"/>
                          </a:ext>
                        </a:extLst>
                      </p:cNvPr>
                      <p:cNvPicPr>
                        <a:picLocks noChangeAspect="1" noChangeArrowheads="1"/>
                      </p:cNvPicPr>
                      <p:nvPr/>
                    </p:nvPicPr>
                    <p:blipFill>
                      <a:blip r:embed="rId16"/>
                      <a:srcRect/>
                      <a:stretch>
                        <a:fillRect/>
                      </a:stretch>
                    </p:blipFill>
                    <p:spPr bwMode="auto">
                      <a:xfrm>
                        <a:off x="6339621" y="2104596"/>
                        <a:ext cx="565150" cy="674688"/>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A7664BA1-5D4B-4EB6-A3E0-D0D85860E567}"/>
              </a:ext>
            </a:extLst>
          </p:cNvPr>
          <p:cNvGraphicFramePr>
            <a:graphicFrameLocks noChangeAspect="1"/>
          </p:cNvGraphicFramePr>
          <p:nvPr>
            <p:extLst>
              <p:ext uri="{D42A27DB-BD31-4B8C-83A1-F6EECF244321}">
                <p14:modId xmlns:p14="http://schemas.microsoft.com/office/powerpoint/2010/main" val="1321507917"/>
              </p:ext>
            </p:extLst>
          </p:nvPr>
        </p:nvGraphicFramePr>
        <p:xfrm>
          <a:off x="360362" y="3643845"/>
          <a:ext cx="4654550" cy="792163"/>
        </p:xfrm>
        <a:graphic>
          <a:graphicData uri="http://schemas.openxmlformats.org/presentationml/2006/ole">
            <mc:AlternateContent xmlns:mc="http://schemas.openxmlformats.org/markup-compatibility/2006">
              <mc:Choice xmlns:v="urn:schemas-microsoft-com:vml" Requires="v">
                <p:oleObj spid="_x0000_s226468" name="Equation" r:id="rId17" imgW="1485720" imgH="253800" progId="Equation.DSMT4">
                  <p:embed/>
                </p:oleObj>
              </mc:Choice>
              <mc:Fallback>
                <p:oleObj name="Equation" r:id="rId17" imgW="1485720" imgH="253800" progId="Equation.DSMT4">
                  <p:embed/>
                  <p:pic>
                    <p:nvPicPr>
                      <p:cNvPr id="13" name="对象 12">
                        <a:extLst>
                          <a:ext uri="{FF2B5EF4-FFF2-40B4-BE49-F238E27FC236}">
                            <a16:creationId xmlns:a16="http://schemas.microsoft.com/office/drawing/2014/main" id="{1CB7EDC1-17E8-4908-B37E-C7B630A51B49}"/>
                          </a:ext>
                        </a:extLst>
                      </p:cNvPr>
                      <p:cNvPicPr>
                        <a:picLocks noChangeAspect="1" noChangeArrowheads="1"/>
                      </p:cNvPicPr>
                      <p:nvPr/>
                    </p:nvPicPr>
                    <p:blipFill>
                      <a:blip r:embed="rId18"/>
                      <a:srcRect/>
                      <a:stretch>
                        <a:fillRect/>
                      </a:stretch>
                    </p:blipFill>
                    <p:spPr bwMode="auto">
                      <a:xfrm>
                        <a:off x="360362" y="3643845"/>
                        <a:ext cx="4654550" cy="792163"/>
                      </a:xfrm>
                      <a:prstGeom prst="rect">
                        <a:avLst/>
                      </a:prstGeom>
                      <a:noFill/>
                    </p:spPr>
                  </p:pic>
                </p:oleObj>
              </mc:Fallback>
            </mc:AlternateContent>
          </a:graphicData>
        </a:graphic>
      </p:graphicFrame>
      <p:sp>
        <p:nvSpPr>
          <p:cNvPr id="13" name="AutoShape 29">
            <a:extLst>
              <a:ext uri="{FF2B5EF4-FFF2-40B4-BE49-F238E27FC236}">
                <a16:creationId xmlns:a16="http://schemas.microsoft.com/office/drawing/2014/main" id="{07DF1C0E-D9A7-49C6-9FED-3888BC15DA0B}"/>
              </a:ext>
            </a:extLst>
          </p:cNvPr>
          <p:cNvSpPr>
            <a:spLocks noChangeArrowheads="1"/>
          </p:cNvSpPr>
          <p:nvPr/>
        </p:nvSpPr>
        <p:spPr bwMode="auto">
          <a:xfrm>
            <a:off x="2277396" y="4545597"/>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4" name="对象 13">
            <a:extLst>
              <a:ext uri="{FF2B5EF4-FFF2-40B4-BE49-F238E27FC236}">
                <a16:creationId xmlns:a16="http://schemas.microsoft.com/office/drawing/2014/main" id="{F48ABB34-AE9D-4C99-9068-87DA097ADF42}"/>
              </a:ext>
            </a:extLst>
          </p:cNvPr>
          <p:cNvGraphicFramePr>
            <a:graphicFrameLocks noChangeAspect="1"/>
          </p:cNvGraphicFramePr>
          <p:nvPr>
            <p:extLst>
              <p:ext uri="{D42A27DB-BD31-4B8C-83A1-F6EECF244321}">
                <p14:modId xmlns:p14="http://schemas.microsoft.com/office/powerpoint/2010/main" val="3416900569"/>
              </p:ext>
            </p:extLst>
          </p:nvPr>
        </p:nvGraphicFramePr>
        <p:xfrm>
          <a:off x="754258" y="4836669"/>
          <a:ext cx="10510837" cy="2039938"/>
        </p:xfrm>
        <a:graphic>
          <a:graphicData uri="http://schemas.openxmlformats.org/presentationml/2006/ole">
            <mc:AlternateContent xmlns:mc="http://schemas.openxmlformats.org/markup-compatibility/2006">
              <mc:Choice xmlns:v="urn:schemas-microsoft-com:vml" Requires="v">
                <p:oleObj spid="_x0000_s226469" name="Equation" r:id="rId19" imgW="3149280" imgH="609480" progId="Equation.DSMT4">
                  <p:embed/>
                </p:oleObj>
              </mc:Choice>
              <mc:Fallback>
                <p:oleObj name="Equation" r:id="rId19" imgW="3149280" imgH="609480" progId="Equation.DSMT4">
                  <p:embed/>
                  <p:pic>
                    <p:nvPicPr>
                      <p:cNvPr id="9" name="对象 8">
                        <a:extLst>
                          <a:ext uri="{FF2B5EF4-FFF2-40B4-BE49-F238E27FC236}">
                            <a16:creationId xmlns:a16="http://schemas.microsoft.com/office/drawing/2014/main" id="{3F238290-A596-4E6B-82CE-1D4AAD4E5C0A}"/>
                          </a:ext>
                        </a:extLst>
                      </p:cNvPr>
                      <p:cNvPicPr>
                        <a:picLocks noChangeAspect="1" noChangeArrowheads="1"/>
                      </p:cNvPicPr>
                      <p:nvPr/>
                    </p:nvPicPr>
                    <p:blipFill>
                      <a:blip r:embed="rId20"/>
                      <a:srcRect/>
                      <a:stretch>
                        <a:fillRect/>
                      </a:stretch>
                    </p:blipFill>
                    <p:spPr bwMode="auto">
                      <a:xfrm>
                        <a:off x="754258" y="4836669"/>
                        <a:ext cx="10510837" cy="2039938"/>
                      </a:xfrm>
                      <a:prstGeom prst="rect">
                        <a:avLst/>
                      </a:prstGeom>
                      <a:noFill/>
                    </p:spPr>
                  </p:pic>
                </p:oleObj>
              </mc:Fallback>
            </mc:AlternateContent>
          </a:graphicData>
        </a:graphic>
      </p:graphicFrame>
    </p:spTree>
    <p:extLst>
      <p:ext uri="{BB962C8B-B14F-4D97-AF65-F5344CB8AC3E}">
        <p14:creationId xmlns:p14="http://schemas.microsoft.com/office/powerpoint/2010/main" val="116521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par>
                                <p:cTn id="27" presetID="6" presetClass="entr" presetSubtype="16"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heel(1)">
                                      <p:cBhvr>
                                        <p:cTn id="45" dur="20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arn(inVertic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heel(1)">
                                      <p:cBhvr>
                                        <p:cTn id="55" dur="20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heel(1)">
                                      <p:cBhvr>
                                        <p:cTn id="6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A76ED660-FA66-4D77-9E96-8ACD33D5B286}"/>
              </a:ext>
            </a:extLst>
          </p:cNvPr>
          <p:cNvGraphicFramePr>
            <a:graphicFrameLocks noChangeAspect="1"/>
          </p:cNvGraphicFramePr>
          <p:nvPr>
            <p:extLst>
              <p:ext uri="{D42A27DB-BD31-4B8C-83A1-F6EECF244321}">
                <p14:modId xmlns:p14="http://schemas.microsoft.com/office/powerpoint/2010/main" val="3981465133"/>
              </p:ext>
            </p:extLst>
          </p:nvPr>
        </p:nvGraphicFramePr>
        <p:xfrm>
          <a:off x="979230" y="402555"/>
          <a:ext cx="10510837" cy="2039938"/>
        </p:xfrm>
        <a:graphic>
          <a:graphicData uri="http://schemas.openxmlformats.org/presentationml/2006/ole">
            <mc:AlternateContent xmlns:mc="http://schemas.openxmlformats.org/markup-compatibility/2006">
              <mc:Choice xmlns:v="urn:schemas-microsoft-com:vml" Requires="v">
                <p:oleObj spid="_x0000_s90634" name="Equation" r:id="rId3" imgW="3149280" imgH="609480" progId="Equation.DSMT4">
                  <p:embed/>
                </p:oleObj>
              </mc:Choice>
              <mc:Fallback>
                <p:oleObj name="Equation" r:id="rId3" imgW="3149280" imgH="609480" progId="Equation.DSMT4">
                  <p:embed/>
                  <p:pic>
                    <p:nvPicPr>
                      <p:cNvPr id="14" name="对象 13">
                        <a:extLst>
                          <a:ext uri="{FF2B5EF4-FFF2-40B4-BE49-F238E27FC236}">
                            <a16:creationId xmlns:a16="http://schemas.microsoft.com/office/drawing/2014/main" id="{F48ABB34-AE9D-4C99-9068-87DA097ADF42}"/>
                          </a:ext>
                        </a:extLst>
                      </p:cNvPr>
                      <p:cNvPicPr>
                        <a:picLocks noChangeAspect="1" noChangeArrowheads="1"/>
                      </p:cNvPicPr>
                      <p:nvPr/>
                    </p:nvPicPr>
                    <p:blipFill>
                      <a:blip r:embed="rId4"/>
                      <a:srcRect/>
                      <a:stretch>
                        <a:fillRect/>
                      </a:stretch>
                    </p:blipFill>
                    <p:spPr bwMode="auto">
                      <a:xfrm>
                        <a:off x="979230" y="402555"/>
                        <a:ext cx="10510837" cy="2039938"/>
                      </a:xfrm>
                      <a:prstGeom prst="rect">
                        <a:avLst/>
                      </a:prstGeom>
                      <a:noFill/>
                    </p:spPr>
                  </p:pic>
                </p:oleObj>
              </mc:Fallback>
            </mc:AlternateContent>
          </a:graphicData>
        </a:graphic>
      </p:graphicFrame>
      <p:sp>
        <p:nvSpPr>
          <p:cNvPr id="5" name="AutoShape 29">
            <a:extLst>
              <a:ext uri="{FF2B5EF4-FFF2-40B4-BE49-F238E27FC236}">
                <a16:creationId xmlns:a16="http://schemas.microsoft.com/office/drawing/2014/main" id="{CB137E36-4DC3-4AC3-AA50-027E0E744667}"/>
              </a:ext>
            </a:extLst>
          </p:cNvPr>
          <p:cNvSpPr>
            <a:spLocks noChangeArrowheads="1"/>
          </p:cNvSpPr>
          <p:nvPr/>
        </p:nvSpPr>
        <p:spPr bwMode="auto">
          <a:xfrm>
            <a:off x="445830" y="2332077"/>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0" name="对象 9">
            <a:extLst>
              <a:ext uri="{FF2B5EF4-FFF2-40B4-BE49-F238E27FC236}">
                <a16:creationId xmlns:a16="http://schemas.microsoft.com/office/drawing/2014/main" id="{CD6E34BD-9695-405C-8076-9CDD435D90DF}"/>
              </a:ext>
            </a:extLst>
          </p:cNvPr>
          <p:cNvGraphicFramePr>
            <a:graphicFrameLocks noChangeAspect="1"/>
          </p:cNvGraphicFramePr>
          <p:nvPr>
            <p:extLst>
              <p:ext uri="{D42A27DB-BD31-4B8C-83A1-F6EECF244321}">
                <p14:modId xmlns:p14="http://schemas.microsoft.com/office/powerpoint/2010/main" val="3311503831"/>
              </p:ext>
            </p:extLst>
          </p:nvPr>
        </p:nvGraphicFramePr>
        <p:xfrm>
          <a:off x="395288" y="2758538"/>
          <a:ext cx="11796712" cy="909935"/>
        </p:xfrm>
        <a:graphic>
          <a:graphicData uri="http://schemas.openxmlformats.org/presentationml/2006/ole">
            <mc:AlternateContent xmlns:mc="http://schemas.openxmlformats.org/markup-compatibility/2006">
              <mc:Choice xmlns:v="urn:schemas-microsoft-com:vml" Requires="v">
                <p:oleObj spid="_x0000_s90635" name="Equation" r:id="rId5" imgW="3632040" imgH="279360" progId="Equation.DSMT4">
                  <p:embed/>
                </p:oleObj>
              </mc:Choice>
              <mc:Fallback>
                <p:oleObj name="Equation" r:id="rId5" imgW="3632040" imgH="279360" progId="Equation.DSMT4">
                  <p:embed/>
                  <p:pic>
                    <p:nvPicPr>
                      <p:cNvPr id="3" name="对象 2">
                        <a:extLst>
                          <a:ext uri="{FF2B5EF4-FFF2-40B4-BE49-F238E27FC236}">
                            <a16:creationId xmlns:a16="http://schemas.microsoft.com/office/drawing/2014/main" id="{EBF813F6-FCF0-4995-895C-6CFE9BD872C9}"/>
                          </a:ext>
                        </a:extLst>
                      </p:cNvPr>
                      <p:cNvPicPr>
                        <a:picLocks noChangeAspect="1" noChangeArrowheads="1"/>
                      </p:cNvPicPr>
                      <p:nvPr/>
                    </p:nvPicPr>
                    <p:blipFill>
                      <a:blip r:embed="rId6"/>
                      <a:srcRect/>
                      <a:stretch>
                        <a:fillRect/>
                      </a:stretch>
                    </p:blipFill>
                    <p:spPr bwMode="auto">
                      <a:xfrm>
                        <a:off x="395288" y="2758538"/>
                        <a:ext cx="11796712" cy="909935"/>
                      </a:xfrm>
                      <a:prstGeom prst="rect">
                        <a:avLst/>
                      </a:prstGeom>
                      <a:noFill/>
                    </p:spPr>
                  </p:pic>
                </p:oleObj>
              </mc:Fallback>
            </mc:AlternateContent>
          </a:graphicData>
        </a:graphic>
      </p:graphicFrame>
      <p:sp>
        <p:nvSpPr>
          <p:cNvPr id="11" name="AutoShape 29">
            <a:extLst>
              <a:ext uri="{FF2B5EF4-FFF2-40B4-BE49-F238E27FC236}">
                <a16:creationId xmlns:a16="http://schemas.microsoft.com/office/drawing/2014/main" id="{1F50D661-1CDA-4D6B-97F9-CBD3D3831714}"/>
              </a:ext>
            </a:extLst>
          </p:cNvPr>
          <p:cNvSpPr>
            <a:spLocks noChangeArrowheads="1"/>
          </p:cNvSpPr>
          <p:nvPr/>
        </p:nvSpPr>
        <p:spPr bwMode="auto">
          <a:xfrm>
            <a:off x="611945" y="3984518"/>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2" name="对象 11">
            <a:extLst>
              <a:ext uri="{FF2B5EF4-FFF2-40B4-BE49-F238E27FC236}">
                <a16:creationId xmlns:a16="http://schemas.microsoft.com/office/drawing/2014/main" id="{CC5BCF81-7EB6-4972-9C37-7DB254883D9D}"/>
              </a:ext>
            </a:extLst>
          </p:cNvPr>
          <p:cNvGraphicFramePr>
            <a:graphicFrameLocks noChangeAspect="1"/>
          </p:cNvGraphicFramePr>
          <p:nvPr>
            <p:extLst>
              <p:ext uri="{D42A27DB-BD31-4B8C-83A1-F6EECF244321}">
                <p14:modId xmlns:p14="http://schemas.microsoft.com/office/powerpoint/2010/main" val="3164659478"/>
              </p:ext>
            </p:extLst>
          </p:nvPr>
        </p:nvGraphicFramePr>
        <p:xfrm>
          <a:off x="2042820" y="3684480"/>
          <a:ext cx="1997075" cy="600075"/>
        </p:xfrm>
        <a:graphic>
          <a:graphicData uri="http://schemas.openxmlformats.org/presentationml/2006/ole">
            <mc:AlternateContent xmlns:mc="http://schemas.openxmlformats.org/markup-compatibility/2006">
              <mc:Choice xmlns:v="urn:schemas-microsoft-com:vml" Requires="v">
                <p:oleObj spid="_x0000_s90636" name="Equation" r:id="rId7" imgW="672840" imgH="203040" progId="Equation.DSMT4">
                  <p:embed/>
                </p:oleObj>
              </mc:Choice>
              <mc:Fallback>
                <p:oleObj name="Equation" r:id="rId7" imgW="672840" imgH="203040" progId="Equation.DSMT4">
                  <p:embed/>
                  <p:pic>
                    <p:nvPicPr>
                      <p:cNvPr id="7" name="对象 6">
                        <a:extLst>
                          <a:ext uri="{FF2B5EF4-FFF2-40B4-BE49-F238E27FC236}">
                            <a16:creationId xmlns:a16="http://schemas.microsoft.com/office/drawing/2014/main" id="{EA7F634D-36ED-4D71-8C75-D52B5DB8BE11}"/>
                          </a:ext>
                        </a:extLst>
                      </p:cNvPr>
                      <p:cNvPicPr>
                        <a:picLocks noChangeAspect="1" noChangeArrowheads="1"/>
                      </p:cNvPicPr>
                      <p:nvPr/>
                    </p:nvPicPr>
                    <p:blipFill>
                      <a:blip r:embed="rId8"/>
                      <a:srcRect/>
                      <a:stretch>
                        <a:fillRect/>
                      </a:stretch>
                    </p:blipFill>
                    <p:spPr bwMode="auto">
                      <a:xfrm>
                        <a:off x="2042820" y="3684480"/>
                        <a:ext cx="1997075" cy="600075"/>
                      </a:xfrm>
                      <a:prstGeom prst="rect">
                        <a:avLst/>
                      </a:prstGeom>
                      <a:noFill/>
                    </p:spPr>
                  </p:pic>
                </p:oleObj>
              </mc:Fallback>
            </mc:AlternateContent>
          </a:graphicData>
        </a:graphic>
      </p:graphicFrame>
      <p:sp>
        <p:nvSpPr>
          <p:cNvPr id="13" name="AutoShape 29">
            <a:extLst>
              <a:ext uri="{FF2B5EF4-FFF2-40B4-BE49-F238E27FC236}">
                <a16:creationId xmlns:a16="http://schemas.microsoft.com/office/drawing/2014/main" id="{3D65A975-5F59-473F-80BE-0281D553B821}"/>
              </a:ext>
            </a:extLst>
          </p:cNvPr>
          <p:cNvSpPr>
            <a:spLocks noChangeArrowheads="1"/>
          </p:cNvSpPr>
          <p:nvPr/>
        </p:nvSpPr>
        <p:spPr bwMode="auto">
          <a:xfrm>
            <a:off x="1243819" y="4981234"/>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4" name="对象 13">
            <a:extLst>
              <a:ext uri="{FF2B5EF4-FFF2-40B4-BE49-F238E27FC236}">
                <a16:creationId xmlns:a16="http://schemas.microsoft.com/office/drawing/2014/main" id="{0B0EABCA-FFD2-479C-86D2-C7AFFF6D09AE}"/>
              </a:ext>
            </a:extLst>
          </p:cNvPr>
          <p:cNvGraphicFramePr>
            <a:graphicFrameLocks noChangeAspect="1"/>
          </p:cNvGraphicFramePr>
          <p:nvPr>
            <p:extLst>
              <p:ext uri="{D42A27DB-BD31-4B8C-83A1-F6EECF244321}">
                <p14:modId xmlns:p14="http://schemas.microsoft.com/office/powerpoint/2010/main" val="2636312911"/>
              </p:ext>
            </p:extLst>
          </p:nvPr>
        </p:nvGraphicFramePr>
        <p:xfrm>
          <a:off x="2673985" y="4510625"/>
          <a:ext cx="1544638" cy="1162050"/>
        </p:xfrm>
        <a:graphic>
          <a:graphicData uri="http://schemas.openxmlformats.org/presentationml/2006/ole">
            <mc:AlternateContent xmlns:mc="http://schemas.openxmlformats.org/markup-compatibility/2006">
              <mc:Choice xmlns:v="urn:schemas-microsoft-com:vml" Requires="v">
                <p:oleObj spid="_x0000_s90637" name="Equation" r:id="rId9" imgW="520560" imgH="393480" progId="Equation.DSMT4">
                  <p:embed/>
                </p:oleObj>
              </mc:Choice>
              <mc:Fallback>
                <p:oleObj name="Equation" r:id="rId9" imgW="520560" imgH="393480" progId="Equation.DSMT4">
                  <p:embed/>
                  <p:pic>
                    <p:nvPicPr>
                      <p:cNvPr id="9" name="对象 8">
                        <a:extLst>
                          <a:ext uri="{FF2B5EF4-FFF2-40B4-BE49-F238E27FC236}">
                            <a16:creationId xmlns:a16="http://schemas.microsoft.com/office/drawing/2014/main" id="{ED25C2BB-484A-41F3-834A-8FDC34D8547A}"/>
                          </a:ext>
                        </a:extLst>
                      </p:cNvPr>
                      <p:cNvPicPr>
                        <a:picLocks noChangeAspect="1" noChangeArrowheads="1"/>
                      </p:cNvPicPr>
                      <p:nvPr/>
                    </p:nvPicPr>
                    <p:blipFill>
                      <a:blip r:embed="rId10"/>
                      <a:srcRect/>
                      <a:stretch>
                        <a:fillRect/>
                      </a:stretch>
                    </p:blipFill>
                    <p:spPr bwMode="auto">
                      <a:xfrm>
                        <a:off x="2673985" y="4510625"/>
                        <a:ext cx="1544638" cy="1162050"/>
                      </a:xfrm>
                      <a:prstGeom prst="rect">
                        <a:avLst/>
                      </a:prstGeom>
                      <a:noFill/>
                    </p:spPr>
                  </p:pic>
                </p:oleObj>
              </mc:Fallback>
            </mc:AlternateContent>
          </a:graphicData>
        </a:graphic>
      </p:graphicFrame>
    </p:spTree>
    <p:extLst>
      <p:ext uri="{BB962C8B-B14F-4D97-AF65-F5344CB8AC3E}">
        <p14:creationId xmlns:p14="http://schemas.microsoft.com/office/powerpoint/2010/main" val="357383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4848</Words>
  <Application>Microsoft Office PowerPoint</Application>
  <PresentationFormat>宽屏</PresentationFormat>
  <Paragraphs>487</Paragraphs>
  <Slides>137</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137</vt:i4>
      </vt:variant>
    </vt:vector>
  </HeadingPairs>
  <TitlesOfParts>
    <vt:vector size="158" baseType="lpstr">
      <vt:lpstr>等线</vt:lpstr>
      <vt:lpstr>等线 Light</vt:lpstr>
      <vt:lpstr>黑体</vt:lpstr>
      <vt:lpstr>华文楷体</vt:lpstr>
      <vt:lpstr>华文新魏</vt:lpstr>
      <vt:lpstr>楷体_GB2312</vt:lpstr>
      <vt:lpstr>隶书</vt:lpstr>
      <vt:lpstr>宋体</vt:lpstr>
      <vt:lpstr>宋体</vt:lpstr>
      <vt:lpstr>Arial</vt:lpstr>
      <vt:lpstr>Bookman Old Style</vt:lpstr>
      <vt:lpstr>Calibri</vt:lpstr>
      <vt:lpstr>Century Schoolbook</vt:lpstr>
      <vt:lpstr>Symbol</vt:lpstr>
      <vt:lpstr>Times New Roman</vt:lpstr>
      <vt:lpstr>Wingdings</vt:lpstr>
      <vt:lpstr>Office 主题​​</vt:lpstr>
      <vt:lpstr>Equation</vt:lpstr>
      <vt:lpstr>公式</vt:lpstr>
      <vt:lpstr>Equation.3</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WangXZ</dc:creator>
  <cp:lastModifiedBy>WangXZ</cp:lastModifiedBy>
  <cp:revision>286</cp:revision>
  <dcterms:created xsi:type="dcterms:W3CDTF">2021-12-10T00:54:00Z</dcterms:created>
  <dcterms:modified xsi:type="dcterms:W3CDTF">2022-05-20T07:48:19Z</dcterms:modified>
</cp:coreProperties>
</file>