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73" r:id="rId2"/>
    <p:sldId id="374" r:id="rId3"/>
    <p:sldId id="380" r:id="rId4"/>
    <p:sldId id="381" r:id="rId5"/>
    <p:sldId id="382" r:id="rId6"/>
    <p:sldId id="383" r:id="rId7"/>
    <p:sldId id="384" r:id="rId8"/>
    <p:sldId id="458" r:id="rId9"/>
    <p:sldId id="385" r:id="rId10"/>
    <p:sldId id="386" r:id="rId11"/>
    <p:sldId id="438" r:id="rId12"/>
    <p:sldId id="439" r:id="rId13"/>
    <p:sldId id="388" r:id="rId14"/>
    <p:sldId id="524" r:id="rId15"/>
    <p:sldId id="525" r:id="rId16"/>
    <p:sldId id="526" r:id="rId17"/>
    <p:sldId id="528" r:id="rId18"/>
    <p:sldId id="529" r:id="rId19"/>
    <p:sldId id="530" r:id="rId20"/>
    <p:sldId id="389" r:id="rId21"/>
    <p:sldId id="390" r:id="rId22"/>
    <p:sldId id="391" r:id="rId23"/>
    <p:sldId id="392" r:id="rId24"/>
    <p:sldId id="523" r:id="rId25"/>
    <p:sldId id="531" r:id="rId26"/>
    <p:sldId id="535" r:id="rId27"/>
    <p:sldId id="532" r:id="rId28"/>
    <p:sldId id="533" r:id="rId29"/>
    <p:sldId id="536" r:id="rId30"/>
    <p:sldId id="534" r:id="rId31"/>
    <p:sldId id="393" r:id="rId32"/>
    <p:sldId id="394" r:id="rId33"/>
    <p:sldId id="442" r:id="rId34"/>
    <p:sldId id="462" r:id="rId35"/>
    <p:sldId id="443" r:id="rId36"/>
    <p:sldId id="488" r:id="rId37"/>
    <p:sldId id="489" r:id="rId38"/>
    <p:sldId id="490" r:id="rId39"/>
    <p:sldId id="518" r:id="rId40"/>
    <p:sldId id="522"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FF"/>
    <a:srgbClr val="FF00FF"/>
    <a:srgbClr val="9900CC"/>
    <a:srgbClr val="66FF66"/>
    <a:srgbClr val="CC3300"/>
    <a:srgbClr val="00FF00"/>
    <a:srgbClr val="00FFFF"/>
    <a:srgbClr val="00800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606" y="5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0.emf"/><Relationship Id="rId1" Type="http://schemas.openxmlformats.org/officeDocument/2006/relationships/image" Target="../media/image17.e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emf"/><Relationship Id="rId1" Type="http://schemas.openxmlformats.org/officeDocument/2006/relationships/image" Target="../media/image17.emf"/><Relationship Id="rId5" Type="http://schemas.openxmlformats.org/officeDocument/2006/relationships/image" Target="../media/image42.wmf"/><Relationship Id="rId4"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9.wmf"/><Relationship Id="rId1" Type="http://schemas.openxmlformats.org/officeDocument/2006/relationships/image" Target="../media/image44.w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7.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6.wmf"/><Relationship Id="rId5" Type="http://schemas.openxmlformats.org/officeDocument/2006/relationships/image" Target="../media/image43.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8.wmf"/><Relationship Id="rId7" Type="http://schemas.openxmlformats.org/officeDocument/2006/relationships/image" Target="../media/image72.e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e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6.wmf"/><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87.wmf"/><Relationship Id="rId1" Type="http://schemas.openxmlformats.org/officeDocument/2006/relationships/image" Target="../media/image49.wmf"/><Relationship Id="rId4"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90.wmf"/><Relationship Id="rId2" Type="http://schemas.openxmlformats.org/officeDocument/2006/relationships/image" Target="../media/image54.wmf"/><Relationship Id="rId1" Type="http://schemas.openxmlformats.org/officeDocument/2006/relationships/image" Target="../media/image88.wmf"/><Relationship Id="rId6" Type="http://schemas.openxmlformats.org/officeDocument/2006/relationships/image" Target="../media/image89.wmf"/><Relationship Id="rId5" Type="http://schemas.openxmlformats.org/officeDocument/2006/relationships/image" Target="../media/image57.wmf"/><Relationship Id="rId4"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60.wmf"/><Relationship Id="rId7" Type="http://schemas.openxmlformats.org/officeDocument/2006/relationships/image" Target="../media/image91.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0.emf"/><Relationship Id="rId1" Type="http://schemas.openxmlformats.org/officeDocument/2006/relationships/image" Target="../media/image17.emf"/><Relationship Id="rId5" Type="http://schemas.openxmlformats.org/officeDocument/2006/relationships/image" Target="../media/image38.wmf"/><Relationship Id="rId4"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103.wmf"/><Relationship Id="rId6" Type="http://schemas.openxmlformats.org/officeDocument/2006/relationships/image" Target="../media/image27.wmf"/><Relationship Id="rId5" Type="http://schemas.openxmlformats.org/officeDocument/2006/relationships/image" Target="../media/image34.wmf"/><Relationship Id="rId4" Type="http://schemas.openxmlformats.org/officeDocument/2006/relationships/image" Target="../media/image3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65.wmf"/><Relationship Id="rId1" Type="http://schemas.openxmlformats.org/officeDocument/2006/relationships/image" Target="../media/image104.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4.wmf"/><Relationship Id="rId7" Type="http://schemas.openxmlformats.org/officeDocument/2006/relationships/image" Target="../media/image109.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08.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1.wmf"/><Relationship Id="rId1" Type="http://schemas.openxmlformats.org/officeDocument/2006/relationships/image" Target="../media/image112.emf"/><Relationship Id="rId6" Type="http://schemas.openxmlformats.org/officeDocument/2006/relationships/image" Target="../media/image115.emf"/><Relationship Id="rId5" Type="http://schemas.openxmlformats.org/officeDocument/2006/relationships/image" Target="../media/image114.wmf"/><Relationship Id="rId4" Type="http://schemas.openxmlformats.org/officeDocument/2006/relationships/image" Target="../media/image113.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2.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0.wmf"/><Relationship Id="rId5" Type="http://schemas.openxmlformats.org/officeDocument/2006/relationships/image" Target="../media/image21.wmf"/><Relationship Id="rId4"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6.e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0.emf"/><Relationship Id="rId1" Type="http://schemas.openxmlformats.org/officeDocument/2006/relationships/image" Target="../media/image17.e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27.wmf"/><Relationship Id="rId2" Type="http://schemas.openxmlformats.org/officeDocument/2006/relationships/image" Target="../media/image30.wmf"/><Relationship Id="rId1" Type="http://schemas.openxmlformats.org/officeDocument/2006/relationships/image" Target="../media/image17.emf"/><Relationship Id="rId6" Type="http://schemas.openxmlformats.org/officeDocument/2006/relationships/image" Target="../media/image34.wmf"/><Relationship Id="rId5" Type="http://schemas.openxmlformats.org/officeDocument/2006/relationships/image" Target="../media/image33.e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D4B6A60-0602-4AAD-BF16-11ABD6299D41}" type="datetimeFigureOut">
              <a:rPr lang="zh-CN" altLang="en-US"/>
              <a:pPr>
                <a:defRPr/>
              </a:pPr>
              <a:t>2022/3/25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BBF0350-66A8-41AD-96E1-232426A50B19}" type="slidenum">
              <a:rPr lang="zh-CN" altLang="en-US"/>
              <a:pPr/>
              <a:t>‹#›</a:t>
            </a:fld>
            <a:endParaRPr lang="zh-CN" altLang="en-US"/>
          </a:p>
        </p:txBody>
      </p:sp>
    </p:spTree>
    <p:extLst>
      <p:ext uri="{BB962C8B-B14F-4D97-AF65-F5344CB8AC3E}">
        <p14:creationId xmlns:p14="http://schemas.microsoft.com/office/powerpoint/2010/main" val="189502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DFC2DF-C76E-4DD1-8662-C50D74964E6B}" type="datetimeFigureOut">
              <a:rPr lang="zh-CN" altLang="en-US"/>
              <a:pPr>
                <a:defRPr/>
              </a:pPr>
              <a:t>2022/3/25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450E5E4-45FA-4841-B43B-DF77B5C3C940}" type="slidenum">
              <a:rPr lang="zh-CN" altLang="en-US"/>
              <a:pPr/>
              <a:t>‹#›</a:t>
            </a:fld>
            <a:endParaRPr lang="zh-CN" altLang="en-US"/>
          </a:p>
        </p:txBody>
      </p:sp>
    </p:spTree>
    <p:extLst>
      <p:ext uri="{BB962C8B-B14F-4D97-AF65-F5344CB8AC3E}">
        <p14:creationId xmlns:p14="http://schemas.microsoft.com/office/powerpoint/2010/main" val="28583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AB52352-856D-4C8E-8577-D44E6BB43921}" type="datetimeFigureOut">
              <a:rPr lang="zh-CN" altLang="en-US"/>
              <a:pPr>
                <a:defRPr/>
              </a:pPr>
              <a:t>2022/3/25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E009683-6DA0-4475-A5F6-933CCAF470A8}" type="slidenum">
              <a:rPr lang="zh-CN" altLang="en-US"/>
              <a:pPr/>
              <a:t>‹#›</a:t>
            </a:fld>
            <a:endParaRPr lang="zh-CN" altLang="en-US"/>
          </a:p>
        </p:txBody>
      </p:sp>
    </p:spTree>
    <p:extLst>
      <p:ext uri="{BB962C8B-B14F-4D97-AF65-F5344CB8AC3E}">
        <p14:creationId xmlns:p14="http://schemas.microsoft.com/office/powerpoint/2010/main" val="381309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E0DEC9D-D488-43A5-8C3F-E968BDE4E029}" type="datetimeFigureOut">
              <a:rPr lang="zh-CN" altLang="en-US"/>
              <a:pPr>
                <a:defRPr/>
              </a:pPr>
              <a:t>2022/3/25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6B0407B-277E-47CA-A9E5-8847F7858234}" type="slidenum">
              <a:rPr lang="zh-CN" altLang="en-US"/>
              <a:pPr/>
              <a:t>‹#›</a:t>
            </a:fld>
            <a:endParaRPr lang="zh-CN" altLang="en-US"/>
          </a:p>
        </p:txBody>
      </p:sp>
    </p:spTree>
    <p:extLst>
      <p:ext uri="{BB962C8B-B14F-4D97-AF65-F5344CB8AC3E}">
        <p14:creationId xmlns:p14="http://schemas.microsoft.com/office/powerpoint/2010/main" val="20883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294082-71C9-4D56-B3B8-C2E56855E4EA}" type="datetimeFigureOut">
              <a:rPr lang="zh-CN" altLang="en-US"/>
              <a:pPr>
                <a:defRPr/>
              </a:pPr>
              <a:t>2022/3/25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9BA5236-C368-4BD5-A003-F4698738E260}" type="slidenum">
              <a:rPr lang="zh-CN" altLang="en-US"/>
              <a:pPr/>
              <a:t>‹#›</a:t>
            </a:fld>
            <a:endParaRPr lang="zh-CN" altLang="en-US"/>
          </a:p>
        </p:txBody>
      </p:sp>
    </p:spTree>
    <p:extLst>
      <p:ext uri="{BB962C8B-B14F-4D97-AF65-F5344CB8AC3E}">
        <p14:creationId xmlns:p14="http://schemas.microsoft.com/office/powerpoint/2010/main" val="400564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771BD2-8CD4-4C6D-B884-21CD9C9AC2F6}" type="datetimeFigureOut">
              <a:rPr lang="zh-CN" altLang="en-US"/>
              <a:pPr>
                <a:defRPr/>
              </a:pPr>
              <a:t>2022/3/25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3FB92D-F8F3-47D0-8EEB-A1824B8235FA}" type="slidenum">
              <a:rPr lang="zh-CN" altLang="en-US"/>
              <a:pPr/>
              <a:t>‹#›</a:t>
            </a:fld>
            <a:endParaRPr lang="zh-CN" altLang="en-US"/>
          </a:p>
        </p:txBody>
      </p:sp>
    </p:spTree>
    <p:extLst>
      <p:ext uri="{BB962C8B-B14F-4D97-AF65-F5344CB8AC3E}">
        <p14:creationId xmlns:p14="http://schemas.microsoft.com/office/powerpoint/2010/main" val="29151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D8DFD19-C338-4963-AA1A-07BD133F3E44}" type="datetimeFigureOut">
              <a:rPr lang="zh-CN" altLang="en-US"/>
              <a:pPr>
                <a:defRPr/>
              </a:pPr>
              <a:t>2022/3/25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892DEDB-004C-4C51-8A7D-C96D3E75F10F}" type="slidenum">
              <a:rPr lang="zh-CN" altLang="en-US"/>
              <a:pPr/>
              <a:t>‹#›</a:t>
            </a:fld>
            <a:endParaRPr lang="zh-CN" altLang="en-US"/>
          </a:p>
        </p:txBody>
      </p:sp>
    </p:spTree>
    <p:extLst>
      <p:ext uri="{BB962C8B-B14F-4D97-AF65-F5344CB8AC3E}">
        <p14:creationId xmlns:p14="http://schemas.microsoft.com/office/powerpoint/2010/main" val="31324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92C3C79-64C7-40B8-9CC9-23227225F176}" type="datetimeFigureOut">
              <a:rPr lang="zh-CN" altLang="en-US"/>
              <a:pPr>
                <a:defRPr/>
              </a:pPr>
              <a:t>2022/3/25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54EC5C8-0210-4559-83D2-D6AD21D28661}" type="slidenum">
              <a:rPr lang="zh-CN" altLang="en-US"/>
              <a:pPr/>
              <a:t>‹#›</a:t>
            </a:fld>
            <a:endParaRPr lang="zh-CN" altLang="en-US"/>
          </a:p>
        </p:txBody>
      </p:sp>
    </p:spTree>
    <p:extLst>
      <p:ext uri="{BB962C8B-B14F-4D97-AF65-F5344CB8AC3E}">
        <p14:creationId xmlns:p14="http://schemas.microsoft.com/office/powerpoint/2010/main" val="32596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F989F3F-1B4B-4F35-8FA1-DD122BF2B26A}" type="datetimeFigureOut">
              <a:rPr lang="zh-CN" altLang="en-US"/>
              <a:pPr>
                <a:defRPr/>
              </a:pPr>
              <a:t>2022/3/25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14D9BAA-5CCE-487B-A744-20AA25191E32}" type="slidenum">
              <a:rPr lang="zh-CN" altLang="en-US"/>
              <a:pPr/>
              <a:t>‹#›</a:t>
            </a:fld>
            <a:endParaRPr lang="zh-CN" altLang="en-US"/>
          </a:p>
        </p:txBody>
      </p:sp>
    </p:spTree>
    <p:extLst>
      <p:ext uri="{BB962C8B-B14F-4D97-AF65-F5344CB8AC3E}">
        <p14:creationId xmlns:p14="http://schemas.microsoft.com/office/powerpoint/2010/main" val="325619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BEC8D2-1F02-4F04-999D-34342B310541}" type="datetimeFigureOut">
              <a:rPr lang="zh-CN" altLang="en-US"/>
              <a:pPr>
                <a:defRPr/>
              </a:pPr>
              <a:t>2022/3/25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4ECEBBB-CE1F-46F6-81D0-564AC2784F5F}" type="slidenum">
              <a:rPr lang="zh-CN" altLang="en-US"/>
              <a:pPr/>
              <a:t>‹#›</a:t>
            </a:fld>
            <a:endParaRPr lang="zh-CN" altLang="en-US"/>
          </a:p>
        </p:txBody>
      </p:sp>
    </p:spTree>
    <p:extLst>
      <p:ext uri="{BB962C8B-B14F-4D97-AF65-F5344CB8AC3E}">
        <p14:creationId xmlns:p14="http://schemas.microsoft.com/office/powerpoint/2010/main" val="315662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0179B8-D643-418F-8908-D8ED999FAC31}" type="datetimeFigureOut">
              <a:rPr lang="zh-CN" altLang="en-US"/>
              <a:pPr>
                <a:defRPr/>
              </a:pPr>
              <a:t>2022/3/25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D3C071-1709-4B71-8645-41C7143EF39E}" type="slidenum">
              <a:rPr lang="zh-CN" altLang="en-US"/>
              <a:pPr/>
              <a:t>‹#›</a:t>
            </a:fld>
            <a:endParaRPr lang="zh-CN" altLang="en-US"/>
          </a:p>
        </p:txBody>
      </p:sp>
    </p:spTree>
    <p:extLst>
      <p:ext uri="{BB962C8B-B14F-4D97-AF65-F5344CB8AC3E}">
        <p14:creationId xmlns:p14="http://schemas.microsoft.com/office/powerpoint/2010/main" val="61519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75658CF-895B-4502-8DD6-7C042E9A99FA}" type="datetimeFigureOut">
              <a:rPr lang="zh-CN" altLang="en-US"/>
              <a:pPr>
                <a:defRPr/>
              </a:pPr>
              <a:t>2022/3/25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312A159-AE61-4384-8303-3E5B9B36331A}" type="slidenum">
              <a:rPr lang="zh-CN" altLang="en-US"/>
              <a:pPr/>
              <a:t>‹#›</a:t>
            </a:fld>
            <a:endParaRPr lang="zh-CN" altLang="en-US"/>
          </a:p>
        </p:txBody>
      </p:sp>
    </p:spTree>
    <p:extLst>
      <p:ext uri="{BB962C8B-B14F-4D97-AF65-F5344CB8AC3E}">
        <p14:creationId xmlns:p14="http://schemas.microsoft.com/office/powerpoint/2010/main" val="303010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1290DE1-D597-4C99-9601-43CB3DAC31E3}" type="datetimeFigureOut">
              <a:rPr lang="zh-CN" altLang="en-US"/>
              <a:pPr>
                <a:defRPr/>
              </a:pPr>
              <a:t>2022/3/25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BF3845A-8F7B-4855-9EAE-ED594CAADA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e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28.wmf"/><Relationship Id="rId4" Type="http://schemas.openxmlformats.org/officeDocument/2006/relationships/image" Target="../media/image17.emf"/><Relationship Id="rId9" Type="http://schemas.openxmlformats.org/officeDocument/2006/relationships/oleObject" Target="../embeddings/oleObject38.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33.emf"/><Relationship Id="rId2" Type="http://schemas.openxmlformats.org/officeDocument/2006/relationships/slideLayout" Target="../slideLayouts/slideLayout7.xml"/><Relationship Id="rId16" Type="http://schemas.openxmlformats.org/officeDocument/2006/relationships/image" Target="../media/image27.wmf"/><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32.wmf"/><Relationship Id="rId4" Type="http://schemas.openxmlformats.org/officeDocument/2006/relationships/image" Target="../media/image17.emf"/><Relationship Id="rId9" Type="http://schemas.openxmlformats.org/officeDocument/2006/relationships/oleObject" Target="../embeddings/oleObject43.bin"/><Relationship Id="rId14"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e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36.wmf"/><Relationship Id="rId4" Type="http://schemas.openxmlformats.org/officeDocument/2006/relationships/image" Target="../media/image17.emf"/><Relationship Id="rId9" Type="http://schemas.openxmlformats.org/officeDocument/2006/relationships/oleObject" Target="../embeddings/oleObject50.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1.emf"/><Relationship Id="rId4" Type="http://schemas.openxmlformats.org/officeDocument/2006/relationships/image" Target="../media/image17.emf"/><Relationship Id="rId9"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59.bin"/><Relationship Id="rId4" Type="http://schemas.openxmlformats.org/officeDocument/2006/relationships/image" Target="../media/image43.wmf"/></Relationships>
</file>

<file path=ppt/slides/_rels/slide1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62.bin"/><Relationship Id="rId4"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65.bin"/><Relationship Id="rId10" Type="http://schemas.openxmlformats.org/officeDocument/2006/relationships/image" Target="../media/image48.wmf"/><Relationship Id="rId4" Type="http://schemas.openxmlformats.org/officeDocument/2006/relationships/image" Target="../media/image43.wmf"/><Relationship Id="rId9"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9.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oleObject" Target="../embeddings/oleObject71.bin"/></Relationships>
</file>

<file path=ppt/slides/_rels/slide18.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43.wmf"/><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16.vml"/><Relationship Id="rId6" Type="http://schemas.openxmlformats.org/officeDocument/2006/relationships/image" Target="../media/image53.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76.bin"/><Relationship Id="rId14" Type="http://schemas.openxmlformats.org/officeDocument/2006/relationships/image" Target="../media/image56.wmf"/></Relationships>
</file>

<file path=ppt/slides/_rels/slide1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85.bin"/><Relationship Id="rId18" Type="http://schemas.openxmlformats.org/officeDocument/2006/relationships/image" Target="../media/image63.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60.wmf"/><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7.vml"/><Relationship Id="rId6" Type="http://schemas.openxmlformats.org/officeDocument/2006/relationships/image" Target="../media/image44.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59.wmf"/><Relationship Id="rId19" Type="http://schemas.openxmlformats.org/officeDocument/2006/relationships/oleObject" Target="../embeddings/oleObject88.bin"/><Relationship Id="rId4" Type="http://schemas.openxmlformats.org/officeDocument/2006/relationships/image" Target="../media/image43.wmf"/><Relationship Id="rId9" Type="http://schemas.openxmlformats.org/officeDocument/2006/relationships/oleObject" Target="../embeddings/oleObject83.bin"/><Relationship Id="rId14" Type="http://schemas.openxmlformats.org/officeDocument/2006/relationships/image" Target="../media/image6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90.bin"/><Relationship Id="rId4" Type="http://schemas.openxmlformats.org/officeDocument/2006/relationships/image" Target="../media/image65.wmf"/></Relationships>
</file>

<file path=ppt/slides/_rels/slide21.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96.bin"/><Relationship Id="rId18" Type="http://schemas.openxmlformats.org/officeDocument/2006/relationships/image" Target="../media/image73.e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70.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72.emf"/><Relationship Id="rId1" Type="http://schemas.openxmlformats.org/officeDocument/2006/relationships/vmlDrawing" Target="../drawings/vmlDrawing19.vml"/><Relationship Id="rId6" Type="http://schemas.openxmlformats.org/officeDocument/2006/relationships/image" Target="../media/image67.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94.bin"/><Relationship Id="rId14" Type="http://schemas.openxmlformats.org/officeDocument/2006/relationships/image" Target="../media/image71.wmf"/></Relationships>
</file>

<file path=ppt/slides/_rels/slide2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5.emf"/><Relationship Id="rId5" Type="http://schemas.openxmlformats.org/officeDocument/2006/relationships/oleObject" Target="../embeddings/oleObject100.bin"/><Relationship Id="rId4" Type="http://schemas.openxmlformats.org/officeDocument/2006/relationships/image" Target="../media/image74.wmf"/></Relationships>
</file>

<file path=ppt/slides/_rels/slide2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103.bin"/><Relationship Id="rId4" Type="http://schemas.openxmlformats.org/officeDocument/2006/relationships/image" Target="../media/image77.wmf"/></Relationships>
</file>

<file path=ppt/slides/_rels/slide2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1.wmf"/><Relationship Id="rId5" Type="http://schemas.openxmlformats.org/officeDocument/2006/relationships/oleObject" Target="../embeddings/oleObject106.bin"/><Relationship Id="rId4" Type="http://schemas.openxmlformats.org/officeDocument/2006/relationships/image" Target="../media/image8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4.wmf"/><Relationship Id="rId5" Type="http://schemas.openxmlformats.org/officeDocument/2006/relationships/oleObject" Target="../embeddings/oleObject109.bin"/><Relationship Id="rId4" Type="http://schemas.openxmlformats.org/officeDocument/2006/relationships/image" Target="../media/image8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3.wmf"/><Relationship Id="rId5" Type="http://schemas.openxmlformats.org/officeDocument/2006/relationships/oleObject" Target="../embeddings/oleObject111.bin"/><Relationship Id="rId4" Type="http://schemas.openxmlformats.org/officeDocument/2006/relationships/image" Target="../media/image85.wmf"/></Relationships>
</file>

<file path=ppt/slides/_rels/slide2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6.wmf"/><Relationship Id="rId5" Type="http://schemas.openxmlformats.org/officeDocument/2006/relationships/oleObject" Target="../embeddings/oleObject113.bin"/><Relationship Id="rId4" Type="http://schemas.openxmlformats.org/officeDocument/2006/relationships/image" Target="../media/image47.wmf"/></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7.wmf"/><Relationship Id="rId5" Type="http://schemas.openxmlformats.org/officeDocument/2006/relationships/oleObject" Target="../embeddings/oleObject116.bin"/><Relationship Id="rId10" Type="http://schemas.openxmlformats.org/officeDocument/2006/relationships/image" Target="../media/image83.wmf"/><Relationship Id="rId4" Type="http://schemas.openxmlformats.org/officeDocument/2006/relationships/image" Target="../media/image49.wmf"/><Relationship Id="rId9" Type="http://schemas.openxmlformats.org/officeDocument/2006/relationships/oleObject" Target="../embeddings/oleObject118.bin"/></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122.bin"/><Relationship Id="rId3" Type="http://schemas.openxmlformats.org/officeDocument/2006/relationships/oleObject" Target="../embeddings/oleObject119.bin"/><Relationship Id="rId7" Type="http://schemas.openxmlformats.org/officeDocument/2006/relationships/oleObject" Target="../embeddings/oleObject76.bin"/><Relationship Id="rId12"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image" Target="../media/image90.wmf"/><Relationship Id="rId1" Type="http://schemas.openxmlformats.org/officeDocument/2006/relationships/vmlDrawing" Target="../drawings/vmlDrawing27.vml"/><Relationship Id="rId6" Type="http://schemas.openxmlformats.org/officeDocument/2006/relationships/image" Target="../media/image54.wmf"/><Relationship Id="rId11" Type="http://schemas.openxmlformats.org/officeDocument/2006/relationships/oleObject" Target="../embeddings/oleObject121.bin"/><Relationship Id="rId5" Type="http://schemas.openxmlformats.org/officeDocument/2006/relationships/oleObject" Target="../embeddings/oleObject75.bin"/><Relationship Id="rId15" Type="http://schemas.openxmlformats.org/officeDocument/2006/relationships/oleObject" Target="../embeddings/oleObject123.bin"/><Relationship Id="rId10" Type="http://schemas.openxmlformats.org/officeDocument/2006/relationships/image" Target="../media/image56.wmf"/><Relationship Id="rId4" Type="http://schemas.openxmlformats.org/officeDocument/2006/relationships/image" Target="../media/image88.wmf"/><Relationship Id="rId9" Type="http://schemas.openxmlformats.org/officeDocument/2006/relationships/oleObject" Target="../embeddings/oleObject120.bin"/><Relationship Id="rId14" Type="http://schemas.openxmlformats.org/officeDocument/2006/relationships/image" Target="../media/image89.w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hyperlink" Target="file:///E:\&#19978;&#35838;&#35838;&#20214;\&#31179;&#23395;&#19978;&#35838;&#35838;&#20214;\&#31179;&#23395;&#37327;&#23376;&#21147;&#23398;&#35838;&#20214;&#65288;&#24050;&#32463;&#25913;&#21160;&#65289;\&#31532;&#21313;&#20061;&#31456;%20&#37327;&#23376;&#29289;&#29702;&#65288;&#20108;&#65289;.ppt#-1,84,&#24187;&#28783;&#29255; 84" TargetMode="External"/><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87.bin"/><Relationship Id="rId18" Type="http://schemas.openxmlformats.org/officeDocument/2006/relationships/image" Target="../media/image83.wmf"/><Relationship Id="rId3" Type="http://schemas.openxmlformats.org/officeDocument/2006/relationships/oleObject" Target="../embeddings/oleObject124.bin"/><Relationship Id="rId7" Type="http://schemas.openxmlformats.org/officeDocument/2006/relationships/oleObject" Target="../embeddings/oleObject84.bin"/><Relationship Id="rId12" Type="http://schemas.openxmlformats.org/officeDocument/2006/relationships/image" Target="../media/image62.wmf"/><Relationship Id="rId1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91.wmf"/><Relationship Id="rId1" Type="http://schemas.openxmlformats.org/officeDocument/2006/relationships/vmlDrawing" Target="../drawings/vmlDrawing28.vml"/><Relationship Id="rId6" Type="http://schemas.openxmlformats.org/officeDocument/2006/relationships/image" Target="../media/image59.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125.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85.bin"/><Relationship Id="rId14" Type="http://schemas.openxmlformats.org/officeDocument/2006/relationships/image" Target="../media/image63.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hyperlink" Target="file:///E:\&#19978;&#35838;&#35838;&#20214;\wxo\&#25945;&#23398;\&#22823;&#23398;&#29289;&#29702;&#25945;&#26696;\2005\&#37327;&#23376;&#21147;&#23398;\&#65288;&#30333;&#65289;&#37327;&#23376;&#29289;&#29702;-&#31532;2&#31456;.ppt#-1,39,&#24187;&#28783;&#29255; 39" TargetMode="External"/><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28.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94.wmf"/></Relationships>
</file>

<file path=ppt/slides/_rels/slide32.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36.bin"/><Relationship Id="rId18" Type="http://schemas.openxmlformats.org/officeDocument/2006/relationships/oleObject" Target="../embeddings/oleObject139.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00.wmf"/><Relationship Id="rId17" Type="http://schemas.openxmlformats.org/officeDocument/2006/relationships/image" Target="../media/image102.wmf"/><Relationship Id="rId2" Type="http://schemas.openxmlformats.org/officeDocument/2006/relationships/slideLayout" Target="../slideLayouts/slideLayout7.xml"/><Relationship Id="rId16" Type="http://schemas.openxmlformats.org/officeDocument/2006/relationships/oleObject" Target="../embeddings/oleObject138.bin"/><Relationship Id="rId1" Type="http://schemas.openxmlformats.org/officeDocument/2006/relationships/vmlDrawing" Target="../drawings/vmlDrawing30.vml"/><Relationship Id="rId6" Type="http://schemas.openxmlformats.org/officeDocument/2006/relationships/image" Target="../media/image97.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image" Target="../media/image101.wmf"/><Relationship Id="rId10" Type="http://schemas.openxmlformats.org/officeDocument/2006/relationships/image" Target="../media/image99.wmf"/><Relationship Id="rId19" Type="http://schemas.openxmlformats.org/officeDocument/2006/relationships/oleObject" Target="../embeddings/oleObject140.bin"/><Relationship Id="rId4" Type="http://schemas.openxmlformats.org/officeDocument/2006/relationships/image" Target="../media/image96.wmf"/><Relationship Id="rId9" Type="http://schemas.openxmlformats.org/officeDocument/2006/relationships/oleObject" Target="../embeddings/oleObject134.bin"/><Relationship Id="rId14" Type="http://schemas.openxmlformats.org/officeDocument/2006/relationships/oleObject" Target="../embeddings/oleObject13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38.wmf"/><Relationship Id="rId3" Type="http://schemas.openxmlformats.org/officeDocument/2006/relationships/oleObject" Target="../embeddings/oleObject141.bin"/><Relationship Id="rId7" Type="http://schemas.openxmlformats.org/officeDocument/2006/relationships/hyperlink" Target="file:///E:\&#19978;&#35838;&#35838;&#20214;\wxo\&#25945;&#23398;\&#22823;&#23398;&#29289;&#29702;&#25945;&#26696;\2005\&#37327;&#23376;&#21147;&#23398;\&#65288;&#30333;&#65289;&#37327;&#23376;&#29289;&#29702;-&#31532;2&#31456;.ppt#-1,39,&#24187;&#28783;&#29255; 39" TargetMode="External"/><Relationship Id="rId12"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0.emf"/><Relationship Id="rId11" Type="http://schemas.openxmlformats.org/officeDocument/2006/relationships/image" Target="../media/image37.wmf"/><Relationship Id="rId5" Type="http://schemas.openxmlformats.org/officeDocument/2006/relationships/oleObject" Target="../embeddings/oleObject142.bin"/><Relationship Id="rId10" Type="http://schemas.openxmlformats.org/officeDocument/2006/relationships/oleObject" Target="../embeddings/oleObject144.bin"/><Relationship Id="rId4" Type="http://schemas.openxmlformats.org/officeDocument/2006/relationships/image" Target="../media/image17.emf"/><Relationship Id="rId9" Type="http://schemas.openxmlformats.org/officeDocument/2006/relationships/image" Target="../media/image36.wmf"/></Relationships>
</file>

<file path=ppt/slides/_rels/slide3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31.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33.emf"/><Relationship Id="rId4" Type="http://schemas.openxmlformats.org/officeDocument/2006/relationships/image" Target="../media/image103.wmf"/><Relationship Id="rId9" Type="http://schemas.openxmlformats.org/officeDocument/2006/relationships/oleObject" Target="../embeddings/oleObject149.bin"/><Relationship Id="rId14" Type="http://schemas.openxmlformats.org/officeDocument/2006/relationships/image" Target="../media/image27.wmf"/></Relationships>
</file>

<file path=ppt/slides/_rels/slide35.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65.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06.wmf"/><Relationship Id="rId4" Type="http://schemas.openxmlformats.org/officeDocument/2006/relationships/image" Target="../media/image104.wmf"/><Relationship Id="rId9" Type="http://schemas.openxmlformats.org/officeDocument/2006/relationships/oleObject" Target="../embeddings/oleObject15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62.bin"/><Relationship Id="rId18" Type="http://schemas.openxmlformats.org/officeDocument/2006/relationships/image" Target="../media/image110.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34.vml"/><Relationship Id="rId6" Type="http://schemas.openxmlformats.org/officeDocument/2006/relationships/image" Target="../media/image13.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5.wmf"/><Relationship Id="rId19" Type="http://schemas.openxmlformats.org/officeDocument/2006/relationships/oleObject" Target="../embeddings/oleObject165.bin"/><Relationship Id="rId4" Type="http://schemas.openxmlformats.org/officeDocument/2006/relationships/image" Target="../media/image12.wmf"/><Relationship Id="rId9" Type="http://schemas.openxmlformats.org/officeDocument/2006/relationships/oleObject" Target="../embeddings/oleObject160.bin"/><Relationship Id="rId14" Type="http://schemas.openxmlformats.org/officeDocument/2006/relationships/image" Target="../media/image108.wmf"/></Relationships>
</file>

<file path=ppt/slides/_rels/slide3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1.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13.emf"/><Relationship Id="rId4" Type="http://schemas.openxmlformats.org/officeDocument/2006/relationships/image" Target="../media/image112.emf"/><Relationship Id="rId9" Type="http://schemas.openxmlformats.org/officeDocument/2006/relationships/oleObject" Target="../embeddings/oleObject169.bin"/><Relationship Id="rId14" Type="http://schemas.openxmlformats.org/officeDocument/2006/relationships/image" Target="../media/image115.emf"/></Relationships>
</file>

<file path=ppt/slides/_rels/slide39.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20.wmf"/><Relationship Id="rId2" Type="http://schemas.openxmlformats.org/officeDocument/2006/relationships/slideLayout" Target="../slideLayouts/slideLayout7.xml"/><Relationship Id="rId16" Type="http://schemas.openxmlformats.org/officeDocument/2006/relationships/image" Target="../media/image122.wmf"/><Relationship Id="rId1" Type="http://schemas.openxmlformats.org/officeDocument/2006/relationships/vmlDrawing" Target="../drawings/vmlDrawing36.vml"/><Relationship Id="rId6" Type="http://schemas.openxmlformats.org/officeDocument/2006/relationships/image" Target="../media/image117.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75.bin"/><Relationship Id="rId14" Type="http://schemas.openxmlformats.org/officeDocument/2006/relationships/image" Target="../media/image12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18" Type="http://schemas.openxmlformats.org/officeDocument/2006/relationships/image" Target="../media/image17.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wmf"/><Relationship Id="rId19" Type="http://schemas.openxmlformats.org/officeDocument/2006/relationships/oleObject" Target="../embeddings/oleObject17.bin"/><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1.w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0.emf"/><Relationship Id="rId4" Type="http://schemas.openxmlformats.org/officeDocument/2006/relationships/image" Target="../media/image12.wmf"/><Relationship Id="rId9" Type="http://schemas.openxmlformats.org/officeDocument/2006/relationships/oleObject" Target="../embeddings/oleObject21.bin"/><Relationship Id="rId1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2.bin"/><Relationship Id="rId18" Type="http://schemas.openxmlformats.org/officeDocument/2006/relationships/image" Target="../media/image26.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7.vml"/><Relationship Id="rId6" Type="http://schemas.openxmlformats.org/officeDocument/2006/relationships/image" Target="../media/image11.wmf"/><Relationship Id="rId11" Type="http://schemas.openxmlformats.org/officeDocument/2006/relationships/image" Target="../media/image23.wmf"/><Relationship Id="rId5" Type="http://schemas.openxmlformats.org/officeDocument/2006/relationships/oleObject" Target="../embeddings/oleObject27.bin"/><Relationship Id="rId15" Type="http://schemas.openxmlformats.org/officeDocument/2006/relationships/oleObject" Target="../embeddings/oleObject33.bin"/><Relationship Id="rId10" Type="http://schemas.openxmlformats.org/officeDocument/2006/relationships/oleObject" Target="../embeddings/oleObject30.bin"/><Relationship Id="rId4" Type="http://schemas.openxmlformats.org/officeDocument/2006/relationships/image" Target="../media/image10.wmf"/><Relationship Id="rId9" Type="http://schemas.openxmlformats.org/officeDocument/2006/relationships/oleObject" Target="../embeddings/oleObject29.bin"/><Relationship Id="rId1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7529" y="40701"/>
            <a:ext cx="3087705" cy="584775"/>
          </a:xfrm>
          <a:prstGeom prst="rect">
            <a:avLst/>
          </a:prstGeom>
        </p:spPr>
        <p:txBody>
          <a:bodyPr wrap="none">
            <a:spAutoFit/>
          </a:bodyPr>
          <a:lstStyle/>
          <a:p>
            <a:pPr fontAlgn="auto">
              <a:spcBef>
                <a:spcPct val="50000"/>
              </a:spcBef>
              <a:spcAft>
                <a:spcPts val="0"/>
              </a:spcAft>
              <a:defRPr/>
            </a:pPr>
            <a:r>
              <a:rPr lang="en-US" altLang="zh-CN" sz="3200" b="1" dirty="0">
                <a:solidFill>
                  <a:srgbClr val="FF0000"/>
                </a:solidFill>
                <a:latin typeface="+mn-lt"/>
                <a:ea typeface="+mn-ea"/>
              </a:rPr>
              <a:t>1.3.2</a:t>
            </a:r>
            <a:r>
              <a:rPr lang="zh-CN" altLang="en-US" sz="3200" b="1" dirty="0">
                <a:solidFill>
                  <a:srgbClr val="FF0000"/>
                </a:solidFill>
                <a:latin typeface="+mn-lt"/>
                <a:ea typeface="+mn-ea"/>
              </a:rPr>
              <a:t>薛定谔方程</a:t>
            </a:r>
          </a:p>
        </p:txBody>
      </p:sp>
      <p:sp>
        <p:nvSpPr>
          <p:cNvPr id="81923" name="Rectangle 3"/>
          <p:cNvSpPr txBox="1">
            <a:spLocks noChangeArrowheads="1"/>
          </p:cNvSpPr>
          <p:nvPr/>
        </p:nvSpPr>
        <p:spPr bwMode="auto">
          <a:xfrm>
            <a:off x="1524001" y="625475"/>
            <a:ext cx="604996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dirty="0">
                <a:solidFill>
                  <a:srgbClr val="0000FF"/>
                </a:solidFill>
                <a:latin typeface="华文新魏" panose="02010800040101010101" pitchFamily="2" charset="-122"/>
                <a:ea typeface="华文新魏" panose="02010800040101010101" pitchFamily="2" charset="-122"/>
                <a:cs typeface=""/>
              </a:rPr>
              <a:t>   </a:t>
            </a:r>
            <a:r>
              <a:rPr lang="zh-CN" altLang="en-US" sz="2200" b="1" dirty="0">
                <a:solidFill>
                  <a:srgbClr val="CC3300"/>
                </a:solidFill>
                <a:latin typeface="华文新魏" panose="02010800040101010101" pitchFamily="2" charset="-122"/>
                <a:ea typeface="华文新魏" panose="02010800040101010101" pitchFamily="2" charset="-122"/>
                <a:cs typeface=""/>
              </a:rPr>
              <a:t>薛定谔</a:t>
            </a:r>
            <a:r>
              <a:rPr lang="zh-CN" altLang="en-US" sz="2200" b="1" dirty="0">
                <a:solidFill>
                  <a:srgbClr val="0000FF"/>
                </a:solidFill>
                <a:latin typeface="华文新魏" panose="02010800040101010101" pitchFamily="2" charset="-122"/>
                <a:ea typeface="华文新魏" panose="02010800040101010101" pitchFamily="2" charset="-122"/>
                <a:cs typeface=""/>
              </a:rPr>
              <a:t>（1887——1961）</a:t>
            </a:r>
            <a:r>
              <a:rPr lang="zh-CN" altLang="en-US" sz="2200" b="1" dirty="0">
                <a:solidFill>
                  <a:srgbClr val="0000FF"/>
                </a:solidFill>
                <a:latin typeface="华文新魏" panose="02010800040101010101" pitchFamily="2" charset="-122"/>
                <a:ea typeface="华文新魏" panose="02010800040101010101" pitchFamily="2" charset="-122"/>
              </a:rPr>
              <a:t>奥地利物理学家。在维也纳大学上学时，掌握了连续介质物理学中的本征值问题，为他后来的研究工作打下了基础。1910年，他23岁获得了博士学位。1921——1926年在苏黎世大学任教。这段时期是他一生中取得最伟大成就的岁月。1925年末，由相对论质能关系，他得到了相对论薛定谔方程（现在称为克莱因—高登方程)。将其用于氢原子，得到的结果并不好。为此他很沮丧，怀疑自己的方法是错误的（后来</a:t>
            </a:r>
          </a:p>
        </p:txBody>
      </p:sp>
      <p:pic>
        <p:nvPicPr>
          <p:cNvPr id="4" name="Picture 5" descr="1933-Schodi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989" y="1"/>
            <a:ext cx="2598737"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24000" y="4027489"/>
            <a:ext cx="9144000" cy="2905125"/>
          </a:xfrm>
          <a:prstGeom prst="rect">
            <a:avLst/>
          </a:prstGeom>
        </p:spPr>
        <p:txBody>
          <a:bodyPr>
            <a:spAutoFit/>
          </a:bodyPr>
          <a:lstStyle/>
          <a:p>
            <a:pPr marL="342900" indent="-342900" fontAlgn="auto">
              <a:spcBef>
                <a:spcPct val="20000"/>
              </a:spcBef>
              <a:spcAft>
                <a:spcPts val="0"/>
              </a:spcAft>
              <a:defRPr/>
            </a:pPr>
            <a:r>
              <a:rPr lang="zh-CN" altLang="en-US" sz="2200" b="1" kern="0" dirty="0">
                <a:solidFill>
                  <a:srgbClr val="0000FF"/>
                </a:solidFill>
                <a:latin typeface="华文新魏" panose="02010800040101010101" pitchFamily="2" charset="-122"/>
                <a:ea typeface="华文新魏" panose="02010800040101010101" pitchFamily="2" charset="-122"/>
              </a:rPr>
              <a:t>   才知道，克莱因—高登方程仍然是对的，但它描写的是自旋为零的粒子，不能用来研究氢原子中的电子，因为电子的自旋是1/2）。</a:t>
            </a:r>
            <a:r>
              <a:rPr lang="zh-CN" altLang="en-US" sz="2200" b="1" dirty="0">
                <a:solidFill>
                  <a:srgbClr val="0000FF"/>
                </a:solidFill>
                <a:latin typeface="华文新魏" panose="02010800040101010101" pitchFamily="2" charset="-122"/>
                <a:ea typeface="华文新魏" panose="02010800040101010101" pitchFamily="2" charset="-122"/>
              </a:rPr>
              <a:t>但不久，他又重新振作起来，把他的方法用于低能电子建立了薛定谔方程，很好的解释了电子的行为，导致波动力学出现（1926年1月。除波动力学外，当时已建立了海森堡的矩阵力学（当时被称为量子力学），薛定谔证明了这两种理论在数学上是完全等价的。薛定谔由于建立波动力学（现一般称为量子力学）而和狄拉克同获1933年诺贝尔物理学奖。</a:t>
            </a:r>
          </a:p>
          <a:p>
            <a:pPr marL="342900" indent="-342900" fontAlgn="auto">
              <a:spcBef>
                <a:spcPct val="20000"/>
              </a:spcBef>
              <a:spcAft>
                <a:spcPts val="0"/>
              </a:spcAft>
              <a:defRPr/>
            </a:pPr>
            <a:endParaRPr lang="zh-CN" altLang="en-US" sz="2400" b="1" kern="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1923"/>
                                        </p:tgtEl>
                                        <p:attrNameLst>
                                          <p:attrName>style.visibility</p:attrName>
                                        </p:attrNameLst>
                                      </p:cBhvr>
                                      <p:to>
                                        <p:strVal val="visible"/>
                                      </p:to>
                                    </p:set>
                                    <p:animEffect transition="in" filter="wipe(down)">
                                      <p:cBhvr>
                                        <p:cTn id="20" dur="500"/>
                                        <p:tgtEl>
                                          <p:spTgt spid="819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192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1935163" y="182564"/>
            <a:ext cx="4267200" cy="523875"/>
          </a:xfrm>
          <a:prstGeom prst="rect">
            <a:avLst/>
          </a:prstGeom>
          <a:solidFill>
            <a:srgbClr val="FFFF00"/>
          </a:solidFill>
          <a:ln w="9525">
            <a:noFill/>
            <a:miter lim="800000"/>
            <a:headEnd/>
            <a:tailEnd/>
          </a:ln>
          <a:effectLst>
            <a:outerShdw dist="35921" dir="2700000" algn="ctr" rotWithShape="0">
              <a:schemeClr val="bg2"/>
            </a:outerShdw>
          </a:effectLst>
        </p:spPr>
        <p:txBody>
          <a:bodyPr>
            <a:spAutoFit/>
          </a:bodyPr>
          <a:lstStyle/>
          <a:p>
            <a:pPr fontAlgn="auto">
              <a:spcBef>
                <a:spcPts val="0"/>
              </a:spcBef>
              <a:spcAft>
                <a:spcPts val="0"/>
              </a:spcAft>
              <a:defRPr/>
            </a:pPr>
            <a:r>
              <a:rPr lang="zh-CN" altLang="zh-CN" sz="2800" b="1" dirty="0">
                <a:solidFill>
                  <a:srgbClr val="FF3300"/>
                </a:solidFill>
                <a:latin typeface="楷体_GB2312" pitchFamily="1" charset="-122"/>
                <a:ea typeface="楷体_GB2312" pitchFamily="1" charset="-122"/>
              </a:rPr>
              <a:t>2.</a:t>
            </a:r>
            <a:r>
              <a:rPr lang="zh-CN" altLang="en-US" sz="2800" b="1" dirty="0">
                <a:solidFill>
                  <a:srgbClr val="FF3300"/>
                </a:solidFill>
                <a:latin typeface="楷体_GB2312" pitchFamily="1" charset="-122"/>
                <a:ea typeface="楷体_GB2312" pitchFamily="1" charset="-122"/>
              </a:rPr>
              <a:t>薛定谔方程的一般形式</a:t>
            </a:r>
            <a:endParaRPr lang="zh-CN" altLang="en-US" sz="2800" b="1" dirty="0">
              <a:solidFill>
                <a:srgbClr val="FF3300"/>
              </a:solidFill>
              <a:effectLst>
                <a:outerShdw blurRad="38100" dist="38100" dir="2700000" algn="tl">
                  <a:srgbClr val="000000"/>
                </a:outerShdw>
              </a:effectLst>
              <a:latin typeface="楷体_GB2312" pitchFamily="1" charset="-122"/>
              <a:ea typeface="楷体_GB2312" pitchFamily="1" charset="-122"/>
            </a:endParaRPr>
          </a:p>
        </p:txBody>
      </p:sp>
      <p:graphicFrame>
        <p:nvGraphicFramePr>
          <p:cNvPr id="18" name="Object 1026"/>
          <p:cNvGraphicFramePr>
            <a:graphicFrameLocks noChangeAspect="1"/>
          </p:cNvGraphicFramePr>
          <p:nvPr>
            <p:extLst>
              <p:ext uri="{D42A27DB-BD31-4B8C-83A1-F6EECF244321}">
                <p14:modId xmlns:p14="http://schemas.microsoft.com/office/powerpoint/2010/main" val="3916651653"/>
              </p:ext>
            </p:extLst>
          </p:nvPr>
        </p:nvGraphicFramePr>
        <p:xfrm>
          <a:off x="2038793" y="821541"/>
          <a:ext cx="1619250" cy="1177925"/>
        </p:xfrm>
        <a:graphic>
          <a:graphicData uri="http://schemas.openxmlformats.org/presentationml/2006/ole">
            <mc:AlternateContent xmlns:mc="http://schemas.openxmlformats.org/markup-compatibility/2006">
              <mc:Choice xmlns:v="urn:schemas-microsoft-com:vml" Requires="v">
                <p:oleObj spid="_x0000_s153818"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793" y="821541"/>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3"/>
          <p:cNvSpPr txBox="1">
            <a:spLocks noChangeArrowheads="1"/>
          </p:cNvSpPr>
          <p:nvPr/>
        </p:nvSpPr>
        <p:spPr bwMode="auto">
          <a:xfrm>
            <a:off x="3598491" y="1156859"/>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20" name="Object 3"/>
          <p:cNvGraphicFramePr>
            <a:graphicFrameLocks noChangeAspect="1"/>
          </p:cNvGraphicFramePr>
          <p:nvPr>
            <p:extLst>
              <p:ext uri="{D42A27DB-BD31-4B8C-83A1-F6EECF244321}">
                <p14:modId xmlns:p14="http://schemas.microsoft.com/office/powerpoint/2010/main" val="3604581513"/>
              </p:ext>
            </p:extLst>
          </p:nvPr>
        </p:nvGraphicFramePr>
        <p:xfrm>
          <a:off x="6343064" y="702083"/>
          <a:ext cx="2030413" cy="1176338"/>
        </p:xfrm>
        <a:graphic>
          <a:graphicData uri="http://schemas.openxmlformats.org/presentationml/2006/ole">
            <mc:AlternateContent xmlns:mc="http://schemas.openxmlformats.org/markup-compatibility/2006">
              <mc:Choice xmlns:v="urn:schemas-microsoft-com:vml" Requires="v">
                <p:oleObj spid="_x0000_s153819"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064" y="702083"/>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矩形 14"/>
          <p:cNvSpPr>
            <a:spLocks noChangeArrowheads="1"/>
          </p:cNvSpPr>
          <p:nvPr/>
        </p:nvSpPr>
        <p:spPr bwMode="auto">
          <a:xfrm>
            <a:off x="8279182" y="1029108"/>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14" name="Text Box 3"/>
          <p:cNvSpPr txBox="1">
            <a:spLocks noChangeArrowheads="1"/>
          </p:cNvSpPr>
          <p:nvPr/>
        </p:nvSpPr>
        <p:spPr bwMode="auto">
          <a:xfrm>
            <a:off x="2388490" y="1825917"/>
            <a:ext cx="81338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7325" indent="-1873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Times New Roman" panose="02020603050405020304" pitchFamily="18" charset="0"/>
              </a:rPr>
              <a:t>把自由粒子</a:t>
            </a:r>
            <a:r>
              <a:rPr lang="zh-CN" altLang="en-GB" sz="2800" b="1" dirty="0">
                <a:solidFill>
                  <a:srgbClr val="0000FF"/>
                </a:solidFill>
                <a:latin typeface="Times New Roman" panose="02020603050405020304" pitchFamily="18" charset="0"/>
              </a:rPr>
              <a:t>运动</a:t>
            </a:r>
            <a:r>
              <a:rPr lang="zh-CN" altLang="en-US" sz="2800" b="1" dirty="0">
                <a:solidFill>
                  <a:srgbClr val="0000FF"/>
                </a:solidFill>
                <a:latin typeface="Times New Roman" panose="02020603050405020304" pitchFamily="18" charset="0"/>
              </a:rPr>
              <a:t>算符推广到非自由粒子运动，粒子所处的势场为</a:t>
            </a:r>
            <a:r>
              <a:rPr lang="en-US" altLang="zh-CN" sz="2800" b="1" i="1" dirty="0">
                <a:solidFill>
                  <a:srgbClr val="FF0000"/>
                </a:solidFill>
                <a:latin typeface="Times New Roman" panose="02020603050405020304" pitchFamily="18" charset="0"/>
              </a:rPr>
              <a:t>U</a:t>
            </a:r>
            <a:r>
              <a:rPr lang="en-US" altLang="zh-CN" sz="2800" b="1" dirty="0">
                <a:solidFill>
                  <a:srgbClr val="FF0000"/>
                </a:solidFill>
                <a:latin typeface="Times New Roman" panose="02020603050405020304" pitchFamily="18" charset="0"/>
              </a:rPr>
              <a:t>(</a:t>
            </a:r>
            <a:r>
              <a:rPr lang="en-US" altLang="zh-CN" sz="2800" b="1" i="1" dirty="0" err="1">
                <a:solidFill>
                  <a:srgbClr val="FF0000"/>
                </a:solidFill>
                <a:latin typeface="Times New Roman" panose="02020603050405020304" pitchFamily="18" charset="0"/>
              </a:rPr>
              <a:t>x</a:t>
            </a:r>
            <a:r>
              <a:rPr lang="en-US" altLang="zh-CN" sz="2800" b="1" dirty="0" err="1">
                <a:solidFill>
                  <a:srgbClr val="FF0000"/>
                </a:solidFill>
                <a:latin typeface="Times New Roman" panose="02020603050405020304" pitchFamily="18" charset="0"/>
              </a:rPr>
              <a:t>,</a:t>
            </a:r>
            <a:r>
              <a:rPr lang="en-US" altLang="zh-CN" sz="2800" b="1" i="1" dirty="0" err="1">
                <a:solidFill>
                  <a:srgbClr val="FF0000"/>
                </a:solidFill>
                <a:latin typeface="Times New Roman" panose="02020603050405020304" pitchFamily="18" charset="0"/>
              </a:rPr>
              <a:t>t</a:t>
            </a:r>
            <a:r>
              <a:rPr lang="en-US" altLang="zh-CN" sz="2800" b="1" dirty="0">
                <a:solidFill>
                  <a:srgbClr val="FF0000"/>
                </a:solidFill>
                <a:latin typeface="Times New Roman" panose="02020603050405020304" pitchFamily="18" charset="0"/>
              </a:rPr>
              <a:t>)</a:t>
            </a:r>
            <a:endParaRPr lang="zh-CN" altLang="en-US" sz="2800" b="1" dirty="0">
              <a:solidFill>
                <a:srgbClr val="0000FF"/>
              </a:solidFill>
              <a:latin typeface="Calibri" panose="020F0502020204030204" pitchFamily="34" charset="0"/>
            </a:endParaRPr>
          </a:p>
        </p:txBody>
      </p:sp>
      <p:sp>
        <p:nvSpPr>
          <p:cNvPr id="16" name="矩形 15"/>
          <p:cNvSpPr/>
          <p:nvPr/>
        </p:nvSpPr>
        <p:spPr>
          <a:xfrm>
            <a:off x="2324762" y="2831102"/>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7" name="Object 27"/>
          <p:cNvGraphicFramePr>
            <a:graphicFrameLocks noChangeAspect="1"/>
          </p:cNvGraphicFramePr>
          <p:nvPr>
            <p:extLst>
              <p:ext uri="{D42A27DB-BD31-4B8C-83A1-F6EECF244321}">
                <p14:modId xmlns:p14="http://schemas.microsoft.com/office/powerpoint/2010/main" val="2305311465"/>
              </p:ext>
            </p:extLst>
          </p:nvPr>
        </p:nvGraphicFramePr>
        <p:xfrm>
          <a:off x="2903267" y="3268331"/>
          <a:ext cx="4987925" cy="1255713"/>
        </p:xfrm>
        <a:graphic>
          <a:graphicData uri="http://schemas.openxmlformats.org/presentationml/2006/ole">
            <mc:AlternateContent xmlns:mc="http://schemas.openxmlformats.org/markup-compatibility/2006">
              <mc:Choice xmlns:v="urn:schemas-microsoft-com:vml" Requires="v">
                <p:oleObj spid="_x0000_s153820" name="公式" r:id="rId7" imgW="1333440" imgH="419040" progId="Equation.3">
                  <p:embed/>
                </p:oleObj>
              </mc:Choice>
              <mc:Fallback>
                <p:oleObj name="公式" r:id="rId7" imgW="1333440" imgH="419040" progId="Equation.3">
                  <p:embed/>
                  <p:pic>
                    <p:nvPicPr>
                      <p:cNvPr id="0" name=""/>
                      <p:cNvPicPr>
                        <a:picLocks noChangeAspect="1" noChangeArrowheads="1"/>
                      </p:cNvPicPr>
                      <p:nvPr/>
                    </p:nvPicPr>
                    <p:blipFill>
                      <a:blip r:embed="rId8"/>
                      <a:srcRect/>
                      <a:stretch>
                        <a:fillRect/>
                      </a:stretch>
                    </p:blipFill>
                    <p:spPr bwMode="auto">
                      <a:xfrm>
                        <a:off x="2903267" y="326833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矩形 21"/>
          <p:cNvSpPr/>
          <p:nvPr/>
        </p:nvSpPr>
        <p:spPr>
          <a:xfrm>
            <a:off x="2324762" y="4361577"/>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8000"/>
                </a:solidFill>
              </a:rPr>
              <a:t>算符</a:t>
            </a:r>
            <a:r>
              <a:rPr lang="zh-CN" altLang="en-US" sz="2800" b="1" dirty="0">
                <a:solidFill>
                  <a:srgbClr val="008000"/>
                </a:solidFill>
                <a:latin typeface="Calibri" panose="020F0502020204030204" pitchFamily="34" charset="0"/>
              </a:rPr>
              <a:t>化</a:t>
            </a:r>
          </a:p>
        </p:txBody>
      </p:sp>
      <p:sp>
        <p:nvSpPr>
          <p:cNvPr id="23" name="AutoShape 35"/>
          <p:cNvSpPr>
            <a:spLocks noChangeArrowheads="1"/>
          </p:cNvSpPr>
          <p:nvPr/>
        </p:nvSpPr>
        <p:spPr bwMode="auto">
          <a:xfrm>
            <a:off x="2038794" y="5437392"/>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4" name="Object 27"/>
          <p:cNvGraphicFramePr>
            <a:graphicFrameLocks noChangeAspect="1"/>
          </p:cNvGraphicFramePr>
          <p:nvPr>
            <p:extLst>
              <p:ext uri="{D42A27DB-BD31-4B8C-83A1-F6EECF244321}">
                <p14:modId xmlns:p14="http://schemas.microsoft.com/office/powerpoint/2010/main" val="717589760"/>
              </p:ext>
            </p:extLst>
          </p:nvPr>
        </p:nvGraphicFramePr>
        <p:xfrm>
          <a:off x="3217211" y="4899093"/>
          <a:ext cx="3757915" cy="1168440"/>
        </p:xfrm>
        <a:graphic>
          <a:graphicData uri="http://schemas.openxmlformats.org/presentationml/2006/ole">
            <mc:AlternateContent xmlns:mc="http://schemas.openxmlformats.org/markup-compatibility/2006">
              <mc:Choice xmlns:v="urn:schemas-microsoft-com:vml" Requires="v">
                <p:oleObj spid="_x0000_s153821" name="公式" r:id="rId9" imgW="1079280" imgH="419040" progId="Equation.3">
                  <p:embed/>
                </p:oleObj>
              </mc:Choice>
              <mc:Fallback>
                <p:oleObj name="公式" r:id="rId9" imgW="1079280" imgH="419040" progId="Equation.3">
                  <p:embed/>
                  <p:pic>
                    <p:nvPicPr>
                      <p:cNvPr id="0" name=""/>
                      <p:cNvPicPr>
                        <a:picLocks noChangeAspect="1" noChangeArrowheads="1"/>
                      </p:cNvPicPr>
                      <p:nvPr/>
                    </p:nvPicPr>
                    <p:blipFill>
                      <a:blip r:embed="rId10"/>
                      <a:srcRect/>
                      <a:stretch>
                        <a:fillRect/>
                      </a:stretch>
                    </p:blipFill>
                    <p:spPr bwMode="auto">
                      <a:xfrm>
                        <a:off x="3217211" y="4899093"/>
                        <a:ext cx="3757915" cy="1168440"/>
                      </a:xfrm>
                      <a:prstGeom prst="rect">
                        <a:avLst/>
                      </a:prstGeom>
                      <a:noFill/>
                      <a:ln>
                        <a:noFill/>
                      </a:ln>
                      <a:effectLst/>
                      <a:extLst/>
                    </p:spPr>
                  </p:pic>
                </p:oleObj>
              </mc:Fallback>
            </mc:AlternateContent>
          </a:graphicData>
        </a:graphic>
      </p:graphicFrame>
      <p:sp>
        <p:nvSpPr>
          <p:cNvPr id="26" name="矩形 25"/>
          <p:cNvSpPr/>
          <p:nvPr/>
        </p:nvSpPr>
        <p:spPr>
          <a:xfrm>
            <a:off x="4443875" y="6278045"/>
            <a:ext cx="2709396" cy="523220"/>
          </a:xfrm>
          <a:prstGeom prst="rect">
            <a:avLst/>
          </a:prstGeom>
        </p:spPr>
        <p:txBody>
          <a:bodyPr wrap="none">
            <a:spAutoFit/>
          </a:bodyPr>
          <a:lstStyle/>
          <a:p>
            <a:r>
              <a:rPr lang="zh-CN" altLang="en-US" sz="2800" b="1" dirty="0">
                <a:solidFill>
                  <a:srgbClr val="0070C0"/>
                </a:solidFill>
                <a:latin typeface="Calibri" panose="020F0502020204030204" pitchFamily="34" charset="0"/>
              </a:rPr>
              <a:t>称为</a:t>
            </a:r>
            <a:r>
              <a:rPr lang="zh-CN" altLang="en-US" sz="2800" b="1" dirty="0">
                <a:solidFill>
                  <a:srgbClr val="E628C2"/>
                </a:solidFill>
                <a:latin typeface="Calibri" panose="020F0502020204030204" pitchFamily="34" charset="0"/>
              </a:rPr>
              <a:t>哈密顿算符</a:t>
            </a:r>
            <a:endParaRPr lang="zh-CN" altLang="en-US" sz="2800" dirty="0"/>
          </a:p>
        </p:txBody>
      </p:sp>
      <p:graphicFrame>
        <p:nvGraphicFramePr>
          <p:cNvPr id="27" name="Object 5"/>
          <p:cNvGraphicFramePr>
            <a:graphicFrameLocks noChangeAspect="1"/>
          </p:cNvGraphicFramePr>
          <p:nvPr>
            <p:extLst>
              <p:ext uri="{D42A27DB-BD31-4B8C-83A1-F6EECF244321}">
                <p14:modId xmlns:p14="http://schemas.microsoft.com/office/powerpoint/2010/main" val="3281028069"/>
              </p:ext>
            </p:extLst>
          </p:nvPr>
        </p:nvGraphicFramePr>
        <p:xfrm>
          <a:off x="6764638" y="4884798"/>
          <a:ext cx="3757682" cy="1301247"/>
        </p:xfrm>
        <a:graphic>
          <a:graphicData uri="http://schemas.openxmlformats.org/presentationml/2006/ole">
            <mc:AlternateContent xmlns:mc="http://schemas.openxmlformats.org/markup-compatibility/2006">
              <mc:Choice xmlns:v="urn:schemas-microsoft-com:vml" Requires="v">
                <p:oleObj spid="_x0000_s153822" name="公式" r:id="rId11" imgW="1320480" imgH="431640" progId="Equation.3">
                  <p:embed/>
                </p:oleObj>
              </mc:Choice>
              <mc:Fallback>
                <p:oleObj name="公式" r:id="rId11" imgW="1320480" imgH="431640" progId="Equation.3">
                  <p:embed/>
                  <p:pic>
                    <p:nvPicPr>
                      <p:cNvPr id="0" name=""/>
                      <p:cNvPicPr>
                        <a:picLocks noChangeAspect="1" noChangeArrowheads="1"/>
                      </p:cNvPicPr>
                      <p:nvPr/>
                    </p:nvPicPr>
                    <p:blipFill>
                      <a:blip r:embed="rId12"/>
                      <a:srcRect/>
                      <a:stretch>
                        <a:fillRect/>
                      </a:stretch>
                    </p:blipFill>
                    <p:spPr bwMode="auto">
                      <a:xfrm>
                        <a:off x="6764638" y="4884798"/>
                        <a:ext cx="3757682" cy="1301247"/>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style.rotation</p:attrName>
                                        </p:attrNameLst>
                                      </p:cBhvr>
                                      <p:tavLst>
                                        <p:tav tm="0">
                                          <p:val>
                                            <p:fltVal val="90"/>
                                          </p:val>
                                        </p:tav>
                                        <p:tav tm="100000">
                                          <p:val>
                                            <p:fltVal val="0"/>
                                          </p:val>
                                        </p:tav>
                                      </p:tavLst>
                                    </p:anim>
                                    <p:animEffect transition="in" filter="fade">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circle(in)">
                                      <p:cBhvr>
                                        <p:cTn id="53" dur="20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heel(1)">
                                      <p:cBhvr>
                                        <p:cTn id="58" dur="20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ircle(in)">
                                      <p:cBhvr>
                                        <p:cTn id="70" dur="20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circle(in)">
                                      <p:cBhvr>
                                        <p:cTn id="7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1" grpId="0"/>
      <p:bldP spid="14" grpId="0"/>
      <p:bldP spid="16" grpId="0"/>
      <p:bldP spid="22" grpId="0"/>
      <p:bldP spid="23"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026"/>
          <p:cNvGraphicFramePr>
            <a:graphicFrameLocks noChangeAspect="1"/>
          </p:cNvGraphicFramePr>
          <p:nvPr>
            <p:extLst>
              <p:ext uri="{D42A27DB-BD31-4B8C-83A1-F6EECF244321}">
                <p14:modId xmlns:p14="http://schemas.microsoft.com/office/powerpoint/2010/main" val="758780941"/>
              </p:ext>
            </p:extLst>
          </p:nvPr>
        </p:nvGraphicFramePr>
        <p:xfrm>
          <a:off x="2152144" y="252409"/>
          <a:ext cx="1339461" cy="974392"/>
        </p:xfrm>
        <a:graphic>
          <a:graphicData uri="http://schemas.openxmlformats.org/presentationml/2006/ole">
            <mc:AlternateContent xmlns:mc="http://schemas.openxmlformats.org/markup-compatibility/2006">
              <mc:Choice xmlns:v="urn:schemas-microsoft-com:vml" Requires="v">
                <p:oleObj spid="_x0000_s174287"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144" y="252409"/>
                        <a:ext cx="1339461" cy="974392"/>
                      </a:xfrm>
                      <a:prstGeom prst="rect">
                        <a:avLst/>
                      </a:prstGeom>
                      <a:noFill/>
                      <a:ln>
                        <a:noFill/>
                      </a:ln>
                      <a:effectLst/>
                      <a:extLst/>
                    </p:spPr>
                  </p:pic>
                </p:oleObj>
              </mc:Fallback>
            </mc:AlternateContent>
          </a:graphicData>
        </a:graphic>
      </p:graphicFrame>
      <p:sp>
        <p:nvSpPr>
          <p:cNvPr id="7" name="Text Box 13"/>
          <p:cNvSpPr txBox="1">
            <a:spLocks noChangeArrowheads="1"/>
          </p:cNvSpPr>
          <p:nvPr/>
        </p:nvSpPr>
        <p:spPr bwMode="auto">
          <a:xfrm>
            <a:off x="3436658" y="503650"/>
            <a:ext cx="2200083" cy="461665"/>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400" b="1" kern="0" dirty="0">
                <a:solidFill>
                  <a:srgbClr val="008000"/>
                </a:solidFill>
                <a:latin typeface="Times New Roman" pitchFamily="18" charset="0"/>
                <a:ea typeface="+mn-ea"/>
              </a:rPr>
              <a:t>—</a:t>
            </a:r>
            <a:r>
              <a:rPr lang="zh-CN" altLang="en-US" sz="2400" b="1" kern="0" dirty="0">
                <a:solidFill>
                  <a:srgbClr val="008000"/>
                </a:solidFill>
                <a:latin typeface="+mn-lt"/>
                <a:ea typeface="+mn-ea"/>
              </a:rPr>
              <a:t>能量算符</a:t>
            </a:r>
          </a:p>
        </p:txBody>
      </p:sp>
      <p:graphicFrame>
        <p:nvGraphicFramePr>
          <p:cNvPr id="8" name="Object 5"/>
          <p:cNvGraphicFramePr>
            <a:graphicFrameLocks noChangeAspect="1"/>
          </p:cNvGraphicFramePr>
          <p:nvPr>
            <p:extLst>
              <p:ext uri="{D42A27DB-BD31-4B8C-83A1-F6EECF244321}">
                <p14:modId xmlns:p14="http://schemas.microsoft.com/office/powerpoint/2010/main" val="3204715021"/>
              </p:ext>
            </p:extLst>
          </p:nvPr>
        </p:nvGraphicFramePr>
        <p:xfrm>
          <a:off x="5465424" y="252409"/>
          <a:ext cx="2911660" cy="919294"/>
        </p:xfrm>
        <a:graphic>
          <a:graphicData uri="http://schemas.openxmlformats.org/presentationml/2006/ole">
            <mc:AlternateContent xmlns:mc="http://schemas.openxmlformats.org/markup-compatibility/2006">
              <mc:Choice xmlns:v="urn:schemas-microsoft-com:vml" Requires="v">
                <p:oleObj spid="_x0000_s174288" name="公式" r:id="rId5" imgW="1447560" imgH="431640" progId="Equation.3">
                  <p:embed/>
                </p:oleObj>
              </mc:Choice>
              <mc:Fallback>
                <p:oleObj name="公式" r:id="rId5" imgW="1447560" imgH="431640" progId="Equation.3">
                  <p:embed/>
                  <p:pic>
                    <p:nvPicPr>
                      <p:cNvPr id="0" name=""/>
                      <p:cNvPicPr>
                        <a:picLocks noChangeAspect="1" noChangeArrowheads="1"/>
                      </p:cNvPicPr>
                      <p:nvPr/>
                    </p:nvPicPr>
                    <p:blipFill>
                      <a:blip r:embed="rId6"/>
                      <a:srcRect/>
                      <a:stretch>
                        <a:fillRect/>
                      </a:stretch>
                    </p:blipFill>
                    <p:spPr bwMode="auto">
                      <a:xfrm>
                        <a:off x="5465424" y="252409"/>
                        <a:ext cx="2911660" cy="919294"/>
                      </a:xfrm>
                      <a:prstGeom prst="rect">
                        <a:avLst/>
                      </a:prstGeom>
                      <a:noFill/>
                      <a:ln>
                        <a:noFill/>
                      </a:ln>
                      <a:effectLst/>
                      <a:extLst/>
                    </p:spPr>
                  </p:pic>
                </p:oleObj>
              </mc:Fallback>
            </mc:AlternateContent>
          </a:graphicData>
        </a:graphic>
      </p:graphicFrame>
      <p:sp>
        <p:nvSpPr>
          <p:cNvPr id="9" name="Text Box 13"/>
          <p:cNvSpPr txBox="1">
            <a:spLocks noChangeArrowheads="1"/>
          </p:cNvSpPr>
          <p:nvPr/>
        </p:nvSpPr>
        <p:spPr bwMode="auto">
          <a:xfrm>
            <a:off x="8377084" y="503650"/>
            <a:ext cx="2183412" cy="461665"/>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400" b="1" kern="0" dirty="0">
                <a:solidFill>
                  <a:srgbClr val="E628C2"/>
                </a:solidFill>
                <a:latin typeface="Times New Roman" pitchFamily="18" charset="0"/>
                <a:ea typeface="+mn-ea"/>
              </a:rPr>
              <a:t>—</a:t>
            </a:r>
            <a:r>
              <a:rPr lang="zh-CN" altLang="en-US" sz="2400" b="1" dirty="0">
                <a:solidFill>
                  <a:srgbClr val="E628C2"/>
                </a:solidFill>
                <a:latin typeface="Calibri" panose="020F0502020204030204" pitchFamily="34" charset="0"/>
              </a:rPr>
              <a:t>哈密顿算符</a:t>
            </a:r>
            <a:endParaRPr lang="zh-CN" altLang="en-US" sz="2400" dirty="0"/>
          </a:p>
        </p:txBody>
      </p:sp>
      <p:graphicFrame>
        <p:nvGraphicFramePr>
          <p:cNvPr id="16" name="Object 2"/>
          <p:cNvGraphicFramePr>
            <a:graphicFrameLocks noChangeAspect="1"/>
          </p:cNvGraphicFramePr>
          <p:nvPr>
            <p:extLst>
              <p:ext uri="{D42A27DB-BD31-4B8C-83A1-F6EECF244321}">
                <p14:modId xmlns:p14="http://schemas.microsoft.com/office/powerpoint/2010/main" val="2766430465"/>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174289" name="公式" r:id="rId7" imgW="545760" imgH="241200" progId="Equation.3">
                  <p:embed/>
                </p:oleObj>
              </mc:Choice>
              <mc:Fallback>
                <p:oleObj name="公式" r:id="rId7" imgW="545760" imgH="241200" progId="Equation.3">
                  <p:embed/>
                  <p:pic>
                    <p:nvPicPr>
                      <p:cNvPr id="0" name=""/>
                      <p:cNvPicPr>
                        <a:picLocks noChangeAspect="1" noChangeArrowheads="1"/>
                      </p:cNvPicPr>
                      <p:nvPr/>
                    </p:nvPicPr>
                    <p:blipFill>
                      <a:blip r:embed="rId8"/>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17"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18" name="Object 8"/>
          <p:cNvGraphicFramePr>
            <a:graphicFrameLocks noChangeAspect="1"/>
          </p:cNvGraphicFramePr>
          <p:nvPr>
            <p:extLst>
              <p:ext uri="{D42A27DB-BD31-4B8C-83A1-F6EECF244321}">
                <p14:modId xmlns:p14="http://schemas.microsoft.com/office/powerpoint/2010/main" val="1086155216"/>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174290" name="公式" r:id="rId9" imgW="672840" imgH="241200" progId="Equation.3">
                  <p:embed/>
                </p:oleObj>
              </mc:Choice>
              <mc:Fallback>
                <p:oleObj name="公式" r:id="rId9" imgW="672840" imgH="241200" progId="Equation.3">
                  <p:embed/>
                  <p:pic>
                    <p:nvPicPr>
                      <p:cNvPr id="0" name=""/>
                      <p:cNvPicPr>
                        <a:picLocks noChangeAspect="1" noChangeArrowheads="1"/>
                      </p:cNvPicPr>
                      <p:nvPr/>
                    </p:nvPicPr>
                    <p:blipFill>
                      <a:blip r:embed="rId10"/>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997988995"/>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174291" name="公式" r:id="rId11" imgW="1828849" imgH="457267" progId="Equation.3">
                  <p:embed/>
                </p:oleObj>
              </mc:Choice>
              <mc:Fallback>
                <p:oleObj name="公式" r:id="rId11" imgW="1828849" imgH="45726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11" name="矩形 10"/>
          <p:cNvSpPr/>
          <p:nvPr/>
        </p:nvSpPr>
        <p:spPr>
          <a:xfrm>
            <a:off x="1957559" y="1423221"/>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6600CC"/>
                </a:solidFill>
                <a:latin typeface="Calibri" panose="020F0502020204030204" pitchFamily="34" charset="0"/>
              </a:rPr>
              <a:t>对于保守系统，其</a:t>
            </a:r>
            <a:r>
              <a:rPr lang="zh-CN" altLang="zh-CN" sz="2800" b="1" dirty="0">
                <a:solidFill>
                  <a:srgbClr val="6600CC"/>
                </a:solidFill>
                <a:latin typeface="Times New Roman" panose="02020603050405020304" pitchFamily="18" charset="0"/>
              </a:rPr>
              <a:t>能量</a:t>
            </a:r>
            <a:r>
              <a:rPr lang="zh-CN" altLang="en-US" sz="2800" b="1" dirty="0">
                <a:solidFill>
                  <a:srgbClr val="6600CC"/>
                </a:solidFill>
                <a:latin typeface="Calibri" panose="020F0502020204030204" pitchFamily="34" charset="0"/>
              </a:rPr>
              <a:t>等于哈密顿</a:t>
            </a:r>
            <a:r>
              <a:rPr lang="zh-CN" altLang="zh-CN" sz="2800" b="1" dirty="0">
                <a:solidFill>
                  <a:srgbClr val="6600CC"/>
                </a:solidFill>
                <a:latin typeface="Times New Roman" panose="02020603050405020304" pitchFamily="18" charset="0"/>
              </a:rPr>
              <a:t>量</a:t>
            </a:r>
            <a:endParaRPr lang="zh-CN" altLang="en-US" sz="2800" b="1" dirty="0">
              <a:solidFill>
                <a:srgbClr val="6600CC"/>
              </a:solidFill>
              <a:latin typeface="Calibri" panose="020F0502020204030204" pitchFamily="34" charset="0"/>
            </a:endParaRPr>
          </a:p>
        </p:txBody>
      </p:sp>
      <p:sp>
        <p:nvSpPr>
          <p:cNvPr id="2" name="矩形 1"/>
          <p:cNvSpPr/>
          <p:nvPr/>
        </p:nvSpPr>
        <p:spPr>
          <a:xfrm>
            <a:off x="1957559" y="3134356"/>
            <a:ext cx="8064028"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endParaRPr lang="zh-CN" altLang="en-US" sz="2800" b="1" kern="0" dirty="0">
              <a:solidFill>
                <a:srgbClr val="008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20170248"/>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174292" name="公式" r:id="rId13" imgW="761760" imgH="393480" progId="Equation.3">
                  <p:embed/>
                </p:oleObj>
              </mc:Choice>
              <mc:Fallback>
                <p:oleObj name="公式" r:id="rId13" imgW="761760" imgH="393480" progId="Equation.3">
                  <p:embed/>
                  <p:pic>
                    <p:nvPicPr>
                      <p:cNvPr id="0" name=""/>
                      <p:cNvPicPr/>
                      <p:nvPr/>
                    </p:nvPicPr>
                    <p:blipFill>
                      <a:blip r:embed="rId14"/>
                      <a:stretch>
                        <a:fillRect/>
                      </a:stretch>
                    </p:blipFill>
                    <p:spPr>
                      <a:xfrm>
                        <a:off x="3304824" y="5308648"/>
                        <a:ext cx="1709737" cy="884237"/>
                      </a:xfrm>
                      <a:prstGeom prst="rect">
                        <a:avLst/>
                      </a:prstGeom>
                    </p:spPr>
                  </p:pic>
                </p:oleObj>
              </mc:Fallback>
            </mc:AlternateContent>
          </a:graphicData>
        </a:graphic>
      </p:graphicFrame>
      <p:graphicFrame>
        <p:nvGraphicFramePr>
          <p:cNvPr id="15" name="Object 27"/>
          <p:cNvGraphicFramePr>
            <a:graphicFrameLocks noChangeAspect="1"/>
          </p:cNvGraphicFramePr>
          <p:nvPr>
            <p:extLst>
              <p:ext uri="{D42A27DB-BD31-4B8C-83A1-F6EECF244321}">
                <p14:modId xmlns:p14="http://schemas.microsoft.com/office/powerpoint/2010/main" val="1109435968"/>
              </p:ext>
            </p:extLst>
          </p:nvPr>
        </p:nvGraphicFramePr>
        <p:xfrm>
          <a:off x="4159693" y="1862041"/>
          <a:ext cx="4987925" cy="1255713"/>
        </p:xfrm>
        <a:graphic>
          <a:graphicData uri="http://schemas.openxmlformats.org/presentationml/2006/ole">
            <mc:AlternateContent xmlns:mc="http://schemas.openxmlformats.org/markup-compatibility/2006">
              <mc:Choice xmlns:v="urn:schemas-microsoft-com:vml" Requires="v">
                <p:oleObj spid="_x0000_s174293" name="公式" r:id="rId15" imgW="1333440" imgH="419040" progId="Equation.3">
                  <p:embed/>
                </p:oleObj>
              </mc:Choice>
              <mc:Fallback>
                <p:oleObj name="公式" r:id="rId15" imgW="1333440" imgH="419040" progId="Equation.3">
                  <p:embed/>
                  <p:pic>
                    <p:nvPicPr>
                      <p:cNvPr id="0" name=""/>
                      <p:cNvPicPr>
                        <a:picLocks noChangeAspect="1" noChangeArrowheads="1"/>
                      </p:cNvPicPr>
                      <p:nvPr/>
                    </p:nvPicPr>
                    <p:blipFill>
                      <a:blip r:embed="rId16"/>
                      <a:srcRect/>
                      <a:stretch>
                        <a:fillRect/>
                      </a:stretch>
                    </p:blipFill>
                    <p:spPr bwMode="auto">
                      <a:xfrm>
                        <a:off x="4159693" y="186204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371114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ircle(in)">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heel(1)">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11" grpId="0"/>
      <p:bldP spid="2"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p:cNvGraphicFramePr>
            <a:graphicFrameLocks noChangeAspect="1"/>
          </p:cNvGraphicFramePr>
          <p:nvPr>
            <p:extLst>
              <p:ext uri="{D42A27DB-BD31-4B8C-83A1-F6EECF244321}">
                <p14:modId xmlns:p14="http://schemas.microsoft.com/office/powerpoint/2010/main" val="4216190425"/>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156878"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4" name="Object 3"/>
          <p:cNvGraphicFramePr>
            <a:graphicFrameLocks noChangeAspect="1"/>
          </p:cNvGraphicFramePr>
          <p:nvPr>
            <p:extLst>
              <p:ext uri="{D42A27DB-BD31-4B8C-83A1-F6EECF244321}">
                <p14:modId xmlns:p14="http://schemas.microsoft.com/office/powerpoint/2010/main" val="104434279"/>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156879"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14"/>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6" name="矩形 5"/>
          <p:cNvSpPr/>
          <p:nvPr/>
        </p:nvSpPr>
        <p:spPr>
          <a:xfrm>
            <a:off x="3223387" y="1467323"/>
            <a:ext cx="5439310" cy="523220"/>
          </a:xfrm>
          <a:prstGeom prst="rect">
            <a:avLst/>
          </a:prstGeom>
        </p:spPr>
        <p:txBody>
          <a:bodyPr wrap="none">
            <a:spAutoFit/>
          </a:bodyPr>
          <a:lstStyle/>
          <a:p>
            <a:pPr eaLnBrk="1" hangingPunct="1">
              <a:buFontTx/>
              <a:buChar char="•"/>
            </a:pPr>
            <a:r>
              <a:rPr lang="zh-CN" altLang="en-GB" sz="2800" b="1" dirty="0">
                <a:solidFill>
                  <a:srgbClr val="0000FF"/>
                </a:solidFill>
                <a:latin typeface="Times New Roman" panose="02020603050405020304" pitchFamily="18" charset="0"/>
              </a:rPr>
              <a:t>推广到</a:t>
            </a:r>
            <a:r>
              <a:rPr lang="zh-CN" altLang="en-US" sz="2800" b="1" dirty="0">
                <a:solidFill>
                  <a:srgbClr val="0000FF"/>
                </a:solidFill>
                <a:latin typeface="Times New Roman" panose="02020603050405020304" pitchFamily="18" charset="0"/>
              </a:rPr>
              <a:t>三维势场                         中</a:t>
            </a:r>
          </a:p>
        </p:txBody>
      </p:sp>
      <p:graphicFrame>
        <p:nvGraphicFramePr>
          <p:cNvPr id="7" name="对象 6"/>
          <p:cNvGraphicFramePr>
            <a:graphicFrameLocks noChangeAspect="1"/>
          </p:cNvGraphicFramePr>
          <p:nvPr>
            <p:extLst>
              <p:ext uri="{D42A27DB-BD31-4B8C-83A1-F6EECF244321}">
                <p14:modId xmlns:p14="http://schemas.microsoft.com/office/powerpoint/2010/main" val="519004203"/>
              </p:ext>
            </p:extLst>
          </p:nvPr>
        </p:nvGraphicFramePr>
        <p:xfrm>
          <a:off x="6295417" y="1334924"/>
          <a:ext cx="1352178" cy="600968"/>
        </p:xfrm>
        <a:graphic>
          <a:graphicData uri="http://schemas.openxmlformats.org/presentationml/2006/ole">
            <mc:AlternateContent xmlns:mc="http://schemas.openxmlformats.org/markup-compatibility/2006">
              <mc:Choice xmlns:v="urn:schemas-microsoft-com:vml" Requires="v">
                <p:oleObj spid="_x0000_s156880" name="公式" r:id="rId7" imgW="457200" imgH="203040" progId="Equation.3">
                  <p:embed/>
                </p:oleObj>
              </mc:Choice>
              <mc:Fallback>
                <p:oleObj name="公式" r:id="rId7" imgW="457200" imgH="203040" progId="Equation.3">
                  <p:embed/>
                  <p:pic>
                    <p:nvPicPr>
                      <p:cNvPr id="0" name=""/>
                      <p:cNvPicPr/>
                      <p:nvPr/>
                    </p:nvPicPr>
                    <p:blipFill>
                      <a:blip r:embed="rId8"/>
                      <a:stretch>
                        <a:fillRect/>
                      </a:stretch>
                    </p:blipFill>
                    <p:spPr>
                      <a:xfrm>
                        <a:off x="6295417" y="1334924"/>
                        <a:ext cx="1352178" cy="600968"/>
                      </a:xfrm>
                      <a:prstGeom prst="rect">
                        <a:avLst/>
                      </a:prstGeom>
                    </p:spPr>
                  </p:pic>
                </p:oleObj>
              </mc:Fallback>
            </mc:AlternateContent>
          </a:graphicData>
        </a:graphic>
      </p:graphicFrame>
      <p:sp>
        <p:nvSpPr>
          <p:cNvPr id="17" name="矩形 16"/>
          <p:cNvSpPr/>
          <p:nvPr/>
        </p:nvSpPr>
        <p:spPr>
          <a:xfrm>
            <a:off x="2613983" y="1966527"/>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8" name="Object 12"/>
          <p:cNvGraphicFramePr>
            <a:graphicFrameLocks noChangeAspect="1"/>
          </p:cNvGraphicFramePr>
          <p:nvPr>
            <p:extLst>
              <p:ext uri="{D42A27DB-BD31-4B8C-83A1-F6EECF244321}">
                <p14:modId xmlns:p14="http://schemas.microsoft.com/office/powerpoint/2010/main" val="2567199273"/>
              </p:ext>
            </p:extLst>
          </p:nvPr>
        </p:nvGraphicFramePr>
        <p:xfrm>
          <a:off x="2478661" y="2507534"/>
          <a:ext cx="6319356" cy="1139945"/>
        </p:xfrm>
        <a:graphic>
          <a:graphicData uri="http://schemas.openxmlformats.org/presentationml/2006/ole">
            <mc:AlternateContent xmlns:mc="http://schemas.openxmlformats.org/markup-compatibility/2006">
              <mc:Choice xmlns:v="urn:schemas-microsoft-com:vml" Requires="v">
                <p:oleObj spid="_x0000_s156881" name="公式" r:id="rId9" imgW="1917360" imgH="431640" progId="Equation.3">
                  <p:embed/>
                </p:oleObj>
              </mc:Choice>
              <mc:Fallback>
                <p:oleObj name="公式" r:id="rId9" imgW="1917360" imgH="431640" progId="Equation.3">
                  <p:embed/>
                  <p:pic>
                    <p:nvPicPr>
                      <p:cNvPr id="0" name=""/>
                      <p:cNvPicPr>
                        <a:picLocks noChangeAspect="1" noChangeArrowheads="1"/>
                      </p:cNvPicPr>
                      <p:nvPr/>
                    </p:nvPicPr>
                    <p:blipFill>
                      <a:blip r:embed="rId10"/>
                      <a:srcRect/>
                      <a:stretch>
                        <a:fillRect/>
                      </a:stretch>
                    </p:blipFill>
                    <p:spPr bwMode="auto">
                      <a:xfrm>
                        <a:off x="2478661" y="2507534"/>
                        <a:ext cx="6319356" cy="1139945"/>
                      </a:xfrm>
                      <a:prstGeom prst="rect">
                        <a:avLst/>
                      </a:prstGeom>
                      <a:noFill/>
                      <a:ln>
                        <a:noFill/>
                      </a:ln>
                      <a:effectLst/>
                      <a:extLst/>
                    </p:spPr>
                  </p:pic>
                </p:oleObj>
              </mc:Fallback>
            </mc:AlternateContent>
          </a:graphicData>
        </a:graphic>
      </p:graphicFrame>
      <p:sp>
        <p:nvSpPr>
          <p:cNvPr id="19" name="矩形 18"/>
          <p:cNvSpPr/>
          <p:nvPr/>
        </p:nvSpPr>
        <p:spPr>
          <a:xfrm>
            <a:off x="2093328" y="3728425"/>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8000"/>
                </a:solidFill>
              </a:rPr>
              <a:t>算符</a:t>
            </a:r>
            <a:r>
              <a:rPr lang="zh-CN" altLang="en-US" sz="2800" b="1" dirty="0">
                <a:solidFill>
                  <a:srgbClr val="FF0000"/>
                </a:solidFill>
                <a:latin typeface="Calibri" panose="020F0502020204030204" pitchFamily="34" charset="0"/>
              </a:rPr>
              <a:t>化</a:t>
            </a:r>
          </a:p>
        </p:txBody>
      </p:sp>
      <p:sp>
        <p:nvSpPr>
          <p:cNvPr id="20" name="AutoShape 35"/>
          <p:cNvSpPr>
            <a:spLocks noChangeArrowheads="1"/>
          </p:cNvSpPr>
          <p:nvPr/>
        </p:nvSpPr>
        <p:spPr bwMode="auto">
          <a:xfrm>
            <a:off x="2628490" y="4590359"/>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1552113344"/>
              </p:ext>
            </p:extLst>
          </p:nvPr>
        </p:nvGraphicFramePr>
        <p:xfrm>
          <a:off x="3860006" y="3978147"/>
          <a:ext cx="6223000" cy="1293813"/>
        </p:xfrm>
        <a:graphic>
          <a:graphicData uri="http://schemas.openxmlformats.org/presentationml/2006/ole">
            <mc:AlternateContent xmlns:mc="http://schemas.openxmlformats.org/markup-compatibility/2006">
              <mc:Choice xmlns:v="urn:schemas-microsoft-com:vml" Requires="v">
                <p:oleObj spid="_x0000_s156882" name="公式" r:id="rId11" imgW="1663560" imgH="431640" progId="Equation.3">
                  <p:embed/>
                </p:oleObj>
              </mc:Choice>
              <mc:Fallback>
                <p:oleObj name="公式" r:id="rId11" imgW="1663560" imgH="431640" progId="Equation.3">
                  <p:embed/>
                  <p:pic>
                    <p:nvPicPr>
                      <p:cNvPr id="0" name=""/>
                      <p:cNvPicPr>
                        <a:picLocks noChangeAspect="1" noChangeArrowheads="1"/>
                      </p:cNvPicPr>
                      <p:nvPr/>
                    </p:nvPicPr>
                    <p:blipFill>
                      <a:blip r:embed="rId12"/>
                      <a:srcRect/>
                      <a:stretch>
                        <a:fillRect/>
                      </a:stretch>
                    </p:blipFill>
                    <p:spPr bwMode="auto">
                      <a:xfrm>
                        <a:off x="3860006" y="3978147"/>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2933312673"/>
              </p:ext>
            </p:extLst>
          </p:nvPr>
        </p:nvGraphicFramePr>
        <p:xfrm>
          <a:off x="3531394" y="5287123"/>
          <a:ext cx="6551612" cy="1381125"/>
        </p:xfrm>
        <a:graphic>
          <a:graphicData uri="http://schemas.openxmlformats.org/presentationml/2006/ole">
            <mc:AlternateContent xmlns:mc="http://schemas.openxmlformats.org/markup-compatibility/2006">
              <mc:Choice xmlns:v="urn:schemas-microsoft-com:vml" Requires="v">
                <p:oleObj spid="_x0000_s156883" name="公式" r:id="rId13" imgW="2171520" imgH="457200" progId="Equation.3">
                  <p:embed/>
                </p:oleObj>
              </mc:Choice>
              <mc:Fallback>
                <p:oleObj name="公式" r:id="rId13" imgW="2171520" imgH="457200" progId="Equation.3">
                  <p:embed/>
                  <p:pic>
                    <p:nvPicPr>
                      <p:cNvPr id="0" name=""/>
                      <p:cNvPicPr>
                        <a:picLocks noChangeAspect="1" noChangeArrowheads="1"/>
                      </p:cNvPicPr>
                      <p:nvPr/>
                    </p:nvPicPr>
                    <p:blipFill>
                      <a:blip r:embed="rId14"/>
                      <a:srcRect/>
                      <a:stretch>
                        <a:fillRect/>
                      </a:stretch>
                    </p:blipFill>
                    <p:spPr bwMode="auto">
                      <a:xfrm>
                        <a:off x="3531394" y="5287123"/>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3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par>
                                <p:cTn id="32" presetID="6"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in)">
                                      <p:cBhvr>
                                        <p:cTn id="34" dur="2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circle(in)">
                                      <p:cBhvr>
                                        <p:cTn id="50" dur="2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7" grpId="0"/>
      <p:bldP spid="19"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26"/>
          <p:cNvGraphicFramePr>
            <a:graphicFrameLocks noChangeAspect="1"/>
          </p:cNvGraphicFramePr>
          <p:nvPr>
            <p:extLst>
              <p:ext uri="{D42A27DB-BD31-4B8C-83A1-F6EECF244321}">
                <p14:modId xmlns:p14="http://schemas.microsoft.com/office/powerpoint/2010/main" val="1967055106"/>
              </p:ext>
            </p:extLst>
          </p:nvPr>
        </p:nvGraphicFramePr>
        <p:xfrm>
          <a:off x="1962150" y="273051"/>
          <a:ext cx="1619250" cy="1177925"/>
        </p:xfrm>
        <a:graphic>
          <a:graphicData uri="http://schemas.openxmlformats.org/presentationml/2006/ole">
            <mc:AlternateContent xmlns:mc="http://schemas.openxmlformats.org/markup-compatibility/2006">
              <mc:Choice xmlns:v="urn:schemas-microsoft-com:vml" Requires="v">
                <p:oleObj spid="_x0000_s154835"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73051"/>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1379577927"/>
              </p:ext>
            </p:extLst>
          </p:nvPr>
        </p:nvGraphicFramePr>
        <p:xfrm>
          <a:off x="4367809" y="198954"/>
          <a:ext cx="6218435" cy="1158239"/>
        </p:xfrm>
        <a:graphic>
          <a:graphicData uri="http://schemas.openxmlformats.org/presentationml/2006/ole">
            <mc:AlternateContent xmlns:mc="http://schemas.openxmlformats.org/markup-compatibility/2006">
              <mc:Choice xmlns:v="urn:schemas-microsoft-com:vml" Requires="v">
                <p:oleObj spid="_x0000_s154836" name="公式" r:id="rId5" imgW="2305025" imgH="428655" progId="Equation.3">
                  <p:embed/>
                </p:oleObj>
              </mc:Choice>
              <mc:Fallback>
                <p:oleObj name="公式" r:id="rId5" imgW="2305025" imgH="42865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809" y="198954"/>
                        <a:ext cx="6218435" cy="1158239"/>
                      </a:xfrm>
                      <a:prstGeom prst="rect">
                        <a:avLst/>
                      </a:prstGeom>
                      <a:noFill/>
                      <a:ln>
                        <a:noFill/>
                      </a:ln>
                      <a:effectLs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2508022985"/>
              </p:ext>
            </p:extLst>
          </p:nvPr>
        </p:nvGraphicFramePr>
        <p:xfrm>
          <a:off x="3560763" y="1528763"/>
          <a:ext cx="4379912" cy="1128712"/>
        </p:xfrm>
        <a:graphic>
          <a:graphicData uri="http://schemas.openxmlformats.org/presentationml/2006/ole">
            <mc:AlternateContent xmlns:mc="http://schemas.openxmlformats.org/markup-compatibility/2006">
              <mc:Choice xmlns:v="urn:schemas-microsoft-com:vml" Requires="v">
                <p:oleObj spid="_x0000_s154837" name="公式" r:id="rId7" imgW="1384300" imgH="419100" progId="Equation.3">
                  <p:embed/>
                </p:oleObj>
              </mc:Choice>
              <mc:Fallback>
                <p:oleObj name="公式" r:id="rId7" imgW="13843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763" y="1528763"/>
                        <a:ext cx="4379912"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5"/>
          <p:cNvSpPr>
            <a:spLocks noChangeArrowheads="1"/>
          </p:cNvSpPr>
          <p:nvPr/>
        </p:nvSpPr>
        <p:spPr bwMode="auto">
          <a:xfrm>
            <a:off x="2084389" y="1681164"/>
            <a:ext cx="947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令</a:t>
            </a:r>
          </a:p>
        </p:txBody>
      </p:sp>
      <p:sp>
        <p:nvSpPr>
          <p:cNvPr id="17" name="Text Box 7"/>
          <p:cNvSpPr txBox="1">
            <a:spLocks noChangeArrowheads="1"/>
          </p:cNvSpPr>
          <p:nvPr/>
        </p:nvSpPr>
        <p:spPr bwMode="auto">
          <a:xfrm>
            <a:off x="1847850" y="3625180"/>
            <a:ext cx="3849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薛定谔方程</a:t>
            </a:r>
            <a:r>
              <a:rPr lang="zh-CN" altLang="en-GB" sz="2800" b="1" dirty="0">
                <a:solidFill>
                  <a:srgbClr val="0000FF"/>
                </a:solidFill>
                <a:latin typeface="Calibri" panose="020F0502020204030204" pitchFamily="34" charset="0"/>
              </a:rPr>
              <a:t>形式不变</a:t>
            </a:r>
            <a:endParaRPr lang="zh-CN" altLang="en-US" sz="2800" b="1" dirty="0">
              <a:solidFill>
                <a:srgbClr val="0000FF"/>
              </a:solidFill>
              <a:latin typeface="Calibri" panose="020F0502020204030204" pitchFamily="34" charset="0"/>
            </a:endParaRPr>
          </a:p>
        </p:txBody>
      </p:sp>
      <p:sp>
        <p:nvSpPr>
          <p:cNvPr id="18" name="Rectangle 8"/>
          <p:cNvSpPr>
            <a:spLocks noChangeArrowheads="1"/>
          </p:cNvSpPr>
          <p:nvPr/>
        </p:nvSpPr>
        <p:spPr bwMode="auto">
          <a:xfrm>
            <a:off x="1847851" y="2852739"/>
            <a:ext cx="295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Calibri" panose="020F0502020204030204" pitchFamily="34" charset="0"/>
              </a:rPr>
              <a:t>哈密顿算符</a:t>
            </a:r>
            <a:r>
              <a:rPr lang="zh-CN" altLang="en-GB" sz="2800" b="1" dirty="0">
                <a:solidFill>
                  <a:srgbClr val="008000"/>
                </a:solidFill>
                <a:latin typeface="Calibri" panose="020F0502020204030204" pitchFamily="34" charset="0"/>
              </a:rPr>
              <a:t>变为</a:t>
            </a:r>
            <a:endParaRPr lang="zh-CN" altLang="en-US" sz="2800" b="1" dirty="0">
              <a:solidFill>
                <a:srgbClr val="008000"/>
              </a:solidFill>
              <a:latin typeface="Calibri" panose="020F0502020204030204" pitchFamily="34" charset="0"/>
            </a:endParaRPr>
          </a:p>
        </p:txBody>
      </p:sp>
      <p:graphicFrame>
        <p:nvGraphicFramePr>
          <p:cNvPr id="19" name="Object 16"/>
          <p:cNvGraphicFramePr>
            <a:graphicFrameLocks noChangeAspect="1"/>
          </p:cNvGraphicFramePr>
          <p:nvPr>
            <p:extLst>
              <p:ext uri="{D42A27DB-BD31-4B8C-83A1-F6EECF244321}">
                <p14:modId xmlns:p14="http://schemas.microsoft.com/office/powerpoint/2010/main" val="1515359551"/>
              </p:ext>
            </p:extLst>
          </p:nvPr>
        </p:nvGraphicFramePr>
        <p:xfrm>
          <a:off x="4954589" y="2611439"/>
          <a:ext cx="4308475" cy="1258887"/>
        </p:xfrm>
        <a:graphic>
          <a:graphicData uri="http://schemas.openxmlformats.org/presentationml/2006/ole">
            <mc:AlternateContent xmlns:mc="http://schemas.openxmlformats.org/markup-compatibility/2006">
              <mc:Choice xmlns:v="urn:schemas-microsoft-com:vml" Requires="v">
                <p:oleObj spid="_x0000_s154838" name="公式" r:id="rId9" imgW="1409631" imgH="390594" progId="Equation.3">
                  <p:embed/>
                </p:oleObj>
              </mc:Choice>
              <mc:Fallback>
                <p:oleObj name="公式" r:id="rId9" imgW="1409631" imgH="39059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589" y="2611439"/>
                        <a:ext cx="4308475"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
          <p:cNvGraphicFramePr>
            <a:graphicFrameLocks noChangeAspect="1"/>
          </p:cNvGraphicFramePr>
          <p:nvPr>
            <p:extLst>
              <p:ext uri="{D42A27DB-BD31-4B8C-83A1-F6EECF244321}">
                <p14:modId xmlns:p14="http://schemas.microsoft.com/office/powerpoint/2010/main" val="3438788400"/>
              </p:ext>
            </p:extLst>
          </p:nvPr>
        </p:nvGraphicFramePr>
        <p:xfrm>
          <a:off x="4199871" y="4044256"/>
          <a:ext cx="6381750" cy="1131888"/>
        </p:xfrm>
        <a:graphic>
          <a:graphicData uri="http://schemas.openxmlformats.org/presentationml/2006/ole">
            <mc:AlternateContent xmlns:mc="http://schemas.openxmlformats.org/markup-compatibility/2006">
              <mc:Choice xmlns:v="urn:schemas-microsoft-com:vml" Requires="v">
                <p:oleObj spid="_x0000_s154839" name="公式" r:id="rId11" imgW="2082600" imgH="393480" progId="Equation.3">
                  <p:embed/>
                </p:oleObj>
              </mc:Choice>
              <mc:Fallback>
                <p:oleObj name="公式" r:id="rId11" imgW="2082600" imgH="393480" progId="Equation.3">
                  <p:embed/>
                  <p:pic>
                    <p:nvPicPr>
                      <p:cNvPr id="0" name=""/>
                      <p:cNvPicPr>
                        <a:picLocks noChangeAspect="1" noChangeArrowheads="1"/>
                      </p:cNvPicPr>
                      <p:nvPr/>
                    </p:nvPicPr>
                    <p:blipFill>
                      <a:blip r:embed="rId12"/>
                      <a:srcRect/>
                      <a:stretch>
                        <a:fillRect/>
                      </a:stretch>
                    </p:blipFill>
                    <p:spPr bwMode="auto">
                      <a:xfrm>
                        <a:off x="4199871" y="4044256"/>
                        <a:ext cx="6381750" cy="1131888"/>
                      </a:xfrm>
                      <a:prstGeom prst="rect">
                        <a:avLst/>
                      </a:prstGeom>
                      <a:noFill/>
                      <a:ln>
                        <a:noFill/>
                      </a:ln>
                      <a:effectLst/>
                      <a:extLst/>
                    </p:spPr>
                  </p:pic>
                </p:oleObj>
              </mc:Fallback>
            </mc:AlternateContent>
          </a:graphicData>
        </a:graphic>
      </p:graphicFrame>
      <p:sp>
        <p:nvSpPr>
          <p:cNvPr id="21" name="矩形 8"/>
          <p:cNvSpPr>
            <a:spLocks noChangeArrowheads="1"/>
          </p:cNvSpPr>
          <p:nvPr/>
        </p:nvSpPr>
        <p:spPr bwMode="auto">
          <a:xfrm>
            <a:off x="2193926" y="4965701"/>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latin typeface="Times New Roman" panose="02020603050405020304" pitchFamily="18" charset="0"/>
              </a:rPr>
              <a:t>说明：</a:t>
            </a:r>
          </a:p>
        </p:txBody>
      </p:sp>
      <p:sp>
        <p:nvSpPr>
          <p:cNvPr id="22" name="矩形 9"/>
          <p:cNvSpPr>
            <a:spLocks noChangeArrowheads="1"/>
          </p:cNvSpPr>
          <p:nvPr/>
        </p:nvSpPr>
        <p:spPr bwMode="auto">
          <a:xfrm>
            <a:off x="3565525" y="5165725"/>
            <a:ext cx="6218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solidFill>
                  <a:srgbClr val="C00000"/>
                </a:solidFill>
                <a:latin typeface="Times New Roman" panose="02020603050405020304" pitchFamily="18" charset="0"/>
              </a:rPr>
              <a:t>薛定谔方程不是推导出来的，而是依据实验事实和基本假定“建立”的，是否正确则由实验结果检验。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left)">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p:bldP spid="18" grpId="0" build="p" autoUpdateAnimBg="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8D786B10-93C7-4211-9A4F-036CFFD152B1}"/>
              </a:ext>
            </a:extLst>
          </p:cNvPr>
          <p:cNvGraphicFramePr>
            <a:graphicFrameLocks noChangeAspect="1"/>
          </p:cNvGraphicFramePr>
          <p:nvPr>
            <p:extLst>
              <p:ext uri="{D42A27DB-BD31-4B8C-83A1-F6EECF244321}">
                <p14:modId xmlns:p14="http://schemas.microsoft.com/office/powerpoint/2010/main" val="2869441547"/>
              </p:ext>
            </p:extLst>
          </p:nvPr>
        </p:nvGraphicFramePr>
        <p:xfrm>
          <a:off x="3143672" y="188640"/>
          <a:ext cx="4514850" cy="1131887"/>
        </p:xfrm>
        <a:graphic>
          <a:graphicData uri="http://schemas.openxmlformats.org/presentationml/2006/ole">
            <mc:AlternateContent xmlns:mc="http://schemas.openxmlformats.org/markup-compatibility/2006">
              <mc:Choice xmlns:v="urn:schemas-microsoft-com:vml" Requires="v">
                <p:oleObj spid="_x0000_s193565" name="Equation" r:id="rId3" imgW="1473120" imgH="393480" progId="Equation.DSMT4">
                  <p:embed/>
                </p:oleObj>
              </mc:Choice>
              <mc:Fallback>
                <p:oleObj name="Equation" r:id="rId3" imgW="1473120" imgH="393480" progId="Equation.DSMT4">
                  <p:embed/>
                  <p:pic>
                    <p:nvPicPr>
                      <p:cNvPr id="20" name="Object 2"/>
                      <p:cNvPicPr>
                        <a:picLocks noChangeAspect="1" noChangeArrowheads="1"/>
                      </p:cNvPicPr>
                      <p:nvPr/>
                    </p:nvPicPr>
                    <p:blipFill>
                      <a:blip r:embed="rId4"/>
                      <a:srcRect/>
                      <a:stretch>
                        <a:fillRect/>
                      </a:stretch>
                    </p:blipFill>
                    <p:spPr bwMode="auto">
                      <a:xfrm>
                        <a:off x="3143672" y="188640"/>
                        <a:ext cx="4514850" cy="1131887"/>
                      </a:xfrm>
                      <a:prstGeom prst="rect">
                        <a:avLst/>
                      </a:prstGeom>
                      <a:noFill/>
                      <a:ln>
                        <a:noFill/>
                      </a:ln>
                      <a:effectLst/>
                      <a:extLst/>
                    </p:spPr>
                  </p:pic>
                </p:oleObj>
              </mc:Fallback>
            </mc:AlternateContent>
          </a:graphicData>
        </a:graphic>
      </p:graphicFrame>
      <p:graphicFrame>
        <p:nvGraphicFramePr>
          <p:cNvPr id="3" name="Object 15">
            <a:extLst>
              <a:ext uri="{FF2B5EF4-FFF2-40B4-BE49-F238E27FC236}">
                <a16:creationId xmlns:a16="http://schemas.microsoft.com/office/drawing/2014/main" id="{4E841DE7-39C8-431E-9F0F-00F7363B633D}"/>
              </a:ext>
            </a:extLst>
          </p:cNvPr>
          <p:cNvGraphicFramePr>
            <a:graphicFrameLocks noChangeAspect="1"/>
          </p:cNvGraphicFramePr>
          <p:nvPr>
            <p:extLst>
              <p:ext uri="{D42A27DB-BD31-4B8C-83A1-F6EECF244321}">
                <p14:modId xmlns:p14="http://schemas.microsoft.com/office/powerpoint/2010/main" val="2557164581"/>
              </p:ext>
            </p:extLst>
          </p:nvPr>
        </p:nvGraphicFramePr>
        <p:xfrm>
          <a:off x="2541588" y="1392238"/>
          <a:ext cx="6272212" cy="1201737"/>
        </p:xfrm>
        <a:graphic>
          <a:graphicData uri="http://schemas.openxmlformats.org/presentationml/2006/ole">
            <mc:AlternateContent xmlns:mc="http://schemas.openxmlformats.org/markup-compatibility/2006">
              <mc:Choice xmlns:v="urn:schemas-microsoft-com:vml" Requires="v">
                <p:oleObj spid="_x0000_s193566" name="Equation" r:id="rId5" imgW="2323800" imgH="444240" progId="Equation.DSMT4">
                  <p:embed/>
                </p:oleObj>
              </mc:Choice>
              <mc:Fallback>
                <p:oleObj name="Equation" r:id="rId5" imgW="2323800" imgH="444240" progId="Equation.DSMT4">
                  <p:embed/>
                  <p:pic>
                    <p:nvPicPr>
                      <p:cNvPr id="14" name="Object 15"/>
                      <p:cNvPicPr>
                        <a:picLocks noChangeAspect="1" noChangeArrowheads="1"/>
                      </p:cNvPicPr>
                      <p:nvPr/>
                    </p:nvPicPr>
                    <p:blipFill>
                      <a:blip r:embed="rId6"/>
                      <a:srcRect/>
                      <a:stretch>
                        <a:fillRect/>
                      </a:stretch>
                    </p:blipFill>
                    <p:spPr bwMode="auto">
                      <a:xfrm>
                        <a:off x="2541588" y="1392238"/>
                        <a:ext cx="6272212" cy="1201737"/>
                      </a:xfrm>
                      <a:prstGeom prst="rect">
                        <a:avLst/>
                      </a:prstGeom>
                      <a:noFill/>
                      <a:ln>
                        <a:noFill/>
                      </a:ln>
                      <a:effectLst/>
                      <a:extLst/>
                    </p:spPr>
                  </p:pic>
                </p:oleObj>
              </mc:Fallback>
            </mc:AlternateContent>
          </a:graphicData>
        </a:graphic>
      </p:graphicFrame>
      <p:sp>
        <p:nvSpPr>
          <p:cNvPr id="4" name="Rectangle 3">
            <a:extLst>
              <a:ext uri="{FF2B5EF4-FFF2-40B4-BE49-F238E27FC236}">
                <a16:creationId xmlns:a16="http://schemas.microsoft.com/office/drawing/2014/main" id="{185C52CD-F840-49E8-90C7-C314B872F5DF}"/>
              </a:ext>
            </a:extLst>
          </p:cNvPr>
          <p:cNvSpPr>
            <a:spLocks noChangeArrowheads="1"/>
          </p:cNvSpPr>
          <p:nvPr/>
        </p:nvSpPr>
        <p:spPr bwMode="auto">
          <a:xfrm>
            <a:off x="1103734" y="2665686"/>
            <a:ext cx="8594725"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一个箱子中有一个电子，电子质量为</a:t>
            </a:r>
            <a:r>
              <a:rPr lang="en-US" altLang="zh-CN" i="0" dirty="0">
                <a:solidFill>
                  <a:srgbClr val="FF0000"/>
                </a:solidFill>
                <a:cs typeface="Times New Roman" panose="02020603050405020304" pitchFamily="18" charset="0"/>
              </a:rPr>
              <a:t>m</a:t>
            </a:r>
            <a:r>
              <a:rPr lang="zh-CN" altLang="en-US" i="0" dirty="0">
                <a:cs typeface="Times New Roman" panose="02020603050405020304" pitchFamily="18" charset="0"/>
              </a:rPr>
              <a:t>，没有外力存在。</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sp>
        <p:nvSpPr>
          <p:cNvPr id="5" name="AutoShape 8">
            <a:extLst>
              <a:ext uri="{FF2B5EF4-FFF2-40B4-BE49-F238E27FC236}">
                <a16:creationId xmlns:a16="http://schemas.microsoft.com/office/drawing/2014/main" id="{6F410118-B59D-4118-8BF1-8768351A9278}"/>
              </a:ext>
            </a:extLst>
          </p:cNvPr>
          <p:cNvSpPr>
            <a:spLocks noChangeArrowheads="1"/>
          </p:cNvSpPr>
          <p:nvPr/>
        </p:nvSpPr>
        <p:spPr bwMode="auto">
          <a:xfrm>
            <a:off x="9264352" y="3742647"/>
            <a:ext cx="2242752" cy="1761539"/>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Line 35">
            <a:extLst>
              <a:ext uri="{FF2B5EF4-FFF2-40B4-BE49-F238E27FC236}">
                <a16:creationId xmlns:a16="http://schemas.microsoft.com/office/drawing/2014/main" id="{62D22C24-3099-49AB-A034-876970ABB30D}"/>
              </a:ext>
            </a:extLst>
          </p:cNvPr>
          <p:cNvSpPr>
            <a:spLocks noChangeShapeType="1"/>
          </p:cNvSpPr>
          <p:nvPr/>
        </p:nvSpPr>
        <p:spPr bwMode="auto">
          <a:xfrm>
            <a:off x="9722146" y="5038791"/>
            <a:ext cx="1784957" cy="4763"/>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7" name="Line 35">
            <a:extLst>
              <a:ext uri="{FF2B5EF4-FFF2-40B4-BE49-F238E27FC236}">
                <a16:creationId xmlns:a16="http://schemas.microsoft.com/office/drawing/2014/main" id="{6D7ECF9E-14A1-40DC-9C2E-1C5BFA9D4AB5}"/>
              </a:ext>
            </a:extLst>
          </p:cNvPr>
          <p:cNvSpPr>
            <a:spLocks noChangeShapeType="1"/>
          </p:cNvSpPr>
          <p:nvPr/>
        </p:nvSpPr>
        <p:spPr bwMode="auto">
          <a:xfrm flipH="1">
            <a:off x="9722145" y="3742647"/>
            <a:ext cx="769" cy="1300907"/>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8" name="Line 35">
            <a:extLst>
              <a:ext uri="{FF2B5EF4-FFF2-40B4-BE49-F238E27FC236}">
                <a16:creationId xmlns:a16="http://schemas.microsoft.com/office/drawing/2014/main" id="{4DB1BA61-653B-48E8-9F7E-A578327AE21C}"/>
              </a:ext>
            </a:extLst>
          </p:cNvPr>
          <p:cNvSpPr>
            <a:spLocks noChangeShapeType="1"/>
          </p:cNvSpPr>
          <p:nvPr/>
        </p:nvSpPr>
        <p:spPr bwMode="auto">
          <a:xfrm flipV="1">
            <a:off x="9273463" y="5038790"/>
            <a:ext cx="449451" cy="465395"/>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9" name="Oval 28">
            <a:extLst>
              <a:ext uri="{FF2B5EF4-FFF2-40B4-BE49-F238E27FC236}">
                <a16:creationId xmlns:a16="http://schemas.microsoft.com/office/drawing/2014/main" id="{05D98738-BBEF-47EE-AAEF-F5D3E92FCF49}"/>
              </a:ext>
            </a:extLst>
          </p:cNvPr>
          <p:cNvSpPr>
            <a:spLocks noChangeArrowheads="1"/>
          </p:cNvSpPr>
          <p:nvPr/>
        </p:nvSpPr>
        <p:spPr bwMode="auto">
          <a:xfrm>
            <a:off x="10160365" y="4487394"/>
            <a:ext cx="380892" cy="332214"/>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0" name="矩形 9">
            <a:extLst>
              <a:ext uri="{FF2B5EF4-FFF2-40B4-BE49-F238E27FC236}">
                <a16:creationId xmlns:a16="http://schemas.microsoft.com/office/drawing/2014/main" id="{9822E940-5B35-4A71-9018-C84E24870D7F}"/>
              </a:ext>
            </a:extLst>
          </p:cNvPr>
          <p:cNvSpPr/>
          <p:nvPr/>
        </p:nvSpPr>
        <p:spPr>
          <a:xfrm>
            <a:off x="10614624" y="4419045"/>
            <a:ext cx="484428" cy="523220"/>
          </a:xfrm>
          <a:prstGeom prst="rect">
            <a:avLst/>
          </a:prstGeom>
        </p:spPr>
        <p:txBody>
          <a:bodyPr wrap="none">
            <a:spAutoFit/>
          </a:bodyPr>
          <a:lstStyle/>
          <a:p>
            <a:r>
              <a:rPr lang="en-US" altLang="zh-CN" sz="2800" dirty="0">
                <a:solidFill>
                  <a:srgbClr val="FF0000"/>
                </a:solidFill>
                <a:cs typeface="Times New Roman" panose="02020603050405020304" pitchFamily="18" charset="0"/>
              </a:rPr>
              <a:t>m</a:t>
            </a:r>
            <a:endParaRPr lang="zh-CN" altLang="en-US" sz="2800" dirty="0"/>
          </a:p>
        </p:txBody>
      </p:sp>
      <p:graphicFrame>
        <p:nvGraphicFramePr>
          <p:cNvPr id="11" name="Object 2">
            <a:extLst>
              <a:ext uri="{FF2B5EF4-FFF2-40B4-BE49-F238E27FC236}">
                <a16:creationId xmlns:a16="http://schemas.microsoft.com/office/drawing/2014/main" id="{85255A6B-8367-49B5-8634-115D7EB2465D}"/>
              </a:ext>
            </a:extLst>
          </p:cNvPr>
          <p:cNvGraphicFramePr>
            <a:graphicFrameLocks noChangeAspect="1"/>
          </p:cNvGraphicFramePr>
          <p:nvPr>
            <p:extLst>
              <p:ext uri="{D42A27DB-BD31-4B8C-83A1-F6EECF244321}">
                <p14:modId xmlns:p14="http://schemas.microsoft.com/office/powerpoint/2010/main" val="2858042955"/>
              </p:ext>
            </p:extLst>
          </p:nvPr>
        </p:nvGraphicFramePr>
        <p:xfrm>
          <a:off x="353543" y="4345052"/>
          <a:ext cx="8874126" cy="1387475"/>
        </p:xfrm>
        <a:graphic>
          <a:graphicData uri="http://schemas.openxmlformats.org/presentationml/2006/ole">
            <mc:AlternateContent xmlns:mc="http://schemas.openxmlformats.org/markup-compatibility/2006">
              <mc:Choice xmlns:v="urn:schemas-microsoft-com:vml" Requires="v">
                <p:oleObj spid="_x0000_s193567" name="Equation" r:id="rId7" imgW="2895480" imgH="482400" progId="Equation.DSMT4">
                  <p:embed/>
                </p:oleObj>
              </mc:Choice>
              <mc:Fallback>
                <p:oleObj name="Equation" r:id="rId7" imgW="2895480" imgH="482400" progId="Equation.DSMT4">
                  <p:embed/>
                  <p:pic>
                    <p:nvPicPr>
                      <p:cNvPr id="2" name="Object 2">
                        <a:extLst>
                          <a:ext uri="{FF2B5EF4-FFF2-40B4-BE49-F238E27FC236}">
                            <a16:creationId xmlns:a16="http://schemas.microsoft.com/office/drawing/2014/main" id="{8D786B10-93C7-4211-9A4F-036CFFD152B1}"/>
                          </a:ext>
                        </a:extLst>
                      </p:cNvPr>
                      <p:cNvPicPr>
                        <a:picLocks noChangeAspect="1" noChangeArrowheads="1"/>
                      </p:cNvPicPr>
                      <p:nvPr/>
                    </p:nvPicPr>
                    <p:blipFill>
                      <a:blip r:embed="rId8"/>
                      <a:srcRect/>
                      <a:stretch>
                        <a:fillRect/>
                      </a:stretch>
                    </p:blipFill>
                    <p:spPr bwMode="auto">
                      <a:xfrm>
                        <a:off x="353543" y="4345052"/>
                        <a:ext cx="8874126" cy="13874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2737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4FA2355C-CEDA-4DFD-A553-909E0BF3F01C}"/>
              </a:ext>
            </a:extLst>
          </p:cNvPr>
          <p:cNvGraphicFramePr>
            <a:graphicFrameLocks noChangeAspect="1"/>
          </p:cNvGraphicFramePr>
          <p:nvPr>
            <p:extLst>
              <p:ext uri="{D42A27DB-BD31-4B8C-83A1-F6EECF244321}">
                <p14:modId xmlns:p14="http://schemas.microsoft.com/office/powerpoint/2010/main" val="987003077"/>
              </p:ext>
            </p:extLst>
          </p:nvPr>
        </p:nvGraphicFramePr>
        <p:xfrm>
          <a:off x="1415016" y="339070"/>
          <a:ext cx="4514850" cy="1131887"/>
        </p:xfrm>
        <a:graphic>
          <a:graphicData uri="http://schemas.openxmlformats.org/presentationml/2006/ole">
            <mc:AlternateContent xmlns:mc="http://schemas.openxmlformats.org/markup-compatibility/2006">
              <mc:Choice xmlns:v="urn:schemas-microsoft-com:vml" Requires="v">
                <p:oleObj spid="_x0000_s194589" name="Equation" r:id="rId3" imgW="1473120" imgH="393480" progId="Equation.DSMT4">
                  <p:embed/>
                </p:oleObj>
              </mc:Choice>
              <mc:Fallback>
                <p:oleObj name="Equation" r:id="rId3" imgW="1473120" imgH="393480" progId="Equation.DSMT4">
                  <p:embed/>
                  <p:pic>
                    <p:nvPicPr>
                      <p:cNvPr id="2" name="Object 2">
                        <a:extLst>
                          <a:ext uri="{FF2B5EF4-FFF2-40B4-BE49-F238E27FC236}">
                            <a16:creationId xmlns:a16="http://schemas.microsoft.com/office/drawing/2014/main" id="{8D786B10-93C7-4211-9A4F-036CFFD152B1}"/>
                          </a:ext>
                        </a:extLst>
                      </p:cNvPr>
                      <p:cNvPicPr>
                        <a:picLocks noChangeAspect="1" noChangeArrowheads="1"/>
                      </p:cNvPicPr>
                      <p:nvPr/>
                    </p:nvPicPr>
                    <p:blipFill>
                      <a:blip r:embed="rId4"/>
                      <a:srcRect/>
                      <a:stretch>
                        <a:fillRect/>
                      </a:stretch>
                    </p:blipFill>
                    <p:spPr bwMode="auto">
                      <a:xfrm>
                        <a:off x="1415016" y="339070"/>
                        <a:ext cx="4514850" cy="1131887"/>
                      </a:xfrm>
                      <a:prstGeom prst="rect">
                        <a:avLst/>
                      </a:prstGeom>
                      <a:noFill/>
                      <a:ln>
                        <a:noFill/>
                      </a:ln>
                      <a:effectLst/>
                      <a:extLst/>
                    </p:spPr>
                  </p:pic>
                </p:oleObj>
              </mc:Fallback>
            </mc:AlternateContent>
          </a:graphicData>
        </a:graphic>
      </p:graphicFrame>
      <p:graphicFrame>
        <p:nvGraphicFramePr>
          <p:cNvPr id="3" name="Object 15">
            <a:extLst>
              <a:ext uri="{FF2B5EF4-FFF2-40B4-BE49-F238E27FC236}">
                <a16:creationId xmlns:a16="http://schemas.microsoft.com/office/drawing/2014/main" id="{3576A58C-3478-4A0E-86A0-5D23682EBF92}"/>
              </a:ext>
            </a:extLst>
          </p:cNvPr>
          <p:cNvGraphicFramePr>
            <a:graphicFrameLocks noChangeAspect="1"/>
          </p:cNvGraphicFramePr>
          <p:nvPr>
            <p:extLst>
              <p:ext uri="{D42A27DB-BD31-4B8C-83A1-F6EECF244321}">
                <p14:modId xmlns:p14="http://schemas.microsoft.com/office/powerpoint/2010/main" val="3499536454"/>
              </p:ext>
            </p:extLst>
          </p:nvPr>
        </p:nvGraphicFramePr>
        <p:xfrm>
          <a:off x="961292" y="1617852"/>
          <a:ext cx="6272212" cy="1201737"/>
        </p:xfrm>
        <a:graphic>
          <a:graphicData uri="http://schemas.openxmlformats.org/presentationml/2006/ole">
            <mc:AlternateContent xmlns:mc="http://schemas.openxmlformats.org/markup-compatibility/2006">
              <mc:Choice xmlns:v="urn:schemas-microsoft-com:vml" Requires="v">
                <p:oleObj spid="_x0000_s194590" name="Equation" r:id="rId5" imgW="2323800" imgH="444240" progId="Equation.DSMT4">
                  <p:embed/>
                </p:oleObj>
              </mc:Choice>
              <mc:Fallback>
                <p:oleObj name="Equation" r:id="rId5" imgW="2323800" imgH="444240" progId="Equation.DSMT4">
                  <p:embed/>
                  <p:pic>
                    <p:nvPicPr>
                      <p:cNvPr id="3" name="Object 15">
                        <a:extLst>
                          <a:ext uri="{FF2B5EF4-FFF2-40B4-BE49-F238E27FC236}">
                            <a16:creationId xmlns:a16="http://schemas.microsoft.com/office/drawing/2014/main" id="{4E841DE7-39C8-431E-9F0F-00F7363B633D}"/>
                          </a:ext>
                        </a:extLst>
                      </p:cNvPr>
                      <p:cNvPicPr>
                        <a:picLocks noChangeAspect="1" noChangeArrowheads="1"/>
                      </p:cNvPicPr>
                      <p:nvPr/>
                    </p:nvPicPr>
                    <p:blipFill>
                      <a:blip r:embed="rId6"/>
                      <a:srcRect/>
                      <a:stretch>
                        <a:fillRect/>
                      </a:stretch>
                    </p:blipFill>
                    <p:spPr bwMode="auto">
                      <a:xfrm>
                        <a:off x="961292" y="1617852"/>
                        <a:ext cx="6272212" cy="1201737"/>
                      </a:xfrm>
                      <a:prstGeom prst="rect">
                        <a:avLst/>
                      </a:prstGeom>
                      <a:noFill/>
                      <a:ln>
                        <a:noFill/>
                      </a:ln>
                      <a:effectLst/>
                      <a:extLst/>
                    </p:spPr>
                  </p:pic>
                </p:oleObj>
              </mc:Fallback>
            </mc:AlternateContent>
          </a:graphicData>
        </a:graphic>
      </p:graphicFrame>
      <p:sp>
        <p:nvSpPr>
          <p:cNvPr id="4" name="Rectangle 3">
            <a:extLst>
              <a:ext uri="{FF2B5EF4-FFF2-40B4-BE49-F238E27FC236}">
                <a16:creationId xmlns:a16="http://schemas.microsoft.com/office/drawing/2014/main" id="{2876307B-4372-43F3-A753-255D5FCB350B}"/>
              </a:ext>
            </a:extLst>
          </p:cNvPr>
          <p:cNvSpPr>
            <a:spLocks noChangeArrowheads="1"/>
          </p:cNvSpPr>
          <p:nvPr/>
        </p:nvSpPr>
        <p:spPr bwMode="auto">
          <a:xfrm>
            <a:off x="871087" y="4347829"/>
            <a:ext cx="10320858" cy="56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重力场中有一个粒子，质量为</a:t>
            </a:r>
            <a:r>
              <a:rPr lang="en-US" altLang="zh-CN" i="0" dirty="0">
                <a:solidFill>
                  <a:srgbClr val="FF0000"/>
                </a:solidFill>
                <a:cs typeface="Times New Roman" panose="02020603050405020304" pitchFamily="18" charset="0"/>
              </a:rPr>
              <a:t>m</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11" name="Object 2">
            <a:extLst>
              <a:ext uri="{FF2B5EF4-FFF2-40B4-BE49-F238E27FC236}">
                <a16:creationId xmlns:a16="http://schemas.microsoft.com/office/drawing/2014/main" id="{5A399196-EE1E-449D-BCB3-72F8C9BEF777}"/>
              </a:ext>
            </a:extLst>
          </p:cNvPr>
          <p:cNvGraphicFramePr>
            <a:graphicFrameLocks noChangeAspect="1"/>
          </p:cNvGraphicFramePr>
          <p:nvPr>
            <p:extLst>
              <p:ext uri="{D42A27DB-BD31-4B8C-83A1-F6EECF244321}">
                <p14:modId xmlns:p14="http://schemas.microsoft.com/office/powerpoint/2010/main" val="3652832559"/>
              </p:ext>
            </p:extLst>
          </p:nvPr>
        </p:nvGraphicFramePr>
        <p:xfrm>
          <a:off x="621506" y="5140391"/>
          <a:ext cx="10080626" cy="1387475"/>
        </p:xfrm>
        <a:graphic>
          <a:graphicData uri="http://schemas.openxmlformats.org/presentationml/2006/ole">
            <mc:AlternateContent xmlns:mc="http://schemas.openxmlformats.org/markup-compatibility/2006">
              <mc:Choice xmlns:v="urn:schemas-microsoft-com:vml" Requires="v">
                <p:oleObj spid="_x0000_s194591" name="Equation" r:id="rId7" imgW="3288960" imgH="482400" progId="Equation.DSMT4">
                  <p:embed/>
                </p:oleObj>
              </mc:Choice>
              <mc:Fallback>
                <p:oleObj name="Equation" r:id="rId7" imgW="3288960" imgH="482400" progId="Equation.DSMT4">
                  <p:embed/>
                  <p:pic>
                    <p:nvPicPr>
                      <p:cNvPr id="11" name="Object 2">
                        <a:extLst>
                          <a:ext uri="{FF2B5EF4-FFF2-40B4-BE49-F238E27FC236}">
                            <a16:creationId xmlns:a16="http://schemas.microsoft.com/office/drawing/2014/main" id="{85255A6B-8367-49B5-8634-115D7EB2465D}"/>
                          </a:ext>
                        </a:extLst>
                      </p:cNvPr>
                      <p:cNvPicPr>
                        <a:picLocks noChangeAspect="1" noChangeArrowheads="1"/>
                      </p:cNvPicPr>
                      <p:nvPr/>
                    </p:nvPicPr>
                    <p:blipFill>
                      <a:blip r:embed="rId8"/>
                      <a:srcRect/>
                      <a:stretch>
                        <a:fillRect/>
                      </a:stretch>
                    </p:blipFill>
                    <p:spPr bwMode="auto">
                      <a:xfrm>
                        <a:off x="621506" y="5140391"/>
                        <a:ext cx="10080626" cy="1387475"/>
                      </a:xfrm>
                      <a:prstGeom prst="rect">
                        <a:avLst/>
                      </a:prstGeom>
                      <a:noFill/>
                      <a:ln>
                        <a:noFill/>
                      </a:ln>
                      <a:effectLst/>
                      <a:extLst/>
                    </p:spPr>
                  </p:pic>
                </p:oleObj>
              </mc:Fallback>
            </mc:AlternateContent>
          </a:graphicData>
        </a:graphic>
      </p:graphicFrame>
      <p:grpSp>
        <p:nvGrpSpPr>
          <p:cNvPr id="41" name="Group 17">
            <a:extLst>
              <a:ext uri="{FF2B5EF4-FFF2-40B4-BE49-F238E27FC236}">
                <a16:creationId xmlns:a16="http://schemas.microsoft.com/office/drawing/2014/main" id="{0ED377E1-27E4-4FC4-9AC7-104E75471CAE}"/>
              </a:ext>
            </a:extLst>
          </p:cNvPr>
          <p:cNvGrpSpPr>
            <a:grpSpLocks/>
          </p:cNvGrpSpPr>
          <p:nvPr/>
        </p:nvGrpSpPr>
        <p:grpSpPr bwMode="auto">
          <a:xfrm>
            <a:off x="7257256" y="479865"/>
            <a:ext cx="4191000" cy="3524251"/>
            <a:chOff x="2832" y="506"/>
            <a:chExt cx="2640" cy="2220"/>
          </a:xfrm>
        </p:grpSpPr>
        <p:sp>
          <p:nvSpPr>
            <p:cNvPr id="42" name="Text Box 18">
              <a:extLst>
                <a:ext uri="{FF2B5EF4-FFF2-40B4-BE49-F238E27FC236}">
                  <a16:creationId xmlns:a16="http://schemas.microsoft.com/office/drawing/2014/main" id="{6C482243-5E1B-4231-9DCD-FDCFB6D956D2}"/>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43" name="Line 23">
              <a:extLst>
                <a:ext uri="{FF2B5EF4-FFF2-40B4-BE49-F238E27FC236}">
                  <a16:creationId xmlns:a16="http://schemas.microsoft.com/office/drawing/2014/main" id="{7C76B181-AACF-4A03-8AB7-858B7039B514}"/>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24">
              <a:extLst>
                <a:ext uri="{FF2B5EF4-FFF2-40B4-BE49-F238E27FC236}">
                  <a16:creationId xmlns:a16="http://schemas.microsoft.com/office/drawing/2014/main" id="{80604C32-9A05-42FD-80F8-F73A5E1E2865}"/>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7">
              <a:extLst>
                <a:ext uri="{FF2B5EF4-FFF2-40B4-BE49-F238E27FC236}">
                  <a16:creationId xmlns:a16="http://schemas.microsoft.com/office/drawing/2014/main" id="{D1AC5779-72C1-45A7-9E07-3C46B707E8F4}"/>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31">
              <a:extLst>
                <a:ext uri="{FF2B5EF4-FFF2-40B4-BE49-F238E27FC236}">
                  <a16:creationId xmlns:a16="http://schemas.microsoft.com/office/drawing/2014/main" id="{0E122426-6743-40EA-837A-EA823FF07280}"/>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47" name="Rectangle 33">
              <a:extLst>
                <a:ext uri="{FF2B5EF4-FFF2-40B4-BE49-F238E27FC236}">
                  <a16:creationId xmlns:a16="http://schemas.microsoft.com/office/drawing/2014/main" id="{46442C91-F7FE-439F-BA1A-A4B09EDC4C1F}"/>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solidFill>
                    <a:srgbClr val="FF3300"/>
                  </a:solidFill>
                </a:rPr>
                <a:t>m</a:t>
              </a:r>
              <a:endParaRPr lang="en-US" altLang="zh-CN" sz="2600" b="0" i="1"/>
            </a:p>
          </p:txBody>
        </p:sp>
        <p:sp>
          <p:nvSpPr>
            <p:cNvPr id="48" name="Rectangle 34">
              <a:extLst>
                <a:ext uri="{FF2B5EF4-FFF2-40B4-BE49-F238E27FC236}">
                  <a16:creationId xmlns:a16="http://schemas.microsoft.com/office/drawing/2014/main" id="{755A9178-8DE4-48FF-A239-9F457FC69A0F}"/>
                </a:ext>
              </a:extLst>
            </p:cNvPr>
            <p:cNvSpPr>
              <a:spLocks noChangeArrowheads="1"/>
            </p:cNvSpPr>
            <p:nvPr/>
          </p:nvSpPr>
          <p:spPr bwMode="auto">
            <a:xfrm>
              <a:off x="2832" y="2416"/>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49" name="Oval 35">
              <a:extLst>
                <a:ext uri="{FF2B5EF4-FFF2-40B4-BE49-F238E27FC236}">
                  <a16:creationId xmlns:a16="http://schemas.microsoft.com/office/drawing/2014/main" id="{22736086-B39A-4719-A45A-7F74FE0D9EAB}"/>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50" name="Text Box 36">
              <a:extLst>
                <a:ext uri="{FF2B5EF4-FFF2-40B4-BE49-F238E27FC236}">
                  <a16:creationId xmlns:a16="http://schemas.microsoft.com/office/drawing/2014/main" id="{EAD3BAA8-1D3B-463C-B109-C86A7D662B8B}"/>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51" name="Line 23">
            <a:extLst>
              <a:ext uri="{FF2B5EF4-FFF2-40B4-BE49-F238E27FC236}">
                <a16:creationId xmlns:a16="http://schemas.microsoft.com/office/drawing/2014/main" id="{FCDFEA78-271A-46A5-BDAC-47A563C56136}"/>
              </a:ext>
            </a:extLst>
          </p:cNvPr>
          <p:cNvSpPr>
            <a:spLocks noChangeShapeType="1"/>
          </p:cNvSpPr>
          <p:nvPr/>
        </p:nvSpPr>
        <p:spPr bwMode="auto">
          <a:xfrm flipH="1">
            <a:off x="7608168" y="3019347"/>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34">
            <a:extLst>
              <a:ext uri="{FF2B5EF4-FFF2-40B4-BE49-F238E27FC236}">
                <a16:creationId xmlns:a16="http://schemas.microsoft.com/office/drawing/2014/main" id="{9D852087-3126-4398-902E-5B0B1F9C9003}"/>
              </a:ext>
            </a:extLst>
          </p:cNvPr>
          <p:cNvSpPr>
            <a:spLocks noChangeArrowheads="1"/>
          </p:cNvSpPr>
          <p:nvPr/>
        </p:nvSpPr>
        <p:spPr bwMode="auto">
          <a:xfrm>
            <a:off x="11361036" y="3019347"/>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53" name="Line 27">
            <a:extLst>
              <a:ext uri="{FF2B5EF4-FFF2-40B4-BE49-F238E27FC236}">
                <a16:creationId xmlns:a16="http://schemas.microsoft.com/office/drawing/2014/main" id="{CA6D8CA8-49F9-4139-A6A0-5BF9C671FBB7}"/>
              </a:ext>
            </a:extLst>
          </p:cNvPr>
          <p:cNvSpPr>
            <a:spLocks noChangeShapeType="1"/>
          </p:cNvSpPr>
          <p:nvPr/>
        </p:nvSpPr>
        <p:spPr bwMode="auto">
          <a:xfrm>
            <a:off x="8364187" y="3348479"/>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7">
            <a:extLst>
              <a:ext uri="{FF2B5EF4-FFF2-40B4-BE49-F238E27FC236}">
                <a16:creationId xmlns:a16="http://schemas.microsoft.com/office/drawing/2014/main" id="{0717BF0C-115B-485A-889B-B78AA43C0A4B}"/>
              </a:ext>
            </a:extLst>
          </p:cNvPr>
          <p:cNvSpPr>
            <a:spLocks noChangeShapeType="1"/>
          </p:cNvSpPr>
          <p:nvPr/>
        </p:nvSpPr>
        <p:spPr bwMode="auto">
          <a:xfrm flipH="1">
            <a:off x="10328165" y="3029391"/>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61438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B8BC6F8-C188-406F-8558-2B5B26B00EE7}"/>
              </a:ext>
            </a:extLst>
          </p:cNvPr>
          <p:cNvGraphicFramePr>
            <a:graphicFrameLocks noChangeAspect="1"/>
          </p:cNvGraphicFramePr>
          <p:nvPr>
            <p:extLst>
              <p:ext uri="{D42A27DB-BD31-4B8C-83A1-F6EECF244321}">
                <p14:modId xmlns:p14="http://schemas.microsoft.com/office/powerpoint/2010/main" val="3273506908"/>
              </p:ext>
            </p:extLst>
          </p:nvPr>
        </p:nvGraphicFramePr>
        <p:xfrm>
          <a:off x="1559900" y="41161"/>
          <a:ext cx="4514850" cy="1131887"/>
        </p:xfrm>
        <a:graphic>
          <a:graphicData uri="http://schemas.openxmlformats.org/presentationml/2006/ole">
            <mc:AlternateContent xmlns:mc="http://schemas.openxmlformats.org/markup-compatibility/2006">
              <mc:Choice xmlns:v="urn:schemas-microsoft-com:vml" Requires="v">
                <p:oleObj spid="_x0000_s195625" name="Equation" r:id="rId3" imgW="1473120" imgH="393480" progId="Equation.DSMT4">
                  <p:embed/>
                </p:oleObj>
              </mc:Choice>
              <mc:Fallback>
                <p:oleObj name="Equation" r:id="rId3" imgW="1473120" imgH="393480" progId="Equation.DSMT4">
                  <p:embed/>
                  <p:pic>
                    <p:nvPicPr>
                      <p:cNvPr id="2" name="Object 2">
                        <a:extLst>
                          <a:ext uri="{FF2B5EF4-FFF2-40B4-BE49-F238E27FC236}">
                            <a16:creationId xmlns:a16="http://schemas.microsoft.com/office/drawing/2014/main" id="{4FA2355C-CEDA-4DFD-A553-909E0BF3F01C}"/>
                          </a:ext>
                        </a:extLst>
                      </p:cNvPr>
                      <p:cNvPicPr>
                        <a:picLocks noChangeAspect="1" noChangeArrowheads="1"/>
                      </p:cNvPicPr>
                      <p:nvPr/>
                    </p:nvPicPr>
                    <p:blipFill>
                      <a:blip r:embed="rId4"/>
                      <a:srcRect/>
                      <a:stretch>
                        <a:fillRect/>
                      </a:stretch>
                    </p:blipFill>
                    <p:spPr bwMode="auto">
                      <a:xfrm>
                        <a:off x="1559900" y="41161"/>
                        <a:ext cx="4514850" cy="1131887"/>
                      </a:xfrm>
                      <a:prstGeom prst="rect">
                        <a:avLst/>
                      </a:prstGeom>
                      <a:noFill/>
                      <a:ln>
                        <a:noFill/>
                      </a:ln>
                      <a:effectLst/>
                      <a:extLst/>
                    </p:spPr>
                  </p:pic>
                </p:oleObj>
              </mc:Fallback>
            </mc:AlternateContent>
          </a:graphicData>
        </a:graphic>
      </p:graphicFrame>
      <p:graphicFrame>
        <p:nvGraphicFramePr>
          <p:cNvPr id="3" name="Object 15">
            <a:extLst>
              <a:ext uri="{FF2B5EF4-FFF2-40B4-BE49-F238E27FC236}">
                <a16:creationId xmlns:a16="http://schemas.microsoft.com/office/drawing/2014/main" id="{E1557D48-C5A2-4D18-8CEA-2B76075653DA}"/>
              </a:ext>
            </a:extLst>
          </p:cNvPr>
          <p:cNvGraphicFramePr>
            <a:graphicFrameLocks noChangeAspect="1"/>
          </p:cNvGraphicFramePr>
          <p:nvPr>
            <p:extLst>
              <p:ext uri="{D42A27DB-BD31-4B8C-83A1-F6EECF244321}">
                <p14:modId xmlns:p14="http://schemas.microsoft.com/office/powerpoint/2010/main" val="3254269561"/>
              </p:ext>
            </p:extLst>
          </p:nvPr>
        </p:nvGraphicFramePr>
        <p:xfrm>
          <a:off x="1027932" y="1256009"/>
          <a:ext cx="6272212" cy="1201737"/>
        </p:xfrm>
        <a:graphic>
          <a:graphicData uri="http://schemas.openxmlformats.org/presentationml/2006/ole">
            <mc:AlternateContent xmlns:mc="http://schemas.openxmlformats.org/markup-compatibility/2006">
              <mc:Choice xmlns:v="urn:schemas-microsoft-com:vml" Requires="v">
                <p:oleObj spid="_x0000_s195626" name="Equation" r:id="rId5" imgW="2323800" imgH="444240" progId="Equation.DSMT4">
                  <p:embed/>
                </p:oleObj>
              </mc:Choice>
              <mc:Fallback>
                <p:oleObj name="Equation" r:id="rId5" imgW="2323800" imgH="444240" progId="Equation.DSMT4">
                  <p:embed/>
                  <p:pic>
                    <p:nvPicPr>
                      <p:cNvPr id="3" name="Object 15">
                        <a:extLst>
                          <a:ext uri="{FF2B5EF4-FFF2-40B4-BE49-F238E27FC236}">
                            <a16:creationId xmlns:a16="http://schemas.microsoft.com/office/drawing/2014/main" id="{3576A58C-3478-4A0E-86A0-5D23682EBF92}"/>
                          </a:ext>
                        </a:extLst>
                      </p:cNvPr>
                      <p:cNvPicPr>
                        <a:picLocks noChangeAspect="1" noChangeArrowheads="1"/>
                      </p:cNvPicPr>
                      <p:nvPr/>
                    </p:nvPicPr>
                    <p:blipFill>
                      <a:blip r:embed="rId6"/>
                      <a:srcRect/>
                      <a:stretch>
                        <a:fillRect/>
                      </a:stretch>
                    </p:blipFill>
                    <p:spPr bwMode="auto">
                      <a:xfrm>
                        <a:off x="1027932" y="1256009"/>
                        <a:ext cx="6272212" cy="1201737"/>
                      </a:xfrm>
                      <a:prstGeom prst="rect">
                        <a:avLst/>
                      </a:prstGeom>
                      <a:noFill/>
                      <a:ln>
                        <a:noFill/>
                      </a:ln>
                      <a:effectLst/>
                      <a:extLst/>
                    </p:spPr>
                  </p:pic>
                </p:oleObj>
              </mc:Fallback>
            </mc:AlternateContent>
          </a:graphicData>
        </a:graphic>
      </p:graphicFrame>
      <p:sp>
        <p:nvSpPr>
          <p:cNvPr id="4" name="Rectangle 3">
            <a:extLst>
              <a:ext uri="{FF2B5EF4-FFF2-40B4-BE49-F238E27FC236}">
                <a16:creationId xmlns:a16="http://schemas.microsoft.com/office/drawing/2014/main" id="{0BB04FAA-0D5D-49F1-9502-5E4B956FB42F}"/>
              </a:ext>
            </a:extLst>
          </p:cNvPr>
          <p:cNvSpPr>
            <a:spLocks noChangeArrowheads="1"/>
          </p:cNvSpPr>
          <p:nvPr/>
        </p:nvSpPr>
        <p:spPr bwMode="auto">
          <a:xfrm>
            <a:off x="716954" y="2453939"/>
            <a:ext cx="5883102" cy="21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氢原子核外只有一个电子，质量为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pSp>
        <p:nvGrpSpPr>
          <p:cNvPr id="20" name="Group 17">
            <a:extLst>
              <a:ext uri="{FF2B5EF4-FFF2-40B4-BE49-F238E27FC236}">
                <a16:creationId xmlns:a16="http://schemas.microsoft.com/office/drawing/2014/main" id="{3FCFDBBF-EF03-4B5E-9B9D-C0F099FE2D94}"/>
              </a:ext>
            </a:extLst>
          </p:cNvPr>
          <p:cNvGrpSpPr>
            <a:grpSpLocks/>
          </p:cNvGrpSpPr>
          <p:nvPr/>
        </p:nvGrpSpPr>
        <p:grpSpPr bwMode="auto">
          <a:xfrm>
            <a:off x="7058819" y="479865"/>
            <a:ext cx="4389438" cy="3584576"/>
            <a:chOff x="2707" y="506"/>
            <a:chExt cx="2765" cy="2258"/>
          </a:xfrm>
        </p:grpSpPr>
        <p:sp>
          <p:nvSpPr>
            <p:cNvPr id="21" name="Text Box 18">
              <a:extLst>
                <a:ext uri="{FF2B5EF4-FFF2-40B4-BE49-F238E27FC236}">
                  <a16:creationId xmlns:a16="http://schemas.microsoft.com/office/drawing/2014/main" id="{6B577A54-442A-4967-9E85-B4C18BC00F8C}"/>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22" name="Line 23">
              <a:extLst>
                <a:ext uri="{FF2B5EF4-FFF2-40B4-BE49-F238E27FC236}">
                  <a16:creationId xmlns:a16="http://schemas.microsoft.com/office/drawing/2014/main" id="{9A399BF5-97EE-4AE9-9F79-01BC45D7469D}"/>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a:extLst>
                <a:ext uri="{FF2B5EF4-FFF2-40B4-BE49-F238E27FC236}">
                  <a16:creationId xmlns:a16="http://schemas.microsoft.com/office/drawing/2014/main" id="{F3EFEC58-096D-41E1-9DCF-58C81D73968F}"/>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7">
              <a:extLst>
                <a:ext uri="{FF2B5EF4-FFF2-40B4-BE49-F238E27FC236}">
                  <a16:creationId xmlns:a16="http://schemas.microsoft.com/office/drawing/2014/main" id="{E6CCDEA4-7B78-47F6-9CBF-71D0E4A18B07}"/>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31">
              <a:extLst>
                <a:ext uri="{FF2B5EF4-FFF2-40B4-BE49-F238E27FC236}">
                  <a16:creationId xmlns:a16="http://schemas.microsoft.com/office/drawing/2014/main" id="{AFD930E6-36A7-472B-A187-9F0C85FD8852}"/>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26" name="Rectangle 33">
              <a:extLst>
                <a:ext uri="{FF2B5EF4-FFF2-40B4-BE49-F238E27FC236}">
                  <a16:creationId xmlns:a16="http://schemas.microsoft.com/office/drawing/2014/main" id="{A0F0DF67-65DE-44D9-A159-EE36CAB54F81}"/>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27" name="Rectangle 34">
              <a:extLst>
                <a:ext uri="{FF2B5EF4-FFF2-40B4-BE49-F238E27FC236}">
                  <a16:creationId xmlns:a16="http://schemas.microsoft.com/office/drawing/2014/main" id="{F00FD840-01FC-4E98-A793-997E8DD9379E}"/>
                </a:ext>
              </a:extLst>
            </p:cNvPr>
            <p:cNvSpPr>
              <a:spLocks noChangeArrowheads="1"/>
            </p:cNvSpPr>
            <p:nvPr/>
          </p:nvSpPr>
          <p:spPr bwMode="auto">
            <a:xfrm>
              <a:off x="2707" y="2454"/>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28" name="Oval 35">
              <a:extLst>
                <a:ext uri="{FF2B5EF4-FFF2-40B4-BE49-F238E27FC236}">
                  <a16:creationId xmlns:a16="http://schemas.microsoft.com/office/drawing/2014/main" id="{AE363F01-43D4-470D-ACA7-F6510964E073}"/>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29" name="Text Box 36">
              <a:extLst>
                <a:ext uri="{FF2B5EF4-FFF2-40B4-BE49-F238E27FC236}">
                  <a16:creationId xmlns:a16="http://schemas.microsoft.com/office/drawing/2014/main" id="{D7AC4E5C-BA41-4B5E-9BA1-0B35AC84911A}"/>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30" name="Line 23">
            <a:extLst>
              <a:ext uri="{FF2B5EF4-FFF2-40B4-BE49-F238E27FC236}">
                <a16:creationId xmlns:a16="http://schemas.microsoft.com/office/drawing/2014/main" id="{0CEA9E8E-CD21-42CB-98F8-BE003507DA8D}"/>
              </a:ext>
            </a:extLst>
          </p:cNvPr>
          <p:cNvSpPr>
            <a:spLocks noChangeShapeType="1"/>
          </p:cNvSpPr>
          <p:nvPr/>
        </p:nvSpPr>
        <p:spPr bwMode="auto">
          <a:xfrm flipH="1">
            <a:off x="7608168" y="3019347"/>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Rectangle 34">
            <a:extLst>
              <a:ext uri="{FF2B5EF4-FFF2-40B4-BE49-F238E27FC236}">
                <a16:creationId xmlns:a16="http://schemas.microsoft.com/office/drawing/2014/main" id="{D00B6638-EB7B-4AE2-8F34-D21A3BE8EFD1}"/>
              </a:ext>
            </a:extLst>
          </p:cNvPr>
          <p:cNvSpPr>
            <a:spLocks noChangeArrowheads="1"/>
          </p:cNvSpPr>
          <p:nvPr/>
        </p:nvSpPr>
        <p:spPr bwMode="auto">
          <a:xfrm>
            <a:off x="11361036" y="3019347"/>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32" name="Line 27">
            <a:extLst>
              <a:ext uri="{FF2B5EF4-FFF2-40B4-BE49-F238E27FC236}">
                <a16:creationId xmlns:a16="http://schemas.microsoft.com/office/drawing/2014/main" id="{DB4A92A6-0788-4DE3-ACEA-EE05E3A6130F}"/>
              </a:ext>
            </a:extLst>
          </p:cNvPr>
          <p:cNvSpPr>
            <a:spLocks noChangeShapeType="1"/>
          </p:cNvSpPr>
          <p:nvPr/>
        </p:nvSpPr>
        <p:spPr bwMode="auto">
          <a:xfrm>
            <a:off x="8364187" y="3348479"/>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7">
            <a:extLst>
              <a:ext uri="{FF2B5EF4-FFF2-40B4-BE49-F238E27FC236}">
                <a16:creationId xmlns:a16="http://schemas.microsoft.com/office/drawing/2014/main" id="{15302651-E079-4AAC-84BA-8917C5028AA3}"/>
              </a:ext>
            </a:extLst>
          </p:cNvPr>
          <p:cNvSpPr>
            <a:spLocks noChangeShapeType="1"/>
          </p:cNvSpPr>
          <p:nvPr/>
        </p:nvSpPr>
        <p:spPr bwMode="auto">
          <a:xfrm flipH="1">
            <a:off x="10328165" y="3029391"/>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Oval 28">
            <a:extLst>
              <a:ext uri="{FF2B5EF4-FFF2-40B4-BE49-F238E27FC236}">
                <a16:creationId xmlns:a16="http://schemas.microsoft.com/office/drawing/2014/main" id="{DEE3A6BF-AEDA-42DF-B0B9-4543BECB1382}"/>
              </a:ext>
            </a:extLst>
          </p:cNvPr>
          <p:cNvSpPr>
            <a:spLocks noChangeArrowheads="1"/>
          </p:cNvSpPr>
          <p:nvPr/>
        </p:nvSpPr>
        <p:spPr bwMode="auto">
          <a:xfrm>
            <a:off x="8664538" y="2888359"/>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36" name="Line 27">
            <a:extLst>
              <a:ext uri="{FF2B5EF4-FFF2-40B4-BE49-F238E27FC236}">
                <a16:creationId xmlns:a16="http://schemas.microsoft.com/office/drawing/2014/main" id="{18F0972D-76BD-4325-986E-9A2E69D51CE5}"/>
              </a:ext>
            </a:extLst>
          </p:cNvPr>
          <p:cNvSpPr>
            <a:spLocks noChangeShapeType="1"/>
          </p:cNvSpPr>
          <p:nvPr/>
        </p:nvSpPr>
        <p:spPr bwMode="auto">
          <a:xfrm flipH="1">
            <a:off x="8865393" y="1065653"/>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31">
            <a:extLst>
              <a:ext uri="{FF2B5EF4-FFF2-40B4-BE49-F238E27FC236}">
                <a16:creationId xmlns:a16="http://schemas.microsoft.com/office/drawing/2014/main" id="{2538FE68-DAA8-4214-ACE5-C303D3ADEC91}"/>
              </a:ext>
            </a:extLst>
          </p:cNvPr>
          <p:cNvSpPr>
            <a:spLocks noChangeArrowheads="1"/>
          </p:cNvSpPr>
          <p:nvPr/>
        </p:nvSpPr>
        <p:spPr bwMode="auto">
          <a:xfrm>
            <a:off x="10685105" y="3004996"/>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x</a:t>
            </a:r>
            <a:endParaRPr lang="en-US" altLang="zh-CN" sz="2600" b="0" i="1" dirty="0">
              <a:solidFill>
                <a:schemeClr val="accent2"/>
              </a:solidFill>
            </a:endParaRPr>
          </a:p>
        </p:txBody>
      </p:sp>
      <p:sp>
        <p:nvSpPr>
          <p:cNvPr id="38" name="Rectangle 31">
            <a:extLst>
              <a:ext uri="{FF2B5EF4-FFF2-40B4-BE49-F238E27FC236}">
                <a16:creationId xmlns:a16="http://schemas.microsoft.com/office/drawing/2014/main" id="{E673FD86-AB83-45A0-9680-DDC89FF0C6D5}"/>
              </a:ext>
            </a:extLst>
          </p:cNvPr>
          <p:cNvSpPr>
            <a:spLocks noChangeArrowheads="1"/>
          </p:cNvSpPr>
          <p:nvPr/>
        </p:nvSpPr>
        <p:spPr bwMode="auto">
          <a:xfrm>
            <a:off x="9062605" y="3359152"/>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y</a:t>
            </a:r>
            <a:endParaRPr lang="en-US" altLang="zh-CN" sz="2600" b="0" i="1" dirty="0">
              <a:solidFill>
                <a:schemeClr val="accent2"/>
              </a:solidFill>
            </a:endParaRPr>
          </a:p>
        </p:txBody>
      </p:sp>
      <p:sp>
        <p:nvSpPr>
          <p:cNvPr id="39" name="Rectangle 31">
            <a:extLst>
              <a:ext uri="{FF2B5EF4-FFF2-40B4-BE49-F238E27FC236}">
                <a16:creationId xmlns:a16="http://schemas.microsoft.com/office/drawing/2014/main" id="{27DDC0DF-A08A-4858-950D-AFB37C0F9EDD}"/>
              </a:ext>
            </a:extLst>
          </p:cNvPr>
          <p:cNvSpPr>
            <a:spLocks noChangeArrowheads="1"/>
          </p:cNvSpPr>
          <p:nvPr/>
        </p:nvSpPr>
        <p:spPr bwMode="auto">
          <a:xfrm>
            <a:off x="9211897" y="14746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r</a:t>
            </a:r>
            <a:endParaRPr lang="en-US" altLang="zh-CN" sz="2600" b="0" i="1" dirty="0">
              <a:solidFill>
                <a:schemeClr val="accent2"/>
              </a:solidFill>
            </a:endParaRPr>
          </a:p>
        </p:txBody>
      </p:sp>
      <p:sp>
        <p:nvSpPr>
          <p:cNvPr id="41" name="矩形 40">
            <a:extLst>
              <a:ext uri="{FF2B5EF4-FFF2-40B4-BE49-F238E27FC236}">
                <a16:creationId xmlns:a16="http://schemas.microsoft.com/office/drawing/2014/main" id="{66376D69-66C5-4DD3-BF67-F1F5786062EE}"/>
              </a:ext>
            </a:extLst>
          </p:cNvPr>
          <p:cNvSpPr/>
          <p:nvPr/>
        </p:nvSpPr>
        <p:spPr>
          <a:xfrm>
            <a:off x="10512348" y="670077"/>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42" name="矩形 41">
            <a:extLst>
              <a:ext uri="{FF2B5EF4-FFF2-40B4-BE49-F238E27FC236}">
                <a16:creationId xmlns:a16="http://schemas.microsoft.com/office/drawing/2014/main" id="{16A80BDC-FCF8-41B4-B5C9-68B43E75DECE}"/>
              </a:ext>
            </a:extLst>
          </p:cNvPr>
          <p:cNvSpPr/>
          <p:nvPr/>
        </p:nvSpPr>
        <p:spPr>
          <a:xfrm>
            <a:off x="8235989" y="2264463"/>
            <a:ext cx="412292"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graphicFrame>
        <p:nvGraphicFramePr>
          <p:cNvPr id="43" name="Object 2">
            <a:extLst>
              <a:ext uri="{FF2B5EF4-FFF2-40B4-BE49-F238E27FC236}">
                <a16:creationId xmlns:a16="http://schemas.microsoft.com/office/drawing/2014/main" id="{49A0E465-B975-458A-8D73-8F25D24044D5}"/>
              </a:ext>
            </a:extLst>
          </p:cNvPr>
          <p:cNvGraphicFramePr>
            <a:graphicFrameLocks noChangeAspect="1"/>
          </p:cNvGraphicFramePr>
          <p:nvPr>
            <p:extLst>
              <p:ext uri="{D42A27DB-BD31-4B8C-83A1-F6EECF244321}">
                <p14:modId xmlns:p14="http://schemas.microsoft.com/office/powerpoint/2010/main" val="4037664423"/>
              </p:ext>
            </p:extLst>
          </p:nvPr>
        </p:nvGraphicFramePr>
        <p:xfrm>
          <a:off x="4497412" y="3962400"/>
          <a:ext cx="2452688" cy="1314450"/>
        </p:xfrm>
        <a:graphic>
          <a:graphicData uri="http://schemas.openxmlformats.org/presentationml/2006/ole">
            <mc:AlternateContent xmlns:mc="http://schemas.openxmlformats.org/markup-compatibility/2006">
              <mc:Choice xmlns:v="urn:schemas-microsoft-com:vml" Requires="v">
                <p:oleObj spid="_x0000_s195627" name="Equation" r:id="rId7" imgW="799920" imgH="457200" progId="Equation.DSMT4">
                  <p:embed/>
                </p:oleObj>
              </mc:Choice>
              <mc:Fallback>
                <p:oleObj name="Equation" r:id="rId7" imgW="799920" imgH="457200" progId="Equation.DSMT4">
                  <p:embed/>
                  <p:pic>
                    <p:nvPicPr>
                      <p:cNvPr id="27" name="Object 2">
                        <a:extLst>
                          <a:ext uri="{FF2B5EF4-FFF2-40B4-BE49-F238E27FC236}">
                            <a16:creationId xmlns:a16="http://schemas.microsoft.com/office/drawing/2014/main" id="{0B47C4B3-A1C5-49F7-BC1F-079E5CF8D682}"/>
                          </a:ext>
                        </a:extLst>
                      </p:cNvPr>
                      <p:cNvPicPr>
                        <a:picLocks noChangeAspect="1" noChangeArrowheads="1"/>
                      </p:cNvPicPr>
                      <p:nvPr/>
                    </p:nvPicPr>
                    <p:blipFill>
                      <a:blip r:embed="rId8"/>
                      <a:srcRect/>
                      <a:stretch>
                        <a:fillRect/>
                      </a:stretch>
                    </p:blipFill>
                    <p:spPr bwMode="auto">
                      <a:xfrm>
                        <a:off x="4497412" y="3962400"/>
                        <a:ext cx="2452688" cy="1314450"/>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2F7FF61C-79FE-4A51-8FD7-36E62E175408}"/>
              </a:ext>
            </a:extLst>
          </p:cNvPr>
          <p:cNvGraphicFramePr>
            <a:graphicFrameLocks noChangeAspect="1"/>
          </p:cNvGraphicFramePr>
          <p:nvPr>
            <p:extLst>
              <p:ext uri="{D42A27DB-BD31-4B8C-83A1-F6EECF244321}">
                <p14:modId xmlns:p14="http://schemas.microsoft.com/office/powerpoint/2010/main" val="1165897511"/>
              </p:ext>
            </p:extLst>
          </p:nvPr>
        </p:nvGraphicFramePr>
        <p:xfrm>
          <a:off x="630238" y="5276850"/>
          <a:ext cx="10431462" cy="1387475"/>
        </p:xfrm>
        <a:graphic>
          <a:graphicData uri="http://schemas.openxmlformats.org/presentationml/2006/ole">
            <mc:AlternateContent xmlns:mc="http://schemas.openxmlformats.org/markup-compatibility/2006">
              <mc:Choice xmlns:v="urn:schemas-microsoft-com:vml" Requires="v">
                <p:oleObj spid="_x0000_s195628" name="Equation" r:id="rId9" imgW="3403440" imgH="482400" progId="Equation.DSMT4">
                  <p:embed/>
                </p:oleObj>
              </mc:Choice>
              <mc:Fallback>
                <p:oleObj name="Equation" r:id="rId9" imgW="3403440" imgH="482400" progId="Equation.DSMT4">
                  <p:embed/>
                  <p:pic>
                    <p:nvPicPr>
                      <p:cNvPr id="5" name="Object 2">
                        <a:extLst>
                          <a:ext uri="{FF2B5EF4-FFF2-40B4-BE49-F238E27FC236}">
                            <a16:creationId xmlns:a16="http://schemas.microsoft.com/office/drawing/2014/main" id="{A4DAF7FA-FDBA-4EEC-AA06-66300A6C3359}"/>
                          </a:ext>
                        </a:extLst>
                      </p:cNvPr>
                      <p:cNvPicPr>
                        <a:picLocks noChangeAspect="1" noChangeArrowheads="1"/>
                      </p:cNvPicPr>
                      <p:nvPr/>
                    </p:nvPicPr>
                    <p:blipFill>
                      <a:blip r:embed="rId10"/>
                      <a:srcRect/>
                      <a:stretch>
                        <a:fillRect/>
                      </a:stretch>
                    </p:blipFill>
                    <p:spPr bwMode="auto">
                      <a:xfrm>
                        <a:off x="630238" y="5276850"/>
                        <a:ext cx="10431462" cy="13874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008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5">
            <a:extLst>
              <a:ext uri="{FF2B5EF4-FFF2-40B4-BE49-F238E27FC236}">
                <a16:creationId xmlns:a16="http://schemas.microsoft.com/office/drawing/2014/main" id="{CD9872EB-50D3-4A30-A23D-42F39D65FF31}"/>
              </a:ext>
            </a:extLst>
          </p:cNvPr>
          <p:cNvGraphicFramePr>
            <a:graphicFrameLocks noChangeAspect="1"/>
          </p:cNvGraphicFramePr>
          <p:nvPr>
            <p:extLst>
              <p:ext uri="{D42A27DB-BD31-4B8C-83A1-F6EECF244321}">
                <p14:modId xmlns:p14="http://schemas.microsoft.com/office/powerpoint/2010/main" val="3124027631"/>
              </p:ext>
            </p:extLst>
          </p:nvPr>
        </p:nvGraphicFramePr>
        <p:xfrm>
          <a:off x="1027932" y="1256009"/>
          <a:ext cx="6272212" cy="1201737"/>
        </p:xfrm>
        <a:graphic>
          <a:graphicData uri="http://schemas.openxmlformats.org/presentationml/2006/ole">
            <mc:AlternateContent xmlns:mc="http://schemas.openxmlformats.org/markup-compatibility/2006">
              <mc:Choice xmlns:v="urn:schemas-microsoft-com:vml" Requires="v">
                <p:oleObj spid="_x0000_s196653" name="Equation" r:id="rId3" imgW="2323800" imgH="444240" progId="Equation.DSMT4">
                  <p:embed/>
                </p:oleObj>
              </mc:Choice>
              <mc:Fallback>
                <p:oleObj name="Equation" r:id="rId3" imgW="2323800" imgH="444240" progId="Equation.DSMT4">
                  <p:embed/>
                  <p:pic>
                    <p:nvPicPr>
                      <p:cNvPr id="3" name="Object 15">
                        <a:extLst>
                          <a:ext uri="{FF2B5EF4-FFF2-40B4-BE49-F238E27FC236}">
                            <a16:creationId xmlns:a16="http://schemas.microsoft.com/office/drawing/2014/main" id="{E1557D48-C5A2-4D18-8CEA-2B76075653DA}"/>
                          </a:ext>
                        </a:extLst>
                      </p:cNvPr>
                      <p:cNvPicPr>
                        <a:picLocks noChangeAspect="1" noChangeArrowheads="1"/>
                      </p:cNvPicPr>
                      <p:nvPr/>
                    </p:nvPicPr>
                    <p:blipFill>
                      <a:blip r:embed="rId4"/>
                      <a:srcRect/>
                      <a:stretch>
                        <a:fillRect/>
                      </a:stretch>
                    </p:blipFill>
                    <p:spPr bwMode="auto">
                      <a:xfrm>
                        <a:off x="1027932" y="1256009"/>
                        <a:ext cx="6272212" cy="1201737"/>
                      </a:xfrm>
                      <a:prstGeom prst="rect">
                        <a:avLst/>
                      </a:prstGeom>
                      <a:noFill/>
                      <a:ln>
                        <a:noFill/>
                      </a:ln>
                      <a:effectLst/>
                      <a:extLst/>
                    </p:spPr>
                  </p:pic>
                </p:oleObj>
              </mc:Fallback>
            </mc:AlternateContent>
          </a:graphicData>
        </a:graphic>
      </p:graphicFrame>
      <p:sp>
        <p:nvSpPr>
          <p:cNvPr id="3" name="Rectangle 3">
            <a:extLst>
              <a:ext uri="{FF2B5EF4-FFF2-40B4-BE49-F238E27FC236}">
                <a16:creationId xmlns:a16="http://schemas.microsoft.com/office/drawing/2014/main" id="{0EDAE216-B250-45C1-BF0B-978CA4AE85ED}"/>
              </a:ext>
            </a:extLst>
          </p:cNvPr>
          <p:cNvSpPr>
            <a:spLocks noChangeArrowheads="1"/>
          </p:cNvSpPr>
          <p:nvPr/>
        </p:nvSpPr>
        <p:spPr bwMode="auto">
          <a:xfrm>
            <a:off x="707795" y="2508534"/>
            <a:ext cx="5883102" cy="21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类</a:t>
            </a:r>
            <a:r>
              <a:rPr lang="en-US" altLang="zh-CN" i="0" dirty="0">
                <a:cs typeface="Times New Roman" panose="02020603050405020304" pitchFamily="18" charset="0"/>
              </a:rPr>
              <a:t> </a:t>
            </a:r>
            <a:r>
              <a:rPr lang="zh-CN" altLang="en-US" i="0" dirty="0">
                <a:cs typeface="Times New Roman" panose="02020603050405020304" pitchFamily="18" charset="0"/>
              </a:rPr>
              <a:t>氢原子核外只有一个电子，质量为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Ze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pSp>
        <p:nvGrpSpPr>
          <p:cNvPr id="5" name="Group 17">
            <a:extLst>
              <a:ext uri="{FF2B5EF4-FFF2-40B4-BE49-F238E27FC236}">
                <a16:creationId xmlns:a16="http://schemas.microsoft.com/office/drawing/2014/main" id="{392786E6-F4E6-4B17-B24A-492E625E16FA}"/>
              </a:ext>
            </a:extLst>
          </p:cNvPr>
          <p:cNvGrpSpPr>
            <a:grpSpLocks/>
          </p:cNvGrpSpPr>
          <p:nvPr/>
        </p:nvGrpSpPr>
        <p:grpSpPr bwMode="auto">
          <a:xfrm>
            <a:off x="7058819" y="760852"/>
            <a:ext cx="4389438" cy="3303588"/>
            <a:chOff x="2707" y="683"/>
            <a:chExt cx="2765" cy="2081"/>
          </a:xfrm>
        </p:grpSpPr>
        <p:sp>
          <p:nvSpPr>
            <p:cNvPr id="6" name="Text Box 18">
              <a:extLst>
                <a:ext uri="{FF2B5EF4-FFF2-40B4-BE49-F238E27FC236}">
                  <a16:creationId xmlns:a16="http://schemas.microsoft.com/office/drawing/2014/main" id="{346658DE-6FFF-45C2-9B22-A8FF97D136FB}"/>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7" name="Line 23">
              <a:extLst>
                <a:ext uri="{FF2B5EF4-FFF2-40B4-BE49-F238E27FC236}">
                  <a16:creationId xmlns:a16="http://schemas.microsoft.com/office/drawing/2014/main" id="{8EEB84BC-5C42-420A-B3E6-531E1C78F437}"/>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4">
              <a:extLst>
                <a:ext uri="{FF2B5EF4-FFF2-40B4-BE49-F238E27FC236}">
                  <a16:creationId xmlns:a16="http://schemas.microsoft.com/office/drawing/2014/main" id="{430A14E7-8749-41AF-94A5-67A021DDBFDE}"/>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7">
              <a:extLst>
                <a:ext uri="{FF2B5EF4-FFF2-40B4-BE49-F238E27FC236}">
                  <a16:creationId xmlns:a16="http://schemas.microsoft.com/office/drawing/2014/main" id="{9DDC0875-5A50-4CAF-BB5E-832B39237923}"/>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31">
              <a:extLst>
                <a:ext uri="{FF2B5EF4-FFF2-40B4-BE49-F238E27FC236}">
                  <a16:creationId xmlns:a16="http://schemas.microsoft.com/office/drawing/2014/main" id="{F03592E6-6C09-493E-8755-B1F55C13BF80}"/>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11" name="Rectangle 33">
              <a:extLst>
                <a:ext uri="{FF2B5EF4-FFF2-40B4-BE49-F238E27FC236}">
                  <a16:creationId xmlns:a16="http://schemas.microsoft.com/office/drawing/2014/main" id="{49B6B7EA-8C46-4437-857F-DCA5CA1B77E1}"/>
                </a:ext>
              </a:extLst>
            </p:cNvPr>
            <p:cNvSpPr>
              <a:spLocks noChangeArrowheads="1"/>
            </p:cNvSpPr>
            <p:nvPr/>
          </p:nvSpPr>
          <p:spPr bwMode="auto">
            <a:xfrm>
              <a:off x="4333" y="683"/>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12" name="Rectangle 34">
              <a:extLst>
                <a:ext uri="{FF2B5EF4-FFF2-40B4-BE49-F238E27FC236}">
                  <a16:creationId xmlns:a16="http://schemas.microsoft.com/office/drawing/2014/main" id="{B7BE7719-08B2-4EF9-BC69-0C0CC7993846}"/>
                </a:ext>
              </a:extLst>
            </p:cNvPr>
            <p:cNvSpPr>
              <a:spLocks noChangeArrowheads="1"/>
            </p:cNvSpPr>
            <p:nvPr/>
          </p:nvSpPr>
          <p:spPr bwMode="auto">
            <a:xfrm>
              <a:off x="2707" y="2454"/>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3" name="Oval 35">
              <a:extLst>
                <a:ext uri="{FF2B5EF4-FFF2-40B4-BE49-F238E27FC236}">
                  <a16:creationId xmlns:a16="http://schemas.microsoft.com/office/drawing/2014/main" id="{EAA59849-F7A2-4797-BF0E-DE3BD2797704}"/>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4" name="Text Box 36">
              <a:extLst>
                <a:ext uri="{FF2B5EF4-FFF2-40B4-BE49-F238E27FC236}">
                  <a16:creationId xmlns:a16="http://schemas.microsoft.com/office/drawing/2014/main" id="{FFD775A3-AA57-4982-8BBB-53C83F1CD2F5}"/>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5" name="Line 23">
            <a:extLst>
              <a:ext uri="{FF2B5EF4-FFF2-40B4-BE49-F238E27FC236}">
                <a16:creationId xmlns:a16="http://schemas.microsoft.com/office/drawing/2014/main" id="{AC5307CD-29B3-4CF9-807C-55C2FB5F16B7}"/>
              </a:ext>
            </a:extLst>
          </p:cNvPr>
          <p:cNvSpPr>
            <a:spLocks noChangeShapeType="1"/>
          </p:cNvSpPr>
          <p:nvPr/>
        </p:nvSpPr>
        <p:spPr bwMode="auto">
          <a:xfrm flipH="1">
            <a:off x="7608168" y="3019347"/>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34">
            <a:extLst>
              <a:ext uri="{FF2B5EF4-FFF2-40B4-BE49-F238E27FC236}">
                <a16:creationId xmlns:a16="http://schemas.microsoft.com/office/drawing/2014/main" id="{6798883A-5ACD-4B90-B15B-77CAF4866CD5}"/>
              </a:ext>
            </a:extLst>
          </p:cNvPr>
          <p:cNvSpPr>
            <a:spLocks noChangeArrowheads="1"/>
          </p:cNvSpPr>
          <p:nvPr/>
        </p:nvSpPr>
        <p:spPr bwMode="auto">
          <a:xfrm>
            <a:off x="11361036" y="3019347"/>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7" name="Line 27">
            <a:extLst>
              <a:ext uri="{FF2B5EF4-FFF2-40B4-BE49-F238E27FC236}">
                <a16:creationId xmlns:a16="http://schemas.microsoft.com/office/drawing/2014/main" id="{64439B06-FD24-4E67-8A92-D8D1D0CEDE1C}"/>
              </a:ext>
            </a:extLst>
          </p:cNvPr>
          <p:cNvSpPr>
            <a:spLocks noChangeShapeType="1"/>
          </p:cNvSpPr>
          <p:nvPr/>
        </p:nvSpPr>
        <p:spPr bwMode="auto">
          <a:xfrm>
            <a:off x="8364187" y="3348479"/>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7">
            <a:extLst>
              <a:ext uri="{FF2B5EF4-FFF2-40B4-BE49-F238E27FC236}">
                <a16:creationId xmlns:a16="http://schemas.microsoft.com/office/drawing/2014/main" id="{BF54A815-C6BA-4B5F-9DF1-1C673F8AA122}"/>
              </a:ext>
            </a:extLst>
          </p:cNvPr>
          <p:cNvSpPr>
            <a:spLocks noChangeShapeType="1"/>
          </p:cNvSpPr>
          <p:nvPr/>
        </p:nvSpPr>
        <p:spPr bwMode="auto">
          <a:xfrm flipH="1">
            <a:off x="10328165" y="3029391"/>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28">
            <a:extLst>
              <a:ext uri="{FF2B5EF4-FFF2-40B4-BE49-F238E27FC236}">
                <a16:creationId xmlns:a16="http://schemas.microsoft.com/office/drawing/2014/main" id="{CCBBB567-1515-4091-89C2-D558A4849F65}"/>
              </a:ext>
            </a:extLst>
          </p:cNvPr>
          <p:cNvSpPr>
            <a:spLocks noChangeArrowheads="1"/>
          </p:cNvSpPr>
          <p:nvPr/>
        </p:nvSpPr>
        <p:spPr bwMode="auto">
          <a:xfrm>
            <a:off x="8664538" y="2888359"/>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0" name="Line 27">
            <a:extLst>
              <a:ext uri="{FF2B5EF4-FFF2-40B4-BE49-F238E27FC236}">
                <a16:creationId xmlns:a16="http://schemas.microsoft.com/office/drawing/2014/main" id="{FF3677FA-AC88-4137-ABAD-7F79264F82EC}"/>
              </a:ext>
            </a:extLst>
          </p:cNvPr>
          <p:cNvSpPr>
            <a:spLocks noChangeShapeType="1"/>
          </p:cNvSpPr>
          <p:nvPr/>
        </p:nvSpPr>
        <p:spPr bwMode="auto">
          <a:xfrm flipH="1">
            <a:off x="8865393" y="1065653"/>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31">
            <a:extLst>
              <a:ext uri="{FF2B5EF4-FFF2-40B4-BE49-F238E27FC236}">
                <a16:creationId xmlns:a16="http://schemas.microsoft.com/office/drawing/2014/main" id="{68653AEF-A64D-45B2-A1CC-27B894D0FC36}"/>
              </a:ext>
            </a:extLst>
          </p:cNvPr>
          <p:cNvSpPr>
            <a:spLocks noChangeArrowheads="1"/>
          </p:cNvSpPr>
          <p:nvPr/>
        </p:nvSpPr>
        <p:spPr bwMode="auto">
          <a:xfrm>
            <a:off x="10685105" y="3004996"/>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x</a:t>
            </a:r>
            <a:endParaRPr lang="en-US" altLang="zh-CN" sz="2600" b="0" i="1" dirty="0">
              <a:solidFill>
                <a:schemeClr val="accent2"/>
              </a:solidFill>
            </a:endParaRPr>
          </a:p>
        </p:txBody>
      </p:sp>
      <p:sp>
        <p:nvSpPr>
          <p:cNvPr id="22" name="Rectangle 31">
            <a:extLst>
              <a:ext uri="{FF2B5EF4-FFF2-40B4-BE49-F238E27FC236}">
                <a16:creationId xmlns:a16="http://schemas.microsoft.com/office/drawing/2014/main" id="{BC7B6E95-6213-46DC-A53A-A38054018AED}"/>
              </a:ext>
            </a:extLst>
          </p:cNvPr>
          <p:cNvSpPr>
            <a:spLocks noChangeArrowheads="1"/>
          </p:cNvSpPr>
          <p:nvPr/>
        </p:nvSpPr>
        <p:spPr bwMode="auto">
          <a:xfrm>
            <a:off x="9062605" y="3359152"/>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y</a:t>
            </a:r>
            <a:endParaRPr lang="en-US" altLang="zh-CN" sz="2600" b="0" i="1" dirty="0">
              <a:solidFill>
                <a:schemeClr val="accent2"/>
              </a:solidFill>
            </a:endParaRPr>
          </a:p>
        </p:txBody>
      </p:sp>
      <p:sp>
        <p:nvSpPr>
          <p:cNvPr id="23" name="Rectangle 31">
            <a:extLst>
              <a:ext uri="{FF2B5EF4-FFF2-40B4-BE49-F238E27FC236}">
                <a16:creationId xmlns:a16="http://schemas.microsoft.com/office/drawing/2014/main" id="{1DEB9178-54CF-4D08-9C95-3C5DFC268C92}"/>
              </a:ext>
            </a:extLst>
          </p:cNvPr>
          <p:cNvSpPr>
            <a:spLocks noChangeArrowheads="1"/>
          </p:cNvSpPr>
          <p:nvPr/>
        </p:nvSpPr>
        <p:spPr bwMode="auto">
          <a:xfrm>
            <a:off x="9211897" y="14746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r</a:t>
            </a:r>
            <a:endParaRPr lang="en-US" altLang="zh-CN" sz="2600" b="0" i="1" dirty="0">
              <a:solidFill>
                <a:schemeClr val="accent2"/>
              </a:solidFill>
            </a:endParaRPr>
          </a:p>
        </p:txBody>
      </p:sp>
      <p:sp>
        <p:nvSpPr>
          <p:cNvPr id="25" name="矩形 24">
            <a:extLst>
              <a:ext uri="{FF2B5EF4-FFF2-40B4-BE49-F238E27FC236}">
                <a16:creationId xmlns:a16="http://schemas.microsoft.com/office/drawing/2014/main" id="{FD0D6DB5-0F59-4B3B-A5C8-B3B1EC35FED2}"/>
              </a:ext>
            </a:extLst>
          </p:cNvPr>
          <p:cNvSpPr/>
          <p:nvPr/>
        </p:nvSpPr>
        <p:spPr>
          <a:xfrm>
            <a:off x="10512348" y="670077"/>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26" name="矩形 25">
            <a:extLst>
              <a:ext uri="{FF2B5EF4-FFF2-40B4-BE49-F238E27FC236}">
                <a16:creationId xmlns:a16="http://schemas.microsoft.com/office/drawing/2014/main" id="{83DEB1B7-F4A0-4B11-9F82-B657392E151B}"/>
              </a:ext>
            </a:extLst>
          </p:cNvPr>
          <p:cNvSpPr/>
          <p:nvPr/>
        </p:nvSpPr>
        <p:spPr>
          <a:xfrm>
            <a:off x="8160950" y="2357304"/>
            <a:ext cx="668750" cy="584775"/>
          </a:xfrm>
          <a:prstGeom prst="rect">
            <a:avLst/>
          </a:prstGeom>
        </p:spPr>
        <p:txBody>
          <a:bodyPr wrap="square">
            <a:spAutoFit/>
          </a:bodyPr>
          <a:lstStyle/>
          <a:p>
            <a:r>
              <a:rPr lang="en-US" altLang="zh-CN" sz="3200" dirty="0">
                <a:solidFill>
                  <a:srgbClr val="FF0000"/>
                </a:solidFill>
                <a:cs typeface="Times New Roman" panose="02020603050405020304" pitchFamily="18" charset="0"/>
              </a:rPr>
              <a:t>Ze</a:t>
            </a:r>
            <a:endParaRPr lang="zh-CN" altLang="en-US" sz="3200" dirty="0"/>
          </a:p>
        </p:txBody>
      </p:sp>
      <p:graphicFrame>
        <p:nvGraphicFramePr>
          <p:cNvPr id="27" name="Object 2">
            <a:extLst>
              <a:ext uri="{FF2B5EF4-FFF2-40B4-BE49-F238E27FC236}">
                <a16:creationId xmlns:a16="http://schemas.microsoft.com/office/drawing/2014/main" id="{0B47C4B3-A1C5-49F7-BC1F-079E5CF8D682}"/>
              </a:ext>
            </a:extLst>
          </p:cNvPr>
          <p:cNvGraphicFramePr>
            <a:graphicFrameLocks noChangeAspect="1"/>
          </p:cNvGraphicFramePr>
          <p:nvPr>
            <p:extLst>
              <p:ext uri="{D42A27DB-BD31-4B8C-83A1-F6EECF244321}">
                <p14:modId xmlns:p14="http://schemas.microsoft.com/office/powerpoint/2010/main" val="3297029298"/>
              </p:ext>
            </p:extLst>
          </p:nvPr>
        </p:nvGraphicFramePr>
        <p:xfrm>
          <a:off x="4497412" y="3962400"/>
          <a:ext cx="2452688" cy="1314450"/>
        </p:xfrm>
        <a:graphic>
          <a:graphicData uri="http://schemas.openxmlformats.org/presentationml/2006/ole">
            <mc:AlternateContent xmlns:mc="http://schemas.openxmlformats.org/markup-compatibility/2006">
              <mc:Choice xmlns:v="urn:schemas-microsoft-com:vml" Requires="v">
                <p:oleObj spid="_x0000_s196654" name="Equation" r:id="rId5" imgW="799920" imgH="457200" progId="Equation.DSMT4">
                  <p:embed/>
                </p:oleObj>
              </mc:Choice>
              <mc:Fallback>
                <p:oleObj name="Equation" r:id="rId5" imgW="799920" imgH="457200" progId="Equation.DSMT4">
                  <p:embed/>
                  <p:pic>
                    <p:nvPicPr>
                      <p:cNvPr id="4" name="Object 2">
                        <a:extLst>
                          <a:ext uri="{FF2B5EF4-FFF2-40B4-BE49-F238E27FC236}">
                            <a16:creationId xmlns:a16="http://schemas.microsoft.com/office/drawing/2014/main" id="{E3815DBB-D224-478E-9A12-9C91641885DE}"/>
                          </a:ext>
                        </a:extLst>
                      </p:cNvPr>
                      <p:cNvPicPr>
                        <a:picLocks noChangeAspect="1" noChangeArrowheads="1"/>
                      </p:cNvPicPr>
                      <p:nvPr/>
                    </p:nvPicPr>
                    <p:blipFill>
                      <a:blip r:embed="rId6"/>
                      <a:srcRect/>
                      <a:stretch>
                        <a:fillRect/>
                      </a:stretch>
                    </p:blipFill>
                    <p:spPr bwMode="auto">
                      <a:xfrm>
                        <a:off x="4497412" y="3962400"/>
                        <a:ext cx="2452688" cy="1314450"/>
                      </a:xfrm>
                      <a:prstGeom prst="rect">
                        <a:avLst/>
                      </a:prstGeom>
                      <a:noFill/>
                      <a:ln>
                        <a:noFill/>
                      </a:ln>
                      <a:effectLst/>
                      <a:extLst/>
                    </p:spPr>
                  </p:pic>
                </p:oleObj>
              </mc:Fallback>
            </mc:AlternateContent>
          </a:graphicData>
        </a:graphic>
      </p:graphicFrame>
      <p:graphicFrame>
        <p:nvGraphicFramePr>
          <p:cNvPr id="28" name="Object 2">
            <a:extLst>
              <a:ext uri="{FF2B5EF4-FFF2-40B4-BE49-F238E27FC236}">
                <a16:creationId xmlns:a16="http://schemas.microsoft.com/office/drawing/2014/main" id="{CF1F2F69-EB2C-45C9-B473-71FC268B551E}"/>
              </a:ext>
            </a:extLst>
          </p:cNvPr>
          <p:cNvGraphicFramePr>
            <a:graphicFrameLocks noChangeAspect="1"/>
          </p:cNvGraphicFramePr>
          <p:nvPr>
            <p:extLst>
              <p:ext uri="{D42A27DB-BD31-4B8C-83A1-F6EECF244321}">
                <p14:modId xmlns:p14="http://schemas.microsoft.com/office/powerpoint/2010/main" val="2951481746"/>
              </p:ext>
            </p:extLst>
          </p:nvPr>
        </p:nvGraphicFramePr>
        <p:xfrm>
          <a:off x="1561261" y="188242"/>
          <a:ext cx="4514850" cy="1131887"/>
        </p:xfrm>
        <a:graphic>
          <a:graphicData uri="http://schemas.openxmlformats.org/presentationml/2006/ole">
            <mc:AlternateContent xmlns:mc="http://schemas.openxmlformats.org/markup-compatibility/2006">
              <mc:Choice xmlns:v="urn:schemas-microsoft-com:vml" Requires="v">
                <p:oleObj spid="_x0000_s196655" name="Equation" r:id="rId7" imgW="1473120" imgH="393480" progId="Equation.DSMT4">
                  <p:embed/>
                </p:oleObj>
              </mc:Choice>
              <mc:Fallback>
                <p:oleObj name="Equation" r:id="rId7" imgW="1473120" imgH="393480" progId="Equation.DSMT4">
                  <p:embed/>
                  <p:pic>
                    <p:nvPicPr>
                      <p:cNvPr id="2" name="Object 2">
                        <a:extLst>
                          <a:ext uri="{FF2B5EF4-FFF2-40B4-BE49-F238E27FC236}">
                            <a16:creationId xmlns:a16="http://schemas.microsoft.com/office/drawing/2014/main" id="{DB8BC6F8-C188-406F-8558-2B5B26B00EE7}"/>
                          </a:ext>
                        </a:extLst>
                      </p:cNvPr>
                      <p:cNvPicPr>
                        <a:picLocks noChangeAspect="1" noChangeArrowheads="1"/>
                      </p:cNvPicPr>
                      <p:nvPr/>
                    </p:nvPicPr>
                    <p:blipFill>
                      <a:blip r:embed="rId8"/>
                      <a:srcRect/>
                      <a:stretch>
                        <a:fillRect/>
                      </a:stretch>
                    </p:blipFill>
                    <p:spPr bwMode="auto">
                      <a:xfrm>
                        <a:off x="1561261" y="188242"/>
                        <a:ext cx="4514850" cy="1131887"/>
                      </a:xfrm>
                      <a:prstGeom prst="rect">
                        <a:avLst/>
                      </a:prstGeom>
                      <a:noFill/>
                      <a:ln>
                        <a:noFill/>
                      </a:ln>
                      <a:effectLst/>
                      <a:extLst/>
                    </p:spPr>
                  </p:pic>
                </p:oleObj>
              </mc:Fallback>
            </mc:AlternateContent>
          </a:graphicData>
        </a:graphic>
      </p:graphicFrame>
      <p:graphicFrame>
        <p:nvGraphicFramePr>
          <p:cNvPr id="29" name="Object 2">
            <a:extLst>
              <a:ext uri="{FF2B5EF4-FFF2-40B4-BE49-F238E27FC236}">
                <a16:creationId xmlns:a16="http://schemas.microsoft.com/office/drawing/2014/main" id="{3F96D277-8F75-474C-85DE-74135464AE4D}"/>
              </a:ext>
            </a:extLst>
          </p:cNvPr>
          <p:cNvGraphicFramePr>
            <a:graphicFrameLocks noChangeAspect="1"/>
          </p:cNvGraphicFramePr>
          <p:nvPr>
            <p:extLst>
              <p:ext uri="{D42A27DB-BD31-4B8C-83A1-F6EECF244321}">
                <p14:modId xmlns:p14="http://schemas.microsoft.com/office/powerpoint/2010/main" val="2513283582"/>
              </p:ext>
            </p:extLst>
          </p:nvPr>
        </p:nvGraphicFramePr>
        <p:xfrm>
          <a:off x="630238" y="5276850"/>
          <a:ext cx="10431462" cy="1387475"/>
        </p:xfrm>
        <a:graphic>
          <a:graphicData uri="http://schemas.openxmlformats.org/presentationml/2006/ole">
            <mc:AlternateContent xmlns:mc="http://schemas.openxmlformats.org/markup-compatibility/2006">
              <mc:Choice xmlns:v="urn:schemas-microsoft-com:vml" Requires="v">
                <p:oleObj spid="_x0000_s196656" name="Equation" r:id="rId9" imgW="3403440" imgH="482400" progId="Equation.DSMT4">
                  <p:embed/>
                </p:oleObj>
              </mc:Choice>
              <mc:Fallback>
                <p:oleObj name="Equation" r:id="rId9" imgW="3403440" imgH="482400" progId="Equation.DSMT4">
                  <p:embed/>
                  <p:pic>
                    <p:nvPicPr>
                      <p:cNvPr id="4" name="Object 2">
                        <a:extLst>
                          <a:ext uri="{FF2B5EF4-FFF2-40B4-BE49-F238E27FC236}">
                            <a16:creationId xmlns:a16="http://schemas.microsoft.com/office/drawing/2014/main" id="{E3815DBB-D224-478E-9A12-9C91641885DE}"/>
                          </a:ext>
                        </a:extLst>
                      </p:cNvPr>
                      <p:cNvPicPr>
                        <a:picLocks noChangeAspect="1" noChangeArrowheads="1"/>
                      </p:cNvPicPr>
                      <p:nvPr/>
                    </p:nvPicPr>
                    <p:blipFill>
                      <a:blip r:embed="rId10"/>
                      <a:srcRect/>
                      <a:stretch>
                        <a:fillRect/>
                      </a:stretch>
                    </p:blipFill>
                    <p:spPr bwMode="auto">
                      <a:xfrm>
                        <a:off x="630238" y="5276850"/>
                        <a:ext cx="10431462" cy="1387475"/>
                      </a:xfrm>
                      <a:prstGeom prst="rect">
                        <a:avLst/>
                      </a:prstGeom>
                      <a:noFill/>
                      <a:ln>
                        <a:noFill/>
                      </a:ln>
                      <a:effectLst/>
                      <a:extLst/>
                    </p:spPr>
                  </p:pic>
                </p:oleObj>
              </mc:Fallback>
            </mc:AlternateContent>
          </a:graphicData>
        </a:graphic>
      </p:graphicFrame>
      <p:graphicFrame>
        <p:nvGraphicFramePr>
          <p:cNvPr id="30" name="Object 2">
            <a:extLst>
              <a:ext uri="{FF2B5EF4-FFF2-40B4-BE49-F238E27FC236}">
                <a16:creationId xmlns:a16="http://schemas.microsoft.com/office/drawing/2014/main" id="{B5A6DCCB-F9BF-4BB6-BF7A-82E654E619A3}"/>
              </a:ext>
            </a:extLst>
          </p:cNvPr>
          <p:cNvGraphicFramePr>
            <a:graphicFrameLocks noChangeAspect="1"/>
          </p:cNvGraphicFramePr>
          <p:nvPr>
            <p:extLst>
              <p:ext uri="{D42A27DB-BD31-4B8C-83A1-F6EECF244321}">
                <p14:modId xmlns:p14="http://schemas.microsoft.com/office/powerpoint/2010/main" val="2890801518"/>
              </p:ext>
            </p:extLst>
          </p:nvPr>
        </p:nvGraphicFramePr>
        <p:xfrm>
          <a:off x="9771063" y="153988"/>
          <a:ext cx="1555750" cy="730250"/>
        </p:xfrm>
        <a:graphic>
          <a:graphicData uri="http://schemas.openxmlformats.org/presentationml/2006/ole">
            <mc:AlternateContent xmlns:mc="http://schemas.openxmlformats.org/markup-compatibility/2006">
              <mc:Choice xmlns:v="urn:schemas-microsoft-com:vml" Requires="v">
                <p:oleObj spid="_x0000_s196657" name="Equation" r:id="rId11" imgW="507960" imgH="253800" progId="Equation.DSMT4">
                  <p:embed/>
                </p:oleObj>
              </mc:Choice>
              <mc:Fallback>
                <p:oleObj name="Equation" r:id="rId11" imgW="507960" imgH="253800" progId="Equation.DSMT4">
                  <p:embed/>
                  <p:pic>
                    <p:nvPicPr>
                      <p:cNvPr id="27" name="Object 2">
                        <a:extLst>
                          <a:ext uri="{FF2B5EF4-FFF2-40B4-BE49-F238E27FC236}">
                            <a16:creationId xmlns:a16="http://schemas.microsoft.com/office/drawing/2014/main" id="{10755B88-36EE-4A06-A79B-61626499073D}"/>
                          </a:ext>
                        </a:extLst>
                      </p:cNvPr>
                      <p:cNvPicPr>
                        <a:picLocks noChangeAspect="1" noChangeArrowheads="1"/>
                      </p:cNvPicPr>
                      <p:nvPr/>
                    </p:nvPicPr>
                    <p:blipFill>
                      <a:blip r:embed="rId12"/>
                      <a:srcRect/>
                      <a:stretch>
                        <a:fillRect/>
                      </a:stretch>
                    </p:blipFill>
                    <p:spPr bwMode="auto">
                      <a:xfrm>
                        <a:off x="9771063" y="153988"/>
                        <a:ext cx="1555750" cy="7302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26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5">
            <a:extLst>
              <a:ext uri="{FF2B5EF4-FFF2-40B4-BE49-F238E27FC236}">
                <a16:creationId xmlns:a16="http://schemas.microsoft.com/office/drawing/2014/main" id="{204C9648-D2D5-42AD-B215-0B6F4E086431}"/>
              </a:ext>
            </a:extLst>
          </p:cNvPr>
          <p:cNvGraphicFramePr>
            <a:graphicFrameLocks noChangeAspect="1"/>
          </p:cNvGraphicFramePr>
          <p:nvPr>
            <p:extLst>
              <p:ext uri="{D42A27DB-BD31-4B8C-83A1-F6EECF244321}">
                <p14:modId xmlns:p14="http://schemas.microsoft.com/office/powerpoint/2010/main" val="1651900587"/>
              </p:ext>
            </p:extLst>
          </p:nvPr>
        </p:nvGraphicFramePr>
        <p:xfrm>
          <a:off x="273572" y="1023266"/>
          <a:ext cx="8328025" cy="1304925"/>
        </p:xfrm>
        <a:graphic>
          <a:graphicData uri="http://schemas.openxmlformats.org/presentationml/2006/ole">
            <mc:AlternateContent xmlns:mc="http://schemas.openxmlformats.org/markup-compatibility/2006">
              <mc:Choice xmlns:v="urn:schemas-microsoft-com:vml" Requires="v">
                <p:oleObj spid="_x0000_s197676" name="Equation" r:id="rId3" imgW="3085920" imgH="482400" progId="Equation.DSMT4">
                  <p:embed/>
                </p:oleObj>
              </mc:Choice>
              <mc:Fallback>
                <p:oleObj name="Equation" r:id="rId3" imgW="3085920" imgH="482400" progId="Equation.DSMT4">
                  <p:embed/>
                  <p:pic>
                    <p:nvPicPr>
                      <p:cNvPr id="3" name="Object 15">
                        <a:extLst>
                          <a:ext uri="{FF2B5EF4-FFF2-40B4-BE49-F238E27FC236}">
                            <a16:creationId xmlns:a16="http://schemas.microsoft.com/office/drawing/2014/main" id="{E1557D48-C5A2-4D18-8CEA-2B76075653DA}"/>
                          </a:ext>
                        </a:extLst>
                      </p:cNvPr>
                      <p:cNvPicPr>
                        <a:picLocks noChangeAspect="1" noChangeArrowheads="1"/>
                      </p:cNvPicPr>
                      <p:nvPr/>
                    </p:nvPicPr>
                    <p:blipFill>
                      <a:blip r:embed="rId4"/>
                      <a:srcRect/>
                      <a:stretch>
                        <a:fillRect/>
                      </a:stretch>
                    </p:blipFill>
                    <p:spPr bwMode="auto">
                      <a:xfrm>
                        <a:off x="273572" y="1023266"/>
                        <a:ext cx="8328025" cy="1304925"/>
                      </a:xfrm>
                      <a:prstGeom prst="rect">
                        <a:avLst/>
                      </a:prstGeom>
                      <a:noFill/>
                      <a:ln>
                        <a:noFill/>
                      </a:ln>
                      <a:effectLst/>
                      <a:extLst/>
                    </p:spPr>
                  </p:pic>
                </p:oleObj>
              </mc:Fallback>
            </mc:AlternateContent>
          </a:graphicData>
        </a:graphic>
      </p:graphicFrame>
      <p:sp>
        <p:nvSpPr>
          <p:cNvPr id="3" name="Rectangle 3">
            <a:extLst>
              <a:ext uri="{FF2B5EF4-FFF2-40B4-BE49-F238E27FC236}">
                <a16:creationId xmlns:a16="http://schemas.microsoft.com/office/drawing/2014/main" id="{7A51E0EF-26C2-43DA-AD14-92A8A68F0A53}"/>
              </a:ext>
            </a:extLst>
          </p:cNvPr>
          <p:cNvSpPr>
            <a:spLocks noChangeArrowheads="1"/>
          </p:cNvSpPr>
          <p:nvPr/>
        </p:nvSpPr>
        <p:spPr bwMode="auto">
          <a:xfrm>
            <a:off x="802696" y="2349314"/>
            <a:ext cx="5883102" cy="160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氦原子核外有两个电子，质量为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2e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4" name="Object 2">
            <a:extLst>
              <a:ext uri="{FF2B5EF4-FFF2-40B4-BE49-F238E27FC236}">
                <a16:creationId xmlns:a16="http://schemas.microsoft.com/office/drawing/2014/main" id="{6E7E2C68-EBAC-45B6-B5DD-3A68E34E24E4}"/>
              </a:ext>
            </a:extLst>
          </p:cNvPr>
          <p:cNvGraphicFramePr>
            <a:graphicFrameLocks noChangeAspect="1"/>
          </p:cNvGraphicFramePr>
          <p:nvPr>
            <p:extLst>
              <p:ext uri="{D42A27DB-BD31-4B8C-83A1-F6EECF244321}">
                <p14:modId xmlns:p14="http://schemas.microsoft.com/office/powerpoint/2010/main" val="1352131189"/>
              </p:ext>
            </p:extLst>
          </p:nvPr>
        </p:nvGraphicFramePr>
        <p:xfrm>
          <a:off x="335360" y="4223398"/>
          <a:ext cx="11622789" cy="2301835"/>
        </p:xfrm>
        <a:graphic>
          <a:graphicData uri="http://schemas.openxmlformats.org/presentationml/2006/ole">
            <mc:AlternateContent xmlns:mc="http://schemas.openxmlformats.org/markup-compatibility/2006">
              <mc:Choice xmlns:v="urn:schemas-microsoft-com:vml" Requires="v">
                <p:oleObj spid="_x0000_s197677" name="Equation" r:id="rId5" imgW="4572000" imgH="965160" progId="Equation.DSMT4">
                  <p:embed/>
                </p:oleObj>
              </mc:Choice>
              <mc:Fallback>
                <p:oleObj name="Equation" r:id="rId5" imgW="4572000" imgH="965160" progId="Equation.DSMT4">
                  <p:embed/>
                  <p:pic>
                    <p:nvPicPr>
                      <p:cNvPr id="5" name="Object 2">
                        <a:extLst>
                          <a:ext uri="{FF2B5EF4-FFF2-40B4-BE49-F238E27FC236}">
                            <a16:creationId xmlns:a16="http://schemas.microsoft.com/office/drawing/2014/main" id="{A4DAF7FA-FDBA-4EEC-AA06-66300A6C3359}"/>
                          </a:ext>
                        </a:extLst>
                      </p:cNvPr>
                      <p:cNvPicPr>
                        <a:picLocks noChangeAspect="1" noChangeArrowheads="1"/>
                      </p:cNvPicPr>
                      <p:nvPr/>
                    </p:nvPicPr>
                    <p:blipFill>
                      <a:blip r:embed="rId6"/>
                      <a:srcRect/>
                      <a:stretch>
                        <a:fillRect/>
                      </a:stretch>
                    </p:blipFill>
                    <p:spPr bwMode="auto">
                      <a:xfrm>
                        <a:off x="335360" y="4223398"/>
                        <a:ext cx="11622789" cy="2301835"/>
                      </a:xfrm>
                      <a:prstGeom prst="rect">
                        <a:avLst/>
                      </a:prstGeom>
                      <a:noFill/>
                      <a:ln>
                        <a:noFill/>
                      </a:ln>
                      <a:effectLst/>
                      <a:extLst/>
                    </p:spPr>
                  </p:pic>
                </p:oleObj>
              </mc:Fallback>
            </mc:AlternateContent>
          </a:graphicData>
        </a:graphic>
      </p:graphicFrame>
      <p:grpSp>
        <p:nvGrpSpPr>
          <p:cNvPr id="5" name="Group 17">
            <a:extLst>
              <a:ext uri="{FF2B5EF4-FFF2-40B4-BE49-F238E27FC236}">
                <a16:creationId xmlns:a16="http://schemas.microsoft.com/office/drawing/2014/main" id="{11A41AE3-52EB-47D6-BA82-32ACFF01B007}"/>
              </a:ext>
            </a:extLst>
          </p:cNvPr>
          <p:cNvGrpSpPr>
            <a:grpSpLocks/>
          </p:cNvGrpSpPr>
          <p:nvPr/>
        </p:nvGrpSpPr>
        <p:grpSpPr bwMode="auto">
          <a:xfrm>
            <a:off x="7173119" y="479865"/>
            <a:ext cx="4275138" cy="3441701"/>
            <a:chOff x="2779" y="506"/>
            <a:chExt cx="2693" cy="2168"/>
          </a:xfrm>
        </p:grpSpPr>
        <p:sp>
          <p:nvSpPr>
            <p:cNvPr id="6" name="Text Box 18">
              <a:extLst>
                <a:ext uri="{FF2B5EF4-FFF2-40B4-BE49-F238E27FC236}">
                  <a16:creationId xmlns:a16="http://schemas.microsoft.com/office/drawing/2014/main" id="{47842899-4EA4-4809-8876-3E0D9318ECFB}"/>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7" name="Line 23">
              <a:extLst>
                <a:ext uri="{FF2B5EF4-FFF2-40B4-BE49-F238E27FC236}">
                  <a16:creationId xmlns:a16="http://schemas.microsoft.com/office/drawing/2014/main" id="{65E84D39-C422-4CB0-BD86-FA07291142BA}"/>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4">
              <a:extLst>
                <a:ext uri="{FF2B5EF4-FFF2-40B4-BE49-F238E27FC236}">
                  <a16:creationId xmlns:a16="http://schemas.microsoft.com/office/drawing/2014/main" id="{303CD834-43A5-455B-8084-36A695D0FE28}"/>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33">
              <a:extLst>
                <a:ext uri="{FF2B5EF4-FFF2-40B4-BE49-F238E27FC236}">
                  <a16:creationId xmlns:a16="http://schemas.microsoft.com/office/drawing/2014/main" id="{CDC7FC49-56DA-4995-8259-930059AC1A6C}"/>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12" name="Rectangle 34">
              <a:extLst>
                <a:ext uri="{FF2B5EF4-FFF2-40B4-BE49-F238E27FC236}">
                  <a16:creationId xmlns:a16="http://schemas.microsoft.com/office/drawing/2014/main" id="{A29089ED-F1C7-4238-B026-D8DA0DC899E7}"/>
                </a:ext>
              </a:extLst>
            </p:cNvPr>
            <p:cNvSpPr>
              <a:spLocks noChangeArrowheads="1"/>
            </p:cNvSpPr>
            <p:nvPr/>
          </p:nvSpPr>
          <p:spPr bwMode="auto">
            <a:xfrm>
              <a:off x="2779" y="2364"/>
              <a:ext cx="2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3" name="Oval 35">
              <a:extLst>
                <a:ext uri="{FF2B5EF4-FFF2-40B4-BE49-F238E27FC236}">
                  <a16:creationId xmlns:a16="http://schemas.microsoft.com/office/drawing/2014/main" id="{D51955D6-D818-4F16-91CC-3258DC6685FC}"/>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4" name="Text Box 36">
              <a:extLst>
                <a:ext uri="{FF2B5EF4-FFF2-40B4-BE49-F238E27FC236}">
                  <a16:creationId xmlns:a16="http://schemas.microsoft.com/office/drawing/2014/main" id="{E8225BE0-604F-4059-B243-4880D4201B13}"/>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5" name="Line 23">
            <a:extLst>
              <a:ext uri="{FF2B5EF4-FFF2-40B4-BE49-F238E27FC236}">
                <a16:creationId xmlns:a16="http://schemas.microsoft.com/office/drawing/2014/main" id="{4B6778C3-D0DA-4DB7-89C6-EB20D78402F6}"/>
              </a:ext>
            </a:extLst>
          </p:cNvPr>
          <p:cNvSpPr>
            <a:spLocks noChangeShapeType="1"/>
          </p:cNvSpPr>
          <p:nvPr/>
        </p:nvSpPr>
        <p:spPr bwMode="auto">
          <a:xfrm flipH="1">
            <a:off x="7608168" y="3019347"/>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34">
            <a:extLst>
              <a:ext uri="{FF2B5EF4-FFF2-40B4-BE49-F238E27FC236}">
                <a16:creationId xmlns:a16="http://schemas.microsoft.com/office/drawing/2014/main" id="{025736CB-D1C7-4F66-89CC-CECEE16274D8}"/>
              </a:ext>
            </a:extLst>
          </p:cNvPr>
          <p:cNvSpPr>
            <a:spLocks noChangeArrowheads="1"/>
          </p:cNvSpPr>
          <p:nvPr/>
        </p:nvSpPr>
        <p:spPr bwMode="auto">
          <a:xfrm>
            <a:off x="11361036" y="3019347"/>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9" name="Oval 28">
            <a:extLst>
              <a:ext uri="{FF2B5EF4-FFF2-40B4-BE49-F238E27FC236}">
                <a16:creationId xmlns:a16="http://schemas.microsoft.com/office/drawing/2014/main" id="{0FAC4B3D-20A5-470D-9463-F2A4425ADBF8}"/>
              </a:ext>
            </a:extLst>
          </p:cNvPr>
          <p:cNvSpPr>
            <a:spLocks noChangeArrowheads="1"/>
          </p:cNvSpPr>
          <p:nvPr/>
        </p:nvSpPr>
        <p:spPr bwMode="auto">
          <a:xfrm>
            <a:off x="8664538" y="2888359"/>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0" name="Line 27">
            <a:extLst>
              <a:ext uri="{FF2B5EF4-FFF2-40B4-BE49-F238E27FC236}">
                <a16:creationId xmlns:a16="http://schemas.microsoft.com/office/drawing/2014/main" id="{EBA1805E-C791-4FC5-95FD-78487FB38878}"/>
              </a:ext>
            </a:extLst>
          </p:cNvPr>
          <p:cNvSpPr>
            <a:spLocks noChangeShapeType="1"/>
          </p:cNvSpPr>
          <p:nvPr/>
        </p:nvSpPr>
        <p:spPr bwMode="auto">
          <a:xfrm flipH="1">
            <a:off x="8865393" y="1065653"/>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矩形 24">
            <a:extLst>
              <a:ext uri="{FF2B5EF4-FFF2-40B4-BE49-F238E27FC236}">
                <a16:creationId xmlns:a16="http://schemas.microsoft.com/office/drawing/2014/main" id="{3BEF83A2-919E-44ED-AF60-20D98E8990B5}"/>
              </a:ext>
            </a:extLst>
          </p:cNvPr>
          <p:cNvSpPr/>
          <p:nvPr/>
        </p:nvSpPr>
        <p:spPr>
          <a:xfrm>
            <a:off x="10512348" y="670077"/>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26" name="矩形 25">
            <a:extLst>
              <a:ext uri="{FF2B5EF4-FFF2-40B4-BE49-F238E27FC236}">
                <a16:creationId xmlns:a16="http://schemas.microsoft.com/office/drawing/2014/main" id="{15A126B0-18C5-4E27-8018-1251801C7967}"/>
              </a:ext>
            </a:extLst>
          </p:cNvPr>
          <p:cNvSpPr/>
          <p:nvPr/>
        </p:nvSpPr>
        <p:spPr>
          <a:xfrm>
            <a:off x="8476426" y="3105147"/>
            <a:ext cx="639919"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2e</a:t>
            </a:r>
            <a:endParaRPr lang="zh-CN" altLang="en-US" sz="3200" dirty="0"/>
          </a:p>
        </p:txBody>
      </p:sp>
      <p:graphicFrame>
        <p:nvGraphicFramePr>
          <p:cNvPr id="27" name="Object 2">
            <a:extLst>
              <a:ext uri="{FF2B5EF4-FFF2-40B4-BE49-F238E27FC236}">
                <a16:creationId xmlns:a16="http://schemas.microsoft.com/office/drawing/2014/main" id="{10755B88-36EE-4A06-A79B-61626499073D}"/>
              </a:ext>
            </a:extLst>
          </p:cNvPr>
          <p:cNvGraphicFramePr>
            <a:graphicFrameLocks noChangeAspect="1"/>
          </p:cNvGraphicFramePr>
          <p:nvPr>
            <p:extLst>
              <p:ext uri="{D42A27DB-BD31-4B8C-83A1-F6EECF244321}">
                <p14:modId xmlns:p14="http://schemas.microsoft.com/office/powerpoint/2010/main" val="2875852463"/>
              </p:ext>
            </p:extLst>
          </p:nvPr>
        </p:nvGraphicFramePr>
        <p:xfrm>
          <a:off x="10076657" y="1174015"/>
          <a:ext cx="1946275" cy="730250"/>
        </p:xfrm>
        <a:graphic>
          <a:graphicData uri="http://schemas.openxmlformats.org/presentationml/2006/ole">
            <mc:AlternateContent xmlns:mc="http://schemas.openxmlformats.org/markup-compatibility/2006">
              <mc:Choice xmlns:v="urn:schemas-microsoft-com:vml" Requires="v">
                <p:oleObj spid="_x0000_s197678" name="Equation" r:id="rId7" imgW="634680" imgH="253800" progId="Equation.DSMT4">
                  <p:embed/>
                </p:oleObj>
              </mc:Choice>
              <mc:Fallback>
                <p:oleObj name="Equation" r:id="rId7" imgW="634680" imgH="253800" progId="Equation.DSMT4">
                  <p:embed/>
                  <p:pic>
                    <p:nvPicPr>
                      <p:cNvPr id="27" name="Object 2">
                        <a:extLst>
                          <a:ext uri="{FF2B5EF4-FFF2-40B4-BE49-F238E27FC236}">
                            <a16:creationId xmlns:a16="http://schemas.microsoft.com/office/drawing/2014/main" id="{0B47C4B3-A1C5-49F7-BC1F-079E5CF8D682}"/>
                          </a:ext>
                        </a:extLst>
                      </p:cNvPr>
                      <p:cNvPicPr>
                        <a:picLocks noChangeAspect="1" noChangeArrowheads="1"/>
                      </p:cNvPicPr>
                      <p:nvPr/>
                    </p:nvPicPr>
                    <p:blipFill>
                      <a:blip r:embed="rId8"/>
                      <a:srcRect/>
                      <a:stretch>
                        <a:fillRect/>
                      </a:stretch>
                    </p:blipFill>
                    <p:spPr bwMode="auto">
                      <a:xfrm>
                        <a:off x="10076657" y="1174015"/>
                        <a:ext cx="1946275" cy="730250"/>
                      </a:xfrm>
                      <a:prstGeom prst="rect">
                        <a:avLst/>
                      </a:prstGeom>
                      <a:noFill/>
                      <a:ln>
                        <a:noFill/>
                      </a:ln>
                      <a:effectLst/>
                      <a:extLst/>
                    </p:spPr>
                  </p:pic>
                </p:oleObj>
              </mc:Fallback>
            </mc:AlternateContent>
          </a:graphicData>
        </a:graphic>
      </p:graphicFrame>
      <p:sp>
        <p:nvSpPr>
          <p:cNvPr id="28" name="Oval 35">
            <a:extLst>
              <a:ext uri="{FF2B5EF4-FFF2-40B4-BE49-F238E27FC236}">
                <a16:creationId xmlns:a16="http://schemas.microsoft.com/office/drawing/2014/main" id="{3CA44455-C6C3-4AB7-87D0-79668A8E962D}"/>
              </a:ext>
            </a:extLst>
          </p:cNvPr>
          <p:cNvSpPr>
            <a:spLocks noChangeArrowheads="1"/>
          </p:cNvSpPr>
          <p:nvPr/>
        </p:nvSpPr>
        <p:spPr bwMode="auto">
          <a:xfrm>
            <a:off x="10497214" y="2025091"/>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29" name="矩形 28">
            <a:extLst>
              <a:ext uri="{FF2B5EF4-FFF2-40B4-BE49-F238E27FC236}">
                <a16:creationId xmlns:a16="http://schemas.microsoft.com/office/drawing/2014/main" id="{66E119EF-C6B8-4B58-AE51-A95422849DEA}"/>
              </a:ext>
            </a:extLst>
          </p:cNvPr>
          <p:cNvSpPr/>
          <p:nvPr/>
        </p:nvSpPr>
        <p:spPr>
          <a:xfrm>
            <a:off x="10775520" y="1784085"/>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graphicFrame>
        <p:nvGraphicFramePr>
          <p:cNvPr id="30" name="Object 2">
            <a:extLst>
              <a:ext uri="{FF2B5EF4-FFF2-40B4-BE49-F238E27FC236}">
                <a16:creationId xmlns:a16="http://schemas.microsoft.com/office/drawing/2014/main" id="{72B6AF64-7E55-454A-8FB1-C8BBEB4E91F6}"/>
              </a:ext>
            </a:extLst>
          </p:cNvPr>
          <p:cNvGraphicFramePr>
            <a:graphicFrameLocks noChangeAspect="1"/>
          </p:cNvGraphicFramePr>
          <p:nvPr>
            <p:extLst>
              <p:ext uri="{D42A27DB-BD31-4B8C-83A1-F6EECF244321}">
                <p14:modId xmlns:p14="http://schemas.microsoft.com/office/powerpoint/2010/main" val="2279347267"/>
              </p:ext>
            </p:extLst>
          </p:nvPr>
        </p:nvGraphicFramePr>
        <p:xfrm>
          <a:off x="9921082" y="2311724"/>
          <a:ext cx="2101850" cy="730250"/>
        </p:xfrm>
        <a:graphic>
          <a:graphicData uri="http://schemas.openxmlformats.org/presentationml/2006/ole">
            <mc:AlternateContent xmlns:mc="http://schemas.openxmlformats.org/markup-compatibility/2006">
              <mc:Choice xmlns:v="urn:schemas-microsoft-com:vml" Requires="v">
                <p:oleObj spid="_x0000_s197679" name="Equation" r:id="rId9" imgW="685800" imgH="253800" progId="Equation.DSMT4">
                  <p:embed/>
                </p:oleObj>
              </mc:Choice>
              <mc:Fallback>
                <p:oleObj name="Equation" r:id="rId9" imgW="685800" imgH="253800" progId="Equation.DSMT4">
                  <p:embed/>
                  <p:pic>
                    <p:nvPicPr>
                      <p:cNvPr id="27" name="Object 2">
                        <a:extLst>
                          <a:ext uri="{FF2B5EF4-FFF2-40B4-BE49-F238E27FC236}">
                            <a16:creationId xmlns:a16="http://schemas.microsoft.com/office/drawing/2014/main" id="{10755B88-36EE-4A06-A79B-61626499073D}"/>
                          </a:ext>
                        </a:extLst>
                      </p:cNvPr>
                      <p:cNvPicPr>
                        <a:picLocks noChangeAspect="1" noChangeArrowheads="1"/>
                      </p:cNvPicPr>
                      <p:nvPr/>
                    </p:nvPicPr>
                    <p:blipFill>
                      <a:blip r:embed="rId10"/>
                      <a:srcRect/>
                      <a:stretch>
                        <a:fillRect/>
                      </a:stretch>
                    </p:blipFill>
                    <p:spPr bwMode="auto">
                      <a:xfrm>
                        <a:off x="9921082" y="2311724"/>
                        <a:ext cx="2101850" cy="730250"/>
                      </a:xfrm>
                      <a:prstGeom prst="rect">
                        <a:avLst/>
                      </a:prstGeom>
                      <a:noFill/>
                      <a:ln>
                        <a:noFill/>
                      </a:ln>
                      <a:effectLst/>
                      <a:extLst/>
                    </p:spPr>
                  </p:pic>
                </p:oleObj>
              </mc:Fallback>
            </mc:AlternateContent>
          </a:graphicData>
        </a:graphic>
      </p:graphicFrame>
      <p:sp>
        <p:nvSpPr>
          <p:cNvPr id="31" name="Line 27">
            <a:extLst>
              <a:ext uri="{FF2B5EF4-FFF2-40B4-BE49-F238E27FC236}">
                <a16:creationId xmlns:a16="http://schemas.microsoft.com/office/drawing/2014/main" id="{E0C87929-AE61-49CE-B102-98B70144CF79}"/>
              </a:ext>
            </a:extLst>
          </p:cNvPr>
          <p:cNvSpPr>
            <a:spLocks noChangeShapeType="1"/>
          </p:cNvSpPr>
          <p:nvPr/>
        </p:nvSpPr>
        <p:spPr bwMode="auto">
          <a:xfrm flipH="1">
            <a:off x="8960041" y="2109465"/>
            <a:ext cx="1563668" cy="88553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33">
            <a:extLst>
              <a:ext uri="{FF2B5EF4-FFF2-40B4-BE49-F238E27FC236}">
                <a16:creationId xmlns:a16="http://schemas.microsoft.com/office/drawing/2014/main" id="{C2AD1495-BD3F-426D-A158-4CB658139BA6}"/>
              </a:ext>
            </a:extLst>
          </p:cNvPr>
          <p:cNvSpPr>
            <a:spLocks noChangeArrowheads="1"/>
          </p:cNvSpPr>
          <p:nvPr/>
        </p:nvSpPr>
        <p:spPr bwMode="auto">
          <a:xfrm>
            <a:off x="10091602" y="1736984"/>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graphicFrame>
        <p:nvGraphicFramePr>
          <p:cNvPr id="33" name="Object 2">
            <a:extLst>
              <a:ext uri="{FF2B5EF4-FFF2-40B4-BE49-F238E27FC236}">
                <a16:creationId xmlns:a16="http://schemas.microsoft.com/office/drawing/2014/main" id="{46E21C93-9717-42AA-90E5-78FD06688C02}"/>
              </a:ext>
            </a:extLst>
          </p:cNvPr>
          <p:cNvGraphicFramePr>
            <a:graphicFrameLocks noChangeAspect="1"/>
          </p:cNvGraphicFramePr>
          <p:nvPr>
            <p:extLst>
              <p:ext uri="{D42A27DB-BD31-4B8C-83A1-F6EECF244321}">
                <p14:modId xmlns:p14="http://schemas.microsoft.com/office/powerpoint/2010/main" val="1931525433"/>
              </p:ext>
            </p:extLst>
          </p:nvPr>
        </p:nvGraphicFramePr>
        <p:xfrm>
          <a:off x="1801335" y="112926"/>
          <a:ext cx="4514850" cy="1131887"/>
        </p:xfrm>
        <a:graphic>
          <a:graphicData uri="http://schemas.openxmlformats.org/presentationml/2006/ole">
            <mc:AlternateContent xmlns:mc="http://schemas.openxmlformats.org/markup-compatibility/2006">
              <mc:Choice xmlns:v="urn:schemas-microsoft-com:vml" Requires="v">
                <p:oleObj spid="_x0000_s197680" name="Equation" r:id="rId11" imgW="1473120" imgH="393480" progId="Equation.DSMT4">
                  <p:embed/>
                </p:oleObj>
              </mc:Choice>
              <mc:Fallback>
                <p:oleObj name="Equation" r:id="rId11" imgW="1473120" imgH="393480" progId="Equation.DSMT4">
                  <p:embed/>
                  <p:pic>
                    <p:nvPicPr>
                      <p:cNvPr id="28" name="Object 2">
                        <a:extLst>
                          <a:ext uri="{FF2B5EF4-FFF2-40B4-BE49-F238E27FC236}">
                            <a16:creationId xmlns:a16="http://schemas.microsoft.com/office/drawing/2014/main" id="{CF1F2F69-EB2C-45C9-B473-71FC268B551E}"/>
                          </a:ext>
                        </a:extLst>
                      </p:cNvPr>
                      <p:cNvPicPr>
                        <a:picLocks noChangeAspect="1" noChangeArrowheads="1"/>
                      </p:cNvPicPr>
                      <p:nvPr/>
                    </p:nvPicPr>
                    <p:blipFill>
                      <a:blip r:embed="rId12"/>
                      <a:srcRect/>
                      <a:stretch>
                        <a:fillRect/>
                      </a:stretch>
                    </p:blipFill>
                    <p:spPr bwMode="auto">
                      <a:xfrm>
                        <a:off x="1801335" y="112926"/>
                        <a:ext cx="4514850" cy="1131887"/>
                      </a:xfrm>
                      <a:prstGeom prst="rect">
                        <a:avLst/>
                      </a:prstGeom>
                      <a:noFill/>
                      <a:ln>
                        <a:noFill/>
                      </a:ln>
                      <a:effectLst/>
                      <a:extLst/>
                    </p:spPr>
                  </p:pic>
                </p:oleObj>
              </mc:Fallback>
            </mc:AlternateContent>
          </a:graphicData>
        </a:graphic>
      </p:graphicFrame>
      <p:graphicFrame>
        <p:nvGraphicFramePr>
          <p:cNvPr id="34" name="Object 2">
            <a:extLst>
              <a:ext uri="{FF2B5EF4-FFF2-40B4-BE49-F238E27FC236}">
                <a16:creationId xmlns:a16="http://schemas.microsoft.com/office/drawing/2014/main" id="{F614A492-51E9-46DB-A239-E0BC93BEA305}"/>
              </a:ext>
            </a:extLst>
          </p:cNvPr>
          <p:cNvGraphicFramePr>
            <a:graphicFrameLocks noChangeAspect="1"/>
          </p:cNvGraphicFramePr>
          <p:nvPr>
            <p:extLst>
              <p:ext uri="{D42A27DB-BD31-4B8C-83A1-F6EECF244321}">
                <p14:modId xmlns:p14="http://schemas.microsoft.com/office/powerpoint/2010/main" val="4223500996"/>
              </p:ext>
            </p:extLst>
          </p:nvPr>
        </p:nvGraphicFramePr>
        <p:xfrm>
          <a:off x="9349897" y="1133610"/>
          <a:ext cx="388938" cy="657225"/>
        </p:xfrm>
        <a:graphic>
          <a:graphicData uri="http://schemas.openxmlformats.org/presentationml/2006/ole">
            <mc:AlternateContent xmlns:mc="http://schemas.openxmlformats.org/markup-compatibility/2006">
              <mc:Choice xmlns:v="urn:schemas-microsoft-com:vml" Requires="v">
                <p:oleObj spid="_x0000_s197681" name="Equation" r:id="rId13" imgW="126720" imgH="228600" progId="Equation.DSMT4">
                  <p:embed/>
                </p:oleObj>
              </mc:Choice>
              <mc:Fallback>
                <p:oleObj name="Equation" r:id="rId13" imgW="126720" imgH="228600" progId="Equation.DSMT4">
                  <p:embed/>
                  <p:pic>
                    <p:nvPicPr>
                      <p:cNvPr id="27" name="Object 2">
                        <a:extLst>
                          <a:ext uri="{FF2B5EF4-FFF2-40B4-BE49-F238E27FC236}">
                            <a16:creationId xmlns:a16="http://schemas.microsoft.com/office/drawing/2014/main" id="{10755B88-36EE-4A06-A79B-61626499073D}"/>
                          </a:ext>
                        </a:extLst>
                      </p:cNvPr>
                      <p:cNvPicPr>
                        <a:picLocks noChangeAspect="1" noChangeArrowheads="1"/>
                      </p:cNvPicPr>
                      <p:nvPr/>
                    </p:nvPicPr>
                    <p:blipFill>
                      <a:blip r:embed="rId14"/>
                      <a:srcRect/>
                      <a:stretch>
                        <a:fillRect/>
                      </a:stretch>
                    </p:blipFill>
                    <p:spPr bwMode="auto">
                      <a:xfrm>
                        <a:off x="9349897" y="1133610"/>
                        <a:ext cx="388938" cy="657225"/>
                      </a:xfrm>
                      <a:prstGeom prst="rect">
                        <a:avLst/>
                      </a:prstGeom>
                      <a:noFill/>
                      <a:ln>
                        <a:noFill/>
                      </a:ln>
                      <a:effectLst/>
                      <a:extLst/>
                    </p:spPr>
                  </p:pic>
                </p:oleObj>
              </mc:Fallback>
            </mc:AlternateContent>
          </a:graphicData>
        </a:graphic>
      </p:graphicFrame>
      <p:graphicFrame>
        <p:nvGraphicFramePr>
          <p:cNvPr id="35" name="Object 2">
            <a:extLst>
              <a:ext uri="{FF2B5EF4-FFF2-40B4-BE49-F238E27FC236}">
                <a16:creationId xmlns:a16="http://schemas.microsoft.com/office/drawing/2014/main" id="{92B7A3EF-048C-4E1A-81EA-9E899B789927}"/>
              </a:ext>
            </a:extLst>
          </p:cNvPr>
          <p:cNvGraphicFramePr>
            <a:graphicFrameLocks noChangeAspect="1"/>
          </p:cNvGraphicFramePr>
          <p:nvPr>
            <p:extLst>
              <p:ext uri="{D42A27DB-BD31-4B8C-83A1-F6EECF244321}">
                <p14:modId xmlns:p14="http://schemas.microsoft.com/office/powerpoint/2010/main" val="1963143032"/>
              </p:ext>
            </p:extLst>
          </p:nvPr>
        </p:nvGraphicFramePr>
        <p:xfrm>
          <a:off x="9604764" y="1875209"/>
          <a:ext cx="428625" cy="657225"/>
        </p:xfrm>
        <a:graphic>
          <a:graphicData uri="http://schemas.openxmlformats.org/presentationml/2006/ole">
            <mc:AlternateContent xmlns:mc="http://schemas.openxmlformats.org/markup-compatibility/2006">
              <mc:Choice xmlns:v="urn:schemas-microsoft-com:vml" Requires="v">
                <p:oleObj spid="_x0000_s197682" name="Equation" r:id="rId15" imgW="139680" imgH="228600" progId="Equation.DSMT4">
                  <p:embed/>
                </p:oleObj>
              </mc:Choice>
              <mc:Fallback>
                <p:oleObj name="Equation" r:id="rId15" imgW="139680" imgH="228600" progId="Equation.DSMT4">
                  <p:embed/>
                  <p:pic>
                    <p:nvPicPr>
                      <p:cNvPr id="34" name="Object 2">
                        <a:extLst>
                          <a:ext uri="{FF2B5EF4-FFF2-40B4-BE49-F238E27FC236}">
                            <a16:creationId xmlns:a16="http://schemas.microsoft.com/office/drawing/2014/main" id="{F614A492-51E9-46DB-A239-E0BC93BEA305}"/>
                          </a:ext>
                        </a:extLst>
                      </p:cNvPr>
                      <p:cNvPicPr>
                        <a:picLocks noChangeAspect="1" noChangeArrowheads="1"/>
                      </p:cNvPicPr>
                      <p:nvPr/>
                    </p:nvPicPr>
                    <p:blipFill>
                      <a:blip r:embed="rId16"/>
                      <a:srcRect/>
                      <a:stretch>
                        <a:fillRect/>
                      </a:stretch>
                    </p:blipFill>
                    <p:spPr bwMode="auto">
                      <a:xfrm>
                        <a:off x="9604764" y="1875209"/>
                        <a:ext cx="428625" cy="6572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263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A036214-3A53-4029-9478-D4B09370531B}"/>
              </a:ext>
            </a:extLst>
          </p:cNvPr>
          <p:cNvGraphicFramePr>
            <a:graphicFrameLocks noChangeAspect="1"/>
          </p:cNvGraphicFramePr>
          <p:nvPr>
            <p:extLst>
              <p:ext uri="{D42A27DB-BD31-4B8C-83A1-F6EECF244321}">
                <p14:modId xmlns:p14="http://schemas.microsoft.com/office/powerpoint/2010/main" val="3523727062"/>
              </p:ext>
            </p:extLst>
          </p:nvPr>
        </p:nvGraphicFramePr>
        <p:xfrm>
          <a:off x="688610" y="231034"/>
          <a:ext cx="4514850" cy="1131887"/>
        </p:xfrm>
        <a:graphic>
          <a:graphicData uri="http://schemas.openxmlformats.org/presentationml/2006/ole">
            <mc:AlternateContent xmlns:mc="http://schemas.openxmlformats.org/markup-compatibility/2006">
              <mc:Choice xmlns:v="urn:schemas-microsoft-com:vml" Requires="v">
                <p:oleObj spid="_x0000_s198721" name="Equation" r:id="rId3" imgW="1473120" imgH="393480" progId="Equation.DSMT4">
                  <p:embed/>
                </p:oleObj>
              </mc:Choice>
              <mc:Fallback>
                <p:oleObj name="Equation" r:id="rId3" imgW="1473120" imgH="393480" progId="Equation.DSMT4">
                  <p:embed/>
                  <p:pic>
                    <p:nvPicPr>
                      <p:cNvPr id="2" name="Object 2">
                        <a:extLst>
                          <a:ext uri="{FF2B5EF4-FFF2-40B4-BE49-F238E27FC236}">
                            <a16:creationId xmlns:a16="http://schemas.microsoft.com/office/drawing/2014/main" id="{4FA2355C-CEDA-4DFD-A553-909E0BF3F01C}"/>
                          </a:ext>
                        </a:extLst>
                      </p:cNvPr>
                      <p:cNvPicPr>
                        <a:picLocks noChangeAspect="1" noChangeArrowheads="1"/>
                      </p:cNvPicPr>
                      <p:nvPr/>
                    </p:nvPicPr>
                    <p:blipFill>
                      <a:blip r:embed="rId4"/>
                      <a:srcRect/>
                      <a:stretch>
                        <a:fillRect/>
                      </a:stretch>
                    </p:blipFill>
                    <p:spPr bwMode="auto">
                      <a:xfrm>
                        <a:off x="688610" y="231034"/>
                        <a:ext cx="4514850" cy="1131887"/>
                      </a:xfrm>
                      <a:prstGeom prst="rect">
                        <a:avLst/>
                      </a:prstGeom>
                      <a:noFill/>
                      <a:ln>
                        <a:noFill/>
                      </a:ln>
                      <a:effectLst/>
                      <a:extLst/>
                    </p:spPr>
                  </p:pic>
                </p:oleObj>
              </mc:Fallback>
            </mc:AlternateContent>
          </a:graphicData>
        </a:graphic>
      </p:graphicFrame>
      <p:graphicFrame>
        <p:nvGraphicFramePr>
          <p:cNvPr id="3" name="Object 15">
            <a:extLst>
              <a:ext uri="{FF2B5EF4-FFF2-40B4-BE49-F238E27FC236}">
                <a16:creationId xmlns:a16="http://schemas.microsoft.com/office/drawing/2014/main" id="{4B246EC3-9E63-4A88-9C62-84F4B6D0D228}"/>
              </a:ext>
            </a:extLst>
          </p:cNvPr>
          <p:cNvGraphicFramePr>
            <a:graphicFrameLocks noChangeAspect="1"/>
          </p:cNvGraphicFramePr>
          <p:nvPr>
            <p:extLst>
              <p:ext uri="{D42A27DB-BD31-4B8C-83A1-F6EECF244321}">
                <p14:modId xmlns:p14="http://schemas.microsoft.com/office/powerpoint/2010/main" val="3884879695"/>
              </p:ext>
            </p:extLst>
          </p:nvPr>
        </p:nvGraphicFramePr>
        <p:xfrm>
          <a:off x="5905326" y="231034"/>
          <a:ext cx="6272212" cy="1201737"/>
        </p:xfrm>
        <a:graphic>
          <a:graphicData uri="http://schemas.openxmlformats.org/presentationml/2006/ole">
            <mc:AlternateContent xmlns:mc="http://schemas.openxmlformats.org/markup-compatibility/2006">
              <mc:Choice xmlns:v="urn:schemas-microsoft-com:vml" Requires="v">
                <p:oleObj spid="_x0000_s198722" name="Equation" r:id="rId5" imgW="2323800" imgH="444240" progId="Equation.DSMT4">
                  <p:embed/>
                </p:oleObj>
              </mc:Choice>
              <mc:Fallback>
                <p:oleObj name="Equation" r:id="rId5" imgW="2323800" imgH="444240" progId="Equation.DSMT4">
                  <p:embed/>
                  <p:pic>
                    <p:nvPicPr>
                      <p:cNvPr id="3" name="Object 15">
                        <a:extLst>
                          <a:ext uri="{FF2B5EF4-FFF2-40B4-BE49-F238E27FC236}">
                            <a16:creationId xmlns:a16="http://schemas.microsoft.com/office/drawing/2014/main" id="{3576A58C-3478-4A0E-86A0-5D23682EBF92}"/>
                          </a:ext>
                        </a:extLst>
                      </p:cNvPr>
                      <p:cNvPicPr>
                        <a:picLocks noChangeAspect="1" noChangeArrowheads="1"/>
                      </p:cNvPicPr>
                      <p:nvPr/>
                    </p:nvPicPr>
                    <p:blipFill>
                      <a:blip r:embed="rId6"/>
                      <a:srcRect/>
                      <a:stretch>
                        <a:fillRect/>
                      </a:stretch>
                    </p:blipFill>
                    <p:spPr bwMode="auto">
                      <a:xfrm>
                        <a:off x="5905326" y="231034"/>
                        <a:ext cx="6272212" cy="1201737"/>
                      </a:xfrm>
                      <a:prstGeom prst="rect">
                        <a:avLst/>
                      </a:prstGeom>
                      <a:noFill/>
                      <a:ln>
                        <a:noFill/>
                      </a:ln>
                      <a:effectLst/>
                      <a:extLst/>
                    </p:spPr>
                  </p:pic>
                </p:oleObj>
              </mc:Fallback>
            </mc:AlternateContent>
          </a:graphicData>
        </a:graphic>
      </p:graphicFrame>
      <p:sp>
        <p:nvSpPr>
          <p:cNvPr id="4" name="Rectangle 3">
            <a:extLst>
              <a:ext uri="{FF2B5EF4-FFF2-40B4-BE49-F238E27FC236}">
                <a16:creationId xmlns:a16="http://schemas.microsoft.com/office/drawing/2014/main" id="{1ED1EA84-D611-4D2E-B15E-C30F7F4443A3}"/>
              </a:ext>
            </a:extLst>
          </p:cNvPr>
          <p:cNvSpPr>
            <a:spLocks noChangeArrowheads="1"/>
          </p:cNvSpPr>
          <p:nvPr/>
        </p:nvSpPr>
        <p:spPr bwMode="auto">
          <a:xfrm>
            <a:off x="644189" y="3882265"/>
            <a:ext cx="9001000"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有一个粒子，质量为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，做</a:t>
            </a:r>
            <a:r>
              <a:rPr lang="zh-CN" altLang="en-GB" i="0" dirty="0">
                <a:solidFill>
                  <a:srgbClr val="FF0000"/>
                </a:solidFill>
                <a:latin typeface="宋体" panose="02010600030101010101" pitchFamily="2" charset="-122"/>
              </a:rPr>
              <a:t>谐振动</a:t>
            </a:r>
            <a:r>
              <a:rPr lang="zh-CN" altLang="en-US" i="0" dirty="0">
                <a:latin typeface="宋体" panose="02010600030101010101" pitchFamily="2" charset="-122"/>
              </a:rPr>
              <a:t>，</a:t>
            </a:r>
            <a:r>
              <a:rPr lang="zh-CN" altLang="en-US" i="0" dirty="0">
                <a:solidFill>
                  <a:srgbClr val="009900"/>
                </a:solidFill>
              </a:rPr>
              <a:t>频率为</a:t>
            </a:r>
            <a:r>
              <a:rPr lang="el-GR" altLang="zh-CN" dirty="0">
                <a:solidFill>
                  <a:srgbClr val="FF0000"/>
                </a:solidFill>
              </a:rPr>
              <a:t>ω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20" name="Object 2">
            <a:extLst>
              <a:ext uri="{FF2B5EF4-FFF2-40B4-BE49-F238E27FC236}">
                <a16:creationId xmlns:a16="http://schemas.microsoft.com/office/drawing/2014/main" id="{38DFECC3-65A5-47A4-BF90-9208BF5E9764}"/>
              </a:ext>
            </a:extLst>
          </p:cNvPr>
          <p:cNvGraphicFramePr>
            <a:graphicFrameLocks noChangeAspect="1"/>
          </p:cNvGraphicFramePr>
          <p:nvPr>
            <p:extLst>
              <p:ext uri="{D42A27DB-BD31-4B8C-83A1-F6EECF244321}">
                <p14:modId xmlns:p14="http://schemas.microsoft.com/office/powerpoint/2010/main" val="753550024"/>
              </p:ext>
            </p:extLst>
          </p:nvPr>
        </p:nvGraphicFramePr>
        <p:xfrm>
          <a:off x="6423297" y="4383578"/>
          <a:ext cx="4008437" cy="1131887"/>
        </p:xfrm>
        <a:graphic>
          <a:graphicData uri="http://schemas.openxmlformats.org/presentationml/2006/ole">
            <mc:AlternateContent xmlns:mc="http://schemas.openxmlformats.org/markup-compatibility/2006">
              <mc:Choice xmlns:v="urn:schemas-microsoft-com:vml" Requires="v">
                <p:oleObj spid="_x0000_s198723" name="Equation" r:id="rId7" imgW="1307880" imgH="393480" progId="Equation.DSMT4">
                  <p:embed/>
                </p:oleObj>
              </mc:Choice>
              <mc:Fallback>
                <p:oleObj name="Equation" r:id="rId7" imgW="1307880" imgH="393480" progId="Equation.DSMT4">
                  <p:embed/>
                  <p:pic>
                    <p:nvPicPr>
                      <p:cNvPr id="27" name="Object 2">
                        <a:extLst>
                          <a:ext uri="{FF2B5EF4-FFF2-40B4-BE49-F238E27FC236}">
                            <a16:creationId xmlns:a16="http://schemas.microsoft.com/office/drawing/2014/main" id="{0B47C4B3-A1C5-49F7-BC1F-079E5CF8D682}"/>
                          </a:ext>
                        </a:extLst>
                      </p:cNvPr>
                      <p:cNvPicPr>
                        <a:picLocks noChangeAspect="1" noChangeArrowheads="1"/>
                      </p:cNvPicPr>
                      <p:nvPr/>
                    </p:nvPicPr>
                    <p:blipFill>
                      <a:blip r:embed="rId8"/>
                      <a:srcRect/>
                      <a:stretch>
                        <a:fillRect/>
                      </a:stretch>
                    </p:blipFill>
                    <p:spPr bwMode="auto">
                      <a:xfrm>
                        <a:off x="6423297" y="4383578"/>
                        <a:ext cx="4008437" cy="1131887"/>
                      </a:xfrm>
                      <a:prstGeom prst="rect">
                        <a:avLst/>
                      </a:prstGeom>
                      <a:noFill/>
                      <a:ln>
                        <a:noFill/>
                      </a:ln>
                      <a:effectLst/>
                      <a:extLst/>
                    </p:spPr>
                  </p:pic>
                </p:oleObj>
              </mc:Fallback>
            </mc:AlternateContent>
          </a:graphicData>
        </a:graphic>
      </p:graphicFrame>
      <p:grpSp>
        <p:nvGrpSpPr>
          <p:cNvPr id="21" name="Group 2">
            <a:extLst>
              <a:ext uri="{FF2B5EF4-FFF2-40B4-BE49-F238E27FC236}">
                <a16:creationId xmlns:a16="http://schemas.microsoft.com/office/drawing/2014/main" id="{1B7E41AB-0BA1-4CD8-BB02-1862B9D1D949}"/>
              </a:ext>
            </a:extLst>
          </p:cNvPr>
          <p:cNvGrpSpPr>
            <a:grpSpLocks/>
          </p:cNvGrpSpPr>
          <p:nvPr/>
        </p:nvGrpSpPr>
        <p:grpSpPr bwMode="auto">
          <a:xfrm>
            <a:off x="4367808" y="1720328"/>
            <a:ext cx="7572375" cy="2143125"/>
            <a:chOff x="384" y="768"/>
            <a:chExt cx="4992" cy="1488"/>
          </a:xfrm>
        </p:grpSpPr>
        <p:sp>
          <p:nvSpPr>
            <p:cNvPr id="22" name="Rectangle 3">
              <a:extLst>
                <a:ext uri="{FF2B5EF4-FFF2-40B4-BE49-F238E27FC236}">
                  <a16:creationId xmlns:a16="http://schemas.microsoft.com/office/drawing/2014/main" id="{BE102DE5-DE66-4ADC-8357-A03CA5DA52B7}"/>
                </a:ext>
              </a:extLst>
            </p:cNvPr>
            <p:cNvSpPr>
              <a:spLocks noChangeArrowheads="1"/>
            </p:cNvSpPr>
            <p:nvPr/>
          </p:nvSpPr>
          <p:spPr bwMode="auto">
            <a:xfrm>
              <a:off x="384" y="768"/>
              <a:ext cx="4992" cy="1488"/>
            </a:xfrm>
            <a:prstGeom prst="rect">
              <a:avLst/>
            </a:prstGeom>
            <a:solidFill>
              <a:srgbClr val="FFFFFF"/>
            </a:solidFill>
            <a:ln w="9525">
              <a:solidFill>
                <a:srgbClr val="006666"/>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23" name="Group 4">
              <a:extLst>
                <a:ext uri="{FF2B5EF4-FFF2-40B4-BE49-F238E27FC236}">
                  <a16:creationId xmlns:a16="http://schemas.microsoft.com/office/drawing/2014/main" id="{CFD283CA-3BAA-47F1-9BE5-623BE5278AA8}"/>
                </a:ext>
              </a:extLst>
            </p:cNvPr>
            <p:cNvGrpSpPr>
              <a:grpSpLocks/>
            </p:cNvGrpSpPr>
            <p:nvPr/>
          </p:nvGrpSpPr>
          <p:grpSpPr bwMode="auto">
            <a:xfrm>
              <a:off x="581" y="1047"/>
              <a:ext cx="4481" cy="1208"/>
              <a:chOff x="768" y="2018"/>
              <a:chExt cx="4439" cy="1208"/>
            </a:xfrm>
          </p:grpSpPr>
          <p:sp>
            <p:nvSpPr>
              <p:cNvPr id="24" name="Oval 5">
                <a:extLst>
                  <a:ext uri="{FF2B5EF4-FFF2-40B4-BE49-F238E27FC236}">
                    <a16:creationId xmlns:a16="http://schemas.microsoft.com/office/drawing/2014/main" id="{16CA8571-E538-4C32-AB90-0E6FC4DB8BDA}"/>
                  </a:ext>
                </a:extLst>
              </p:cNvPr>
              <p:cNvSpPr>
                <a:spLocks noChangeArrowheads="1"/>
              </p:cNvSpPr>
              <p:nvPr/>
            </p:nvSpPr>
            <p:spPr bwMode="auto">
              <a:xfrm>
                <a:off x="3817" y="2064"/>
                <a:ext cx="622" cy="624"/>
              </a:xfrm>
              <a:prstGeom prst="ellipse">
                <a:avLst/>
              </a:prstGeom>
              <a:solidFill>
                <a:srgbClr val="00FFFF"/>
              </a:solidFill>
              <a:ln w="9525">
                <a:solidFill>
                  <a:srgbClr val="000000"/>
                </a:solidFill>
                <a:round/>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25" name="Group 6">
                <a:extLst>
                  <a:ext uri="{FF2B5EF4-FFF2-40B4-BE49-F238E27FC236}">
                    <a16:creationId xmlns:a16="http://schemas.microsoft.com/office/drawing/2014/main" id="{54E0C972-EDC5-4198-8D03-05319D41EFC8}"/>
                  </a:ext>
                </a:extLst>
              </p:cNvPr>
              <p:cNvGrpSpPr>
                <a:grpSpLocks/>
              </p:cNvGrpSpPr>
              <p:nvPr/>
            </p:nvGrpSpPr>
            <p:grpSpPr bwMode="auto">
              <a:xfrm>
                <a:off x="914" y="2133"/>
                <a:ext cx="2916" cy="411"/>
                <a:chOff x="1104" y="2037"/>
                <a:chExt cx="3031" cy="411"/>
              </a:xfrm>
            </p:grpSpPr>
            <p:grpSp>
              <p:nvGrpSpPr>
                <p:cNvPr id="36" name="Group 7">
                  <a:extLst>
                    <a:ext uri="{FF2B5EF4-FFF2-40B4-BE49-F238E27FC236}">
                      <a16:creationId xmlns:a16="http://schemas.microsoft.com/office/drawing/2014/main" id="{AF567369-9131-4460-A4ED-2578AC695C13}"/>
                    </a:ext>
                  </a:extLst>
                </p:cNvPr>
                <p:cNvGrpSpPr>
                  <a:grpSpLocks/>
                </p:cNvGrpSpPr>
                <p:nvPr/>
              </p:nvGrpSpPr>
              <p:grpSpPr bwMode="auto">
                <a:xfrm>
                  <a:off x="1469" y="2064"/>
                  <a:ext cx="208" cy="384"/>
                  <a:chOff x="1632" y="2064"/>
                  <a:chExt cx="336" cy="384"/>
                </a:xfrm>
              </p:grpSpPr>
              <p:sp>
                <p:nvSpPr>
                  <p:cNvPr id="64" name="Line 8">
                    <a:extLst>
                      <a:ext uri="{FF2B5EF4-FFF2-40B4-BE49-F238E27FC236}">
                        <a16:creationId xmlns:a16="http://schemas.microsoft.com/office/drawing/2014/main" id="{66717CE3-4122-4B91-9DA9-18AA853BD068}"/>
                      </a:ext>
                    </a:extLst>
                  </p:cNvPr>
                  <p:cNvSpPr>
                    <a:spLocks noChangeShapeType="1"/>
                  </p:cNvSpPr>
                  <p:nvPr/>
                </p:nvSpPr>
                <p:spPr bwMode="auto">
                  <a:xfrm flipH="1">
                    <a:off x="1632" y="2064"/>
                    <a:ext cx="144"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5" name="Line 9">
                    <a:extLst>
                      <a:ext uri="{FF2B5EF4-FFF2-40B4-BE49-F238E27FC236}">
                        <a16:creationId xmlns:a16="http://schemas.microsoft.com/office/drawing/2014/main" id="{1AEFD0EB-04B1-448B-88A3-3A64E5F547C8}"/>
                      </a:ext>
                    </a:extLst>
                  </p:cNvPr>
                  <p:cNvSpPr>
                    <a:spLocks noChangeShapeType="1"/>
                  </p:cNvSpPr>
                  <p:nvPr/>
                </p:nvSpPr>
                <p:spPr bwMode="auto">
                  <a:xfrm>
                    <a:off x="1777" y="2064"/>
                    <a:ext cx="191"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37" name="Group 10">
                  <a:extLst>
                    <a:ext uri="{FF2B5EF4-FFF2-40B4-BE49-F238E27FC236}">
                      <a16:creationId xmlns:a16="http://schemas.microsoft.com/office/drawing/2014/main" id="{ABD1B019-124D-4366-90FC-FD4ACC16B4FA}"/>
                    </a:ext>
                  </a:extLst>
                </p:cNvPr>
                <p:cNvGrpSpPr>
                  <a:grpSpLocks/>
                </p:cNvGrpSpPr>
                <p:nvPr/>
              </p:nvGrpSpPr>
              <p:grpSpPr bwMode="auto">
                <a:xfrm>
                  <a:off x="1682" y="2064"/>
                  <a:ext cx="210" cy="384"/>
                  <a:chOff x="1632" y="2064"/>
                  <a:chExt cx="336" cy="384"/>
                </a:xfrm>
              </p:grpSpPr>
              <p:sp>
                <p:nvSpPr>
                  <p:cNvPr id="62" name="Line 11">
                    <a:extLst>
                      <a:ext uri="{FF2B5EF4-FFF2-40B4-BE49-F238E27FC236}">
                        <a16:creationId xmlns:a16="http://schemas.microsoft.com/office/drawing/2014/main" id="{8905B491-298F-498E-87C9-A137F3F420BF}"/>
                      </a:ext>
                    </a:extLst>
                  </p:cNvPr>
                  <p:cNvSpPr>
                    <a:spLocks noChangeShapeType="1"/>
                  </p:cNvSpPr>
                  <p:nvPr/>
                </p:nvSpPr>
                <p:spPr bwMode="auto">
                  <a:xfrm flipH="1">
                    <a:off x="1628" y="2064"/>
                    <a:ext cx="148"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3" name="Line 12">
                    <a:extLst>
                      <a:ext uri="{FF2B5EF4-FFF2-40B4-BE49-F238E27FC236}">
                        <a16:creationId xmlns:a16="http://schemas.microsoft.com/office/drawing/2014/main" id="{26D1C24D-85E0-48CF-B1CC-EEE22FAE2CCA}"/>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38" name="Group 13">
                  <a:extLst>
                    <a:ext uri="{FF2B5EF4-FFF2-40B4-BE49-F238E27FC236}">
                      <a16:creationId xmlns:a16="http://schemas.microsoft.com/office/drawing/2014/main" id="{838F4CDC-CA49-464F-A09A-59E8866DF99F}"/>
                    </a:ext>
                  </a:extLst>
                </p:cNvPr>
                <p:cNvGrpSpPr>
                  <a:grpSpLocks/>
                </p:cNvGrpSpPr>
                <p:nvPr/>
              </p:nvGrpSpPr>
              <p:grpSpPr bwMode="auto">
                <a:xfrm>
                  <a:off x="1891" y="2064"/>
                  <a:ext cx="210" cy="384"/>
                  <a:chOff x="1632" y="2064"/>
                  <a:chExt cx="336" cy="384"/>
                </a:xfrm>
              </p:grpSpPr>
              <p:sp>
                <p:nvSpPr>
                  <p:cNvPr id="60" name="Line 14">
                    <a:extLst>
                      <a:ext uri="{FF2B5EF4-FFF2-40B4-BE49-F238E27FC236}">
                        <a16:creationId xmlns:a16="http://schemas.microsoft.com/office/drawing/2014/main" id="{1A09C9E9-6A7D-4492-9660-C4B8EC7C6E21}"/>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1" name="Line 15">
                    <a:extLst>
                      <a:ext uri="{FF2B5EF4-FFF2-40B4-BE49-F238E27FC236}">
                        <a16:creationId xmlns:a16="http://schemas.microsoft.com/office/drawing/2014/main" id="{38DA9783-BF18-4BA6-853C-9A64D0172073}"/>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39" name="Group 16">
                  <a:extLst>
                    <a:ext uri="{FF2B5EF4-FFF2-40B4-BE49-F238E27FC236}">
                      <a16:creationId xmlns:a16="http://schemas.microsoft.com/office/drawing/2014/main" id="{08D74CBB-8BA4-416A-AE74-09DDE60A26D4}"/>
                    </a:ext>
                  </a:extLst>
                </p:cNvPr>
                <p:cNvGrpSpPr>
                  <a:grpSpLocks/>
                </p:cNvGrpSpPr>
                <p:nvPr/>
              </p:nvGrpSpPr>
              <p:grpSpPr bwMode="auto">
                <a:xfrm>
                  <a:off x="2100" y="2064"/>
                  <a:ext cx="210" cy="384"/>
                  <a:chOff x="1632" y="2064"/>
                  <a:chExt cx="336" cy="384"/>
                </a:xfrm>
              </p:grpSpPr>
              <p:sp>
                <p:nvSpPr>
                  <p:cNvPr id="58" name="Line 17">
                    <a:extLst>
                      <a:ext uri="{FF2B5EF4-FFF2-40B4-BE49-F238E27FC236}">
                        <a16:creationId xmlns:a16="http://schemas.microsoft.com/office/drawing/2014/main" id="{45E13421-9CE5-4DE7-AEB1-B6ADD5C86636}"/>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9" name="Line 18">
                    <a:extLst>
                      <a:ext uri="{FF2B5EF4-FFF2-40B4-BE49-F238E27FC236}">
                        <a16:creationId xmlns:a16="http://schemas.microsoft.com/office/drawing/2014/main" id="{ADB4C84C-189F-41F4-B31F-D1EEC0091E68}"/>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40" name="Group 19">
                  <a:extLst>
                    <a:ext uri="{FF2B5EF4-FFF2-40B4-BE49-F238E27FC236}">
                      <a16:creationId xmlns:a16="http://schemas.microsoft.com/office/drawing/2014/main" id="{DE18C005-8848-4FD9-BF08-DD4985398223}"/>
                    </a:ext>
                  </a:extLst>
                </p:cNvPr>
                <p:cNvGrpSpPr>
                  <a:grpSpLocks/>
                </p:cNvGrpSpPr>
                <p:nvPr/>
              </p:nvGrpSpPr>
              <p:grpSpPr bwMode="auto">
                <a:xfrm>
                  <a:off x="2309" y="2064"/>
                  <a:ext cx="210" cy="384"/>
                  <a:chOff x="1632" y="2064"/>
                  <a:chExt cx="336" cy="384"/>
                </a:xfrm>
              </p:grpSpPr>
              <p:sp>
                <p:nvSpPr>
                  <p:cNvPr id="56" name="Line 20">
                    <a:extLst>
                      <a:ext uri="{FF2B5EF4-FFF2-40B4-BE49-F238E27FC236}">
                        <a16:creationId xmlns:a16="http://schemas.microsoft.com/office/drawing/2014/main" id="{8F49CC14-EDC7-4F74-B9E1-832B90A34D54}"/>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7" name="Line 21">
                    <a:extLst>
                      <a:ext uri="{FF2B5EF4-FFF2-40B4-BE49-F238E27FC236}">
                        <a16:creationId xmlns:a16="http://schemas.microsoft.com/office/drawing/2014/main" id="{E426FF88-4E36-469C-9C78-07767F59F744}"/>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41" name="Group 22">
                  <a:extLst>
                    <a:ext uri="{FF2B5EF4-FFF2-40B4-BE49-F238E27FC236}">
                      <a16:creationId xmlns:a16="http://schemas.microsoft.com/office/drawing/2014/main" id="{BDA73BED-84D9-43B7-B378-6172FBFA9467}"/>
                    </a:ext>
                  </a:extLst>
                </p:cNvPr>
                <p:cNvGrpSpPr>
                  <a:grpSpLocks/>
                </p:cNvGrpSpPr>
                <p:nvPr/>
              </p:nvGrpSpPr>
              <p:grpSpPr bwMode="auto">
                <a:xfrm>
                  <a:off x="2518" y="2064"/>
                  <a:ext cx="210" cy="384"/>
                  <a:chOff x="1632" y="2064"/>
                  <a:chExt cx="336" cy="384"/>
                </a:xfrm>
              </p:grpSpPr>
              <p:sp>
                <p:nvSpPr>
                  <p:cNvPr id="54" name="Line 23">
                    <a:extLst>
                      <a:ext uri="{FF2B5EF4-FFF2-40B4-BE49-F238E27FC236}">
                        <a16:creationId xmlns:a16="http://schemas.microsoft.com/office/drawing/2014/main" id="{CDCB53D4-033A-45E7-9F9C-8E15E6757AA9}"/>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5" name="Line 24">
                    <a:extLst>
                      <a:ext uri="{FF2B5EF4-FFF2-40B4-BE49-F238E27FC236}">
                        <a16:creationId xmlns:a16="http://schemas.microsoft.com/office/drawing/2014/main" id="{EC27E886-E0C0-4CB0-A693-E9621298E2B1}"/>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42" name="Group 25">
                  <a:extLst>
                    <a:ext uri="{FF2B5EF4-FFF2-40B4-BE49-F238E27FC236}">
                      <a16:creationId xmlns:a16="http://schemas.microsoft.com/office/drawing/2014/main" id="{EA252305-09B8-4EFD-A1B1-00F13F4F15F0}"/>
                    </a:ext>
                  </a:extLst>
                </p:cNvPr>
                <p:cNvGrpSpPr>
                  <a:grpSpLocks/>
                </p:cNvGrpSpPr>
                <p:nvPr/>
              </p:nvGrpSpPr>
              <p:grpSpPr bwMode="auto">
                <a:xfrm>
                  <a:off x="2727" y="2064"/>
                  <a:ext cx="210" cy="384"/>
                  <a:chOff x="1632" y="2064"/>
                  <a:chExt cx="336" cy="384"/>
                </a:xfrm>
              </p:grpSpPr>
              <p:sp>
                <p:nvSpPr>
                  <p:cNvPr id="52" name="Line 26">
                    <a:extLst>
                      <a:ext uri="{FF2B5EF4-FFF2-40B4-BE49-F238E27FC236}">
                        <a16:creationId xmlns:a16="http://schemas.microsoft.com/office/drawing/2014/main" id="{867CF5EA-23A5-47F8-96FC-88488FED6006}"/>
                      </a:ext>
                    </a:extLst>
                  </p:cNvPr>
                  <p:cNvSpPr>
                    <a:spLocks noChangeShapeType="1"/>
                  </p:cNvSpPr>
                  <p:nvPr/>
                </p:nvSpPr>
                <p:spPr bwMode="auto">
                  <a:xfrm flipH="1">
                    <a:off x="1632" y="2064"/>
                    <a:ext cx="145"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3" name="Line 27">
                    <a:extLst>
                      <a:ext uri="{FF2B5EF4-FFF2-40B4-BE49-F238E27FC236}">
                        <a16:creationId xmlns:a16="http://schemas.microsoft.com/office/drawing/2014/main" id="{B73AD675-1395-477F-B53E-D421CE6F9102}"/>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43" name="Group 28">
                  <a:extLst>
                    <a:ext uri="{FF2B5EF4-FFF2-40B4-BE49-F238E27FC236}">
                      <a16:creationId xmlns:a16="http://schemas.microsoft.com/office/drawing/2014/main" id="{BEA7F16D-F57C-41D0-A504-F8E371642AC1}"/>
                    </a:ext>
                  </a:extLst>
                </p:cNvPr>
                <p:cNvGrpSpPr>
                  <a:grpSpLocks/>
                </p:cNvGrpSpPr>
                <p:nvPr/>
              </p:nvGrpSpPr>
              <p:grpSpPr bwMode="auto">
                <a:xfrm>
                  <a:off x="2929" y="2037"/>
                  <a:ext cx="208" cy="411"/>
                  <a:chOff x="1628" y="2037"/>
                  <a:chExt cx="336" cy="411"/>
                </a:xfrm>
              </p:grpSpPr>
              <p:sp>
                <p:nvSpPr>
                  <p:cNvPr id="50" name="Line 29">
                    <a:extLst>
                      <a:ext uri="{FF2B5EF4-FFF2-40B4-BE49-F238E27FC236}">
                        <a16:creationId xmlns:a16="http://schemas.microsoft.com/office/drawing/2014/main" id="{6D21080A-280D-468A-A492-156E306DF121}"/>
                      </a:ext>
                    </a:extLst>
                  </p:cNvPr>
                  <p:cNvSpPr>
                    <a:spLocks noChangeShapeType="1"/>
                  </p:cNvSpPr>
                  <p:nvPr/>
                </p:nvSpPr>
                <p:spPr bwMode="auto">
                  <a:xfrm flipH="1">
                    <a:off x="1628" y="2064"/>
                    <a:ext cx="14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1" name="Line 30">
                    <a:extLst>
                      <a:ext uri="{FF2B5EF4-FFF2-40B4-BE49-F238E27FC236}">
                        <a16:creationId xmlns:a16="http://schemas.microsoft.com/office/drawing/2014/main" id="{BF0B81B3-424D-4E35-A295-3EFDB341DE08}"/>
                      </a:ext>
                    </a:extLst>
                  </p:cNvPr>
                  <p:cNvSpPr>
                    <a:spLocks noChangeShapeType="1"/>
                  </p:cNvSpPr>
                  <p:nvPr/>
                </p:nvSpPr>
                <p:spPr bwMode="auto">
                  <a:xfrm>
                    <a:off x="1774" y="2037"/>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sp>
              <p:nvSpPr>
                <p:cNvPr id="44" name="Line 31">
                  <a:extLst>
                    <a:ext uri="{FF2B5EF4-FFF2-40B4-BE49-F238E27FC236}">
                      <a16:creationId xmlns:a16="http://schemas.microsoft.com/office/drawing/2014/main" id="{E1ECB632-EB65-45B7-A579-663E880FA6A9}"/>
                    </a:ext>
                  </a:extLst>
                </p:cNvPr>
                <p:cNvSpPr>
                  <a:spLocks noChangeShapeType="1"/>
                </p:cNvSpPr>
                <p:nvPr/>
              </p:nvSpPr>
              <p:spPr bwMode="auto">
                <a:xfrm flipH="1">
                  <a:off x="1290" y="2064"/>
                  <a:ext cx="56" cy="288"/>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5" name="Line 32">
                  <a:extLst>
                    <a:ext uri="{FF2B5EF4-FFF2-40B4-BE49-F238E27FC236}">
                      <a16:creationId xmlns:a16="http://schemas.microsoft.com/office/drawing/2014/main" id="{5D8ABFC0-DCC5-4AC9-A463-6BB719236549}"/>
                    </a:ext>
                  </a:extLst>
                </p:cNvPr>
                <p:cNvSpPr>
                  <a:spLocks noChangeShapeType="1"/>
                </p:cNvSpPr>
                <p:nvPr/>
              </p:nvSpPr>
              <p:spPr bwMode="auto">
                <a:xfrm>
                  <a:off x="1349" y="2064"/>
                  <a:ext cx="12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6" name="Line 33">
                  <a:extLst>
                    <a:ext uri="{FF2B5EF4-FFF2-40B4-BE49-F238E27FC236}">
                      <a16:creationId xmlns:a16="http://schemas.microsoft.com/office/drawing/2014/main" id="{62B36D96-B1DD-42E5-9EA3-59C6D0B73A68}"/>
                    </a:ext>
                  </a:extLst>
                </p:cNvPr>
                <p:cNvSpPr>
                  <a:spLocks noChangeShapeType="1"/>
                </p:cNvSpPr>
                <p:nvPr/>
              </p:nvSpPr>
              <p:spPr bwMode="auto">
                <a:xfrm>
                  <a:off x="1104" y="2352"/>
                  <a:ext cx="186" cy="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7" name="Line 34">
                  <a:extLst>
                    <a:ext uri="{FF2B5EF4-FFF2-40B4-BE49-F238E27FC236}">
                      <a16:creationId xmlns:a16="http://schemas.microsoft.com/office/drawing/2014/main" id="{2576832A-1DC9-45AB-A77B-6F4D986C9B95}"/>
                    </a:ext>
                  </a:extLst>
                </p:cNvPr>
                <p:cNvSpPr>
                  <a:spLocks noChangeShapeType="1"/>
                </p:cNvSpPr>
                <p:nvPr/>
              </p:nvSpPr>
              <p:spPr bwMode="auto">
                <a:xfrm flipH="1">
                  <a:off x="3136" y="2064"/>
                  <a:ext cx="9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8" name="Line 35">
                  <a:extLst>
                    <a:ext uri="{FF2B5EF4-FFF2-40B4-BE49-F238E27FC236}">
                      <a16:creationId xmlns:a16="http://schemas.microsoft.com/office/drawing/2014/main" id="{42862556-BD5A-46A1-BF7E-3C4DB4C7FA23}"/>
                    </a:ext>
                  </a:extLst>
                </p:cNvPr>
                <p:cNvSpPr>
                  <a:spLocks noChangeShapeType="1"/>
                </p:cNvSpPr>
                <p:nvPr/>
              </p:nvSpPr>
              <p:spPr bwMode="auto">
                <a:xfrm>
                  <a:off x="3867" y="2079"/>
                  <a:ext cx="87" cy="24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9" name="Line 36">
                  <a:extLst>
                    <a:ext uri="{FF2B5EF4-FFF2-40B4-BE49-F238E27FC236}">
                      <a16:creationId xmlns:a16="http://schemas.microsoft.com/office/drawing/2014/main" id="{240F2701-8393-4D2A-9E74-6A21C7F73FEC}"/>
                    </a:ext>
                  </a:extLst>
                </p:cNvPr>
                <p:cNvSpPr>
                  <a:spLocks noChangeShapeType="1"/>
                </p:cNvSpPr>
                <p:nvPr/>
              </p:nvSpPr>
              <p:spPr bwMode="auto">
                <a:xfrm>
                  <a:off x="3954" y="2307"/>
                  <a:ext cx="181" cy="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sp>
            <p:nvSpPr>
              <p:cNvPr id="26" name="Line 37">
                <a:extLst>
                  <a:ext uri="{FF2B5EF4-FFF2-40B4-BE49-F238E27FC236}">
                    <a16:creationId xmlns:a16="http://schemas.microsoft.com/office/drawing/2014/main" id="{305D2859-F7CE-459C-964B-5F77E514B72F}"/>
                  </a:ext>
                </a:extLst>
              </p:cNvPr>
              <p:cNvSpPr>
                <a:spLocks noChangeShapeType="1"/>
              </p:cNvSpPr>
              <p:nvPr/>
            </p:nvSpPr>
            <p:spPr bwMode="auto">
              <a:xfrm>
                <a:off x="912" y="2688"/>
                <a:ext cx="4224" cy="0"/>
              </a:xfrm>
              <a:prstGeom prst="line">
                <a:avLst/>
              </a:prstGeom>
              <a:noFill/>
              <a:ln w="9525">
                <a:solidFill>
                  <a:srgbClr val="0000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27" name="Rectangle 38" descr="浅色下对角线">
                <a:extLst>
                  <a:ext uri="{FF2B5EF4-FFF2-40B4-BE49-F238E27FC236}">
                    <a16:creationId xmlns:a16="http://schemas.microsoft.com/office/drawing/2014/main" id="{94F78D1D-26B7-4FE5-9BCE-5C510B4AE582}"/>
                  </a:ext>
                </a:extLst>
              </p:cNvPr>
              <p:cNvSpPr>
                <a:spLocks noChangeArrowheads="1"/>
              </p:cNvSpPr>
              <p:nvPr/>
            </p:nvSpPr>
            <p:spPr bwMode="auto">
              <a:xfrm>
                <a:off x="912" y="2688"/>
                <a:ext cx="4224" cy="192"/>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28" name="Rectangle 39" descr="浅色上对角线">
                <a:extLst>
                  <a:ext uri="{FF2B5EF4-FFF2-40B4-BE49-F238E27FC236}">
                    <a16:creationId xmlns:a16="http://schemas.microsoft.com/office/drawing/2014/main" id="{E30702C6-DF2D-43F9-9C7A-F2436F678373}"/>
                  </a:ext>
                </a:extLst>
              </p:cNvPr>
              <p:cNvSpPr>
                <a:spLocks noChangeArrowheads="1"/>
              </p:cNvSpPr>
              <p:nvPr/>
            </p:nvSpPr>
            <p:spPr bwMode="auto">
              <a:xfrm>
                <a:off x="768" y="2018"/>
                <a:ext cx="144" cy="862"/>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29" name="Line 42">
                <a:extLst>
                  <a:ext uri="{FF2B5EF4-FFF2-40B4-BE49-F238E27FC236}">
                    <a16:creationId xmlns:a16="http://schemas.microsoft.com/office/drawing/2014/main" id="{10DE73A5-9A24-4069-9346-41625441BC26}"/>
                  </a:ext>
                </a:extLst>
              </p:cNvPr>
              <p:cNvSpPr>
                <a:spLocks noChangeShapeType="1"/>
              </p:cNvSpPr>
              <p:nvPr/>
            </p:nvSpPr>
            <p:spPr bwMode="auto">
              <a:xfrm>
                <a:off x="912" y="2688"/>
                <a:ext cx="4107" cy="0"/>
              </a:xfrm>
              <a:prstGeom prst="line">
                <a:avLst/>
              </a:prstGeom>
              <a:noFill/>
              <a:ln w="38100">
                <a:solidFill>
                  <a:srgbClr val="FF0000"/>
                </a:solidFill>
                <a:round/>
                <a:headEnd type="none" w="sm" len="lg"/>
                <a:tailEnd type="triangl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30" name="Object 44">
                <a:extLst>
                  <a:ext uri="{FF2B5EF4-FFF2-40B4-BE49-F238E27FC236}">
                    <a16:creationId xmlns:a16="http://schemas.microsoft.com/office/drawing/2014/main" id="{C512C1DC-BC5D-4B10-9EDB-CF672435DF65}"/>
                  </a:ext>
                </a:extLst>
              </p:cNvPr>
              <p:cNvGraphicFramePr>
                <a:graphicFrameLocks noChangeAspect="1"/>
              </p:cNvGraphicFramePr>
              <p:nvPr>
                <p:extLst>
                  <p:ext uri="{D42A27DB-BD31-4B8C-83A1-F6EECF244321}">
                    <p14:modId xmlns:p14="http://schemas.microsoft.com/office/powerpoint/2010/main" val="179870291"/>
                  </p:ext>
                </p:extLst>
              </p:nvPr>
            </p:nvGraphicFramePr>
            <p:xfrm>
              <a:off x="4086" y="2890"/>
              <a:ext cx="306" cy="336"/>
            </p:xfrm>
            <a:graphic>
              <a:graphicData uri="http://schemas.openxmlformats.org/presentationml/2006/ole">
                <mc:AlternateContent xmlns:mc="http://schemas.openxmlformats.org/markup-compatibility/2006">
                  <mc:Choice xmlns:v="urn:schemas-microsoft-com:vml" Requires="v">
                    <p:oleObj spid="_x0000_s198724" name="公式" r:id="rId9" imgW="126720" imgH="139680" progId="Equation.3">
                      <p:embed/>
                    </p:oleObj>
                  </mc:Choice>
                  <mc:Fallback>
                    <p:oleObj name="公式" r:id="rId9" imgW="126720" imgH="139680" progId="Equation.3">
                      <p:embed/>
                      <p:pic>
                        <p:nvPicPr>
                          <p:cNvPr id="17" name="Object 44"/>
                          <p:cNvPicPr>
                            <a:picLocks noChangeAspect="1" noChangeArrowheads="1"/>
                          </p:cNvPicPr>
                          <p:nvPr/>
                        </p:nvPicPr>
                        <p:blipFill>
                          <a:blip r:embed="rId10"/>
                          <a:srcRect/>
                          <a:stretch>
                            <a:fillRect/>
                          </a:stretch>
                        </p:blipFill>
                        <p:spPr bwMode="auto">
                          <a:xfrm>
                            <a:off x="4086" y="2890"/>
                            <a:ext cx="306" cy="336"/>
                          </a:xfrm>
                          <a:prstGeom prst="rect">
                            <a:avLst/>
                          </a:prstGeom>
                          <a:noFill/>
                          <a:ln>
                            <a:noFill/>
                          </a:ln>
                          <a:effectLst/>
                          <a:extLst/>
                        </p:spPr>
                      </p:pic>
                    </p:oleObj>
                  </mc:Fallback>
                </mc:AlternateContent>
              </a:graphicData>
            </a:graphic>
          </p:graphicFrame>
          <p:sp>
            <p:nvSpPr>
              <p:cNvPr id="31" name="Text Box 45">
                <a:extLst>
                  <a:ext uri="{FF2B5EF4-FFF2-40B4-BE49-F238E27FC236}">
                    <a16:creationId xmlns:a16="http://schemas.microsoft.com/office/drawing/2014/main" id="{54DF8E1D-6254-44A9-8F8B-1C70945A8F98}"/>
                  </a:ext>
                </a:extLst>
              </p:cNvPr>
              <p:cNvSpPr txBox="1">
                <a:spLocks noChangeArrowheads="1"/>
              </p:cNvSpPr>
              <p:nvPr/>
            </p:nvSpPr>
            <p:spPr bwMode="auto">
              <a:xfrm>
                <a:off x="3504" y="2210"/>
                <a:ext cx="121" cy="321"/>
              </a:xfrm>
              <a:prstGeom prst="rect">
                <a:avLst/>
              </a:prstGeom>
              <a:noFill/>
              <a:ln w="9525">
                <a:noFill/>
                <a:miter lim="800000"/>
                <a:headEnd/>
                <a:tailEnd/>
              </a:ln>
            </p:spPr>
            <p:txBody>
              <a:bodyPr wrap="none">
                <a:spAutoFit/>
              </a:bodyPr>
              <a:lstStyle/>
              <a:p>
                <a:pPr fontAlgn="auto">
                  <a:spcBef>
                    <a:spcPct val="50000"/>
                  </a:spcBef>
                  <a:spcAft>
                    <a:spcPts val="0"/>
                  </a:spcAft>
                  <a:defRPr/>
                </a:pPr>
                <a:endParaRPr kumimoji="0" lang="zh-CN" altLang="zh-CN" sz="2400" b="0" kern="0">
                  <a:solidFill>
                    <a:sysClr val="windowText" lastClr="000000"/>
                  </a:solidFill>
                </a:endParaRPr>
              </a:p>
            </p:txBody>
          </p:sp>
          <p:graphicFrame>
            <p:nvGraphicFramePr>
              <p:cNvPr id="32" name="Object 46">
                <a:extLst>
                  <a:ext uri="{FF2B5EF4-FFF2-40B4-BE49-F238E27FC236}">
                    <a16:creationId xmlns:a16="http://schemas.microsoft.com/office/drawing/2014/main" id="{6E5E557D-537A-4A81-ADF9-DA82D85BDBEF}"/>
                  </a:ext>
                </a:extLst>
              </p:cNvPr>
              <p:cNvGraphicFramePr>
                <a:graphicFrameLocks noChangeAspect="1"/>
              </p:cNvGraphicFramePr>
              <p:nvPr>
                <p:extLst>
                  <p:ext uri="{D42A27DB-BD31-4B8C-83A1-F6EECF244321}">
                    <p14:modId xmlns:p14="http://schemas.microsoft.com/office/powerpoint/2010/main" val="1512086112"/>
                  </p:ext>
                </p:extLst>
              </p:nvPr>
            </p:nvGraphicFramePr>
            <p:xfrm>
              <a:off x="4940" y="2368"/>
              <a:ext cx="267" cy="288"/>
            </p:xfrm>
            <a:graphic>
              <a:graphicData uri="http://schemas.openxmlformats.org/presentationml/2006/ole">
                <mc:AlternateContent xmlns:mc="http://schemas.openxmlformats.org/markup-compatibility/2006">
                  <mc:Choice xmlns:v="urn:schemas-microsoft-com:vml" Requires="v">
                    <p:oleObj spid="_x0000_s198725" name="公式" r:id="rId11" imgW="177646" imgH="190335" progId="Equation.3">
                      <p:embed/>
                    </p:oleObj>
                  </mc:Choice>
                  <mc:Fallback>
                    <p:oleObj name="公式" r:id="rId11" imgW="177646" imgH="190335" progId="Equation.3">
                      <p:embed/>
                      <p:pic>
                        <p:nvPicPr>
                          <p:cNvPr id="19"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0" y="2368"/>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47">
                <a:extLst>
                  <a:ext uri="{FF2B5EF4-FFF2-40B4-BE49-F238E27FC236}">
                    <a16:creationId xmlns:a16="http://schemas.microsoft.com/office/drawing/2014/main" id="{D245F939-EE96-4257-BD6D-4EE2D0F0AD8C}"/>
                  </a:ext>
                </a:extLst>
              </p:cNvPr>
              <p:cNvGraphicFramePr>
                <a:graphicFrameLocks noChangeAspect="1"/>
              </p:cNvGraphicFramePr>
              <p:nvPr>
                <p:extLst>
                  <p:ext uri="{D42A27DB-BD31-4B8C-83A1-F6EECF244321}">
                    <p14:modId xmlns:p14="http://schemas.microsoft.com/office/powerpoint/2010/main" val="1535359984"/>
                  </p:ext>
                </p:extLst>
              </p:nvPr>
            </p:nvGraphicFramePr>
            <p:xfrm>
              <a:off x="3918" y="2134"/>
              <a:ext cx="416" cy="440"/>
            </p:xfrm>
            <a:graphic>
              <a:graphicData uri="http://schemas.openxmlformats.org/presentationml/2006/ole">
                <mc:AlternateContent xmlns:mc="http://schemas.openxmlformats.org/markup-compatibility/2006">
                  <mc:Choice xmlns:v="urn:schemas-microsoft-com:vml" Requires="v">
                    <p:oleObj spid="_x0000_s198726" name="公式" r:id="rId13" imgW="164880" imgH="139680" progId="Equation.3">
                      <p:embed/>
                    </p:oleObj>
                  </mc:Choice>
                  <mc:Fallback>
                    <p:oleObj name="公式" r:id="rId13" imgW="164880" imgH="139680" progId="Equation.3">
                      <p:embed/>
                      <p:pic>
                        <p:nvPicPr>
                          <p:cNvPr id="20" name="Object 47"/>
                          <p:cNvPicPr>
                            <a:picLocks noChangeAspect="1" noChangeArrowheads="1"/>
                          </p:cNvPicPr>
                          <p:nvPr/>
                        </p:nvPicPr>
                        <p:blipFill>
                          <a:blip r:embed="rId14"/>
                          <a:srcRect/>
                          <a:stretch>
                            <a:fillRect/>
                          </a:stretch>
                        </p:blipFill>
                        <p:spPr bwMode="auto">
                          <a:xfrm>
                            <a:off x="3918" y="2134"/>
                            <a:ext cx="416"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48">
                <a:extLst>
                  <a:ext uri="{FF2B5EF4-FFF2-40B4-BE49-F238E27FC236}">
                    <a16:creationId xmlns:a16="http://schemas.microsoft.com/office/drawing/2014/main" id="{B14F6699-1CA2-4580-B29E-BDC21E7F7760}"/>
                  </a:ext>
                </a:extLst>
              </p:cNvPr>
              <p:cNvSpPr>
                <a:spLocks noChangeShapeType="1"/>
              </p:cNvSpPr>
              <p:nvPr/>
            </p:nvSpPr>
            <p:spPr bwMode="auto">
              <a:xfrm>
                <a:off x="3237" y="2133"/>
                <a:ext cx="0" cy="1001"/>
              </a:xfrm>
              <a:prstGeom prst="line">
                <a:avLst/>
              </a:prstGeom>
              <a:noFill/>
              <a:ln w="28575">
                <a:solidFill>
                  <a:srgbClr val="0000FF"/>
                </a:solidFill>
                <a:prstDash val="dash"/>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35" name="Object 49">
                <a:extLst>
                  <a:ext uri="{FF2B5EF4-FFF2-40B4-BE49-F238E27FC236}">
                    <a16:creationId xmlns:a16="http://schemas.microsoft.com/office/drawing/2014/main" id="{9B205CC4-E005-4B60-A9CD-6FB0AAC5C347}"/>
                  </a:ext>
                </a:extLst>
              </p:cNvPr>
              <p:cNvGraphicFramePr>
                <a:graphicFrameLocks noChangeAspect="1"/>
              </p:cNvGraphicFramePr>
              <p:nvPr>
                <p:extLst>
                  <p:ext uri="{D42A27DB-BD31-4B8C-83A1-F6EECF244321}">
                    <p14:modId xmlns:p14="http://schemas.microsoft.com/office/powerpoint/2010/main" val="1562480911"/>
                  </p:ext>
                </p:extLst>
              </p:nvPr>
            </p:nvGraphicFramePr>
            <p:xfrm>
              <a:off x="3237" y="2896"/>
              <a:ext cx="250" cy="288"/>
            </p:xfrm>
            <a:graphic>
              <a:graphicData uri="http://schemas.openxmlformats.org/presentationml/2006/ole">
                <mc:AlternateContent xmlns:mc="http://schemas.openxmlformats.org/markup-compatibility/2006">
                  <mc:Choice xmlns:v="urn:schemas-microsoft-com:vml" Requires="v">
                    <p:oleObj spid="_x0000_s198727" name="公式" r:id="rId15" imgW="164957" imgH="190335" progId="Equation.3">
                      <p:embed/>
                    </p:oleObj>
                  </mc:Choice>
                  <mc:Fallback>
                    <p:oleObj name="公式" r:id="rId15" imgW="164957" imgH="190335" progId="Equation.3">
                      <p:embed/>
                      <p:pic>
                        <p:nvPicPr>
                          <p:cNvPr id="22"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7" y="2896"/>
                            <a:ext cx="250" cy="288"/>
                          </a:xfrm>
                          <a:prstGeom prst="rect">
                            <a:avLst/>
                          </a:prstGeom>
                          <a:noFill/>
                          <a:ln>
                            <a:noFill/>
                          </a:ln>
                          <a:effectLst/>
                          <a:extLst/>
                        </p:spPr>
                      </p:pic>
                    </p:oleObj>
                  </mc:Fallback>
                </mc:AlternateContent>
              </a:graphicData>
            </a:graphic>
          </p:graphicFrame>
        </p:grpSp>
      </p:grpSp>
      <p:sp>
        <p:nvSpPr>
          <p:cNvPr id="66" name="Line 34">
            <a:extLst>
              <a:ext uri="{FF2B5EF4-FFF2-40B4-BE49-F238E27FC236}">
                <a16:creationId xmlns:a16="http://schemas.microsoft.com/office/drawing/2014/main" id="{67D5F70E-28BC-4EFA-A700-AE3E8B0A65A2}"/>
              </a:ext>
            </a:extLst>
          </p:cNvPr>
          <p:cNvSpPr>
            <a:spLocks noChangeShapeType="1"/>
          </p:cNvSpPr>
          <p:nvPr/>
        </p:nvSpPr>
        <p:spPr bwMode="auto">
          <a:xfrm flipH="1">
            <a:off x="8203236" y="2367939"/>
            <a:ext cx="136995"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7" name="Line 30">
            <a:extLst>
              <a:ext uri="{FF2B5EF4-FFF2-40B4-BE49-F238E27FC236}">
                <a16:creationId xmlns:a16="http://schemas.microsoft.com/office/drawing/2014/main" id="{FC32E1C2-7587-4B29-801B-CB79D4ED713C}"/>
              </a:ext>
            </a:extLst>
          </p:cNvPr>
          <p:cNvSpPr>
            <a:spLocks noChangeShapeType="1"/>
          </p:cNvSpPr>
          <p:nvPr/>
        </p:nvSpPr>
        <p:spPr bwMode="auto">
          <a:xfrm>
            <a:off x="8017298" y="2361150"/>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8" name="Line 30">
            <a:extLst>
              <a:ext uri="{FF2B5EF4-FFF2-40B4-BE49-F238E27FC236}">
                <a16:creationId xmlns:a16="http://schemas.microsoft.com/office/drawing/2014/main" id="{E790C679-92BE-43CE-A444-1E0BDD47F98C}"/>
              </a:ext>
            </a:extLst>
          </p:cNvPr>
          <p:cNvSpPr>
            <a:spLocks noChangeShapeType="1"/>
          </p:cNvSpPr>
          <p:nvPr/>
        </p:nvSpPr>
        <p:spPr bwMode="auto">
          <a:xfrm>
            <a:off x="8338759" y="2373026"/>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9" name="Line 30">
            <a:extLst>
              <a:ext uri="{FF2B5EF4-FFF2-40B4-BE49-F238E27FC236}">
                <a16:creationId xmlns:a16="http://schemas.microsoft.com/office/drawing/2014/main" id="{8058AD47-82E1-4865-9C40-E678CAA7660D}"/>
              </a:ext>
            </a:extLst>
          </p:cNvPr>
          <p:cNvSpPr>
            <a:spLocks noChangeShapeType="1"/>
          </p:cNvSpPr>
          <p:nvPr/>
        </p:nvSpPr>
        <p:spPr bwMode="auto">
          <a:xfrm>
            <a:off x="8647812" y="2361150"/>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70" name="Line 29">
            <a:extLst>
              <a:ext uri="{FF2B5EF4-FFF2-40B4-BE49-F238E27FC236}">
                <a16:creationId xmlns:a16="http://schemas.microsoft.com/office/drawing/2014/main" id="{A005969F-74D1-4F91-AD24-2B643704CBE8}"/>
              </a:ext>
            </a:extLst>
          </p:cNvPr>
          <p:cNvSpPr>
            <a:spLocks noChangeShapeType="1"/>
          </p:cNvSpPr>
          <p:nvPr/>
        </p:nvSpPr>
        <p:spPr bwMode="auto">
          <a:xfrm flipH="1">
            <a:off x="8514716" y="2349215"/>
            <a:ext cx="130401"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71" name="Line 29">
            <a:extLst>
              <a:ext uri="{FF2B5EF4-FFF2-40B4-BE49-F238E27FC236}">
                <a16:creationId xmlns:a16="http://schemas.microsoft.com/office/drawing/2014/main" id="{61CBBB06-5860-4082-B39C-D9E097ADED11}"/>
              </a:ext>
            </a:extLst>
          </p:cNvPr>
          <p:cNvSpPr>
            <a:spLocks noChangeShapeType="1"/>
          </p:cNvSpPr>
          <p:nvPr/>
        </p:nvSpPr>
        <p:spPr bwMode="auto">
          <a:xfrm flipH="1">
            <a:off x="8837861" y="2370319"/>
            <a:ext cx="130401"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72" name="Line 1035">
            <a:extLst>
              <a:ext uri="{FF2B5EF4-FFF2-40B4-BE49-F238E27FC236}">
                <a16:creationId xmlns:a16="http://schemas.microsoft.com/office/drawing/2014/main" id="{8E6337AB-FF6C-4928-B71A-5A5FE24C8594}"/>
              </a:ext>
            </a:extLst>
          </p:cNvPr>
          <p:cNvSpPr>
            <a:spLocks noChangeShapeType="1"/>
          </p:cNvSpPr>
          <p:nvPr/>
        </p:nvSpPr>
        <p:spPr bwMode="auto">
          <a:xfrm flipH="1">
            <a:off x="8511386" y="2677843"/>
            <a:ext cx="852374" cy="2265"/>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3" name="Object 1044">
            <a:extLst>
              <a:ext uri="{FF2B5EF4-FFF2-40B4-BE49-F238E27FC236}">
                <a16:creationId xmlns:a16="http://schemas.microsoft.com/office/drawing/2014/main" id="{33E43BEC-71AB-4719-8A00-56259EBCDBDA}"/>
              </a:ext>
            </a:extLst>
          </p:cNvPr>
          <p:cNvGraphicFramePr>
            <a:graphicFrameLocks noChangeAspect="1"/>
          </p:cNvGraphicFramePr>
          <p:nvPr>
            <p:extLst>
              <p:ext uri="{D42A27DB-BD31-4B8C-83A1-F6EECF244321}">
                <p14:modId xmlns:p14="http://schemas.microsoft.com/office/powerpoint/2010/main" val="1045133708"/>
              </p:ext>
            </p:extLst>
          </p:nvPr>
        </p:nvGraphicFramePr>
        <p:xfrm>
          <a:off x="7729076" y="1680877"/>
          <a:ext cx="1916113" cy="668337"/>
        </p:xfrm>
        <a:graphic>
          <a:graphicData uri="http://schemas.openxmlformats.org/presentationml/2006/ole">
            <mc:AlternateContent xmlns:mc="http://schemas.openxmlformats.org/markup-compatibility/2006">
              <mc:Choice xmlns:v="urn:schemas-microsoft-com:vml" Requires="v">
                <p:oleObj spid="_x0000_s198728" name="公式" r:id="rId17" imgW="622030" imgH="215806" progId="Equation.3">
                  <p:embed/>
                </p:oleObj>
              </mc:Choice>
              <mc:Fallback>
                <p:oleObj name="公式" r:id="rId17" imgW="622030" imgH="215806" progId="Equation.3">
                  <p:embed/>
                  <p:pic>
                    <p:nvPicPr>
                      <p:cNvPr id="60" name="Object 10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29076" y="1680877"/>
                        <a:ext cx="1916113"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48">
            <a:extLst>
              <a:ext uri="{FF2B5EF4-FFF2-40B4-BE49-F238E27FC236}">
                <a16:creationId xmlns:a16="http://schemas.microsoft.com/office/drawing/2014/main" id="{CE18D39D-8FAF-4AB1-A99F-CD3ABE434F89}"/>
              </a:ext>
            </a:extLst>
          </p:cNvPr>
          <p:cNvSpPr>
            <a:spLocks noChangeShapeType="1"/>
          </p:cNvSpPr>
          <p:nvPr/>
        </p:nvSpPr>
        <p:spPr bwMode="auto">
          <a:xfrm>
            <a:off x="9818429" y="2174133"/>
            <a:ext cx="0" cy="1441713"/>
          </a:xfrm>
          <a:prstGeom prst="line">
            <a:avLst/>
          </a:prstGeom>
          <a:noFill/>
          <a:ln w="28575">
            <a:solidFill>
              <a:srgbClr val="0000FF"/>
            </a:solidFill>
            <a:prstDash val="dash"/>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75" name="Object 2">
            <a:extLst>
              <a:ext uri="{FF2B5EF4-FFF2-40B4-BE49-F238E27FC236}">
                <a16:creationId xmlns:a16="http://schemas.microsoft.com/office/drawing/2014/main" id="{B097B400-B560-4420-AAE8-716478487FD4}"/>
              </a:ext>
            </a:extLst>
          </p:cNvPr>
          <p:cNvGraphicFramePr>
            <a:graphicFrameLocks noChangeAspect="1"/>
          </p:cNvGraphicFramePr>
          <p:nvPr>
            <p:extLst>
              <p:ext uri="{D42A27DB-BD31-4B8C-83A1-F6EECF244321}">
                <p14:modId xmlns:p14="http://schemas.microsoft.com/office/powerpoint/2010/main" val="1318481597"/>
              </p:ext>
            </p:extLst>
          </p:nvPr>
        </p:nvGraphicFramePr>
        <p:xfrm>
          <a:off x="1503363" y="5334000"/>
          <a:ext cx="8367712" cy="1387475"/>
        </p:xfrm>
        <a:graphic>
          <a:graphicData uri="http://schemas.openxmlformats.org/presentationml/2006/ole">
            <mc:AlternateContent xmlns:mc="http://schemas.openxmlformats.org/markup-compatibility/2006">
              <mc:Choice xmlns:v="urn:schemas-microsoft-com:vml" Requires="v">
                <p:oleObj spid="_x0000_s198729" name="Equation" r:id="rId19" imgW="2730240" imgH="482400" progId="Equation.DSMT4">
                  <p:embed/>
                </p:oleObj>
              </mc:Choice>
              <mc:Fallback>
                <p:oleObj name="Equation" r:id="rId19" imgW="2730240" imgH="482400" progId="Equation.DSMT4">
                  <p:embed/>
                  <p:pic>
                    <p:nvPicPr>
                      <p:cNvPr id="5" name="Object 2">
                        <a:extLst>
                          <a:ext uri="{FF2B5EF4-FFF2-40B4-BE49-F238E27FC236}">
                            <a16:creationId xmlns:a16="http://schemas.microsoft.com/office/drawing/2014/main" id="{C7CC549F-8B72-4460-BA6D-A2AC6FED1A89}"/>
                          </a:ext>
                        </a:extLst>
                      </p:cNvPr>
                      <p:cNvPicPr>
                        <a:picLocks noChangeAspect="1" noChangeArrowheads="1"/>
                      </p:cNvPicPr>
                      <p:nvPr/>
                    </p:nvPicPr>
                    <p:blipFill>
                      <a:blip r:embed="rId20"/>
                      <a:srcRect/>
                      <a:stretch>
                        <a:fillRect/>
                      </a:stretch>
                    </p:blipFill>
                    <p:spPr bwMode="auto">
                      <a:xfrm>
                        <a:off x="1503363" y="5334000"/>
                        <a:ext cx="8367712" cy="13874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9828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fill="hold"/>
                                        <p:tgtEl>
                                          <p:spTgt spid="75"/>
                                        </p:tgtEl>
                                        <p:attrNameLst>
                                          <p:attrName>ppt_x</p:attrName>
                                        </p:attrNameLst>
                                      </p:cBhvr>
                                      <p:tavLst>
                                        <p:tav tm="0">
                                          <p:val>
                                            <p:strVal val="#ppt_x"/>
                                          </p:val>
                                        </p:tav>
                                        <p:tav tm="100000">
                                          <p:val>
                                            <p:strVal val="#ppt_x"/>
                                          </p:val>
                                        </p:tav>
                                      </p:tavLst>
                                    </p:anim>
                                    <p:anim calcmode="lin" valueType="num">
                                      <p:cBhvr additive="base">
                                        <p:cTn id="1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34875" y="738981"/>
            <a:ext cx="6932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Times New Roman" panose="02020603050405020304" pitchFamily="18" charset="0"/>
              </a:rPr>
              <a:t>按照经典波动理论，波动的物理量满足如下形式的波动方程：</a:t>
            </a:r>
          </a:p>
        </p:txBody>
      </p:sp>
      <p:graphicFrame>
        <p:nvGraphicFramePr>
          <p:cNvPr id="3" name="Object 4"/>
          <p:cNvGraphicFramePr>
            <a:graphicFrameLocks noChangeAspect="1"/>
          </p:cNvGraphicFramePr>
          <p:nvPr/>
        </p:nvGraphicFramePr>
        <p:xfrm>
          <a:off x="4117976" y="1462088"/>
          <a:ext cx="3370263" cy="1255712"/>
        </p:xfrm>
        <a:graphic>
          <a:graphicData uri="http://schemas.openxmlformats.org/presentationml/2006/ole">
            <mc:AlternateContent xmlns:mc="http://schemas.openxmlformats.org/markup-compatibility/2006">
              <mc:Choice xmlns:v="urn:schemas-microsoft-com:vml" Requires="v">
                <p:oleObj spid="_x0000_s34053" name="公式" r:id="rId3" imgW="889000" imgH="419100" progId="Equation.3">
                  <p:embed/>
                </p:oleObj>
              </mc:Choice>
              <mc:Fallback>
                <p:oleObj name="公式" r:id="rId3" imgW="889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7976" y="1462088"/>
                        <a:ext cx="3370263"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5"/>
          <p:cNvSpPr>
            <a:spLocks noChangeArrowheads="1"/>
          </p:cNvSpPr>
          <p:nvPr/>
        </p:nvSpPr>
        <p:spPr bwMode="auto">
          <a:xfrm>
            <a:off x="8066088" y="1973264"/>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0000"/>
                </a:solidFill>
                <a:latin typeface="Times New Roman" panose="02020603050405020304" pitchFamily="18" charset="0"/>
              </a:rPr>
              <a:t>u</a:t>
            </a:r>
            <a:r>
              <a:rPr lang="zh-CN" altLang="en-GB" sz="2800" b="1">
                <a:solidFill>
                  <a:srgbClr val="6600CC"/>
                </a:solidFill>
                <a:latin typeface="Times New Roman" panose="02020603050405020304" pitchFamily="18" charset="0"/>
              </a:rPr>
              <a:t>为波速</a:t>
            </a:r>
            <a:endParaRPr lang="zh-CN" altLang="en-US" sz="2800" b="1">
              <a:solidFill>
                <a:srgbClr val="6600CC"/>
              </a:solidFill>
              <a:latin typeface="Times New Roman" panose="02020603050405020304" pitchFamily="18" charset="0"/>
            </a:endParaRPr>
          </a:p>
        </p:txBody>
      </p:sp>
      <p:sp>
        <p:nvSpPr>
          <p:cNvPr id="5" name="Rectangle 6"/>
          <p:cNvSpPr>
            <a:spLocks noChangeArrowheads="1"/>
          </p:cNvSpPr>
          <p:nvPr/>
        </p:nvSpPr>
        <p:spPr bwMode="auto">
          <a:xfrm>
            <a:off x="2457450" y="2760664"/>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GB" sz="2800" b="1">
                <a:solidFill>
                  <a:srgbClr val="E628C2"/>
                </a:solidFill>
                <a:latin typeface="Times New Roman" panose="02020603050405020304" pitchFamily="18" charset="0"/>
              </a:rPr>
              <a:t>物质波的</a:t>
            </a:r>
            <a:r>
              <a:rPr lang="zh-CN" altLang="en-US" sz="2800" b="1">
                <a:solidFill>
                  <a:srgbClr val="E628C2"/>
                </a:solidFill>
                <a:latin typeface="Times New Roman" panose="02020603050405020304" pitchFamily="18" charset="0"/>
              </a:rPr>
              <a:t>波动方程是什么？</a:t>
            </a:r>
          </a:p>
        </p:txBody>
      </p:sp>
      <p:sp>
        <p:nvSpPr>
          <p:cNvPr id="6" name="Rectangle 7"/>
          <p:cNvSpPr>
            <a:spLocks noChangeArrowheads="1"/>
          </p:cNvSpPr>
          <p:nvPr/>
        </p:nvSpPr>
        <p:spPr bwMode="auto">
          <a:xfrm>
            <a:off x="2381251" y="3429001"/>
            <a:ext cx="723741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1">
                <a:solidFill>
                  <a:srgbClr val="0000FF"/>
                </a:solidFill>
                <a:latin typeface="Times New Roman" panose="02020603050405020304" pitchFamily="18" charset="0"/>
              </a:rPr>
              <a:t>德布洛意关于电子波动性的假设传到苏黎士后，德拜</a:t>
            </a:r>
            <a:r>
              <a:rPr lang="en-US" altLang="zh-CN" sz="2800" b="1">
                <a:solidFill>
                  <a:srgbClr val="0000FF"/>
                </a:solidFill>
                <a:latin typeface="Times New Roman" panose="02020603050405020304" pitchFamily="18" charset="0"/>
              </a:rPr>
              <a:t>(P.Debye</a:t>
            </a: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The Nobel Prize in Chemistry 1936)</a:t>
            </a:r>
            <a:r>
              <a:rPr lang="zh-CN" altLang="en-US" sz="2800" b="1">
                <a:solidFill>
                  <a:srgbClr val="0000FF"/>
                </a:solidFill>
                <a:latin typeface="Times New Roman" panose="02020603050405020304" pitchFamily="18" charset="0"/>
              </a:rPr>
              <a:t>说，“一个没有波动方程的波动理论太肤浅了！”。当时年轻的薛定谔在场。在一周后聚会时薛定谔说：“我找到了一个波动方程！”。</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量子力学中的基本动力学方程。</a:t>
            </a:r>
          </a:p>
        </p:txBody>
      </p:sp>
      <p:sp>
        <p:nvSpPr>
          <p:cNvPr id="7" name="矩形 6"/>
          <p:cNvSpPr/>
          <p:nvPr/>
        </p:nvSpPr>
        <p:spPr>
          <a:xfrm>
            <a:off x="2104345" y="102759"/>
            <a:ext cx="4532010" cy="584775"/>
          </a:xfrm>
          <a:prstGeom prst="rect">
            <a:avLst/>
          </a:prstGeom>
        </p:spPr>
        <p:txBody>
          <a:bodyPr wrap="none">
            <a:spAutoFit/>
          </a:bodyPr>
          <a:lstStyle/>
          <a:p>
            <a:pPr fontAlgn="auto">
              <a:spcBef>
                <a:spcPct val="50000"/>
              </a:spcBef>
              <a:spcAft>
                <a:spcPts val="0"/>
              </a:spcAft>
              <a:defRPr/>
            </a:pPr>
            <a:r>
              <a:rPr lang="en-US" altLang="zh-CN" sz="3200" b="1" dirty="0">
                <a:solidFill>
                  <a:srgbClr val="FF0000"/>
                </a:solidFill>
                <a:latin typeface="+mn-lt"/>
                <a:ea typeface="+mn-ea"/>
              </a:rPr>
              <a:t>19.3.1</a:t>
            </a:r>
            <a:r>
              <a:rPr lang="zh-CN" altLang="en-US" sz="3200" b="1" dirty="0">
                <a:solidFill>
                  <a:srgbClr val="FF0000"/>
                </a:solidFill>
                <a:latin typeface="+mn-lt"/>
                <a:ea typeface="+mn-ea"/>
              </a:rPr>
              <a:t>薛定谔方程的建立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build="p" autoUpdateAnimBg="0"/>
      <p:bldP spid="5" grpId="0" build="p" autoUpdateAnimBg="0"/>
      <p:bldP spid="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67904" y="387043"/>
            <a:ext cx="435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Calibri" panose="020F0502020204030204" pitchFamily="34" charset="0"/>
              </a:rPr>
              <a:t>19.3.2</a:t>
            </a:r>
            <a:r>
              <a:rPr lang="zh-CN" altLang="en-US" sz="2800" b="1" dirty="0">
                <a:solidFill>
                  <a:srgbClr val="FF0000"/>
                </a:solidFill>
                <a:latin typeface="Calibri" panose="020F0502020204030204" pitchFamily="34" charset="0"/>
              </a:rPr>
              <a:t>定态薛定谔方程</a:t>
            </a:r>
          </a:p>
        </p:txBody>
      </p:sp>
      <p:sp>
        <p:nvSpPr>
          <p:cNvPr id="3" name="Text Box 4"/>
          <p:cNvSpPr txBox="1">
            <a:spLocks noChangeArrowheads="1"/>
          </p:cNvSpPr>
          <p:nvPr/>
        </p:nvSpPr>
        <p:spPr bwMode="auto">
          <a:xfrm>
            <a:off x="2366964" y="1047750"/>
            <a:ext cx="8301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Calibri" panose="020F0502020204030204" pitchFamily="34" charset="0"/>
              </a:rPr>
              <a:t>若微观粒子处在稳定的势场中，则势能函数</a:t>
            </a:r>
            <a:r>
              <a:rPr lang="en-US" altLang="zh-CN" sz="2800" b="1" i="1" dirty="0">
                <a:solidFill>
                  <a:srgbClr val="FF0000"/>
                </a:solidFill>
                <a:latin typeface="Times New Roman" panose="02020603050405020304" pitchFamily="18" charset="0"/>
              </a:rPr>
              <a:t>U</a:t>
            </a:r>
            <a:r>
              <a:rPr lang="zh-CN" altLang="en-US" sz="2800" b="1" dirty="0">
                <a:solidFill>
                  <a:srgbClr val="008000"/>
                </a:solidFill>
                <a:latin typeface="Times New Roman" panose="02020603050405020304" pitchFamily="18" charset="0"/>
              </a:rPr>
              <a:t>与时间无关</a:t>
            </a:r>
            <a:r>
              <a:rPr lang="zh-CN" altLang="en-US" sz="2800" b="1" dirty="0">
                <a:solidFill>
                  <a:srgbClr val="008000"/>
                </a:solidFill>
                <a:latin typeface="Calibri" panose="020F0502020204030204" pitchFamily="34" charset="0"/>
              </a:rPr>
              <a:t>，称这类问题为</a:t>
            </a:r>
            <a:r>
              <a:rPr lang="zh-CN" altLang="en-US" sz="2800" b="1" dirty="0">
                <a:solidFill>
                  <a:schemeClr val="accent2"/>
                </a:solidFill>
                <a:latin typeface="Calibri" panose="020F0502020204030204" pitchFamily="34" charset="0"/>
              </a:rPr>
              <a:t>定态问题</a:t>
            </a:r>
            <a:r>
              <a:rPr lang="zh-CN" altLang="en-US" sz="2800" b="1" dirty="0">
                <a:latin typeface="Calibri" panose="020F0502020204030204" pitchFamily="34" charset="0"/>
              </a:rPr>
              <a:t>。</a:t>
            </a:r>
          </a:p>
        </p:txBody>
      </p:sp>
      <p:graphicFrame>
        <p:nvGraphicFramePr>
          <p:cNvPr id="11" name="Object 15"/>
          <p:cNvGraphicFramePr>
            <a:graphicFrameLocks noChangeAspect="1"/>
          </p:cNvGraphicFramePr>
          <p:nvPr>
            <p:extLst>
              <p:ext uri="{D42A27DB-BD31-4B8C-83A1-F6EECF244321}">
                <p14:modId xmlns:p14="http://schemas.microsoft.com/office/powerpoint/2010/main" val="3990711123"/>
              </p:ext>
            </p:extLst>
          </p:nvPr>
        </p:nvGraphicFramePr>
        <p:xfrm>
          <a:off x="2639616" y="2160588"/>
          <a:ext cx="6094234" cy="1248112"/>
        </p:xfrm>
        <a:graphic>
          <a:graphicData uri="http://schemas.openxmlformats.org/presentationml/2006/ole">
            <mc:AlternateContent xmlns:mc="http://schemas.openxmlformats.org/markup-compatibility/2006">
              <mc:Choice xmlns:v="urn:schemas-microsoft-com:vml" Requires="v">
                <p:oleObj spid="_x0000_s44551" name="公式" r:id="rId3" imgW="2234880" imgH="457200" progId="Equation.3">
                  <p:embed/>
                </p:oleObj>
              </mc:Choice>
              <mc:Fallback>
                <p:oleObj name="公式" r:id="rId3" imgW="2234880" imgH="457200" progId="Equation.3">
                  <p:embed/>
                  <p:pic>
                    <p:nvPicPr>
                      <p:cNvPr id="0" name=""/>
                      <p:cNvPicPr>
                        <a:picLocks noChangeAspect="1" noChangeArrowheads="1"/>
                      </p:cNvPicPr>
                      <p:nvPr/>
                    </p:nvPicPr>
                    <p:blipFill>
                      <a:blip r:embed="rId4"/>
                      <a:srcRect/>
                      <a:stretch>
                        <a:fillRect/>
                      </a:stretch>
                    </p:blipFill>
                    <p:spPr bwMode="auto">
                      <a:xfrm>
                        <a:off x="2639616" y="2160588"/>
                        <a:ext cx="6094234" cy="1248112"/>
                      </a:xfrm>
                      <a:prstGeom prst="rect">
                        <a:avLst/>
                      </a:prstGeom>
                      <a:noFill/>
                      <a:ln>
                        <a:noFill/>
                      </a:ln>
                      <a:effectLs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7051236"/>
              </p:ext>
            </p:extLst>
          </p:nvPr>
        </p:nvGraphicFramePr>
        <p:xfrm>
          <a:off x="3863752" y="3678323"/>
          <a:ext cx="4357688" cy="1131887"/>
        </p:xfrm>
        <a:graphic>
          <a:graphicData uri="http://schemas.openxmlformats.org/presentationml/2006/ole">
            <mc:AlternateContent xmlns:mc="http://schemas.openxmlformats.org/markup-compatibility/2006">
              <mc:Choice xmlns:v="urn:schemas-microsoft-com:vml" Requires="v">
                <p:oleObj spid="_x0000_s44552" name="公式" r:id="rId5" imgW="1422360" imgH="393480" progId="Equation.3">
                  <p:embed/>
                </p:oleObj>
              </mc:Choice>
              <mc:Fallback>
                <p:oleObj name="公式" r:id="rId5" imgW="1422360" imgH="393480" progId="Equation.3">
                  <p:embed/>
                  <p:pic>
                    <p:nvPicPr>
                      <p:cNvPr id="0" name=""/>
                      <p:cNvPicPr>
                        <a:picLocks noChangeAspect="1" noChangeArrowheads="1"/>
                      </p:cNvPicPr>
                      <p:nvPr/>
                    </p:nvPicPr>
                    <p:blipFill>
                      <a:blip r:embed="rId6"/>
                      <a:srcRect/>
                      <a:stretch>
                        <a:fillRect/>
                      </a:stretch>
                    </p:blipFill>
                    <p:spPr bwMode="auto">
                      <a:xfrm>
                        <a:off x="3863752" y="3678323"/>
                        <a:ext cx="4357688" cy="1131887"/>
                      </a:xfrm>
                      <a:prstGeom prst="rect">
                        <a:avLst/>
                      </a:prstGeom>
                      <a:noFill/>
                      <a:ln>
                        <a:noFill/>
                      </a:ln>
                      <a:effectLst/>
                      <a:extLst/>
                    </p:spPr>
                  </p:pic>
                </p:oleObj>
              </mc:Fallback>
            </mc:AlternateContent>
          </a:graphicData>
        </a:graphic>
      </p:graphicFrame>
      <p:sp>
        <p:nvSpPr>
          <p:cNvPr id="13" name="Rectangle 12"/>
          <p:cNvSpPr>
            <a:spLocks noChangeArrowheads="1"/>
          </p:cNvSpPr>
          <p:nvPr/>
        </p:nvSpPr>
        <p:spPr bwMode="auto">
          <a:xfrm>
            <a:off x="2402115" y="5085184"/>
            <a:ext cx="7786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此时，哈密顿算</a:t>
            </a:r>
            <a:r>
              <a:rPr lang="zh-CN" altLang="en-GB" sz="2800" b="1" dirty="0">
                <a:solidFill>
                  <a:srgbClr val="0000FF"/>
                </a:solidFill>
                <a:latin typeface="Calibri" panose="020F0502020204030204" pitchFamily="34" charset="0"/>
              </a:rPr>
              <a:t>符与时间无关，</a:t>
            </a:r>
            <a:r>
              <a:rPr lang="zh-CN" altLang="en-US" sz="2800" b="1" dirty="0">
                <a:solidFill>
                  <a:srgbClr val="0000FF"/>
                </a:solidFill>
                <a:latin typeface="Calibri" panose="020F0502020204030204" pitchFamily="34" charset="0"/>
              </a:rPr>
              <a:t>薛定谔方程可用</a:t>
            </a:r>
            <a:r>
              <a:rPr lang="zh-CN" altLang="en-US" sz="2800" b="1" dirty="0">
                <a:solidFill>
                  <a:srgbClr val="C00000"/>
                </a:solidFill>
                <a:latin typeface="Calibri" panose="020F0502020204030204" pitchFamily="34" charset="0"/>
              </a:rPr>
              <a:t>分离变量法</a:t>
            </a:r>
            <a:r>
              <a:rPr lang="zh-CN" altLang="en-US" sz="2800" b="1" dirty="0">
                <a:solidFill>
                  <a:srgbClr val="0000FF"/>
                </a:solidFill>
                <a:latin typeface="Calibri" panose="020F0502020204030204" pitchFamily="34" charset="0"/>
              </a:rPr>
              <a:t>求解：波函数</a:t>
            </a:r>
            <a:r>
              <a:rPr lang="zh-CN" altLang="en-US" sz="2800" b="1" i="1" dirty="0">
                <a:solidFill>
                  <a:srgbClr val="FF0000"/>
                </a:solidFill>
                <a:latin typeface="Calibri" panose="020F0502020204030204" pitchFamily="34" charset="0"/>
                <a:sym typeface="Symbol" panose="05050102010706020507" pitchFamily="18" charset="2"/>
              </a:rPr>
              <a:t></a:t>
            </a:r>
            <a:r>
              <a:rPr lang="zh-CN" altLang="en-US" sz="2800" b="1" dirty="0">
                <a:solidFill>
                  <a:srgbClr val="FF0000"/>
                </a:solidFill>
                <a:latin typeface="Calibri" panose="020F0502020204030204" pitchFamily="34" charset="0"/>
                <a:sym typeface="Symbol" panose="05050102010706020507" pitchFamily="18" charset="2"/>
              </a:rPr>
              <a:t> </a:t>
            </a:r>
            <a:r>
              <a:rPr lang="zh-CN" altLang="en-US" sz="2800" b="1" dirty="0">
                <a:solidFill>
                  <a:srgbClr val="0000FF"/>
                </a:solidFill>
                <a:latin typeface="Calibri" panose="020F0502020204030204" pitchFamily="34" charset="0"/>
              </a:rPr>
              <a:t>可以分离为空间坐标函数和时间函数的乘积。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2"/>
          <p:cNvGraphicFramePr>
            <a:graphicFrameLocks noChangeAspect="1"/>
          </p:cNvGraphicFramePr>
          <p:nvPr>
            <p:extLst>
              <p:ext uri="{D42A27DB-BD31-4B8C-83A1-F6EECF244321}">
                <p14:modId xmlns:p14="http://schemas.microsoft.com/office/powerpoint/2010/main" val="1120589062"/>
              </p:ext>
            </p:extLst>
          </p:nvPr>
        </p:nvGraphicFramePr>
        <p:xfrm>
          <a:off x="3066827" y="-5869"/>
          <a:ext cx="4357688" cy="1131887"/>
        </p:xfrm>
        <a:graphic>
          <a:graphicData uri="http://schemas.openxmlformats.org/presentationml/2006/ole">
            <mc:AlternateContent xmlns:mc="http://schemas.openxmlformats.org/markup-compatibility/2006">
              <mc:Choice xmlns:v="urn:schemas-microsoft-com:vml" Requires="v">
                <p:oleObj spid="_x0000_s122554" name="公式" r:id="rId3" imgW="1422360" imgH="393480" progId="Equation.3">
                  <p:embed/>
                </p:oleObj>
              </mc:Choice>
              <mc:Fallback>
                <p:oleObj name="公式" r:id="rId3" imgW="1422360" imgH="393480" progId="Equation.3">
                  <p:embed/>
                  <p:pic>
                    <p:nvPicPr>
                      <p:cNvPr id="0" name=""/>
                      <p:cNvPicPr>
                        <a:picLocks noChangeAspect="1" noChangeArrowheads="1"/>
                      </p:cNvPicPr>
                      <p:nvPr/>
                    </p:nvPicPr>
                    <p:blipFill>
                      <a:blip r:embed="rId4"/>
                      <a:srcRect/>
                      <a:stretch>
                        <a:fillRect/>
                      </a:stretch>
                    </p:blipFill>
                    <p:spPr bwMode="auto">
                      <a:xfrm>
                        <a:off x="3066827" y="-5869"/>
                        <a:ext cx="4357688" cy="1131887"/>
                      </a:xfrm>
                      <a:prstGeom prst="rect">
                        <a:avLst/>
                      </a:prstGeom>
                      <a:noFill/>
                      <a:ln>
                        <a:noFill/>
                      </a:ln>
                      <a:effectLst/>
                      <a:extLst/>
                    </p:spPr>
                  </p:pic>
                </p:oleObj>
              </mc:Fallback>
            </mc:AlternateContent>
          </a:graphicData>
        </a:graphic>
      </p:graphicFrame>
      <p:sp>
        <p:nvSpPr>
          <p:cNvPr id="52" name="Text Box 5"/>
          <p:cNvSpPr txBox="1">
            <a:spLocks noChangeArrowheads="1"/>
          </p:cNvSpPr>
          <p:nvPr/>
        </p:nvSpPr>
        <p:spPr bwMode="auto">
          <a:xfrm>
            <a:off x="3207896" y="966225"/>
            <a:ext cx="906463"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FF0000"/>
                </a:solidFill>
                <a:latin typeface="+mn-lt"/>
                <a:ea typeface="+mn-ea"/>
              </a:rPr>
              <a:t>设 </a:t>
            </a:r>
          </a:p>
        </p:txBody>
      </p:sp>
      <p:graphicFrame>
        <p:nvGraphicFramePr>
          <p:cNvPr id="53" name="Object 6"/>
          <p:cNvGraphicFramePr>
            <a:graphicFrameLocks noChangeAspect="1"/>
          </p:cNvGraphicFramePr>
          <p:nvPr>
            <p:extLst>
              <p:ext uri="{D42A27DB-BD31-4B8C-83A1-F6EECF244321}">
                <p14:modId xmlns:p14="http://schemas.microsoft.com/office/powerpoint/2010/main" val="119856958"/>
              </p:ext>
            </p:extLst>
          </p:nvPr>
        </p:nvGraphicFramePr>
        <p:xfrm>
          <a:off x="4446145" y="1003259"/>
          <a:ext cx="3916362" cy="609600"/>
        </p:xfrm>
        <a:graphic>
          <a:graphicData uri="http://schemas.openxmlformats.org/presentationml/2006/ole">
            <mc:AlternateContent xmlns:mc="http://schemas.openxmlformats.org/markup-compatibility/2006">
              <mc:Choice xmlns:v="urn:schemas-microsoft-com:vml" Requires="v">
                <p:oleObj spid="_x0000_s122555" name="公式" r:id="rId5" imgW="1295400" imgH="203200" progId="Equation.3">
                  <p:embed/>
                </p:oleObj>
              </mc:Choice>
              <mc:Fallback>
                <p:oleObj name="公式" r:id="rId5" imgW="12954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145" y="1003259"/>
                        <a:ext cx="3916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AutoShape 29"/>
          <p:cNvSpPr>
            <a:spLocks noChangeArrowheads="1"/>
          </p:cNvSpPr>
          <p:nvPr/>
        </p:nvSpPr>
        <p:spPr bwMode="auto">
          <a:xfrm>
            <a:off x="2000027" y="2017163"/>
            <a:ext cx="1066800" cy="272492"/>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55" name="Object 37"/>
          <p:cNvGraphicFramePr>
            <a:graphicFrameLocks noChangeAspect="1"/>
          </p:cNvGraphicFramePr>
          <p:nvPr>
            <p:extLst>
              <p:ext uri="{D42A27DB-BD31-4B8C-83A1-F6EECF244321}">
                <p14:modId xmlns:p14="http://schemas.microsoft.com/office/powerpoint/2010/main" val="41788677"/>
              </p:ext>
            </p:extLst>
          </p:nvPr>
        </p:nvGraphicFramePr>
        <p:xfrm>
          <a:off x="3719737" y="1696631"/>
          <a:ext cx="5147761" cy="1118296"/>
        </p:xfrm>
        <a:graphic>
          <a:graphicData uri="http://schemas.openxmlformats.org/presentationml/2006/ole">
            <mc:AlternateContent xmlns:mc="http://schemas.openxmlformats.org/markup-compatibility/2006">
              <mc:Choice xmlns:v="urn:schemas-microsoft-com:vml" Requires="v">
                <p:oleObj spid="_x0000_s122556" name="公式" r:id="rId7" imgW="1815312" imgH="393529" progId="Equation.3">
                  <p:embed/>
                </p:oleObj>
              </mc:Choice>
              <mc:Fallback>
                <p:oleObj name="公式" r:id="rId7" imgW="1815312"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737" y="1696631"/>
                        <a:ext cx="5147761" cy="1118296"/>
                      </a:xfrm>
                      <a:prstGeom prst="rect">
                        <a:avLst/>
                      </a:prstGeom>
                      <a:noFill/>
                      <a:ln>
                        <a:noFill/>
                      </a:ln>
                      <a:effectLst/>
                      <a:extLst/>
                    </p:spPr>
                  </p:pic>
                </p:oleObj>
              </mc:Fallback>
            </mc:AlternateContent>
          </a:graphicData>
        </a:graphic>
      </p:graphicFrame>
      <p:graphicFrame>
        <p:nvGraphicFramePr>
          <p:cNvPr id="57" name="Object 26"/>
          <p:cNvGraphicFramePr>
            <a:graphicFrameLocks noChangeAspect="1"/>
          </p:cNvGraphicFramePr>
          <p:nvPr>
            <p:extLst>
              <p:ext uri="{D42A27DB-BD31-4B8C-83A1-F6EECF244321}">
                <p14:modId xmlns:p14="http://schemas.microsoft.com/office/powerpoint/2010/main" val="2777585602"/>
              </p:ext>
            </p:extLst>
          </p:nvPr>
        </p:nvGraphicFramePr>
        <p:xfrm>
          <a:off x="8469089" y="3180873"/>
          <a:ext cx="2051720" cy="486579"/>
        </p:xfrm>
        <a:graphic>
          <a:graphicData uri="http://schemas.openxmlformats.org/presentationml/2006/ole">
            <mc:AlternateContent xmlns:mc="http://schemas.openxmlformats.org/markup-compatibility/2006">
              <mc:Choice xmlns:v="urn:schemas-microsoft-com:vml" Requires="v">
                <p:oleObj spid="_x0000_s122557" name="Equation" r:id="rId9" imgW="749160" imgH="177480" progId="Equation.DSMT4">
                  <p:embed/>
                </p:oleObj>
              </mc:Choice>
              <mc:Fallback>
                <p:oleObj name="Equation" r:id="rId9" imgW="749160" imgH="177480" progId="Equation.DSMT4">
                  <p:embed/>
                  <p:pic>
                    <p:nvPicPr>
                      <p:cNvPr id="0" name=""/>
                      <p:cNvPicPr>
                        <a:picLocks noChangeAspect="1" noChangeArrowheads="1"/>
                      </p:cNvPicPr>
                      <p:nvPr/>
                    </p:nvPicPr>
                    <p:blipFill>
                      <a:blip r:embed="rId10"/>
                      <a:srcRect/>
                      <a:stretch>
                        <a:fillRect/>
                      </a:stretch>
                    </p:blipFill>
                    <p:spPr bwMode="auto">
                      <a:xfrm>
                        <a:off x="8469089" y="3180873"/>
                        <a:ext cx="2051720" cy="486579"/>
                      </a:xfrm>
                      <a:prstGeom prst="rect">
                        <a:avLst/>
                      </a:prstGeom>
                      <a:noFill/>
                      <a:ln>
                        <a:noFill/>
                      </a:ln>
                      <a:effectLst/>
                      <a:extLst/>
                    </p:spPr>
                  </p:pic>
                </p:oleObj>
              </mc:Fallback>
            </mc:AlternateContent>
          </a:graphicData>
        </a:graphic>
      </p:graphicFrame>
      <p:sp>
        <p:nvSpPr>
          <p:cNvPr id="59" name="AutoShape 29"/>
          <p:cNvSpPr>
            <a:spLocks noChangeArrowheads="1"/>
          </p:cNvSpPr>
          <p:nvPr/>
        </p:nvSpPr>
        <p:spPr bwMode="auto">
          <a:xfrm>
            <a:off x="2071464" y="3188238"/>
            <a:ext cx="1066800" cy="292101"/>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61" name="Rectangle 28"/>
          <p:cNvSpPr>
            <a:spLocks noChangeArrowheads="1"/>
          </p:cNvSpPr>
          <p:nvPr/>
        </p:nvSpPr>
        <p:spPr bwMode="auto">
          <a:xfrm>
            <a:off x="2000028" y="4293140"/>
            <a:ext cx="7159625" cy="523875"/>
          </a:xfrm>
          <a:prstGeom prst="rect">
            <a:avLst/>
          </a:prstGeom>
          <a:noFill/>
          <a:ln w="12700">
            <a:noFill/>
            <a:miter lim="800000"/>
            <a:headEnd/>
            <a:tailEnd/>
          </a:ln>
        </p:spPr>
        <p:txBody>
          <a:bodyPr wrap="none">
            <a:spAutoFit/>
          </a:bodyPr>
          <a:lstStyle/>
          <a:p>
            <a:pPr fontAlgn="auto">
              <a:spcBef>
                <a:spcPts val="0"/>
              </a:spcBef>
              <a:spcAft>
                <a:spcPts val="0"/>
              </a:spcAft>
              <a:defRPr/>
            </a:pPr>
            <a:r>
              <a:rPr lang="en-US" altLang="zh-CN" sz="2800" b="1" kern="0" dirty="0">
                <a:solidFill>
                  <a:srgbClr val="000000"/>
                </a:solidFill>
                <a:latin typeface="+mn-lt"/>
                <a:ea typeface="+mn-ea"/>
              </a:rPr>
              <a:t> </a:t>
            </a:r>
            <a:r>
              <a:rPr lang="zh-CN" altLang="en-US" sz="2800" b="1" kern="0" dirty="0">
                <a:solidFill>
                  <a:srgbClr val="0000FF"/>
                </a:solidFill>
                <a:latin typeface="+mn-lt"/>
                <a:ea typeface="+mn-ea"/>
              </a:rPr>
              <a:t>可得只含变量 </a:t>
            </a:r>
            <a:r>
              <a:rPr lang="en-US" altLang="zh-CN" sz="2800" b="1" i="1" kern="0" dirty="0">
                <a:solidFill>
                  <a:srgbClr val="FF0000"/>
                </a:solidFill>
                <a:latin typeface="Times New Roman" pitchFamily="18" charset="0"/>
                <a:ea typeface="+mn-ea"/>
              </a:rPr>
              <a:t>t</a:t>
            </a:r>
            <a:r>
              <a:rPr lang="en-US" altLang="zh-CN" sz="2800" b="1" kern="0" dirty="0">
                <a:solidFill>
                  <a:srgbClr val="FF0000"/>
                </a:solidFill>
                <a:latin typeface="Times New Roman" pitchFamily="18" charset="0"/>
                <a:ea typeface="+mn-ea"/>
              </a:rPr>
              <a:t> </a:t>
            </a:r>
            <a:r>
              <a:rPr lang="en-US" altLang="zh-CN" sz="2800" b="1" kern="0" dirty="0">
                <a:solidFill>
                  <a:srgbClr val="0000FF"/>
                </a:solidFill>
                <a:latin typeface="Times New Roman" pitchFamily="18" charset="0"/>
                <a:ea typeface="+mn-ea"/>
              </a:rPr>
              <a:t> </a:t>
            </a:r>
            <a:r>
              <a:rPr lang="zh-CN" altLang="zh-CN" sz="2800" b="1" kern="0" dirty="0">
                <a:solidFill>
                  <a:srgbClr val="0000FF"/>
                </a:solidFill>
                <a:latin typeface="Times New Roman" pitchFamily="18" charset="0"/>
                <a:ea typeface="+mn-ea"/>
              </a:rPr>
              <a:t>和</a:t>
            </a:r>
            <a:r>
              <a:rPr lang="zh-CN" altLang="en-US" sz="2800" b="1" kern="0" dirty="0">
                <a:solidFill>
                  <a:srgbClr val="0000FF"/>
                </a:solidFill>
                <a:latin typeface="Times New Roman" pitchFamily="18" charset="0"/>
                <a:ea typeface="+mn-ea"/>
              </a:rPr>
              <a:t>只含</a:t>
            </a:r>
            <a:r>
              <a:rPr lang="zh-CN" altLang="zh-CN" sz="2800" b="1" kern="0" dirty="0">
                <a:solidFill>
                  <a:srgbClr val="0000FF"/>
                </a:solidFill>
                <a:latin typeface="Times New Roman" pitchFamily="18" charset="0"/>
                <a:ea typeface="+mn-ea"/>
              </a:rPr>
              <a:t>变量</a:t>
            </a:r>
            <a:r>
              <a:rPr lang="zh-CN" altLang="en-US" sz="2800" b="1" kern="0" dirty="0">
                <a:solidFill>
                  <a:srgbClr val="0000FF"/>
                </a:solidFill>
                <a:latin typeface="Times New Roman" pitchFamily="18" charset="0"/>
                <a:ea typeface="+mn-ea"/>
              </a:rPr>
              <a:t> </a:t>
            </a:r>
            <a:r>
              <a:rPr lang="zh-CN" altLang="zh-CN" sz="2800" b="1" kern="0" dirty="0">
                <a:solidFill>
                  <a:srgbClr val="0000FF"/>
                </a:solidFill>
                <a:latin typeface="Times New Roman" pitchFamily="18" charset="0"/>
                <a:ea typeface="+mn-ea"/>
              </a:rPr>
              <a:t> </a:t>
            </a:r>
            <a:r>
              <a:rPr lang="en-GB" altLang="zh-CN" sz="2800" b="1" i="1" kern="0" dirty="0">
                <a:latin typeface="Times New Roman" pitchFamily="18" charset="0"/>
                <a:ea typeface="+mn-ea"/>
              </a:rPr>
              <a:t>  </a:t>
            </a:r>
            <a:r>
              <a:rPr lang="zh-CN" altLang="zh-CN" sz="2800" b="1" kern="0" dirty="0">
                <a:solidFill>
                  <a:srgbClr val="0000FF"/>
                </a:solidFill>
                <a:latin typeface="+mn-lt"/>
                <a:ea typeface="+mn-ea"/>
              </a:rPr>
              <a:t>的</a:t>
            </a:r>
            <a:r>
              <a:rPr lang="zh-CN" altLang="en-US" sz="2800" b="1" kern="0" dirty="0">
                <a:solidFill>
                  <a:srgbClr val="0000FF"/>
                </a:solidFill>
                <a:latin typeface="+mn-lt"/>
                <a:ea typeface="+mn-ea"/>
              </a:rPr>
              <a:t>两个方程：</a:t>
            </a:r>
          </a:p>
        </p:txBody>
      </p:sp>
      <p:graphicFrame>
        <p:nvGraphicFramePr>
          <p:cNvPr id="63" name="Object 38"/>
          <p:cNvGraphicFramePr>
            <a:graphicFrameLocks noChangeAspect="1"/>
          </p:cNvGraphicFramePr>
          <p:nvPr>
            <p:extLst>
              <p:ext uri="{D42A27DB-BD31-4B8C-83A1-F6EECF244321}">
                <p14:modId xmlns:p14="http://schemas.microsoft.com/office/powerpoint/2010/main" val="2104475398"/>
              </p:ext>
            </p:extLst>
          </p:nvPr>
        </p:nvGraphicFramePr>
        <p:xfrm>
          <a:off x="3207895" y="2862781"/>
          <a:ext cx="5261194" cy="1222922"/>
        </p:xfrm>
        <a:graphic>
          <a:graphicData uri="http://schemas.openxmlformats.org/presentationml/2006/ole">
            <mc:AlternateContent xmlns:mc="http://schemas.openxmlformats.org/markup-compatibility/2006">
              <mc:Choice xmlns:v="urn:schemas-microsoft-com:vml" Requires="v">
                <p:oleObj spid="_x0000_s122558" name="Equation" r:id="rId11" imgW="1790700" imgH="419100" progId="Equation.DSMT4">
                  <p:embed/>
                </p:oleObj>
              </mc:Choice>
              <mc:Fallback>
                <p:oleObj name="Equation" r:id="rId11" imgW="17907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7895" y="2862781"/>
                        <a:ext cx="5261194" cy="1222922"/>
                      </a:xfrm>
                      <a:prstGeom prst="rect">
                        <a:avLst/>
                      </a:prstGeom>
                      <a:noFill/>
                      <a:ln>
                        <a:noFill/>
                      </a:ln>
                      <a:effectLs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650969450"/>
              </p:ext>
            </p:extLst>
          </p:nvPr>
        </p:nvGraphicFramePr>
        <p:xfrm>
          <a:off x="6428124" y="4266152"/>
          <a:ext cx="371475" cy="495300"/>
        </p:xfrm>
        <a:graphic>
          <a:graphicData uri="http://schemas.openxmlformats.org/presentationml/2006/ole">
            <mc:AlternateContent xmlns:mc="http://schemas.openxmlformats.org/markup-compatibility/2006">
              <mc:Choice xmlns:v="urn:schemas-microsoft-com:vml" Requires="v">
                <p:oleObj spid="_x0000_s122559" name="Equation" r:id="rId13" imgW="126720" imgH="164880" progId="Equation.DSMT4">
                  <p:embed/>
                </p:oleObj>
              </mc:Choice>
              <mc:Fallback>
                <p:oleObj name="Equation" r:id="rId13" imgW="126720" imgH="164880" progId="Equation.DSMT4">
                  <p:embed/>
                  <p:pic>
                    <p:nvPicPr>
                      <p:cNvPr id="15" name="Object 16"/>
                      <p:cNvPicPr>
                        <a:picLocks noChangeAspect="1" noChangeArrowheads="1"/>
                      </p:cNvPicPr>
                      <p:nvPr/>
                    </p:nvPicPr>
                    <p:blipFill>
                      <a:blip r:embed="rId14"/>
                      <a:srcRect/>
                      <a:stretch>
                        <a:fillRect/>
                      </a:stretch>
                    </p:blipFill>
                    <p:spPr bwMode="auto">
                      <a:xfrm>
                        <a:off x="6428124" y="4266152"/>
                        <a:ext cx="3714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AutoShape 14"/>
          <p:cNvSpPr>
            <a:spLocks/>
          </p:cNvSpPr>
          <p:nvPr/>
        </p:nvSpPr>
        <p:spPr bwMode="auto">
          <a:xfrm>
            <a:off x="3401789" y="5201188"/>
            <a:ext cx="204788" cy="1200150"/>
          </a:xfrm>
          <a:prstGeom prst="leftBrace">
            <a:avLst>
              <a:gd name="adj1" fmla="val 48837"/>
              <a:gd name="adj2" fmla="val 50000"/>
            </a:avLst>
          </a:prstGeom>
          <a:noFill/>
          <a:ln w="28575">
            <a:solidFill>
              <a:srgbClr val="3333CC"/>
            </a:solidFill>
            <a:round/>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19" name="AutoShape 27"/>
          <p:cNvSpPr>
            <a:spLocks noChangeArrowheads="1"/>
          </p:cNvSpPr>
          <p:nvPr/>
        </p:nvSpPr>
        <p:spPr bwMode="auto">
          <a:xfrm>
            <a:off x="2120677" y="5766338"/>
            <a:ext cx="1066800" cy="266700"/>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20" name="Object 39"/>
          <p:cNvGraphicFramePr>
            <a:graphicFrameLocks noChangeAspect="1"/>
          </p:cNvGraphicFramePr>
          <p:nvPr>
            <p:extLst>
              <p:ext uri="{D42A27DB-BD31-4B8C-83A1-F6EECF244321}">
                <p14:modId xmlns:p14="http://schemas.microsoft.com/office/powerpoint/2010/main" val="2921156194"/>
              </p:ext>
            </p:extLst>
          </p:nvPr>
        </p:nvGraphicFramePr>
        <p:xfrm>
          <a:off x="3887564" y="4886864"/>
          <a:ext cx="6419850" cy="1179513"/>
        </p:xfrm>
        <a:graphic>
          <a:graphicData uri="http://schemas.openxmlformats.org/presentationml/2006/ole">
            <mc:AlternateContent xmlns:mc="http://schemas.openxmlformats.org/markup-compatibility/2006">
              <mc:Choice xmlns:v="urn:schemas-microsoft-com:vml" Requires="v">
                <p:oleObj spid="_x0000_s122560" name="公式" r:id="rId15" imgW="2114447" imgH="361981" progId="Equation.3">
                  <p:embed/>
                </p:oleObj>
              </mc:Choice>
              <mc:Fallback>
                <p:oleObj name="公式" r:id="rId15" imgW="2114447" imgH="361981" progId="Equation.3">
                  <p:embed/>
                  <p:pic>
                    <p:nvPicPr>
                      <p:cNvPr id="64"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7564" y="4886864"/>
                        <a:ext cx="64198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0"/>
          <p:cNvGraphicFramePr>
            <a:graphicFrameLocks noChangeAspect="1"/>
          </p:cNvGraphicFramePr>
          <p:nvPr>
            <p:extLst>
              <p:ext uri="{D42A27DB-BD31-4B8C-83A1-F6EECF244321}">
                <p14:modId xmlns:p14="http://schemas.microsoft.com/office/powerpoint/2010/main" val="3621840504"/>
              </p:ext>
            </p:extLst>
          </p:nvPr>
        </p:nvGraphicFramePr>
        <p:xfrm>
          <a:off x="3863752" y="6033039"/>
          <a:ext cx="6502400" cy="722313"/>
        </p:xfrm>
        <a:graphic>
          <a:graphicData uri="http://schemas.openxmlformats.org/presentationml/2006/ole">
            <mc:AlternateContent xmlns:mc="http://schemas.openxmlformats.org/markup-compatibility/2006">
              <mc:Choice xmlns:v="urn:schemas-microsoft-com:vml" Requires="v">
                <p:oleObj spid="_x0000_s122561" name="公式" r:id="rId17" imgW="1876359" imgH="209468" progId="Equation.3">
                  <p:embed/>
                </p:oleObj>
              </mc:Choice>
              <mc:Fallback>
                <p:oleObj name="公式" r:id="rId17" imgW="1876359" imgH="209468" progId="Equation.3">
                  <p:embed/>
                  <p:pic>
                    <p:nvPicPr>
                      <p:cNvPr id="65"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3752" y="6033039"/>
                        <a:ext cx="65024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1000"/>
                                        <p:tgtEl>
                                          <p:spTgt spid="59"/>
                                        </p:tgtEl>
                                      </p:cBhvr>
                                    </p:animEffect>
                                    <p:anim calcmode="lin" valueType="num">
                                      <p:cBhvr>
                                        <p:cTn id="40" dur="1000" fill="hold"/>
                                        <p:tgtEl>
                                          <p:spTgt spid="59"/>
                                        </p:tgtEl>
                                        <p:attrNameLst>
                                          <p:attrName>ppt_x</p:attrName>
                                        </p:attrNameLst>
                                      </p:cBhvr>
                                      <p:tavLst>
                                        <p:tav tm="0">
                                          <p:val>
                                            <p:strVal val="#ppt_x"/>
                                          </p:val>
                                        </p:tav>
                                        <p:tav tm="100000">
                                          <p:val>
                                            <p:strVal val="#ppt_x"/>
                                          </p:val>
                                        </p:tav>
                                      </p:tavLst>
                                    </p:anim>
                                    <p:anim calcmode="lin" valueType="num">
                                      <p:cBhvr>
                                        <p:cTn id="4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randombar(horizont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circle(in)">
                                      <p:cBhvr>
                                        <p:cTn id="57" dur="2000"/>
                                        <p:tgtEl>
                                          <p:spTgt spid="61"/>
                                        </p:tgtEl>
                                      </p:cBhvr>
                                    </p:animEffect>
                                  </p:childTnLst>
                                </p:cTn>
                              </p:par>
                              <p:par>
                                <p:cTn id="58" presetID="6" presetClass="entr" presetSubtype="16"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ircle(in)">
                                      <p:cBhvr>
                                        <p:cTn id="60" dur="20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anim calcmode="lin" valueType="num">
                                      <p:cBhvr>
                                        <p:cTn id="76" dur="1000" fill="hold"/>
                                        <p:tgtEl>
                                          <p:spTgt spid="20"/>
                                        </p:tgtEl>
                                        <p:attrNameLst>
                                          <p:attrName>ppt_x</p:attrName>
                                        </p:attrNameLst>
                                      </p:cBhvr>
                                      <p:tavLst>
                                        <p:tav tm="0">
                                          <p:val>
                                            <p:strVal val="#ppt_x"/>
                                          </p:val>
                                        </p:tav>
                                        <p:tav tm="100000">
                                          <p:val>
                                            <p:strVal val="#ppt_x"/>
                                          </p:val>
                                        </p:tav>
                                      </p:tavLst>
                                    </p:anim>
                                    <p:anim calcmode="lin" valueType="num">
                                      <p:cBhvr>
                                        <p:cTn id="7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1000" fill="hold"/>
                                        <p:tgtEl>
                                          <p:spTgt spid="21"/>
                                        </p:tgtEl>
                                        <p:attrNameLst>
                                          <p:attrName>ppt_w</p:attrName>
                                        </p:attrNameLst>
                                      </p:cBhvr>
                                      <p:tavLst>
                                        <p:tav tm="0">
                                          <p:val>
                                            <p:fltVal val="0"/>
                                          </p:val>
                                        </p:tav>
                                        <p:tav tm="100000">
                                          <p:val>
                                            <p:strVal val="#ppt_w"/>
                                          </p:val>
                                        </p:tav>
                                      </p:tavLst>
                                    </p:anim>
                                    <p:anim calcmode="lin" valueType="num">
                                      <p:cBhvr>
                                        <p:cTn id="83" dur="1000" fill="hold"/>
                                        <p:tgtEl>
                                          <p:spTgt spid="21"/>
                                        </p:tgtEl>
                                        <p:attrNameLst>
                                          <p:attrName>ppt_h</p:attrName>
                                        </p:attrNameLst>
                                      </p:cBhvr>
                                      <p:tavLst>
                                        <p:tav tm="0">
                                          <p:val>
                                            <p:fltVal val="0"/>
                                          </p:val>
                                        </p:tav>
                                        <p:tav tm="100000">
                                          <p:val>
                                            <p:strVal val="#ppt_h"/>
                                          </p:val>
                                        </p:tav>
                                      </p:tavLst>
                                    </p:anim>
                                    <p:anim calcmode="lin" valueType="num">
                                      <p:cBhvr>
                                        <p:cTn id="84" dur="1000" fill="hold"/>
                                        <p:tgtEl>
                                          <p:spTgt spid="21"/>
                                        </p:tgtEl>
                                        <p:attrNameLst>
                                          <p:attrName>style.rotation</p:attrName>
                                        </p:attrNameLst>
                                      </p:cBhvr>
                                      <p:tavLst>
                                        <p:tav tm="0">
                                          <p:val>
                                            <p:fltVal val="90"/>
                                          </p:val>
                                        </p:tav>
                                        <p:tav tm="100000">
                                          <p:val>
                                            <p:fltVal val="0"/>
                                          </p:val>
                                        </p:tav>
                                      </p:tavLst>
                                    </p:anim>
                                    <p:animEffect transition="in" filter="fade">
                                      <p:cBhvr>
                                        <p:cTn id="8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animBg="1"/>
      <p:bldP spid="59" grpId="0" animBg="1"/>
      <p:bldP spid="61" grpId="0"/>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74081" y="461170"/>
            <a:ext cx="79398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Times New Roman" panose="02020603050405020304" pitchFamily="18" charset="0"/>
              </a:rPr>
              <a:t>(</a:t>
            </a:r>
            <a:r>
              <a:rPr lang="en-US" altLang="zh-CN" sz="2800" b="1" dirty="0" err="1">
                <a:solidFill>
                  <a:srgbClr val="0000FF"/>
                </a:solidFill>
                <a:latin typeface="Times New Roman" panose="02020603050405020304" pitchFamily="18" charset="0"/>
              </a:rPr>
              <a:t>i</a:t>
            </a:r>
            <a:r>
              <a:rPr lang="en-US" altLang="zh-CN" sz="2800" b="1" dirty="0">
                <a:solidFill>
                  <a:srgbClr val="0000FF"/>
                </a:solidFill>
                <a:latin typeface="Times New Roman" panose="02020603050405020304" pitchFamily="18" charset="0"/>
              </a:rPr>
              <a:t>)</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方程（</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                              是</a:t>
            </a:r>
            <a:r>
              <a:rPr lang="zh-CN" altLang="en-GB" sz="2800" b="1" dirty="0">
                <a:solidFill>
                  <a:srgbClr val="0000FF"/>
                </a:solidFill>
                <a:latin typeface="Times New Roman" panose="02020603050405020304" pitchFamily="18" charset="0"/>
              </a:rPr>
              <a:t>关于</a:t>
            </a:r>
            <a:r>
              <a:rPr lang="zh-CN" altLang="en-US" sz="2800" b="1" dirty="0">
                <a:solidFill>
                  <a:srgbClr val="0000FF"/>
                </a:solidFill>
                <a:latin typeface="Times New Roman" panose="02020603050405020304" pitchFamily="18" charset="0"/>
              </a:rPr>
              <a:t>变量为</a:t>
            </a:r>
            <a:r>
              <a:rPr lang="en-US" altLang="zh-CN" sz="2800" b="1" i="1" dirty="0">
                <a:solidFill>
                  <a:srgbClr val="FF0000"/>
                </a:solidFill>
                <a:latin typeface="Times New Roman" panose="02020603050405020304" pitchFamily="18" charset="0"/>
              </a:rPr>
              <a:t>t</a:t>
            </a:r>
            <a:r>
              <a:rPr lang="en-US" altLang="zh-CN" sz="2800" b="1" i="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的微分方程</a:t>
            </a:r>
            <a:r>
              <a:rPr lang="zh-CN" altLang="en-GB"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解为：</a:t>
            </a:r>
          </a:p>
        </p:txBody>
      </p:sp>
      <p:graphicFrame>
        <p:nvGraphicFramePr>
          <p:cNvPr id="9" name="Object 39"/>
          <p:cNvGraphicFramePr>
            <a:graphicFrameLocks noChangeAspect="1"/>
          </p:cNvGraphicFramePr>
          <p:nvPr>
            <p:extLst>
              <p:ext uri="{D42A27DB-BD31-4B8C-83A1-F6EECF244321}">
                <p14:modId xmlns:p14="http://schemas.microsoft.com/office/powerpoint/2010/main" val="1576931497"/>
              </p:ext>
            </p:extLst>
          </p:nvPr>
        </p:nvGraphicFramePr>
        <p:xfrm>
          <a:off x="4462042" y="190095"/>
          <a:ext cx="2492052" cy="963896"/>
        </p:xfrm>
        <a:graphic>
          <a:graphicData uri="http://schemas.openxmlformats.org/presentationml/2006/ole">
            <mc:AlternateContent xmlns:mc="http://schemas.openxmlformats.org/markup-compatibility/2006">
              <mc:Choice xmlns:v="urn:schemas-microsoft-com:vml" Requires="v">
                <p:oleObj spid="_x0000_s46792" name="公式" r:id="rId3" imgW="1091880" imgH="393480" progId="Equation.3">
                  <p:embed/>
                </p:oleObj>
              </mc:Choice>
              <mc:Fallback>
                <p:oleObj name="公式" r:id="rId3" imgW="1091880" imgH="393480" progId="Equation.3">
                  <p:embed/>
                  <p:pic>
                    <p:nvPicPr>
                      <p:cNvPr id="0" name=""/>
                      <p:cNvPicPr>
                        <a:picLocks noChangeAspect="1" noChangeArrowheads="1"/>
                      </p:cNvPicPr>
                      <p:nvPr/>
                    </p:nvPicPr>
                    <p:blipFill>
                      <a:blip r:embed="rId4"/>
                      <a:srcRect/>
                      <a:stretch>
                        <a:fillRect/>
                      </a:stretch>
                    </p:blipFill>
                    <p:spPr bwMode="auto">
                      <a:xfrm>
                        <a:off x="4462042" y="190095"/>
                        <a:ext cx="2492052" cy="963896"/>
                      </a:xfrm>
                      <a:prstGeom prst="rect">
                        <a:avLst/>
                      </a:prstGeom>
                      <a:noFill/>
                      <a:ln>
                        <a:noFill/>
                      </a:ln>
                      <a:effectLst/>
                      <a:extLst/>
                    </p:spPr>
                  </p:pic>
                </p:oleObj>
              </mc:Fallback>
            </mc:AlternateContent>
          </a:graphicData>
        </a:graphic>
      </p:graphicFrame>
      <p:sp>
        <p:nvSpPr>
          <p:cNvPr id="10" name="Text Box 4"/>
          <p:cNvSpPr txBox="1">
            <a:spLocks noChangeArrowheads="1"/>
          </p:cNvSpPr>
          <p:nvPr/>
        </p:nvSpPr>
        <p:spPr bwMode="auto">
          <a:xfrm>
            <a:off x="6794283" y="1612816"/>
            <a:ext cx="305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E628C2"/>
                </a:solidFill>
                <a:latin typeface="Times New Roman" panose="02020603050405020304" pitchFamily="18" charset="0"/>
              </a:rPr>
              <a:t>—</a:t>
            </a:r>
            <a:r>
              <a:rPr lang="zh-CN" altLang="en-US" sz="2800" b="1" dirty="0">
                <a:solidFill>
                  <a:srgbClr val="E628C2"/>
                </a:solidFill>
                <a:latin typeface="Times New Roman" panose="02020603050405020304" pitchFamily="18" charset="0"/>
              </a:rPr>
              <a:t>时间振动因子</a:t>
            </a:r>
          </a:p>
        </p:txBody>
      </p:sp>
      <p:sp>
        <p:nvSpPr>
          <p:cNvPr id="11" name="Text Box 5"/>
          <p:cNvSpPr txBox="1">
            <a:spLocks noChangeArrowheads="1"/>
          </p:cNvSpPr>
          <p:nvPr/>
        </p:nvSpPr>
        <p:spPr bwMode="auto">
          <a:xfrm>
            <a:off x="1843089" y="2384426"/>
            <a:ext cx="8040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8000"/>
                </a:solidFill>
                <a:latin typeface="Times New Roman" panose="02020603050405020304" pitchFamily="18" charset="0"/>
              </a:rPr>
              <a:t>(ii)</a:t>
            </a:r>
            <a:r>
              <a:rPr lang="zh-CN" altLang="en-US" sz="2800" b="1" dirty="0">
                <a:solidFill>
                  <a:srgbClr val="008000"/>
                </a:solidFill>
                <a:latin typeface="Times New Roman" panose="02020603050405020304" pitchFamily="18" charset="0"/>
              </a:rPr>
              <a:t> 方程（</a:t>
            </a:r>
            <a:r>
              <a:rPr lang="zh-CN" altLang="en-GB" sz="2800" b="1" dirty="0">
                <a:solidFill>
                  <a:srgbClr val="008000"/>
                </a:solidFill>
                <a:latin typeface="Times New Roman" panose="02020603050405020304" pitchFamily="18" charset="0"/>
              </a:rPr>
              <a:t>2</a:t>
            </a:r>
            <a:r>
              <a:rPr lang="zh-CN" altLang="en-US" sz="2800" b="1" dirty="0">
                <a:solidFill>
                  <a:srgbClr val="008000"/>
                </a:solidFill>
                <a:latin typeface="Times New Roman" panose="02020603050405020304" pitchFamily="18" charset="0"/>
              </a:rPr>
              <a:t>）是关于变量为</a:t>
            </a:r>
            <a:r>
              <a:rPr lang="en-GB" altLang="zh-CN" sz="2800" b="1" i="1" dirty="0" err="1">
                <a:solidFill>
                  <a:srgbClr val="FF0000"/>
                </a:solidFill>
                <a:latin typeface="Times New Roman" panose="02020603050405020304" pitchFamily="18" charset="0"/>
              </a:rPr>
              <a:t>x</a:t>
            </a:r>
            <a:r>
              <a:rPr lang="en-GB" altLang="zh-CN" sz="2800" b="1" i="1" dirty="0" err="1">
                <a:solidFill>
                  <a:srgbClr val="008000"/>
                </a:solidFill>
                <a:latin typeface="Times New Roman" panose="02020603050405020304" pitchFamily="18" charset="0"/>
              </a:rPr>
              <a:t>、</a:t>
            </a:r>
            <a:r>
              <a:rPr lang="en-GB" altLang="zh-CN" sz="2800" b="1" i="1" dirty="0" err="1">
                <a:solidFill>
                  <a:srgbClr val="FF0000"/>
                </a:solidFill>
                <a:latin typeface="Times New Roman" panose="02020603050405020304" pitchFamily="18" charset="0"/>
              </a:rPr>
              <a:t>y</a:t>
            </a:r>
            <a:r>
              <a:rPr lang="en-GB" altLang="zh-CN" sz="2800" b="1" i="1" dirty="0" err="1">
                <a:solidFill>
                  <a:srgbClr val="008000"/>
                </a:solidFill>
                <a:latin typeface="Times New Roman" panose="02020603050405020304" pitchFamily="18" charset="0"/>
              </a:rPr>
              <a:t>、</a:t>
            </a:r>
            <a:r>
              <a:rPr lang="en-GB" altLang="zh-CN" sz="2800" b="1" i="1" dirty="0" err="1">
                <a:solidFill>
                  <a:srgbClr val="FF0000"/>
                </a:solidFill>
                <a:latin typeface="Times New Roman" panose="02020603050405020304" pitchFamily="18" charset="0"/>
              </a:rPr>
              <a:t>z</a:t>
            </a:r>
            <a:r>
              <a:rPr lang="zh-CN" altLang="en-US" sz="2800" b="1" dirty="0">
                <a:solidFill>
                  <a:srgbClr val="008000"/>
                </a:solidFill>
                <a:latin typeface="Times New Roman" panose="02020603050405020304" pitchFamily="18" charset="0"/>
              </a:rPr>
              <a:t>的微分方程：</a:t>
            </a:r>
          </a:p>
        </p:txBody>
      </p:sp>
      <p:graphicFrame>
        <p:nvGraphicFramePr>
          <p:cNvPr id="12" name="Object 6"/>
          <p:cNvGraphicFramePr>
            <a:graphicFrameLocks noChangeAspect="1"/>
          </p:cNvGraphicFramePr>
          <p:nvPr>
            <p:extLst>
              <p:ext uri="{D42A27DB-BD31-4B8C-83A1-F6EECF244321}">
                <p14:modId xmlns:p14="http://schemas.microsoft.com/office/powerpoint/2010/main" val="4042850505"/>
              </p:ext>
            </p:extLst>
          </p:nvPr>
        </p:nvGraphicFramePr>
        <p:xfrm>
          <a:off x="2422525" y="3048000"/>
          <a:ext cx="7691438" cy="1193800"/>
        </p:xfrm>
        <a:graphic>
          <a:graphicData uri="http://schemas.openxmlformats.org/presentationml/2006/ole">
            <mc:AlternateContent xmlns:mc="http://schemas.openxmlformats.org/markup-compatibility/2006">
              <mc:Choice xmlns:v="urn:schemas-microsoft-com:vml" Requires="v">
                <p:oleObj spid="_x0000_s46793" name="公式" r:id="rId5" imgW="2743139" imgH="390594" progId="Equation.3">
                  <p:embed/>
                </p:oleObj>
              </mc:Choice>
              <mc:Fallback>
                <p:oleObj name="公式" r:id="rId5" imgW="2743139" imgH="3905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525" y="3048000"/>
                        <a:ext cx="76914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8"/>
          <p:cNvSpPr txBox="1">
            <a:spLocks noChangeArrowheads="1"/>
          </p:cNvSpPr>
          <p:nvPr/>
        </p:nvSpPr>
        <p:spPr bwMode="auto">
          <a:xfrm>
            <a:off x="2241550" y="4662489"/>
            <a:ext cx="88230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8000"/>
                </a:solidFill>
                <a:latin typeface="Times New Roman" panose="02020603050405020304" pitchFamily="18" charset="0"/>
              </a:rPr>
              <a:t>—</a:t>
            </a:r>
            <a:r>
              <a:rPr lang="zh-CN" altLang="en-GB" sz="2800" b="1" dirty="0">
                <a:solidFill>
                  <a:srgbClr val="008000"/>
                </a:solidFill>
                <a:latin typeface="Times New Roman" panose="02020603050405020304" pitchFamily="18" charset="0"/>
              </a:rPr>
              <a:t>称为</a:t>
            </a:r>
            <a:r>
              <a:rPr lang="zh-CN" altLang="en-US" sz="2800" b="1" dirty="0">
                <a:solidFill>
                  <a:srgbClr val="FF0000"/>
                </a:solidFill>
                <a:latin typeface="Times New Roman" panose="02020603050405020304" pitchFamily="18" charset="0"/>
              </a:rPr>
              <a:t>定态薛定谔方程</a:t>
            </a:r>
            <a:r>
              <a:rPr lang="zh-CN" altLang="en-US" sz="2800" b="1" dirty="0">
                <a:solidFill>
                  <a:srgbClr val="008000"/>
                </a:solidFill>
                <a:latin typeface="Times New Roman" panose="02020603050405020304" pitchFamily="18" charset="0"/>
              </a:rPr>
              <a:t>，又称为哈密顿算符的本征方程</a:t>
            </a:r>
          </a:p>
        </p:txBody>
      </p:sp>
      <p:sp>
        <p:nvSpPr>
          <p:cNvPr id="14" name="Text Box 10"/>
          <p:cNvSpPr txBox="1">
            <a:spLocks noChangeArrowheads="1"/>
          </p:cNvSpPr>
          <p:nvPr/>
        </p:nvSpPr>
        <p:spPr bwMode="auto">
          <a:xfrm>
            <a:off x="2209800" y="5561014"/>
            <a:ext cx="8250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Times New Roman" panose="02020603050405020304" pitchFamily="18" charset="0"/>
              </a:rPr>
              <a:t>其解 </a:t>
            </a:r>
            <a:r>
              <a:rPr lang="en-US" altLang="zh-CN" sz="2800" b="1" i="1" dirty="0">
                <a:solidFill>
                  <a:srgbClr val="FF0000"/>
                </a:solidFill>
                <a:latin typeface="Times New Roman" panose="02020603050405020304" pitchFamily="18" charset="0"/>
                <a:sym typeface="Symbol" panose="05050102010706020507" pitchFamily="18" charset="2"/>
              </a:rPr>
              <a:t>Φ</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i="1" dirty="0">
                <a:solidFill>
                  <a:srgbClr val="FF0000"/>
                </a:solidFill>
                <a:latin typeface="Times New Roman" panose="02020603050405020304" pitchFamily="18" charset="0"/>
                <a:sym typeface="Symbol" panose="05050102010706020507" pitchFamily="18" charset="2"/>
              </a:rPr>
              <a:t>x</a:t>
            </a:r>
            <a:r>
              <a:rPr lang="en-GB" altLang="zh-CN" sz="2800" b="1" i="1" dirty="0">
                <a:solidFill>
                  <a:srgbClr val="FF0000"/>
                </a:solidFill>
                <a:latin typeface="Times New Roman" panose="02020603050405020304" pitchFamily="18" charset="0"/>
                <a:sym typeface="Symbol" panose="05050102010706020507" pitchFamily="18" charset="2"/>
              </a:rPr>
              <a:t>,</a:t>
            </a:r>
            <a:r>
              <a:rPr lang="en-GB" altLang="zh-CN" sz="2800" b="1" i="1" dirty="0" err="1">
                <a:solidFill>
                  <a:srgbClr val="FF0000"/>
                </a:solidFill>
                <a:latin typeface="Times New Roman" panose="02020603050405020304" pitchFamily="18" charset="0"/>
                <a:sym typeface="Symbol" panose="05050102010706020507" pitchFamily="18" charset="2"/>
              </a:rPr>
              <a:t>y,z</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 </a:t>
            </a:r>
            <a:r>
              <a:rPr lang="zh-CN" altLang="en-US" sz="2800" b="1" dirty="0">
                <a:solidFill>
                  <a:srgbClr val="6600CC"/>
                </a:solidFill>
                <a:latin typeface="Times New Roman" panose="02020603050405020304" pitchFamily="18" charset="0"/>
              </a:rPr>
              <a:t>与粒子所处的外力场</a:t>
            </a:r>
            <a:r>
              <a:rPr lang="en-US" altLang="zh-CN" sz="2800" b="1" i="1" dirty="0">
                <a:solidFill>
                  <a:srgbClr val="FF0000"/>
                </a:solidFill>
                <a:latin typeface="Times New Roman" panose="02020603050405020304" pitchFamily="18" charset="0"/>
              </a:rPr>
              <a:t>U</a:t>
            </a:r>
            <a:r>
              <a:rPr lang="en-US" altLang="zh-CN" sz="2800" b="1" i="1" dirty="0">
                <a:solidFill>
                  <a:srgbClr val="6600CC"/>
                </a:solidFill>
                <a:latin typeface="Times New Roman" panose="02020603050405020304" pitchFamily="18" charset="0"/>
              </a:rPr>
              <a:t> </a:t>
            </a:r>
            <a:r>
              <a:rPr lang="zh-CN" altLang="en-GB" sz="2800" b="1" dirty="0">
                <a:solidFill>
                  <a:srgbClr val="6600CC"/>
                </a:solidFill>
                <a:latin typeface="Times New Roman" panose="02020603050405020304" pitchFamily="18" charset="0"/>
              </a:rPr>
              <a:t>和边界条件</a:t>
            </a:r>
            <a:r>
              <a:rPr lang="zh-CN" altLang="en-US" sz="2800" b="1" dirty="0">
                <a:solidFill>
                  <a:srgbClr val="6600CC"/>
                </a:solidFill>
                <a:latin typeface="Times New Roman" panose="02020603050405020304" pitchFamily="18" charset="0"/>
              </a:rPr>
              <a:t>有关。</a:t>
            </a:r>
          </a:p>
        </p:txBody>
      </p:sp>
      <p:graphicFrame>
        <p:nvGraphicFramePr>
          <p:cNvPr id="15" name="Object 16"/>
          <p:cNvGraphicFramePr>
            <a:graphicFrameLocks noChangeAspect="1"/>
          </p:cNvGraphicFramePr>
          <p:nvPr>
            <p:extLst>
              <p:ext uri="{D42A27DB-BD31-4B8C-83A1-F6EECF244321}">
                <p14:modId xmlns:p14="http://schemas.microsoft.com/office/powerpoint/2010/main" val="4280964316"/>
              </p:ext>
            </p:extLst>
          </p:nvPr>
        </p:nvGraphicFramePr>
        <p:xfrm>
          <a:off x="4234139" y="1293833"/>
          <a:ext cx="2190750" cy="992187"/>
        </p:xfrm>
        <a:graphic>
          <a:graphicData uri="http://schemas.openxmlformats.org/presentationml/2006/ole">
            <mc:AlternateContent xmlns:mc="http://schemas.openxmlformats.org/markup-compatibility/2006">
              <mc:Choice xmlns:v="urn:schemas-microsoft-com:vml" Requires="v">
                <p:oleObj spid="_x0000_s46794" name="公式" r:id="rId7" imgW="749300" imgH="330200" progId="Equation.3">
                  <p:embed/>
                </p:oleObj>
              </mc:Choice>
              <mc:Fallback>
                <p:oleObj name="公式" r:id="rId7" imgW="7493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4139" y="1293833"/>
                        <a:ext cx="219075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82789" y="411164"/>
            <a:ext cx="5653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rPr>
              <a:t>(iii)</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波函数是以上两部分的乘积</a:t>
            </a:r>
          </a:p>
        </p:txBody>
      </p:sp>
      <p:sp>
        <p:nvSpPr>
          <p:cNvPr id="3" name="Text Box 5"/>
          <p:cNvSpPr txBox="1">
            <a:spLocks noChangeArrowheads="1"/>
          </p:cNvSpPr>
          <p:nvPr/>
        </p:nvSpPr>
        <p:spPr bwMode="auto">
          <a:xfrm>
            <a:off x="2390776" y="5089526"/>
            <a:ext cx="7521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Calibri" panose="020F0502020204030204" pitchFamily="34" charset="0"/>
              </a:rPr>
              <a:t>粒子出现在空间的</a:t>
            </a:r>
            <a:r>
              <a:rPr kumimoji="1" lang="zh-CN" altLang="en-US" sz="2800" b="1" dirty="0">
                <a:solidFill>
                  <a:srgbClr val="0000CC"/>
                </a:solidFill>
              </a:rPr>
              <a:t>概率</a:t>
            </a:r>
            <a:r>
              <a:rPr lang="zh-CN" altLang="en-US" sz="2800" b="1" dirty="0">
                <a:solidFill>
                  <a:srgbClr val="0000FF"/>
                </a:solidFill>
                <a:latin typeface="Calibri" panose="020F0502020204030204" pitchFamily="34" charset="0"/>
              </a:rPr>
              <a:t>与时间无关</a:t>
            </a:r>
            <a:r>
              <a:rPr lang="en-US" altLang="zh-CN" sz="2800" b="1" dirty="0">
                <a:solidFill>
                  <a:srgbClr val="0000FF"/>
                </a:solidFill>
                <a:latin typeface="Times New Roman" panose="02020603050405020304" pitchFamily="18" charset="0"/>
              </a:rPr>
              <a:t>—</a:t>
            </a:r>
            <a:r>
              <a:rPr lang="zh-CN" altLang="en-US" sz="2800" b="1" dirty="0">
                <a:solidFill>
                  <a:srgbClr val="FF0000"/>
                </a:solidFill>
                <a:latin typeface="Calibri" panose="020F0502020204030204" pitchFamily="34" charset="0"/>
              </a:rPr>
              <a:t>定态</a:t>
            </a:r>
          </a:p>
        </p:txBody>
      </p:sp>
      <p:sp>
        <p:nvSpPr>
          <p:cNvPr id="4" name="Rectangle 6"/>
          <p:cNvSpPr>
            <a:spLocks noChangeArrowheads="1"/>
          </p:cNvSpPr>
          <p:nvPr/>
        </p:nvSpPr>
        <p:spPr bwMode="auto">
          <a:xfrm>
            <a:off x="2251075" y="2149475"/>
            <a:ext cx="66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Calibri" panose="020F0502020204030204" pitchFamily="34" charset="0"/>
              </a:rPr>
              <a:t>粒子出现在空间的几率密度</a:t>
            </a:r>
            <a:r>
              <a:rPr lang="zh-CN" altLang="en-US" sz="2800" b="1" dirty="0">
                <a:solidFill>
                  <a:srgbClr val="6600CC"/>
                </a:solidFill>
                <a:latin typeface="Calibri" panose="020F0502020204030204" pitchFamily="34" charset="0"/>
              </a:rPr>
              <a:t>与时间无关</a:t>
            </a:r>
            <a:r>
              <a:rPr lang="zh-CN" altLang="en-US" sz="2800" b="1" dirty="0">
                <a:solidFill>
                  <a:srgbClr val="CC3300"/>
                </a:solidFill>
                <a:latin typeface="Calibri" panose="020F0502020204030204" pitchFamily="34" charset="0"/>
              </a:rPr>
              <a:t>：</a:t>
            </a:r>
          </a:p>
        </p:txBody>
      </p:sp>
      <p:graphicFrame>
        <p:nvGraphicFramePr>
          <p:cNvPr id="5" name="Object 7"/>
          <p:cNvGraphicFramePr>
            <a:graphicFrameLocks noChangeAspect="1"/>
          </p:cNvGraphicFramePr>
          <p:nvPr>
            <p:extLst>
              <p:ext uri="{D42A27DB-BD31-4B8C-83A1-F6EECF244321}">
                <p14:modId xmlns:p14="http://schemas.microsoft.com/office/powerpoint/2010/main" val="3912971804"/>
              </p:ext>
            </p:extLst>
          </p:nvPr>
        </p:nvGraphicFramePr>
        <p:xfrm>
          <a:off x="4492625" y="3990976"/>
          <a:ext cx="1943100" cy="841375"/>
        </p:xfrm>
        <a:graphic>
          <a:graphicData uri="http://schemas.openxmlformats.org/presentationml/2006/ole">
            <mc:AlternateContent xmlns:mc="http://schemas.openxmlformats.org/markup-compatibility/2006">
              <mc:Choice xmlns:v="urn:schemas-microsoft-com:vml" Requires="v">
                <p:oleObj spid="_x0000_s47878" name="公式" r:id="rId3" imgW="596880" imgH="279360" progId="Equation.3">
                  <p:embed/>
                </p:oleObj>
              </mc:Choice>
              <mc:Fallback>
                <p:oleObj name="公式" r:id="rId3" imgW="596880" imgH="279360" progId="Equation.3">
                  <p:embed/>
                  <p:pic>
                    <p:nvPicPr>
                      <p:cNvPr id="0" name="Object 7"/>
                      <p:cNvPicPr>
                        <a:picLocks noChangeAspect="1" noChangeArrowheads="1"/>
                      </p:cNvPicPr>
                      <p:nvPr/>
                    </p:nvPicPr>
                    <p:blipFill>
                      <a:blip r:embed="rId4"/>
                      <a:srcRect/>
                      <a:stretch>
                        <a:fillRect/>
                      </a:stretch>
                    </p:blipFill>
                    <p:spPr bwMode="auto">
                      <a:xfrm>
                        <a:off x="4492625" y="3990976"/>
                        <a:ext cx="1943100" cy="84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2400300" y="5864226"/>
            <a:ext cx="8267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GB" sz="2800" b="1" dirty="0">
                <a:solidFill>
                  <a:srgbClr val="008000"/>
                </a:solidFill>
                <a:latin typeface="Calibri" panose="020F0502020204030204" pitchFamily="34" charset="0"/>
              </a:rPr>
              <a:t>可见，定态问题最后归结为求解定态</a:t>
            </a:r>
            <a:r>
              <a:rPr lang="zh-CN" altLang="en-US" sz="2800" b="1" dirty="0">
                <a:solidFill>
                  <a:srgbClr val="008000"/>
                </a:solidFill>
                <a:latin typeface="Calibri" panose="020F0502020204030204" pitchFamily="34" charset="0"/>
              </a:rPr>
              <a:t>薛定谔</a:t>
            </a:r>
            <a:r>
              <a:rPr lang="zh-CN" altLang="en-GB" sz="2800" b="1" dirty="0">
                <a:solidFill>
                  <a:srgbClr val="008000"/>
                </a:solidFill>
                <a:latin typeface="Calibri" panose="020F0502020204030204" pitchFamily="34" charset="0"/>
              </a:rPr>
              <a:t>方程。</a:t>
            </a:r>
            <a:endParaRPr lang="zh-CN" altLang="en-US" sz="2800" b="1" dirty="0">
              <a:solidFill>
                <a:srgbClr val="008000"/>
              </a:solidFill>
              <a:latin typeface="Calibri" panose="020F0502020204030204" pitchFamily="34" charset="0"/>
            </a:endParaRPr>
          </a:p>
        </p:txBody>
      </p:sp>
      <p:graphicFrame>
        <p:nvGraphicFramePr>
          <p:cNvPr id="7" name="Object 15"/>
          <p:cNvGraphicFramePr>
            <a:graphicFrameLocks noChangeAspect="1"/>
          </p:cNvGraphicFramePr>
          <p:nvPr>
            <p:extLst>
              <p:ext uri="{D42A27DB-BD31-4B8C-83A1-F6EECF244321}">
                <p14:modId xmlns:p14="http://schemas.microsoft.com/office/powerpoint/2010/main" val="2965329225"/>
              </p:ext>
            </p:extLst>
          </p:nvPr>
        </p:nvGraphicFramePr>
        <p:xfrm>
          <a:off x="3832226" y="931864"/>
          <a:ext cx="3254375" cy="987425"/>
        </p:xfrm>
        <a:graphic>
          <a:graphicData uri="http://schemas.openxmlformats.org/presentationml/2006/ole">
            <mc:AlternateContent xmlns:mc="http://schemas.openxmlformats.org/markup-compatibility/2006">
              <mc:Choice xmlns:v="urn:schemas-microsoft-com:vml" Requires="v">
                <p:oleObj spid="_x0000_s47879" name="公式" r:id="rId5" imgW="1180800" imgH="330120" progId="Equation.3">
                  <p:embed/>
                </p:oleObj>
              </mc:Choice>
              <mc:Fallback>
                <p:oleObj name="公式" r:id="rId5" imgW="1180800" imgH="330120" progId="Equation.3">
                  <p:embed/>
                  <p:pic>
                    <p:nvPicPr>
                      <p:cNvPr id="0" name="Object 15"/>
                      <p:cNvPicPr>
                        <a:picLocks noChangeAspect="1" noChangeArrowheads="1"/>
                      </p:cNvPicPr>
                      <p:nvPr/>
                    </p:nvPicPr>
                    <p:blipFill>
                      <a:blip r:embed="rId6"/>
                      <a:srcRect/>
                      <a:stretch>
                        <a:fillRect/>
                      </a:stretch>
                    </p:blipFill>
                    <p:spPr bwMode="auto">
                      <a:xfrm>
                        <a:off x="3832226" y="931864"/>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2928990038"/>
              </p:ext>
            </p:extLst>
          </p:nvPr>
        </p:nvGraphicFramePr>
        <p:xfrm>
          <a:off x="3205163" y="2667000"/>
          <a:ext cx="6362700" cy="1068388"/>
        </p:xfrm>
        <a:graphic>
          <a:graphicData uri="http://schemas.openxmlformats.org/presentationml/2006/ole">
            <mc:AlternateContent xmlns:mc="http://schemas.openxmlformats.org/markup-compatibility/2006">
              <mc:Choice xmlns:v="urn:schemas-microsoft-com:vml" Requires="v">
                <p:oleObj spid="_x0000_s47880" name="公式" r:id="rId7" imgW="1955520" imgH="355320" progId="Equation.3">
                  <p:embed/>
                </p:oleObj>
              </mc:Choice>
              <mc:Fallback>
                <p:oleObj name="公式" r:id="rId7" imgW="1955520" imgH="355320" progId="Equation.3">
                  <p:embed/>
                  <p:pic>
                    <p:nvPicPr>
                      <p:cNvPr id="0" name="Object 16"/>
                      <p:cNvPicPr>
                        <a:picLocks noChangeAspect="1" noChangeArrowheads="1"/>
                      </p:cNvPicPr>
                      <p:nvPr/>
                    </p:nvPicPr>
                    <p:blipFill>
                      <a:blip r:embed="rId8"/>
                      <a:srcRect/>
                      <a:stretch>
                        <a:fillRect/>
                      </a:stretch>
                    </p:blipFill>
                    <p:spPr bwMode="auto">
                      <a:xfrm>
                        <a:off x="3205163" y="2667000"/>
                        <a:ext cx="6362700" cy="106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600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91EF21A-99FF-4778-929F-24CFFE3434E8}"/>
              </a:ext>
            </a:extLst>
          </p:cNvPr>
          <p:cNvSpPr>
            <a:spLocks noChangeArrowheads="1"/>
          </p:cNvSpPr>
          <p:nvPr/>
        </p:nvSpPr>
        <p:spPr bwMode="auto">
          <a:xfrm>
            <a:off x="479376" y="673755"/>
            <a:ext cx="1022513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kumimoji="1" sz="3200">
                <a:solidFill>
                  <a:schemeClr val="tx1"/>
                </a:solidFill>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SzPct val="100000"/>
              <a:buChar char="–"/>
              <a:defRPr kumimoji="1" sz="2800">
                <a:solidFill>
                  <a:schemeClr val="tx1"/>
                </a:solidFill>
                <a:latin typeface="Times New Roman" panose="02020603050405020304" pitchFamily="18" charset="0"/>
                <a:ea typeface="宋体" panose="02010600030101010101" pitchFamily="2" charset="-122"/>
                <a:cs typeface="Arial" panose="020B0604020202020204" pitchFamily="34" charset="0"/>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cs typeface="Arial" panose="020B0604020202020204" pitchFamily="34" charset="0"/>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9pPr>
          </a:lstStyle>
          <a:p>
            <a:pPr algn="ctr">
              <a:spcBef>
                <a:spcPct val="50000"/>
              </a:spcBef>
              <a:buFontTx/>
              <a:buNone/>
            </a:pPr>
            <a:r>
              <a:rPr lang="zh-CN" altLang="en-US" dirty="0">
                <a:solidFill>
                  <a:srgbClr val="FF0000"/>
                </a:solidFill>
                <a:latin typeface="隶书" panose="02010509060101010101" pitchFamily="49" charset="-122"/>
                <a:ea typeface="隶书" panose="02010509060101010101" pitchFamily="49" charset="-122"/>
              </a:rPr>
              <a:t>练习：</a:t>
            </a:r>
            <a:r>
              <a:rPr lang="zh-CN" altLang="en-US" dirty="0">
                <a:solidFill>
                  <a:srgbClr val="0000FF"/>
                </a:solidFill>
                <a:latin typeface="隶书" panose="02010509060101010101" pitchFamily="49" charset="-122"/>
                <a:ea typeface="隶书" panose="02010509060101010101" pitchFamily="49" charset="-122"/>
              </a:rPr>
              <a:t>下列波函数所描述的状态是否为定态？为什么？</a:t>
            </a:r>
          </a:p>
        </p:txBody>
      </p:sp>
      <p:grpSp>
        <p:nvGrpSpPr>
          <p:cNvPr id="3" name="Group 22">
            <a:extLst>
              <a:ext uri="{FF2B5EF4-FFF2-40B4-BE49-F238E27FC236}">
                <a16:creationId xmlns:a16="http://schemas.microsoft.com/office/drawing/2014/main" id="{83B473A5-541C-4868-AC5E-BF3563FC0B03}"/>
              </a:ext>
            </a:extLst>
          </p:cNvPr>
          <p:cNvGrpSpPr>
            <a:grpSpLocks/>
          </p:cNvGrpSpPr>
          <p:nvPr/>
        </p:nvGrpSpPr>
        <p:grpSpPr bwMode="auto">
          <a:xfrm>
            <a:off x="1116013" y="1196975"/>
            <a:ext cx="6288087" cy="914400"/>
            <a:chOff x="839" y="1536"/>
            <a:chExt cx="3961" cy="576"/>
          </a:xfrm>
        </p:grpSpPr>
        <p:graphicFrame>
          <p:nvGraphicFramePr>
            <p:cNvPr id="4" name="Object 4">
              <a:extLst>
                <a:ext uri="{FF2B5EF4-FFF2-40B4-BE49-F238E27FC236}">
                  <a16:creationId xmlns:a16="http://schemas.microsoft.com/office/drawing/2014/main" id="{CC17C493-5735-4919-955D-1778E6FCC686}"/>
                </a:ext>
              </a:extLst>
            </p:cNvPr>
            <p:cNvGraphicFramePr>
              <a:graphicFrameLocks noChangeAspect="1"/>
            </p:cNvGraphicFramePr>
            <p:nvPr/>
          </p:nvGraphicFramePr>
          <p:xfrm>
            <a:off x="1620" y="1536"/>
            <a:ext cx="3180" cy="576"/>
          </p:xfrm>
          <a:graphic>
            <a:graphicData uri="http://schemas.openxmlformats.org/presentationml/2006/ole">
              <mc:AlternateContent xmlns:mc="http://schemas.openxmlformats.org/markup-compatibility/2006">
                <mc:Choice xmlns:v="urn:schemas-microsoft-com:vml" Requires="v">
                  <p:oleObj spid="_x0000_s192535" name="Equation" r:id="rId3" imgW="1574378" imgH="750355" progId="Equation.DSMT4">
                    <p:embed/>
                  </p:oleObj>
                </mc:Choice>
                <mc:Fallback>
                  <p:oleObj name="Equation" r:id="rId3" imgW="1574378" imgH="750355" progId="Equation.DSMT4">
                    <p:embed/>
                    <p:pic>
                      <p:nvPicPr>
                        <p:cNvPr id="59404" name="Object 4">
                          <a:extLst>
                            <a:ext uri="{FF2B5EF4-FFF2-40B4-BE49-F238E27FC236}">
                              <a16:creationId xmlns:a16="http://schemas.microsoft.com/office/drawing/2014/main" id="{85B6E457-A9CC-4F04-B792-0C6615811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 y="1536"/>
                          <a:ext cx="318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5" name="Text Box 5">
              <a:extLst>
                <a:ext uri="{FF2B5EF4-FFF2-40B4-BE49-F238E27FC236}">
                  <a16:creationId xmlns:a16="http://schemas.microsoft.com/office/drawing/2014/main" id="{73B085F6-DBD8-45F8-B8EC-0F58D40EB8BB}"/>
                </a:ext>
              </a:extLst>
            </p:cNvPr>
            <p:cNvSpPr>
              <a:spLocks noChangeArrowheads="1"/>
            </p:cNvSpPr>
            <p:nvPr/>
          </p:nvSpPr>
          <p:spPr bwMode="auto">
            <a:xfrm>
              <a:off x="839" y="1776"/>
              <a:ext cx="77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kumimoji="1" sz="3200">
                  <a:solidFill>
                    <a:schemeClr val="tx1"/>
                  </a:solidFill>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SzPct val="100000"/>
                <a:buChar char="–"/>
                <a:defRPr kumimoji="1" sz="2800">
                  <a:solidFill>
                    <a:schemeClr val="tx1"/>
                  </a:solidFill>
                  <a:latin typeface="Times New Roman" panose="02020603050405020304" pitchFamily="18" charset="0"/>
                  <a:ea typeface="宋体" panose="02010600030101010101" pitchFamily="2" charset="-122"/>
                  <a:cs typeface="Arial" panose="020B0604020202020204" pitchFamily="34" charset="0"/>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cs typeface="Arial" panose="020B0604020202020204" pitchFamily="34" charset="0"/>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9pPr>
            </a:lstStyle>
            <a:p>
              <a:pPr algn="ctr">
                <a:spcBef>
                  <a:spcPct val="50000"/>
                </a:spcBef>
                <a:buFontTx/>
                <a:buNone/>
              </a:pPr>
              <a:r>
                <a:rPr lang="zh-CN" altLang="en-US" sz="2800" b="0" dirty="0">
                  <a:solidFill>
                    <a:srgbClr val="FF0000"/>
                  </a:solidFill>
                  <a:latin typeface="楷体_GB2312" pitchFamily="49" charset="-122"/>
                  <a:ea typeface="楷体_GB2312" pitchFamily="49" charset="-122"/>
                </a:rPr>
                <a:t>（</a:t>
              </a:r>
              <a:r>
                <a:rPr lang="en-US" altLang="zh-CN" sz="2800" b="0" dirty="0">
                  <a:solidFill>
                    <a:srgbClr val="FF0000"/>
                  </a:solidFill>
                  <a:latin typeface="楷体_GB2312" pitchFamily="49" charset="-122"/>
                  <a:ea typeface="楷体_GB2312" pitchFamily="49" charset="-122"/>
                </a:rPr>
                <a:t>1</a:t>
              </a:r>
              <a:r>
                <a:rPr lang="zh-CN" altLang="en-US" sz="2800" b="0" dirty="0">
                  <a:solidFill>
                    <a:srgbClr val="FF0000"/>
                  </a:solidFill>
                  <a:latin typeface="楷体_GB2312" pitchFamily="49" charset="-122"/>
                  <a:ea typeface="楷体_GB2312" pitchFamily="49" charset="-122"/>
                </a:rPr>
                <a:t>）</a:t>
              </a:r>
              <a:r>
                <a:rPr lang="zh-CN" altLang="en-US" sz="2000" b="0" dirty="0">
                  <a:solidFill>
                    <a:srgbClr val="FF0000"/>
                  </a:solidFill>
                  <a:latin typeface="楷体_GB2312" pitchFamily="49" charset="-122"/>
                  <a:ea typeface="楷体_GB2312" pitchFamily="49" charset="-122"/>
                </a:rPr>
                <a:t> </a:t>
              </a:r>
            </a:p>
          </p:txBody>
        </p:sp>
      </p:grpSp>
      <p:grpSp>
        <p:nvGrpSpPr>
          <p:cNvPr id="6" name="Group 25">
            <a:extLst>
              <a:ext uri="{FF2B5EF4-FFF2-40B4-BE49-F238E27FC236}">
                <a16:creationId xmlns:a16="http://schemas.microsoft.com/office/drawing/2014/main" id="{24816A64-11AA-4E3C-815E-4B09A98EAF7E}"/>
              </a:ext>
            </a:extLst>
          </p:cNvPr>
          <p:cNvGrpSpPr>
            <a:grpSpLocks/>
          </p:cNvGrpSpPr>
          <p:nvPr/>
        </p:nvGrpSpPr>
        <p:grpSpPr bwMode="auto">
          <a:xfrm>
            <a:off x="1116013" y="2060575"/>
            <a:ext cx="6059487" cy="900113"/>
            <a:chOff x="839" y="2160"/>
            <a:chExt cx="3817" cy="567"/>
          </a:xfrm>
        </p:grpSpPr>
        <p:graphicFrame>
          <p:nvGraphicFramePr>
            <p:cNvPr id="7" name="Object 3">
              <a:extLst>
                <a:ext uri="{FF2B5EF4-FFF2-40B4-BE49-F238E27FC236}">
                  <a16:creationId xmlns:a16="http://schemas.microsoft.com/office/drawing/2014/main" id="{73C9F8BB-AE25-4617-A2B2-3D5C748B2660}"/>
                </a:ext>
              </a:extLst>
            </p:cNvPr>
            <p:cNvGraphicFramePr>
              <a:graphicFrameLocks noChangeAspect="1"/>
            </p:cNvGraphicFramePr>
            <p:nvPr/>
          </p:nvGraphicFramePr>
          <p:xfrm>
            <a:off x="1615" y="2160"/>
            <a:ext cx="3041" cy="558"/>
          </p:xfrm>
          <a:graphic>
            <a:graphicData uri="http://schemas.openxmlformats.org/presentationml/2006/ole">
              <mc:AlternateContent xmlns:mc="http://schemas.openxmlformats.org/markup-compatibility/2006">
                <mc:Choice xmlns:v="urn:schemas-microsoft-com:vml" Requires="v">
                  <p:oleObj spid="_x0000_s192536" name="公式" r:id="rId5" imgW="1471222" imgH="750763" progId="Equation.3">
                    <p:embed/>
                  </p:oleObj>
                </mc:Choice>
                <mc:Fallback>
                  <p:oleObj name="公式" r:id="rId5" imgW="1471222" imgH="750763" progId="Equation.3">
                    <p:embed/>
                    <p:pic>
                      <p:nvPicPr>
                        <p:cNvPr id="59402" name="Object 3">
                          <a:extLst>
                            <a:ext uri="{FF2B5EF4-FFF2-40B4-BE49-F238E27FC236}">
                              <a16:creationId xmlns:a16="http://schemas.microsoft.com/office/drawing/2014/main" id="{28BDE744-63FF-48B6-B1EB-2863FCC2F5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5" y="2160"/>
                          <a:ext cx="3041"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Text Box 8">
              <a:extLst>
                <a:ext uri="{FF2B5EF4-FFF2-40B4-BE49-F238E27FC236}">
                  <a16:creationId xmlns:a16="http://schemas.microsoft.com/office/drawing/2014/main" id="{9AF9C9BF-9DAE-49E1-B550-63BAF6659727}"/>
                </a:ext>
              </a:extLst>
            </p:cNvPr>
            <p:cNvSpPr>
              <a:spLocks noChangeArrowheads="1"/>
            </p:cNvSpPr>
            <p:nvPr/>
          </p:nvSpPr>
          <p:spPr bwMode="auto">
            <a:xfrm>
              <a:off x="839" y="2400"/>
              <a:ext cx="7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kumimoji="1" sz="3200">
                  <a:solidFill>
                    <a:schemeClr val="tx1"/>
                  </a:solidFill>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SzPct val="100000"/>
                <a:buChar char="–"/>
                <a:defRPr kumimoji="1" sz="2800">
                  <a:solidFill>
                    <a:schemeClr val="tx1"/>
                  </a:solidFill>
                  <a:latin typeface="Times New Roman" panose="02020603050405020304" pitchFamily="18" charset="0"/>
                  <a:ea typeface="宋体" panose="02010600030101010101" pitchFamily="2" charset="-122"/>
                  <a:cs typeface="Arial" panose="020B0604020202020204" pitchFamily="34" charset="0"/>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cs typeface="Arial" panose="020B0604020202020204" pitchFamily="34" charset="0"/>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9pPr>
            </a:lstStyle>
            <a:p>
              <a:pPr algn="ctr">
                <a:spcBef>
                  <a:spcPct val="50000"/>
                </a:spcBef>
                <a:buFontTx/>
                <a:buNone/>
              </a:pPr>
              <a:r>
                <a:rPr lang="zh-CN" altLang="en-US" sz="2800" b="0" dirty="0">
                  <a:solidFill>
                    <a:srgbClr val="FF00FF"/>
                  </a:solidFill>
                  <a:latin typeface="楷体_GB2312" pitchFamily="49" charset="-122"/>
                  <a:ea typeface="楷体_GB2312" pitchFamily="49" charset="-122"/>
                </a:rPr>
                <a:t>（</a:t>
              </a:r>
              <a:r>
                <a:rPr lang="en-US" altLang="zh-CN" sz="2800" b="0" dirty="0">
                  <a:solidFill>
                    <a:srgbClr val="FF00FF"/>
                  </a:solidFill>
                  <a:latin typeface="楷体_GB2312" pitchFamily="49" charset="-122"/>
                  <a:ea typeface="楷体_GB2312" pitchFamily="49" charset="-122"/>
                </a:rPr>
                <a:t>2</a:t>
              </a:r>
              <a:r>
                <a:rPr lang="zh-CN" altLang="en-US" sz="2800" b="0" dirty="0">
                  <a:solidFill>
                    <a:srgbClr val="FF00FF"/>
                  </a:solidFill>
                  <a:latin typeface="楷体_GB2312" pitchFamily="49" charset="-122"/>
                  <a:ea typeface="楷体_GB2312" pitchFamily="49" charset="-122"/>
                </a:rPr>
                <a:t>）</a:t>
              </a:r>
              <a:r>
                <a:rPr lang="zh-CN" altLang="en-US" sz="2000" b="0" dirty="0">
                  <a:solidFill>
                    <a:srgbClr val="FF00FF"/>
                  </a:solidFill>
                  <a:latin typeface="楷体_GB2312" pitchFamily="49" charset="-122"/>
                  <a:ea typeface="楷体_GB2312" pitchFamily="49" charset="-122"/>
                </a:rPr>
                <a:t> </a:t>
              </a:r>
            </a:p>
          </p:txBody>
        </p:sp>
      </p:grpSp>
      <p:grpSp>
        <p:nvGrpSpPr>
          <p:cNvPr id="9" name="Group 28">
            <a:extLst>
              <a:ext uri="{FF2B5EF4-FFF2-40B4-BE49-F238E27FC236}">
                <a16:creationId xmlns:a16="http://schemas.microsoft.com/office/drawing/2014/main" id="{FE50DF2D-38B1-43DB-B480-6A2031EEBCBC}"/>
              </a:ext>
            </a:extLst>
          </p:cNvPr>
          <p:cNvGrpSpPr>
            <a:grpSpLocks/>
          </p:cNvGrpSpPr>
          <p:nvPr/>
        </p:nvGrpSpPr>
        <p:grpSpPr bwMode="auto">
          <a:xfrm>
            <a:off x="1116013" y="2924175"/>
            <a:ext cx="5756275" cy="915988"/>
            <a:chOff x="838" y="2831"/>
            <a:chExt cx="3626" cy="577"/>
          </a:xfrm>
        </p:grpSpPr>
        <p:graphicFrame>
          <p:nvGraphicFramePr>
            <p:cNvPr id="10" name="Object 2">
              <a:extLst>
                <a:ext uri="{FF2B5EF4-FFF2-40B4-BE49-F238E27FC236}">
                  <a16:creationId xmlns:a16="http://schemas.microsoft.com/office/drawing/2014/main" id="{A0D7A516-E247-4971-B152-9F91D2067830}"/>
                </a:ext>
              </a:extLst>
            </p:cNvPr>
            <p:cNvGraphicFramePr>
              <a:graphicFrameLocks noChangeAspect="1"/>
            </p:cNvGraphicFramePr>
            <p:nvPr/>
          </p:nvGraphicFramePr>
          <p:xfrm>
            <a:off x="1606" y="2831"/>
            <a:ext cx="2858" cy="577"/>
          </p:xfrm>
          <a:graphic>
            <a:graphicData uri="http://schemas.openxmlformats.org/presentationml/2006/ole">
              <mc:AlternateContent xmlns:mc="http://schemas.openxmlformats.org/markup-compatibility/2006">
                <mc:Choice xmlns:v="urn:schemas-microsoft-com:vml" Requires="v">
                  <p:oleObj spid="_x0000_s192537" name="公式" r:id="rId7" imgW="1416594" imgH="690880" progId="Equation.3">
                    <p:embed/>
                  </p:oleObj>
                </mc:Choice>
                <mc:Fallback>
                  <p:oleObj name="公式" r:id="rId7" imgW="1416594" imgH="690880" progId="Equation.3">
                    <p:embed/>
                    <p:pic>
                      <p:nvPicPr>
                        <p:cNvPr id="59400" name="Object 2">
                          <a:extLst>
                            <a:ext uri="{FF2B5EF4-FFF2-40B4-BE49-F238E27FC236}">
                              <a16:creationId xmlns:a16="http://schemas.microsoft.com/office/drawing/2014/main" id="{9A9BC792-2AC3-486F-9DD4-CAEA4A1EE0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 y="2831"/>
                          <a:ext cx="285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1" name="Text Box 11">
              <a:extLst>
                <a:ext uri="{FF2B5EF4-FFF2-40B4-BE49-F238E27FC236}">
                  <a16:creationId xmlns:a16="http://schemas.microsoft.com/office/drawing/2014/main" id="{CC8618B5-80C1-472B-822E-AA3D3EF20B3F}"/>
                </a:ext>
              </a:extLst>
            </p:cNvPr>
            <p:cNvSpPr>
              <a:spLocks noChangeArrowheads="1"/>
            </p:cNvSpPr>
            <p:nvPr/>
          </p:nvSpPr>
          <p:spPr bwMode="auto">
            <a:xfrm>
              <a:off x="838" y="3062"/>
              <a:ext cx="7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kumimoji="1" sz="3200">
                  <a:solidFill>
                    <a:schemeClr val="tx1"/>
                  </a:solidFill>
                  <a:latin typeface="Times New Roman" panose="02020603050405020304" pitchFamily="18" charset="0"/>
                  <a:ea typeface="宋体" panose="02010600030101010101" pitchFamily="2" charset="-122"/>
                  <a:cs typeface="Arial" panose="020B0604020202020204" pitchFamily="34" charset="0"/>
                </a:defRPr>
              </a:lvl1pPr>
              <a:lvl2pPr marL="742950" indent="-285750">
                <a:spcBef>
                  <a:spcPct val="20000"/>
                </a:spcBef>
                <a:buSzPct val="100000"/>
                <a:buChar char="–"/>
                <a:defRPr kumimoji="1" sz="2800">
                  <a:solidFill>
                    <a:schemeClr val="tx1"/>
                  </a:solidFill>
                  <a:latin typeface="Times New Roman" panose="02020603050405020304" pitchFamily="18" charset="0"/>
                  <a:ea typeface="宋体" panose="02010600030101010101" pitchFamily="2" charset="-122"/>
                  <a:cs typeface="Arial" panose="020B0604020202020204" pitchFamily="34" charset="0"/>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cs typeface="Arial" panose="020B0604020202020204" pitchFamily="34" charset="0"/>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cs typeface="Arial" panose="020B0604020202020204" pitchFamily="34" charset="0"/>
                </a:defRPr>
              </a:lvl9pPr>
            </a:lstStyle>
            <a:p>
              <a:pPr algn="ctr">
                <a:spcBef>
                  <a:spcPct val="50000"/>
                </a:spcBef>
                <a:buFontTx/>
                <a:buNone/>
              </a:pPr>
              <a:r>
                <a:rPr lang="zh-CN" altLang="en-US" sz="2800" b="0">
                  <a:solidFill>
                    <a:srgbClr val="C00000"/>
                  </a:solidFill>
                  <a:latin typeface="楷体_GB2312" pitchFamily="49" charset="-122"/>
                  <a:ea typeface="楷体_GB2312" pitchFamily="49" charset="-122"/>
                </a:rPr>
                <a:t>（</a:t>
              </a:r>
              <a:r>
                <a:rPr lang="en-US" altLang="zh-CN" sz="2800" b="0">
                  <a:solidFill>
                    <a:srgbClr val="C00000"/>
                  </a:solidFill>
                  <a:latin typeface="楷体_GB2312" pitchFamily="49" charset="-122"/>
                  <a:ea typeface="楷体_GB2312" pitchFamily="49" charset="-122"/>
                </a:rPr>
                <a:t>3</a:t>
              </a:r>
              <a:r>
                <a:rPr lang="zh-CN" altLang="en-US" sz="2800" b="0">
                  <a:solidFill>
                    <a:srgbClr val="C00000"/>
                  </a:solidFill>
                  <a:latin typeface="楷体_GB2312" pitchFamily="49" charset="-122"/>
                  <a:ea typeface="楷体_GB2312" pitchFamily="49" charset="-122"/>
                </a:rPr>
                <a:t>）</a:t>
              </a:r>
              <a:r>
                <a:rPr lang="zh-CN" altLang="en-US" sz="2000" b="0">
                  <a:solidFill>
                    <a:srgbClr val="C00000"/>
                  </a:solidFill>
                  <a:latin typeface="楷体_GB2312" pitchFamily="49" charset="-122"/>
                  <a:ea typeface="楷体_GB2312" pitchFamily="49" charset="-122"/>
                </a:rPr>
                <a:t> </a:t>
              </a:r>
            </a:p>
          </p:txBody>
        </p:sp>
      </p:grpSp>
      <p:sp>
        <p:nvSpPr>
          <p:cNvPr id="12" name="Text Box 5">
            <a:extLst>
              <a:ext uri="{FF2B5EF4-FFF2-40B4-BE49-F238E27FC236}">
                <a16:creationId xmlns:a16="http://schemas.microsoft.com/office/drawing/2014/main" id="{77DB5863-32D1-4484-910D-E9A971818283}"/>
              </a:ext>
            </a:extLst>
          </p:cNvPr>
          <p:cNvSpPr txBox="1">
            <a:spLocks noChangeArrowheads="1"/>
          </p:cNvSpPr>
          <p:nvPr/>
        </p:nvSpPr>
        <p:spPr bwMode="auto">
          <a:xfrm>
            <a:off x="2355850" y="5137805"/>
            <a:ext cx="7521575" cy="523220"/>
          </a:xfrm>
          <a:prstGeom prst="rect">
            <a:avLst/>
          </a:prstGeom>
          <a:solidFill>
            <a:srgbClr val="FFFF00"/>
          </a:solid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Calibri" panose="020F0502020204030204" pitchFamily="34" charset="0"/>
              </a:rPr>
              <a:t>粒子出现在空间的</a:t>
            </a:r>
            <a:r>
              <a:rPr kumimoji="1" lang="zh-CN" altLang="en-US" sz="2800" b="1" dirty="0">
                <a:solidFill>
                  <a:srgbClr val="0000FF"/>
                </a:solidFill>
              </a:rPr>
              <a:t>概率</a:t>
            </a:r>
            <a:r>
              <a:rPr lang="zh-CN" altLang="en-US" sz="2800" b="1" dirty="0">
                <a:solidFill>
                  <a:srgbClr val="0000FF"/>
                </a:solidFill>
                <a:latin typeface="Calibri" panose="020F0502020204030204" pitchFamily="34" charset="0"/>
              </a:rPr>
              <a:t>与时间无关</a:t>
            </a:r>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Calibri" panose="020F0502020204030204" pitchFamily="34" charset="0"/>
              </a:rPr>
              <a:t>定态</a:t>
            </a:r>
          </a:p>
        </p:txBody>
      </p:sp>
    </p:spTree>
    <p:extLst>
      <p:ext uri="{BB962C8B-B14F-4D97-AF65-F5344CB8AC3E}">
        <p14:creationId xmlns:p14="http://schemas.microsoft.com/office/powerpoint/2010/main" val="2416139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B9F110-94F2-4C5A-A4FE-FBF020C1ADCC}"/>
              </a:ext>
            </a:extLst>
          </p:cNvPr>
          <p:cNvSpPr>
            <a:spLocks noChangeArrowheads="1"/>
          </p:cNvSpPr>
          <p:nvPr/>
        </p:nvSpPr>
        <p:spPr bwMode="auto">
          <a:xfrm>
            <a:off x="1103734" y="2665686"/>
            <a:ext cx="8594725"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一个箱子中有一个电子，电子质量为</a:t>
            </a:r>
            <a:r>
              <a:rPr lang="en-US" altLang="zh-CN" i="0" dirty="0">
                <a:solidFill>
                  <a:srgbClr val="FF0000"/>
                </a:solidFill>
                <a:cs typeface="Times New Roman" panose="02020603050405020304" pitchFamily="18" charset="0"/>
              </a:rPr>
              <a:t>m</a:t>
            </a:r>
            <a:r>
              <a:rPr lang="zh-CN" altLang="en-US" i="0" dirty="0">
                <a:cs typeface="Times New Roman" panose="02020603050405020304" pitchFamily="18" charset="0"/>
              </a:rPr>
              <a:t>，没有外力存在。</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sp>
        <p:nvSpPr>
          <p:cNvPr id="5" name="AutoShape 8">
            <a:extLst>
              <a:ext uri="{FF2B5EF4-FFF2-40B4-BE49-F238E27FC236}">
                <a16:creationId xmlns:a16="http://schemas.microsoft.com/office/drawing/2014/main" id="{22BCED89-6874-478F-9809-5863C13C7E16}"/>
              </a:ext>
            </a:extLst>
          </p:cNvPr>
          <p:cNvSpPr>
            <a:spLocks noChangeArrowheads="1"/>
          </p:cNvSpPr>
          <p:nvPr/>
        </p:nvSpPr>
        <p:spPr bwMode="auto">
          <a:xfrm>
            <a:off x="9264352" y="3742647"/>
            <a:ext cx="2242752" cy="1761539"/>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Line 35">
            <a:extLst>
              <a:ext uri="{FF2B5EF4-FFF2-40B4-BE49-F238E27FC236}">
                <a16:creationId xmlns:a16="http://schemas.microsoft.com/office/drawing/2014/main" id="{BC706857-F76E-4375-96C5-E259E44C67D0}"/>
              </a:ext>
            </a:extLst>
          </p:cNvPr>
          <p:cNvSpPr>
            <a:spLocks noChangeShapeType="1"/>
          </p:cNvSpPr>
          <p:nvPr/>
        </p:nvSpPr>
        <p:spPr bwMode="auto">
          <a:xfrm>
            <a:off x="9722146" y="5038791"/>
            <a:ext cx="1784957" cy="4763"/>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7" name="Line 35">
            <a:extLst>
              <a:ext uri="{FF2B5EF4-FFF2-40B4-BE49-F238E27FC236}">
                <a16:creationId xmlns:a16="http://schemas.microsoft.com/office/drawing/2014/main" id="{3798C4D8-D47E-4880-8180-BD314282B9EE}"/>
              </a:ext>
            </a:extLst>
          </p:cNvPr>
          <p:cNvSpPr>
            <a:spLocks noChangeShapeType="1"/>
          </p:cNvSpPr>
          <p:nvPr/>
        </p:nvSpPr>
        <p:spPr bwMode="auto">
          <a:xfrm flipH="1">
            <a:off x="9722145" y="3742647"/>
            <a:ext cx="769" cy="1300907"/>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8" name="Line 35">
            <a:extLst>
              <a:ext uri="{FF2B5EF4-FFF2-40B4-BE49-F238E27FC236}">
                <a16:creationId xmlns:a16="http://schemas.microsoft.com/office/drawing/2014/main" id="{40127713-CCD0-4507-A59A-09D9842E8AD2}"/>
              </a:ext>
            </a:extLst>
          </p:cNvPr>
          <p:cNvSpPr>
            <a:spLocks noChangeShapeType="1"/>
          </p:cNvSpPr>
          <p:nvPr/>
        </p:nvSpPr>
        <p:spPr bwMode="auto">
          <a:xfrm flipV="1">
            <a:off x="9273463" y="5038790"/>
            <a:ext cx="449451" cy="465395"/>
          </a:xfrm>
          <a:prstGeom prst="line">
            <a:avLst/>
          </a:prstGeom>
          <a:noFill/>
          <a:ln w="19050">
            <a:solidFill>
              <a:srgbClr val="0070C0"/>
            </a:solidFill>
            <a:prstDash val="sysDash"/>
            <a:round/>
            <a:headEnd type="none" w="med" len="med"/>
            <a:tailEnd type="none" w="med" len="med"/>
          </a:ln>
        </p:spPr>
        <p:txBody>
          <a:bodyPr wrap="none" anchor="ctr"/>
          <a:lstStyle/>
          <a:p>
            <a:pPr>
              <a:defRPr/>
            </a:pPr>
            <a:endParaRPr lang="zh-CN" altLang="en-US" kern="0">
              <a:solidFill>
                <a:sysClr val="windowText" lastClr="000000"/>
              </a:solidFill>
            </a:endParaRPr>
          </a:p>
        </p:txBody>
      </p:sp>
      <p:sp>
        <p:nvSpPr>
          <p:cNvPr id="9" name="Oval 28">
            <a:extLst>
              <a:ext uri="{FF2B5EF4-FFF2-40B4-BE49-F238E27FC236}">
                <a16:creationId xmlns:a16="http://schemas.microsoft.com/office/drawing/2014/main" id="{9CB4B534-A286-4793-B170-F12EC7DC51C7}"/>
              </a:ext>
            </a:extLst>
          </p:cNvPr>
          <p:cNvSpPr>
            <a:spLocks noChangeArrowheads="1"/>
          </p:cNvSpPr>
          <p:nvPr/>
        </p:nvSpPr>
        <p:spPr bwMode="auto">
          <a:xfrm>
            <a:off x="10160365" y="4487394"/>
            <a:ext cx="380892" cy="332214"/>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0" name="矩形 9">
            <a:extLst>
              <a:ext uri="{FF2B5EF4-FFF2-40B4-BE49-F238E27FC236}">
                <a16:creationId xmlns:a16="http://schemas.microsoft.com/office/drawing/2014/main" id="{D3D900C9-7844-49A9-BB99-6FA507889958}"/>
              </a:ext>
            </a:extLst>
          </p:cNvPr>
          <p:cNvSpPr/>
          <p:nvPr/>
        </p:nvSpPr>
        <p:spPr>
          <a:xfrm>
            <a:off x="10614624" y="4419045"/>
            <a:ext cx="484428" cy="523220"/>
          </a:xfrm>
          <a:prstGeom prst="rect">
            <a:avLst/>
          </a:prstGeom>
        </p:spPr>
        <p:txBody>
          <a:bodyPr wrap="none">
            <a:spAutoFit/>
          </a:bodyPr>
          <a:lstStyle/>
          <a:p>
            <a:r>
              <a:rPr lang="en-US" altLang="zh-CN" sz="2800" dirty="0">
                <a:solidFill>
                  <a:srgbClr val="FF0000"/>
                </a:solidFill>
                <a:cs typeface="Times New Roman" panose="02020603050405020304" pitchFamily="18" charset="0"/>
              </a:rPr>
              <a:t>m</a:t>
            </a:r>
            <a:endParaRPr lang="zh-CN" altLang="en-US" sz="2800" dirty="0"/>
          </a:p>
        </p:txBody>
      </p:sp>
      <p:graphicFrame>
        <p:nvGraphicFramePr>
          <p:cNvPr id="12" name="Object 6">
            <a:extLst>
              <a:ext uri="{FF2B5EF4-FFF2-40B4-BE49-F238E27FC236}">
                <a16:creationId xmlns:a16="http://schemas.microsoft.com/office/drawing/2014/main" id="{C8040332-9CE0-43BE-B545-A2D026662855}"/>
              </a:ext>
            </a:extLst>
          </p:cNvPr>
          <p:cNvGraphicFramePr>
            <a:graphicFrameLocks noChangeAspect="1"/>
          </p:cNvGraphicFramePr>
          <p:nvPr>
            <p:extLst>
              <p:ext uri="{D42A27DB-BD31-4B8C-83A1-F6EECF244321}">
                <p14:modId xmlns:p14="http://schemas.microsoft.com/office/powerpoint/2010/main" val="3315122197"/>
              </p:ext>
            </p:extLst>
          </p:nvPr>
        </p:nvGraphicFramePr>
        <p:xfrm>
          <a:off x="736599" y="674688"/>
          <a:ext cx="10770503" cy="1358900"/>
        </p:xfrm>
        <a:graphic>
          <a:graphicData uri="http://schemas.openxmlformats.org/presentationml/2006/ole">
            <mc:AlternateContent xmlns:mc="http://schemas.openxmlformats.org/markup-compatibility/2006">
              <mc:Choice xmlns:v="urn:schemas-microsoft-com:vml" Requires="v">
                <p:oleObj spid="_x0000_s199694" name="Equation" r:id="rId3" imgW="3657600" imgH="444240" progId="Equation.DSMT4">
                  <p:embed/>
                </p:oleObj>
              </mc:Choice>
              <mc:Fallback>
                <p:oleObj name="Equation" r:id="rId3" imgW="3657600" imgH="444240" progId="Equation.DSMT4">
                  <p:embed/>
                  <p:pic>
                    <p:nvPicPr>
                      <p:cNvPr id="12" name="Object 6"/>
                      <p:cNvPicPr>
                        <a:picLocks noChangeAspect="1" noChangeArrowheads="1"/>
                      </p:cNvPicPr>
                      <p:nvPr/>
                    </p:nvPicPr>
                    <p:blipFill>
                      <a:blip r:embed="rId4"/>
                      <a:srcRect/>
                      <a:stretch>
                        <a:fillRect/>
                      </a:stretch>
                    </p:blipFill>
                    <p:spPr bwMode="auto">
                      <a:xfrm>
                        <a:off x="736599" y="674688"/>
                        <a:ext cx="10770503" cy="1358900"/>
                      </a:xfrm>
                      <a:prstGeom prst="rect">
                        <a:avLst/>
                      </a:prstGeom>
                      <a:noFill/>
                      <a:ln>
                        <a:noFill/>
                      </a:ln>
                      <a:effectLst/>
                      <a:extLst/>
                    </p:spPr>
                  </p:pic>
                </p:oleObj>
              </mc:Fallback>
            </mc:AlternateContent>
          </a:graphicData>
        </a:graphic>
      </p:graphicFrame>
      <p:graphicFrame>
        <p:nvGraphicFramePr>
          <p:cNvPr id="13" name="Object 6">
            <a:extLst>
              <a:ext uri="{FF2B5EF4-FFF2-40B4-BE49-F238E27FC236}">
                <a16:creationId xmlns:a16="http://schemas.microsoft.com/office/drawing/2014/main" id="{3CFFC833-C3BD-42FF-872C-276E904DD6AE}"/>
              </a:ext>
            </a:extLst>
          </p:cNvPr>
          <p:cNvGraphicFramePr>
            <a:graphicFrameLocks noChangeAspect="1"/>
          </p:cNvGraphicFramePr>
          <p:nvPr>
            <p:extLst>
              <p:ext uri="{D42A27DB-BD31-4B8C-83A1-F6EECF244321}">
                <p14:modId xmlns:p14="http://schemas.microsoft.com/office/powerpoint/2010/main" val="1735055306"/>
              </p:ext>
            </p:extLst>
          </p:nvPr>
        </p:nvGraphicFramePr>
        <p:xfrm>
          <a:off x="335360" y="4140158"/>
          <a:ext cx="8261350" cy="1358900"/>
        </p:xfrm>
        <a:graphic>
          <a:graphicData uri="http://schemas.openxmlformats.org/presentationml/2006/ole">
            <mc:AlternateContent xmlns:mc="http://schemas.openxmlformats.org/markup-compatibility/2006">
              <mc:Choice xmlns:v="urn:schemas-microsoft-com:vml" Requires="v">
                <p:oleObj spid="_x0000_s199695" name="Equation" r:id="rId5" imgW="2946240" imgH="444240" progId="Equation.DSMT4">
                  <p:embed/>
                </p:oleObj>
              </mc:Choice>
              <mc:Fallback>
                <p:oleObj name="Equation" r:id="rId5" imgW="2946240" imgH="444240" progId="Equation.DSMT4">
                  <p:embed/>
                  <p:pic>
                    <p:nvPicPr>
                      <p:cNvPr id="12" name="Object 6">
                        <a:extLst>
                          <a:ext uri="{FF2B5EF4-FFF2-40B4-BE49-F238E27FC236}">
                            <a16:creationId xmlns:a16="http://schemas.microsoft.com/office/drawing/2014/main" id="{C8040332-9CE0-43BE-B545-A2D026662855}"/>
                          </a:ext>
                        </a:extLst>
                      </p:cNvPr>
                      <p:cNvPicPr>
                        <a:picLocks noChangeAspect="1" noChangeArrowheads="1"/>
                      </p:cNvPicPr>
                      <p:nvPr/>
                    </p:nvPicPr>
                    <p:blipFill>
                      <a:blip r:embed="rId6"/>
                      <a:srcRect/>
                      <a:stretch>
                        <a:fillRect/>
                      </a:stretch>
                    </p:blipFill>
                    <p:spPr bwMode="auto">
                      <a:xfrm>
                        <a:off x="335360" y="4140158"/>
                        <a:ext cx="826135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2176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561150-37E4-4594-BE94-D80305F91DC3}"/>
              </a:ext>
            </a:extLst>
          </p:cNvPr>
          <p:cNvSpPr>
            <a:spLocks noChangeArrowheads="1"/>
          </p:cNvSpPr>
          <p:nvPr/>
        </p:nvSpPr>
        <p:spPr bwMode="auto">
          <a:xfrm>
            <a:off x="695400" y="1989344"/>
            <a:ext cx="6120678" cy="108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重力场中有一个粒子，质量为</a:t>
            </a:r>
            <a:r>
              <a:rPr lang="en-US" altLang="zh-CN" i="0" dirty="0">
                <a:solidFill>
                  <a:srgbClr val="FF0000"/>
                </a:solidFill>
                <a:cs typeface="Times New Roman" panose="02020603050405020304" pitchFamily="18" charset="0"/>
              </a:rPr>
              <a:t>m</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5" name="Object 2">
            <a:extLst>
              <a:ext uri="{FF2B5EF4-FFF2-40B4-BE49-F238E27FC236}">
                <a16:creationId xmlns:a16="http://schemas.microsoft.com/office/drawing/2014/main" id="{B8181977-F17B-4318-A079-7828C4BF33E9}"/>
              </a:ext>
            </a:extLst>
          </p:cNvPr>
          <p:cNvGraphicFramePr>
            <a:graphicFrameLocks noChangeAspect="1"/>
          </p:cNvGraphicFramePr>
          <p:nvPr>
            <p:extLst>
              <p:ext uri="{D42A27DB-BD31-4B8C-83A1-F6EECF244321}">
                <p14:modId xmlns:p14="http://schemas.microsoft.com/office/powerpoint/2010/main" val="1681614072"/>
              </p:ext>
            </p:extLst>
          </p:nvPr>
        </p:nvGraphicFramePr>
        <p:xfrm>
          <a:off x="1150903" y="4944116"/>
          <a:ext cx="10429875" cy="1387475"/>
        </p:xfrm>
        <a:graphic>
          <a:graphicData uri="http://schemas.openxmlformats.org/presentationml/2006/ole">
            <mc:AlternateContent xmlns:mc="http://schemas.openxmlformats.org/markup-compatibility/2006">
              <mc:Choice xmlns:v="urn:schemas-microsoft-com:vml" Requires="v">
                <p:oleObj spid="_x0000_s200718" name="Equation" r:id="rId3" imgW="3403440" imgH="482400" progId="Equation.DSMT4">
                  <p:embed/>
                </p:oleObj>
              </mc:Choice>
              <mc:Fallback>
                <p:oleObj name="Equation" r:id="rId3" imgW="3403440" imgH="482400" progId="Equation.DSMT4">
                  <p:embed/>
                  <p:pic>
                    <p:nvPicPr>
                      <p:cNvPr id="11" name="Object 2">
                        <a:extLst>
                          <a:ext uri="{FF2B5EF4-FFF2-40B4-BE49-F238E27FC236}">
                            <a16:creationId xmlns:a16="http://schemas.microsoft.com/office/drawing/2014/main" id="{5A399196-EE1E-449D-BCB3-72F8C9BEF777}"/>
                          </a:ext>
                        </a:extLst>
                      </p:cNvPr>
                      <p:cNvPicPr>
                        <a:picLocks noChangeAspect="1" noChangeArrowheads="1"/>
                      </p:cNvPicPr>
                      <p:nvPr/>
                    </p:nvPicPr>
                    <p:blipFill>
                      <a:blip r:embed="rId4"/>
                      <a:srcRect/>
                      <a:stretch>
                        <a:fillRect/>
                      </a:stretch>
                    </p:blipFill>
                    <p:spPr bwMode="auto">
                      <a:xfrm>
                        <a:off x="1150903" y="4944116"/>
                        <a:ext cx="10429875" cy="1387475"/>
                      </a:xfrm>
                      <a:prstGeom prst="rect">
                        <a:avLst/>
                      </a:prstGeom>
                      <a:noFill/>
                      <a:ln>
                        <a:noFill/>
                      </a:ln>
                      <a:effectLst/>
                      <a:extLst/>
                    </p:spPr>
                  </p:pic>
                </p:oleObj>
              </mc:Fallback>
            </mc:AlternateContent>
          </a:graphicData>
        </a:graphic>
      </p:graphicFrame>
      <p:grpSp>
        <p:nvGrpSpPr>
          <p:cNvPr id="6" name="Group 17">
            <a:extLst>
              <a:ext uri="{FF2B5EF4-FFF2-40B4-BE49-F238E27FC236}">
                <a16:creationId xmlns:a16="http://schemas.microsoft.com/office/drawing/2014/main" id="{98A1A400-8ADA-4E6F-84C8-4966D9C5AB6C}"/>
              </a:ext>
            </a:extLst>
          </p:cNvPr>
          <p:cNvGrpSpPr>
            <a:grpSpLocks/>
          </p:cNvGrpSpPr>
          <p:nvPr/>
        </p:nvGrpSpPr>
        <p:grpSpPr bwMode="auto">
          <a:xfrm>
            <a:off x="7293325" y="1568498"/>
            <a:ext cx="4191000" cy="3524251"/>
            <a:chOff x="2832" y="506"/>
            <a:chExt cx="2640" cy="2220"/>
          </a:xfrm>
        </p:grpSpPr>
        <p:sp>
          <p:nvSpPr>
            <p:cNvPr id="7" name="Text Box 18">
              <a:extLst>
                <a:ext uri="{FF2B5EF4-FFF2-40B4-BE49-F238E27FC236}">
                  <a16:creationId xmlns:a16="http://schemas.microsoft.com/office/drawing/2014/main" id="{232AF8D7-0FEE-42B6-B152-C8E339098BB5}"/>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8" name="Line 23">
              <a:extLst>
                <a:ext uri="{FF2B5EF4-FFF2-40B4-BE49-F238E27FC236}">
                  <a16:creationId xmlns:a16="http://schemas.microsoft.com/office/drawing/2014/main" id="{C155F4EB-40B3-49DA-A5BF-9542C4828F1A}"/>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4">
              <a:extLst>
                <a:ext uri="{FF2B5EF4-FFF2-40B4-BE49-F238E27FC236}">
                  <a16:creationId xmlns:a16="http://schemas.microsoft.com/office/drawing/2014/main" id="{B0F222AE-F84D-41A4-B394-D1DF79FD0977}"/>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7">
              <a:extLst>
                <a:ext uri="{FF2B5EF4-FFF2-40B4-BE49-F238E27FC236}">
                  <a16:creationId xmlns:a16="http://schemas.microsoft.com/office/drawing/2014/main" id="{CB85DD88-E0D8-4FD2-8B50-FC9F892FE29D}"/>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31">
              <a:extLst>
                <a:ext uri="{FF2B5EF4-FFF2-40B4-BE49-F238E27FC236}">
                  <a16:creationId xmlns:a16="http://schemas.microsoft.com/office/drawing/2014/main" id="{6FF94F74-A11B-41D2-A9CC-80E1485932E7}"/>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12" name="Rectangle 33">
              <a:extLst>
                <a:ext uri="{FF2B5EF4-FFF2-40B4-BE49-F238E27FC236}">
                  <a16:creationId xmlns:a16="http://schemas.microsoft.com/office/drawing/2014/main" id="{3A1E23D3-92F6-4C4E-BB07-7561B9D1DAC0}"/>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solidFill>
                    <a:srgbClr val="FF3300"/>
                  </a:solidFill>
                </a:rPr>
                <a:t>m</a:t>
              </a:r>
              <a:endParaRPr lang="en-US" altLang="zh-CN" sz="2600" b="0" i="1"/>
            </a:p>
          </p:txBody>
        </p:sp>
        <p:sp>
          <p:nvSpPr>
            <p:cNvPr id="13" name="Rectangle 34">
              <a:extLst>
                <a:ext uri="{FF2B5EF4-FFF2-40B4-BE49-F238E27FC236}">
                  <a16:creationId xmlns:a16="http://schemas.microsoft.com/office/drawing/2014/main" id="{B84A175C-D9B5-4A58-9058-2EB291F58CB0}"/>
                </a:ext>
              </a:extLst>
            </p:cNvPr>
            <p:cNvSpPr>
              <a:spLocks noChangeArrowheads="1"/>
            </p:cNvSpPr>
            <p:nvPr/>
          </p:nvSpPr>
          <p:spPr bwMode="auto">
            <a:xfrm>
              <a:off x="2832" y="2416"/>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4" name="Oval 35">
              <a:extLst>
                <a:ext uri="{FF2B5EF4-FFF2-40B4-BE49-F238E27FC236}">
                  <a16:creationId xmlns:a16="http://schemas.microsoft.com/office/drawing/2014/main" id="{C43BEB69-F97A-4FDF-ACF4-DFE4F19B6548}"/>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5" name="Text Box 36">
              <a:extLst>
                <a:ext uri="{FF2B5EF4-FFF2-40B4-BE49-F238E27FC236}">
                  <a16:creationId xmlns:a16="http://schemas.microsoft.com/office/drawing/2014/main" id="{A9921BBA-D162-44DA-A2EC-9E3B7BD305E6}"/>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6" name="Line 23">
            <a:extLst>
              <a:ext uri="{FF2B5EF4-FFF2-40B4-BE49-F238E27FC236}">
                <a16:creationId xmlns:a16="http://schemas.microsoft.com/office/drawing/2014/main" id="{87CEBD8C-FCFF-4996-8C0F-A2BA5F48F505}"/>
              </a:ext>
            </a:extLst>
          </p:cNvPr>
          <p:cNvSpPr>
            <a:spLocks noChangeShapeType="1"/>
          </p:cNvSpPr>
          <p:nvPr/>
        </p:nvSpPr>
        <p:spPr bwMode="auto">
          <a:xfrm flipH="1">
            <a:off x="7644237" y="4107980"/>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34">
            <a:extLst>
              <a:ext uri="{FF2B5EF4-FFF2-40B4-BE49-F238E27FC236}">
                <a16:creationId xmlns:a16="http://schemas.microsoft.com/office/drawing/2014/main" id="{A0659E6A-19FC-469E-B624-FD109E0712ED}"/>
              </a:ext>
            </a:extLst>
          </p:cNvPr>
          <p:cNvSpPr>
            <a:spLocks noChangeArrowheads="1"/>
          </p:cNvSpPr>
          <p:nvPr/>
        </p:nvSpPr>
        <p:spPr bwMode="auto">
          <a:xfrm>
            <a:off x="11397105" y="4107980"/>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8" name="Line 27">
            <a:extLst>
              <a:ext uri="{FF2B5EF4-FFF2-40B4-BE49-F238E27FC236}">
                <a16:creationId xmlns:a16="http://schemas.microsoft.com/office/drawing/2014/main" id="{5F9E2646-2571-4D8F-8825-7B66B8CED82D}"/>
              </a:ext>
            </a:extLst>
          </p:cNvPr>
          <p:cNvSpPr>
            <a:spLocks noChangeShapeType="1"/>
          </p:cNvSpPr>
          <p:nvPr/>
        </p:nvSpPr>
        <p:spPr bwMode="auto">
          <a:xfrm>
            <a:off x="8400256" y="4437112"/>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7">
            <a:extLst>
              <a:ext uri="{FF2B5EF4-FFF2-40B4-BE49-F238E27FC236}">
                <a16:creationId xmlns:a16="http://schemas.microsoft.com/office/drawing/2014/main" id="{81704E7D-78C5-4D97-855B-AD53783011E5}"/>
              </a:ext>
            </a:extLst>
          </p:cNvPr>
          <p:cNvSpPr>
            <a:spLocks noChangeShapeType="1"/>
          </p:cNvSpPr>
          <p:nvPr/>
        </p:nvSpPr>
        <p:spPr bwMode="auto">
          <a:xfrm flipH="1">
            <a:off x="10364234" y="4118024"/>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6">
            <a:extLst>
              <a:ext uri="{FF2B5EF4-FFF2-40B4-BE49-F238E27FC236}">
                <a16:creationId xmlns:a16="http://schemas.microsoft.com/office/drawing/2014/main" id="{16C2994E-0133-4787-8E73-E0F47AE2DFA1}"/>
              </a:ext>
            </a:extLst>
          </p:cNvPr>
          <p:cNvGraphicFramePr>
            <a:graphicFrameLocks noChangeAspect="1"/>
          </p:cNvGraphicFramePr>
          <p:nvPr>
            <p:extLst>
              <p:ext uri="{D42A27DB-BD31-4B8C-83A1-F6EECF244321}">
                <p14:modId xmlns:p14="http://schemas.microsoft.com/office/powerpoint/2010/main" val="2531383327"/>
              </p:ext>
            </p:extLst>
          </p:nvPr>
        </p:nvGraphicFramePr>
        <p:xfrm>
          <a:off x="911423" y="241291"/>
          <a:ext cx="10485671" cy="1358900"/>
        </p:xfrm>
        <a:graphic>
          <a:graphicData uri="http://schemas.openxmlformats.org/presentationml/2006/ole">
            <mc:AlternateContent xmlns:mc="http://schemas.openxmlformats.org/markup-compatibility/2006">
              <mc:Choice xmlns:v="urn:schemas-microsoft-com:vml" Requires="v">
                <p:oleObj spid="_x0000_s200719" name="Equation" r:id="rId5" imgW="3657600" imgH="444240" progId="Equation.DSMT4">
                  <p:embed/>
                </p:oleObj>
              </mc:Choice>
              <mc:Fallback>
                <p:oleObj name="Equation" r:id="rId5" imgW="3657600" imgH="444240" progId="Equation.DSMT4">
                  <p:embed/>
                  <p:pic>
                    <p:nvPicPr>
                      <p:cNvPr id="12" name="Object 6">
                        <a:extLst>
                          <a:ext uri="{FF2B5EF4-FFF2-40B4-BE49-F238E27FC236}">
                            <a16:creationId xmlns:a16="http://schemas.microsoft.com/office/drawing/2014/main" id="{C8040332-9CE0-43BE-B545-A2D026662855}"/>
                          </a:ext>
                        </a:extLst>
                      </p:cNvPr>
                      <p:cNvPicPr>
                        <a:picLocks noChangeAspect="1" noChangeArrowheads="1"/>
                      </p:cNvPicPr>
                      <p:nvPr/>
                    </p:nvPicPr>
                    <p:blipFill>
                      <a:blip r:embed="rId6"/>
                      <a:srcRect/>
                      <a:stretch>
                        <a:fillRect/>
                      </a:stretch>
                    </p:blipFill>
                    <p:spPr bwMode="auto">
                      <a:xfrm>
                        <a:off x="911423" y="241291"/>
                        <a:ext cx="10485671" cy="1358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583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782499-8A0B-41D7-B802-1AD242820902}"/>
              </a:ext>
            </a:extLst>
          </p:cNvPr>
          <p:cNvSpPr>
            <a:spLocks noChangeArrowheads="1"/>
          </p:cNvSpPr>
          <p:nvPr/>
        </p:nvSpPr>
        <p:spPr bwMode="auto">
          <a:xfrm>
            <a:off x="716954" y="2453939"/>
            <a:ext cx="5883102" cy="21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氢原子核外只有一个电子，质量为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pSp>
        <p:nvGrpSpPr>
          <p:cNvPr id="5" name="Group 17">
            <a:extLst>
              <a:ext uri="{FF2B5EF4-FFF2-40B4-BE49-F238E27FC236}">
                <a16:creationId xmlns:a16="http://schemas.microsoft.com/office/drawing/2014/main" id="{74279EB4-9E01-4BE2-967F-08A9DD567EC0}"/>
              </a:ext>
            </a:extLst>
          </p:cNvPr>
          <p:cNvGrpSpPr>
            <a:grpSpLocks/>
          </p:cNvGrpSpPr>
          <p:nvPr/>
        </p:nvGrpSpPr>
        <p:grpSpPr bwMode="auto">
          <a:xfrm>
            <a:off x="7248128" y="1484784"/>
            <a:ext cx="4389438" cy="3584576"/>
            <a:chOff x="2707" y="506"/>
            <a:chExt cx="2765" cy="2258"/>
          </a:xfrm>
        </p:grpSpPr>
        <p:sp>
          <p:nvSpPr>
            <p:cNvPr id="6" name="Text Box 18">
              <a:extLst>
                <a:ext uri="{FF2B5EF4-FFF2-40B4-BE49-F238E27FC236}">
                  <a16:creationId xmlns:a16="http://schemas.microsoft.com/office/drawing/2014/main" id="{BD60FAE0-C98B-4053-9C7E-44A77D30CA2E}"/>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7" name="Line 23">
              <a:extLst>
                <a:ext uri="{FF2B5EF4-FFF2-40B4-BE49-F238E27FC236}">
                  <a16:creationId xmlns:a16="http://schemas.microsoft.com/office/drawing/2014/main" id="{837BA69D-2DBD-4655-B221-29590C1A0EEA}"/>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4">
              <a:extLst>
                <a:ext uri="{FF2B5EF4-FFF2-40B4-BE49-F238E27FC236}">
                  <a16:creationId xmlns:a16="http://schemas.microsoft.com/office/drawing/2014/main" id="{2563FD5C-B542-4ED5-8FD9-E7A02C5D5326}"/>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7">
              <a:extLst>
                <a:ext uri="{FF2B5EF4-FFF2-40B4-BE49-F238E27FC236}">
                  <a16:creationId xmlns:a16="http://schemas.microsoft.com/office/drawing/2014/main" id="{FA536E6C-7F51-49EE-AF13-97D1118E7B43}"/>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31">
              <a:extLst>
                <a:ext uri="{FF2B5EF4-FFF2-40B4-BE49-F238E27FC236}">
                  <a16:creationId xmlns:a16="http://schemas.microsoft.com/office/drawing/2014/main" id="{67ABCD51-912F-4A01-9368-CA4CD6540A14}"/>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11" name="Rectangle 33">
              <a:extLst>
                <a:ext uri="{FF2B5EF4-FFF2-40B4-BE49-F238E27FC236}">
                  <a16:creationId xmlns:a16="http://schemas.microsoft.com/office/drawing/2014/main" id="{096A194A-5984-4B03-8230-EB9B9D3E500C}"/>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12" name="Rectangle 34">
              <a:extLst>
                <a:ext uri="{FF2B5EF4-FFF2-40B4-BE49-F238E27FC236}">
                  <a16:creationId xmlns:a16="http://schemas.microsoft.com/office/drawing/2014/main" id="{1135E713-EF02-4107-8069-ABD1F1BA956E}"/>
                </a:ext>
              </a:extLst>
            </p:cNvPr>
            <p:cNvSpPr>
              <a:spLocks noChangeArrowheads="1"/>
            </p:cNvSpPr>
            <p:nvPr/>
          </p:nvSpPr>
          <p:spPr bwMode="auto">
            <a:xfrm>
              <a:off x="2707" y="2454"/>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3" name="Oval 35">
              <a:extLst>
                <a:ext uri="{FF2B5EF4-FFF2-40B4-BE49-F238E27FC236}">
                  <a16:creationId xmlns:a16="http://schemas.microsoft.com/office/drawing/2014/main" id="{A8D806E3-3985-4E39-B70F-3868230D1A35}"/>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4" name="Text Box 36">
              <a:extLst>
                <a:ext uri="{FF2B5EF4-FFF2-40B4-BE49-F238E27FC236}">
                  <a16:creationId xmlns:a16="http://schemas.microsoft.com/office/drawing/2014/main" id="{C5B5E507-A337-4F75-A648-1406A162177F}"/>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5" name="Line 23">
            <a:extLst>
              <a:ext uri="{FF2B5EF4-FFF2-40B4-BE49-F238E27FC236}">
                <a16:creationId xmlns:a16="http://schemas.microsoft.com/office/drawing/2014/main" id="{8D1174E3-B643-430A-A571-CD236F3BD10D}"/>
              </a:ext>
            </a:extLst>
          </p:cNvPr>
          <p:cNvSpPr>
            <a:spLocks noChangeShapeType="1"/>
          </p:cNvSpPr>
          <p:nvPr/>
        </p:nvSpPr>
        <p:spPr bwMode="auto">
          <a:xfrm flipH="1">
            <a:off x="7797477" y="4024266"/>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34">
            <a:extLst>
              <a:ext uri="{FF2B5EF4-FFF2-40B4-BE49-F238E27FC236}">
                <a16:creationId xmlns:a16="http://schemas.microsoft.com/office/drawing/2014/main" id="{8A1694C9-1C85-4978-8692-03501D2CD3F2}"/>
              </a:ext>
            </a:extLst>
          </p:cNvPr>
          <p:cNvSpPr>
            <a:spLocks noChangeArrowheads="1"/>
          </p:cNvSpPr>
          <p:nvPr/>
        </p:nvSpPr>
        <p:spPr bwMode="auto">
          <a:xfrm>
            <a:off x="11550345" y="4024266"/>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7" name="Line 27">
            <a:extLst>
              <a:ext uri="{FF2B5EF4-FFF2-40B4-BE49-F238E27FC236}">
                <a16:creationId xmlns:a16="http://schemas.microsoft.com/office/drawing/2014/main" id="{A17BBD0A-8468-492E-84AE-5A74E3A86E11}"/>
              </a:ext>
            </a:extLst>
          </p:cNvPr>
          <p:cNvSpPr>
            <a:spLocks noChangeShapeType="1"/>
          </p:cNvSpPr>
          <p:nvPr/>
        </p:nvSpPr>
        <p:spPr bwMode="auto">
          <a:xfrm>
            <a:off x="8553496" y="4353398"/>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7">
            <a:extLst>
              <a:ext uri="{FF2B5EF4-FFF2-40B4-BE49-F238E27FC236}">
                <a16:creationId xmlns:a16="http://schemas.microsoft.com/office/drawing/2014/main" id="{EC107367-803B-4DC6-BEC8-A34A3B208B96}"/>
              </a:ext>
            </a:extLst>
          </p:cNvPr>
          <p:cNvSpPr>
            <a:spLocks noChangeShapeType="1"/>
          </p:cNvSpPr>
          <p:nvPr/>
        </p:nvSpPr>
        <p:spPr bwMode="auto">
          <a:xfrm flipH="1">
            <a:off x="10517474" y="4034310"/>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28">
            <a:extLst>
              <a:ext uri="{FF2B5EF4-FFF2-40B4-BE49-F238E27FC236}">
                <a16:creationId xmlns:a16="http://schemas.microsoft.com/office/drawing/2014/main" id="{7F906D5A-ACD1-4F0D-8539-F7C1CBFE382C}"/>
              </a:ext>
            </a:extLst>
          </p:cNvPr>
          <p:cNvSpPr>
            <a:spLocks noChangeArrowheads="1"/>
          </p:cNvSpPr>
          <p:nvPr/>
        </p:nvSpPr>
        <p:spPr bwMode="auto">
          <a:xfrm>
            <a:off x="8853847" y="3893278"/>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0" name="Line 27">
            <a:extLst>
              <a:ext uri="{FF2B5EF4-FFF2-40B4-BE49-F238E27FC236}">
                <a16:creationId xmlns:a16="http://schemas.microsoft.com/office/drawing/2014/main" id="{39882BE0-56A0-47ED-A337-6F325BBF6889}"/>
              </a:ext>
            </a:extLst>
          </p:cNvPr>
          <p:cNvSpPr>
            <a:spLocks noChangeShapeType="1"/>
          </p:cNvSpPr>
          <p:nvPr/>
        </p:nvSpPr>
        <p:spPr bwMode="auto">
          <a:xfrm flipH="1">
            <a:off x="9054702" y="2070572"/>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31">
            <a:extLst>
              <a:ext uri="{FF2B5EF4-FFF2-40B4-BE49-F238E27FC236}">
                <a16:creationId xmlns:a16="http://schemas.microsoft.com/office/drawing/2014/main" id="{806151C7-1232-4924-9C0F-56B252C227A1}"/>
              </a:ext>
            </a:extLst>
          </p:cNvPr>
          <p:cNvSpPr>
            <a:spLocks noChangeArrowheads="1"/>
          </p:cNvSpPr>
          <p:nvPr/>
        </p:nvSpPr>
        <p:spPr bwMode="auto">
          <a:xfrm>
            <a:off x="10874414" y="4009915"/>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x</a:t>
            </a:r>
            <a:endParaRPr lang="en-US" altLang="zh-CN" sz="2600" b="0" i="1" dirty="0">
              <a:solidFill>
                <a:schemeClr val="accent2"/>
              </a:solidFill>
            </a:endParaRPr>
          </a:p>
        </p:txBody>
      </p:sp>
      <p:sp>
        <p:nvSpPr>
          <p:cNvPr id="22" name="Rectangle 31">
            <a:extLst>
              <a:ext uri="{FF2B5EF4-FFF2-40B4-BE49-F238E27FC236}">
                <a16:creationId xmlns:a16="http://schemas.microsoft.com/office/drawing/2014/main" id="{16C32173-BCC5-4E99-B3E1-1FBFCBB75670}"/>
              </a:ext>
            </a:extLst>
          </p:cNvPr>
          <p:cNvSpPr>
            <a:spLocks noChangeArrowheads="1"/>
          </p:cNvSpPr>
          <p:nvPr/>
        </p:nvSpPr>
        <p:spPr bwMode="auto">
          <a:xfrm>
            <a:off x="9251914" y="4364071"/>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y</a:t>
            </a:r>
            <a:endParaRPr lang="en-US" altLang="zh-CN" sz="2600" b="0" i="1" dirty="0">
              <a:solidFill>
                <a:schemeClr val="accent2"/>
              </a:solidFill>
            </a:endParaRPr>
          </a:p>
        </p:txBody>
      </p:sp>
      <p:sp>
        <p:nvSpPr>
          <p:cNvPr id="23" name="Rectangle 31">
            <a:extLst>
              <a:ext uri="{FF2B5EF4-FFF2-40B4-BE49-F238E27FC236}">
                <a16:creationId xmlns:a16="http://schemas.microsoft.com/office/drawing/2014/main" id="{C4923718-6556-4F54-B44E-692FBABC8048}"/>
              </a:ext>
            </a:extLst>
          </p:cNvPr>
          <p:cNvSpPr>
            <a:spLocks noChangeArrowheads="1"/>
          </p:cNvSpPr>
          <p:nvPr/>
        </p:nvSpPr>
        <p:spPr bwMode="auto">
          <a:xfrm>
            <a:off x="9401206" y="2479569"/>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r</a:t>
            </a:r>
            <a:endParaRPr lang="en-US" altLang="zh-CN" sz="2600" b="0" i="1" dirty="0">
              <a:solidFill>
                <a:schemeClr val="accent2"/>
              </a:solidFill>
            </a:endParaRPr>
          </a:p>
        </p:txBody>
      </p:sp>
      <p:sp>
        <p:nvSpPr>
          <p:cNvPr id="24" name="矩形 23">
            <a:extLst>
              <a:ext uri="{FF2B5EF4-FFF2-40B4-BE49-F238E27FC236}">
                <a16:creationId xmlns:a16="http://schemas.microsoft.com/office/drawing/2014/main" id="{AA6EA302-C302-4EE5-A72E-99E42ECB578E}"/>
              </a:ext>
            </a:extLst>
          </p:cNvPr>
          <p:cNvSpPr/>
          <p:nvPr/>
        </p:nvSpPr>
        <p:spPr>
          <a:xfrm>
            <a:off x="10701657" y="1674996"/>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25" name="矩形 24">
            <a:extLst>
              <a:ext uri="{FF2B5EF4-FFF2-40B4-BE49-F238E27FC236}">
                <a16:creationId xmlns:a16="http://schemas.microsoft.com/office/drawing/2014/main" id="{EB12D3FC-99C3-4C71-B0E7-64C17E6ED9D7}"/>
              </a:ext>
            </a:extLst>
          </p:cNvPr>
          <p:cNvSpPr/>
          <p:nvPr/>
        </p:nvSpPr>
        <p:spPr>
          <a:xfrm>
            <a:off x="8425298" y="3269382"/>
            <a:ext cx="412292"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graphicFrame>
        <p:nvGraphicFramePr>
          <p:cNvPr id="26" name="Object 2">
            <a:extLst>
              <a:ext uri="{FF2B5EF4-FFF2-40B4-BE49-F238E27FC236}">
                <a16:creationId xmlns:a16="http://schemas.microsoft.com/office/drawing/2014/main" id="{1ED994FA-8A35-46BE-B507-C547EDD35A56}"/>
              </a:ext>
            </a:extLst>
          </p:cNvPr>
          <p:cNvGraphicFramePr>
            <a:graphicFrameLocks noChangeAspect="1"/>
          </p:cNvGraphicFramePr>
          <p:nvPr>
            <p:extLst>
              <p:ext uri="{D42A27DB-BD31-4B8C-83A1-F6EECF244321}">
                <p14:modId xmlns:p14="http://schemas.microsoft.com/office/powerpoint/2010/main" val="323891284"/>
              </p:ext>
            </p:extLst>
          </p:nvPr>
        </p:nvGraphicFramePr>
        <p:xfrm>
          <a:off x="4497412" y="3962400"/>
          <a:ext cx="2452688" cy="1314450"/>
        </p:xfrm>
        <a:graphic>
          <a:graphicData uri="http://schemas.openxmlformats.org/presentationml/2006/ole">
            <mc:AlternateContent xmlns:mc="http://schemas.openxmlformats.org/markup-compatibility/2006">
              <mc:Choice xmlns:v="urn:schemas-microsoft-com:vml" Requires="v">
                <p:oleObj spid="_x0000_s201748" name="Equation" r:id="rId3" imgW="799920" imgH="457200" progId="Equation.DSMT4">
                  <p:embed/>
                </p:oleObj>
              </mc:Choice>
              <mc:Fallback>
                <p:oleObj name="Equation" r:id="rId3" imgW="799920" imgH="457200" progId="Equation.DSMT4">
                  <p:embed/>
                  <p:pic>
                    <p:nvPicPr>
                      <p:cNvPr id="43" name="Object 2">
                        <a:extLst>
                          <a:ext uri="{FF2B5EF4-FFF2-40B4-BE49-F238E27FC236}">
                            <a16:creationId xmlns:a16="http://schemas.microsoft.com/office/drawing/2014/main" id="{49A0E465-B975-458A-8D73-8F25D24044D5}"/>
                          </a:ext>
                        </a:extLst>
                      </p:cNvPr>
                      <p:cNvPicPr>
                        <a:picLocks noChangeAspect="1" noChangeArrowheads="1"/>
                      </p:cNvPicPr>
                      <p:nvPr/>
                    </p:nvPicPr>
                    <p:blipFill>
                      <a:blip r:embed="rId4"/>
                      <a:srcRect/>
                      <a:stretch>
                        <a:fillRect/>
                      </a:stretch>
                    </p:blipFill>
                    <p:spPr bwMode="auto">
                      <a:xfrm>
                        <a:off x="4497412" y="3962400"/>
                        <a:ext cx="2452688" cy="1314450"/>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8204BF03-536C-446E-99A4-67E3B121B398}"/>
              </a:ext>
            </a:extLst>
          </p:cNvPr>
          <p:cNvGraphicFramePr>
            <a:graphicFrameLocks noChangeAspect="1"/>
          </p:cNvGraphicFramePr>
          <p:nvPr>
            <p:extLst>
              <p:ext uri="{D42A27DB-BD31-4B8C-83A1-F6EECF244321}">
                <p14:modId xmlns:p14="http://schemas.microsoft.com/office/powerpoint/2010/main" val="3382918825"/>
              </p:ext>
            </p:extLst>
          </p:nvPr>
        </p:nvGraphicFramePr>
        <p:xfrm>
          <a:off x="436563" y="5276850"/>
          <a:ext cx="10820400" cy="1387475"/>
        </p:xfrm>
        <a:graphic>
          <a:graphicData uri="http://schemas.openxmlformats.org/presentationml/2006/ole">
            <mc:AlternateContent xmlns:mc="http://schemas.openxmlformats.org/markup-compatibility/2006">
              <mc:Choice xmlns:v="urn:schemas-microsoft-com:vml" Requires="v">
                <p:oleObj spid="_x0000_s201749" name="Equation" r:id="rId5" imgW="3530520" imgH="482400" progId="Equation.DSMT4">
                  <p:embed/>
                </p:oleObj>
              </mc:Choice>
              <mc:Fallback>
                <p:oleObj name="Equation" r:id="rId5" imgW="3530520" imgH="482400" progId="Equation.DSMT4">
                  <p:embed/>
                  <p:pic>
                    <p:nvPicPr>
                      <p:cNvPr id="44" name="Object 2">
                        <a:extLst>
                          <a:ext uri="{FF2B5EF4-FFF2-40B4-BE49-F238E27FC236}">
                            <a16:creationId xmlns:a16="http://schemas.microsoft.com/office/drawing/2014/main" id="{2F7FF61C-79FE-4A51-8FD7-36E62E175408}"/>
                          </a:ext>
                        </a:extLst>
                      </p:cNvPr>
                      <p:cNvPicPr>
                        <a:picLocks noChangeAspect="1" noChangeArrowheads="1"/>
                      </p:cNvPicPr>
                      <p:nvPr/>
                    </p:nvPicPr>
                    <p:blipFill>
                      <a:blip r:embed="rId6"/>
                      <a:srcRect/>
                      <a:stretch>
                        <a:fillRect/>
                      </a:stretch>
                    </p:blipFill>
                    <p:spPr bwMode="auto">
                      <a:xfrm>
                        <a:off x="436563" y="5276850"/>
                        <a:ext cx="10820400" cy="1387475"/>
                      </a:xfrm>
                      <a:prstGeom prst="rect">
                        <a:avLst/>
                      </a:prstGeom>
                      <a:noFill/>
                      <a:ln>
                        <a:noFill/>
                      </a:ln>
                      <a:effectLst/>
                      <a:extLst/>
                    </p:spPr>
                  </p:pic>
                </p:oleObj>
              </mc:Fallback>
            </mc:AlternateContent>
          </a:graphicData>
        </a:graphic>
      </p:graphicFrame>
      <p:graphicFrame>
        <p:nvGraphicFramePr>
          <p:cNvPr id="28" name="Object 6">
            <a:extLst>
              <a:ext uri="{FF2B5EF4-FFF2-40B4-BE49-F238E27FC236}">
                <a16:creationId xmlns:a16="http://schemas.microsoft.com/office/drawing/2014/main" id="{C66FB3C9-1879-4582-AB83-852444C81BE8}"/>
              </a:ext>
            </a:extLst>
          </p:cNvPr>
          <p:cNvGraphicFramePr>
            <a:graphicFrameLocks noChangeAspect="1"/>
          </p:cNvGraphicFramePr>
          <p:nvPr>
            <p:extLst>
              <p:ext uri="{D42A27DB-BD31-4B8C-83A1-F6EECF244321}">
                <p14:modId xmlns:p14="http://schemas.microsoft.com/office/powerpoint/2010/main" val="3911179527"/>
              </p:ext>
            </p:extLst>
          </p:nvPr>
        </p:nvGraphicFramePr>
        <p:xfrm>
          <a:off x="911423" y="241291"/>
          <a:ext cx="10485671" cy="1358900"/>
        </p:xfrm>
        <a:graphic>
          <a:graphicData uri="http://schemas.openxmlformats.org/presentationml/2006/ole">
            <mc:AlternateContent xmlns:mc="http://schemas.openxmlformats.org/markup-compatibility/2006">
              <mc:Choice xmlns:v="urn:schemas-microsoft-com:vml" Requires="v">
                <p:oleObj spid="_x0000_s201750" name="Equation" r:id="rId7" imgW="3657600" imgH="444240" progId="Equation.DSMT4">
                  <p:embed/>
                </p:oleObj>
              </mc:Choice>
              <mc:Fallback>
                <p:oleObj name="Equation" r:id="rId7" imgW="3657600" imgH="444240" progId="Equation.DSMT4">
                  <p:embed/>
                  <p:pic>
                    <p:nvPicPr>
                      <p:cNvPr id="21" name="Object 6">
                        <a:extLst>
                          <a:ext uri="{FF2B5EF4-FFF2-40B4-BE49-F238E27FC236}">
                            <a16:creationId xmlns:a16="http://schemas.microsoft.com/office/drawing/2014/main" id="{16C2994E-0133-4787-8E73-E0F47AE2DFA1}"/>
                          </a:ext>
                        </a:extLst>
                      </p:cNvPr>
                      <p:cNvPicPr>
                        <a:picLocks noChangeAspect="1" noChangeArrowheads="1"/>
                      </p:cNvPicPr>
                      <p:nvPr/>
                    </p:nvPicPr>
                    <p:blipFill>
                      <a:blip r:embed="rId8"/>
                      <a:srcRect/>
                      <a:stretch>
                        <a:fillRect/>
                      </a:stretch>
                    </p:blipFill>
                    <p:spPr bwMode="auto">
                      <a:xfrm>
                        <a:off x="911423" y="241291"/>
                        <a:ext cx="10485671" cy="1358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4439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F5C63C9-9302-44AC-8A62-B1DAF9036C66}"/>
              </a:ext>
            </a:extLst>
          </p:cNvPr>
          <p:cNvSpPr>
            <a:spLocks noChangeArrowheads="1"/>
          </p:cNvSpPr>
          <p:nvPr/>
        </p:nvSpPr>
        <p:spPr bwMode="auto">
          <a:xfrm>
            <a:off x="711174" y="2351061"/>
            <a:ext cx="5883102" cy="21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类</a:t>
            </a:r>
            <a:r>
              <a:rPr lang="en-US" altLang="zh-CN" i="0" dirty="0">
                <a:cs typeface="Times New Roman" panose="02020603050405020304" pitchFamily="18" charset="0"/>
              </a:rPr>
              <a:t> </a:t>
            </a:r>
            <a:r>
              <a:rPr lang="zh-CN" altLang="en-US" i="0" dirty="0">
                <a:cs typeface="Times New Roman" panose="02020603050405020304" pitchFamily="18" charset="0"/>
              </a:rPr>
              <a:t>氢原子核外只有一个电子，质量为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Ze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pSp>
        <p:nvGrpSpPr>
          <p:cNvPr id="4" name="Group 17">
            <a:extLst>
              <a:ext uri="{FF2B5EF4-FFF2-40B4-BE49-F238E27FC236}">
                <a16:creationId xmlns:a16="http://schemas.microsoft.com/office/drawing/2014/main" id="{28431BBA-4DA5-47DB-83A6-83611398A5F3}"/>
              </a:ext>
            </a:extLst>
          </p:cNvPr>
          <p:cNvGrpSpPr>
            <a:grpSpLocks/>
          </p:cNvGrpSpPr>
          <p:nvPr/>
        </p:nvGrpSpPr>
        <p:grpSpPr bwMode="auto">
          <a:xfrm>
            <a:off x="7300144" y="1777206"/>
            <a:ext cx="4389438" cy="3303588"/>
            <a:chOff x="2707" y="683"/>
            <a:chExt cx="2765" cy="2081"/>
          </a:xfrm>
        </p:grpSpPr>
        <p:sp>
          <p:nvSpPr>
            <p:cNvPr id="5" name="Text Box 18">
              <a:extLst>
                <a:ext uri="{FF2B5EF4-FFF2-40B4-BE49-F238E27FC236}">
                  <a16:creationId xmlns:a16="http://schemas.microsoft.com/office/drawing/2014/main" id="{C185599A-717E-42D0-8489-64FA62281094}"/>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6" name="Line 23">
              <a:extLst>
                <a:ext uri="{FF2B5EF4-FFF2-40B4-BE49-F238E27FC236}">
                  <a16:creationId xmlns:a16="http://schemas.microsoft.com/office/drawing/2014/main" id="{F11927AE-5245-4BC0-8BE7-A2B52ABE8D3C}"/>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4">
              <a:extLst>
                <a:ext uri="{FF2B5EF4-FFF2-40B4-BE49-F238E27FC236}">
                  <a16:creationId xmlns:a16="http://schemas.microsoft.com/office/drawing/2014/main" id="{7C2E30A4-CA77-4E0F-9F46-992155C58C4A}"/>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7">
              <a:extLst>
                <a:ext uri="{FF2B5EF4-FFF2-40B4-BE49-F238E27FC236}">
                  <a16:creationId xmlns:a16="http://schemas.microsoft.com/office/drawing/2014/main" id="{4AEE001D-568D-4A47-BA6F-70E0BF868F5D}"/>
                </a:ext>
              </a:extLst>
            </p:cNvPr>
            <p:cNvSpPr>
              <a:spLocks noChangeShapeType="1"/>
            </p:cNvSpPr>
            <p:nvPr/>
          </p:nvSpPr>
          <p:spPr bwMode="auto">
            <a:xfrm flipH="1">
              <a:off x="4767" y="875"/>
              <a:ext cx="0" cy="148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31">
              <a:extLst>
                <a:ext uri="{FF2B5EF4-FFF2-40B4-BE49-F238E27FC236}">
                  <a16:creationId xmlns:a16="http://schemas.microsoft.com/office/drawing/2014/main" id="{B5A4D3E8-96F2-44FB-820B-5F91D9ECC6B7}"/>
                </a:ext>
              </a:extLst>
            </p:cNvPr>
            <p:cNvSpPr>
              <a:spLocks noChangeArrowheads="1"/>
            </p:cNvSpPr>
            <p:nvPr/>
          </p:nvSpPr>
          <p:spPr bwMode="auto">
            <a:xfrm>
              <a:off x="4886" y="141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0" i="1" dirty="0">
                  <a:solidFill>
                    <a:schemeClr val="accent2"/>
                  </a:solidFill>
                </a:rPr>
                <a:t>z</a:t>
              </a:r>
            </a:p>
          </p:txBody>
        </p:sp>
        <p:sp>
          <p:nvSpPr>
            <p:cNvPr id="10" name="Rectangle 33">
              <a:extLst>
                <a:ext uri="{FF2B5EF4-FFF2-40B4-BE49-F238E27FC236}">
                  <a16:creationId xmlns:a16="http://schemas.microsoft.com/office/drawing/2014/main" id="{CEBB332E-1AC6-4394-B157-40F3C74255EA}"/>
                </a:ext>
              </a:extLst>
            </p:cNvPr>
            <p:cNvSpPr>
              <a:spLocks noChangeArrowheads="1"/>
            </p:cNvSpPr>
            <p:nvPr/>
          </p:nvSpPr>
          <p:spPr bwMode="auto">
            <a:xfrm>
              <a:off x="4333" y="683"/>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11" name="Rectangle 34">
              <a:extLst>
                <a:ext uri="{FF2B5EF4-FFF2-40B4-BE49-F238E27FC236}">
                  <a16:creationId xmlns:a16="http://schemas.microsoft.com/office/drawing/2014/main" id="{3912DF5E-F759-42D3-86B6-E2CD33349161}"/>
                </a:ext>
              </a:extLst>
            </p:cNvPr>
            <p:cNvSpPr>
              <a:spLocks noChangeArrowheads="1"/>
            </p:cNvSpPr>
            <p:nvPr/>
          </p:nvSpPr>
          <p:spPr bwMode="auto">
            <a:xfrm>
              <a:off x="2707" y="2454"/>
              <a:ext cx="2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2" name="Oval 35">
              <a:extLst>
                <a:ext uri="{FF2B5EF4-FFF2-40B4-BE49-F238E27FC236}">
                  <a16:creationId xmlns:a16="http://schemas.microsoft.com/office/drawing/2014/main" id="{EDF44187-F2BE-484E-A146-84EEDC20BA9D}"/>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3" name="Text Box 36">
              <a:extLst>
                <a:ext uri="{FF2B5EF4-FFF2-40B4-BE49-F238E27FC236}">
                  <a16:creationId xmlns:a16="http://schemas.microsoft.com/office/drawing/2014/main" id="{401E9369-9C3B-4D0B-8191-872D9A62C39E}"/>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4" name="Line 23">
            <a:extLst>
              <a:ext uri="{FF2B5EF4-FFF2-40B4-BE49-F238E27FC236}">
                <a16:creationId xmlns:a16="http://schemas.microsoft.com/office/drawing/2014/main" id="{E2C6273E-C0F4-4B54-83B3-FE1DAAC69FAF}"/>
              </a:ext>
            </a:extLst>
          </p:cNvPr>
          <p:cNvSpPr>
            <a:spLocks noChangeShapeType="1"/>
          </p:cNvSpPr>
          <p:nvPr/>
        </p:nvSpPr>
        <p:spPr bwMode="auto">
          <a:xfrm flipH="1">
            <a:off x="7849493" y="4035701"/>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34">
            <a:extLst>
              <a:ext uri="{FF2B5EF4-FFF2-40B4-BE49-F238E27FC236}">
                <a16:creationId xmlns:a16="http://schemas.microsoft.com/office/drawing/2014/main" id="{F064CB57-9057-406E-AF21-8B5DC58D81B0}"/>
              </a:ext>
            </a:extLst>
          </p:cNvPr>
          <p:cNvSpPr>
            <a:spLocks noChangeArrowheads="1"/>
          </p:cNvSpPr>
          <p:nvPr/>
        </p:nvSpPr>
        <p:spPr bwMode="auto">
          <a:xfrm>
            <a:off x="11602361" y="4035701"/>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6" name="Line 27">
            <a:extLst>
              <a:ext uri="{FF2B5EF4-FFF2-40B4-BE49-F238E27FC236}">
                <a16:creationId xmlns:a16="http://schemas.microsoft.com/office/drawing/2014/main" id="{4A85AF58-9728-4C3C-92B4-6C7F50EB7A10}"/>
              </a:ext>
            </a:extLst>
          </p:cNvPr>
          <p:cNvSpPr>
            <a:spLocks noChangeShapeType="1"/>
          </p:cNvSpPr>
          <p:nvPr/>
        </p:nvSpPr>
        <p:spPr bwMode="auto">
          <a:xfrm>
            <a:off x="8605512" y="4364833"/>
            <a:ext cx="2000576" cy="465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7">
            <a:extLst>
              <a:ext uri="{FF2B5EF4-FFF2-40B4-BE49-F238E27FC236}">
                <a16:creationId xmlns:a16="http://schemas.microsoft.com/office/drawing/2014/main" id="{249877B3-68EC-4C92-A0AA-96E888081726}"/>
              </a:ext>
            </a:extLst>
          </p:cNvPr>
          <p:cNvSpPr>
            <a:spLocks noChangeShapeType="1"/>
          </p:cNvSpPr>
          <p:nvPr/>
        </p:nvSpPr>
        <p:spPr bwMode="auto">
          <a:xfrm flipH="1">
            <a:off x="10569490" y="4045745"/>
            <a:ext cx="441325" cy="37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28">
            <a:extLst>
              <a:ext uri="{FF2B5EF4-FFF2-40B4-BE49-F238E27FC236}">
                <a16:creationId xmlns:a16="http://schemas.microsoft.com/office/drawing/2014/main" id="{E38F9528-C966-4F37-B3D4-94CCC7E97594}"/>
              </a:ext>
            </a:extLst>
          </p:cNvPr>
          <p:cNvSpPr>
            <a:spLocks noChangeArrowheads="1"/>
          </p:cNvSpPr>
          <p:nvPr/>
        </p:nvSpPr>
        <p:spPr bwMode="auto">
          <a:xfrm>
            <a:off x="8905863" y="3904713"/>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9" name="Line 27">
            <a:extLst>
              <a:ext uri="{FF2B5EF4-FFF2-40B4-BE49-F238E27FC236}">
                <a16:creationId xmlns:a16="http://schemas.microsoft.com/office/drawing/2014/main" id="{0554A256-55AE-4445-802D-E2798A1FF22D}"/>
              </a:ext>
            </a:extLst>
          </p:cNvPr>
          <p:cNvSpPr>
            <a:spLocks noChangeShapeType="1"/>
          </p:cNvSpPr>
          <p:nvPr/>
        </p:nvSpPr>
        <p:spPr bwMode="auto">
          <a:xfrm flipH="1">
            <a:off x="9106718" y="2082007"/>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31">
            <a:extLst>
              <a:ext uri="{FF2B5EF4-FFF2-40B4-BE49-F238E27FC236}">
                <a16:creationId xmlns:a16="http://schemas.microsoft.com/office/drawing/2014/main" id="{B147C1EA-20B3-45DA-B7CF-6464B5982ECD}"/>
              </a:ext>
            </a:extLst>
          </p:cNvPr>
          <p:cNvSpPr>
            <a:spLocks noChangeArrowheads="1"/>
          </p:cNvSpPr>
          <p:nvPr/>
        </p:nvSpPr>
        <p:spPr bwMode="auto">
          <a:xfrm>
            <a:off x="10926430" y="40213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x</a:t>
            </a:r>
            <a:endParaRPr lang="en-US" altLang="zh-CN" sz="2600" b="0" i="1" dirty="0">
              <a:solidFill>
                <a:schemeClr val="accent2"/>
              </a:solidFill>
            </a:endParaRPr>
          </a:p>
        </p:txBody>
      </p:sp>
      <p:sp>
        <p:nvSpPr>
          <p:cNvPr id="21" name="Rectangle 31">
            <a:extLst>
              <a:ext uri="{FF2B5EF4-FFF2-40B4-BE49-F238E27FC236}">
                <a16:creationId xmlns:a16="http://schemas.microsoft.com/office/drawing/2014/main" id="{8D17D954-5DE9-4177-B1D4-BD2D0DD9E8DA}"/>
              </a:ext>
            </a:extLst>
          </p:cNvPr>
          <p:cNvSpPr>
            <a:spLocks noChangeArrowheads="1"/>
          </p:cNvSpPr>
          <p:nvPr/>
        </p:nvSpPr>
        <p:spPr bwMode="auto">
          <a:xfrm>
            <a:off x="9303930" y="4375506"/>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y</a:t>
            </a:r>
            <a:endParaRPr lang="en-US" altLang="zh-CN" sz="2600" b="0" i="1" dirty="0">
              <a:solidFill>
                <a:schemeClr val="accent2"/>
              </a:solidFill>
            </a:endParaRPr>
          </a:p>
        </p:txBody>
      </p:sp>
      <p:sp>
        <p:nvSpPr>
          <p:cNvPr id="22" name="Rectangle 31">
            <a:extLst>
              <a:ext uri="{FF2B5EF4-FFF2-40B4-BE49-F238E27FC236}">
                <a16:creationId xmlns:a16="http://schemas.microsoft.com/office/drawing/2014/main" id="{4D1174C3-5687-405B-926F-139A621DBB0A}"/>
              </a:ext>
            </a:extLst>
          </p:cNvPr>
          <p:cNvSpPr>
            <a:spLocks noChangeArrowheads="1"/>
          </p:cNvSpPr>
          <p:nvPr/>
        </p:nvSpPr>
        <p:spPr bwMode="auto">
          <a:xfrm>
            <a:off x="9453222" y="2491004"/>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chemeClr val="accent2"/>
                </a:solidFill>
              </a:rPr>
              <a:t>r</a:t>
            </a:r>
            <a:endParaRPr lang="en-US" altLang="zh-CN" sz="2600" b="0" i="1" dirty="0">
              <a:solidFill>
                <a:schemeClr val="accent2"/>
              </a:solidFill>
            </a:endParaRPr>
          </a:p>
        </p:txBody>
      </p:sp>
      <p:sp>
        <p:nvSpPr>
          <p:cNvPr id="23" name="矩形 22">
            <a:extLst>
              <a:ext uri="{FF2B5EF4-FFF2-40B4-BE49-F238E27FC236}">
                <a16:creationId xmlns:a16="http://schemas.microsoft.com/office/drawing/2014/main" id="{6D79477C-B543-4E5E-B5C0-E1C92F259946}"/>
              </a:ext>
            </a:extLst>
          </p:cNvPr>
          <p:cNvSpPr/>
          <p:nvPr/>
        </p:nvSpPr>
        <p:spPr>
          <a:xfrm>
            <a:off x="10753673" y="1686431"/>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24" name="矩形 23">
            <a:extLst>
              <a:ext uri="{FF2B5EF4-FFF2-40B4-BE49-F238E27FC236}">
                <a16:creationId xmlns:a16="http://schemas.microsoft.com/office/drawing/2014/main" id="{BCBF2250-8F5E-4282-9193-D2FF555C018C}"/>
              </a:ext>
            </a:extLst>
          </p:cNvPr>
          <p:cNvSpPr/>
          <p:nvPr/>
        </p:nvSpPr>
        <p:spPr>
          <a:xfrm>
            <a:off x="8402275" y="3373658"/>
            <a:ext cx="668750" cy="584775"/>
          </a:xfrm>
          <a:prstGeom prst="rect">
            <a:avLst/>
          </a:prstGeom>
        </p:spPr>
        <p:txBody>
          <a:bodyPr wrap="square">
            <a:spAutoFit/>
          </a:bodyPr>
          <a:lstStyle/>
          <a:p>
            <a:r>
              <a:rPr lang="en-US" altLang="zh-CN" sz="3200" dirty="0">
                <a:solidFill>
                  <a:srgbClr val="FF0000"/>
                </a:solidFill>
                <a:cs typeface="Times New Roman" panose="02020603050405020304" pitchFamily="18" charset="0"/>
              </a:rPr>
              <a:t>Ze</a:t>
            </a:r>
            <a:endParaRPr lang="zh-CN" altLang="en-US" sz="3200" dirty="0"/>
          </a:p>
        </p:txBody>
      </p:sp>
      <p:graphicFrame>
        <p:nvGraphicFramePr>
          <p:cNvPr id="25" name="Object 2">
            <a:extLst>
              <a:ext uri="{FF2B5EF4-FFF2-40B4-BE49-F238E27FC236}">
                <a16:creationId xmlns:a16="http://schemas.microsoft.com/office/drawing/2014/main" id="{F8C8ECF0-3E46-444B-B306-45BFAD007AD3}"/>
              </a:ext>
            </a:extLst>
          </p:cNvPr>
          <p:cNvGraphicFramePr>
            <a:graphicFrameLocks noChangeAspect="1"/>
          </p:cNvGraphicFramePr>
          <p:nvPr>
            <p:extLst>
              <p:ext uri="{D42A27DB-BD31-4B8C-83A1-F6EECF244321}">
                <p14:modId xmlns:p14="http://schemas.microsoft.com/office/powerpoint/2010/main" val="2748666398"/>
              </p:ext>
            </p:extLst>
          </p:nvPr>
        </p:nvGraphicFramePr>
        <p:xfrm>
          <a:off x="4497412" y="3962400"/>
          <a:ext cx="2452688" cy="1314450"/>
        </p:xfrm>
        <a:graphic>
          <a:graphicData uri="http://schemas.openxmlformats.org/presentationml/2006/ole">
            <mc:AlternateContent xmlns:mc="http://schemas.openxmlformats.org/markup-compatibility/2006">
              <mc:Choice xmlns:v="urn:schemas-microsoft-com:vml" Requires="v">
                <p:oleObj spid="_x0000_s202778" name="Equation" r:id="rId3" imgW="799920" imgH="457200" progId="Equation.DSMT4">
                  <p:embed/>
                </p:oleObj>
              </mc:Choice>
              <mc:Fallback>
                <p:oleObj name="Equation" r:id="rId3" imgW="799920" imgH="457200" progId="Equation.DSMT4">
                  <p:embed/>
                  <p:pic>
                    <p:nvPicPr>
                      <p:cNvPr id="27" name="Object 2">
                        <a:extLst>
                          <a:ext uri="{FF2B5EF4-FFF2-40B4-BE49-F238E27FC236}">
                            <a16:creationId xmlns:a16="http://schemas.microsoft.com/office/drawing/2014/main" id="{0B47C4B3-A1C5-49F7-BC1F-079E5CF8D682}"/>
                          </a:ext>
                        </a:extLst>
                      </p:cNvPr>
                      <p:cNvPicPr>
                        <a:picLocks noChangeAspect="1" noChangeArrowheads="1"/>
                      </p:cNvPicPr>
                      <p:nvPr/>
                    </p:nvPicPr>
                    <p:blipFill>
                      <a:blip r:embed="rId4"/>
                      <a:srcRect/>
                      <a:stretch>
                        <a:fillRect/>
                      </a:stretch>
                    </p:blipFill>
                    <p:spPr bwMode="auto">
                      <a:xfrm>
                        <a:off x="4497412" y="3962400"/>
                        <a:ext cx="2452688" cy="1314450"/>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E63637E5-E69F-4BAE-9C0F-7E567D6709BB}"/>
              </a:ext>
            </a:extLst>
          </p:cNvPr>
          <p:cNvGraphicFramePr>
            <a:graphicFrameLocks noChangeAspect="1"/>
          </p:cNvGraphicFramePr>
          <p:nvPr>
            <p:extLst>
              <p:ext uri="{D42A27DB-BD31-4B8C-83A1-F6EECF244321}">
                <p14:modId xmlns:p14="http://schemas.microsoft.com/office/powerpoint/2010/main" val="3374220651"/>
              </p:ext>
            </p:extLst>
          </p:nvPr>
        </p:nvGraphicFramePr>
        <p:xfrm>
          <a:off x="436563" y="5276850"/>
          <a:ext cx="10820400" cy="1387475"/>
        </p:xfrm>
        <a:graphic>
          <a:graphicData uri="http://schemas.openxmlformats.org/presentationml/2006/ole">
            <mc:AlternateContent xmlns:mc="http://schemas.openxmlformats.org/markup-compatibility/2006">
              <mc:Choice xmlns:v="urn:schemas-microsoft-com:vml" Requires="v">
                <p:oleObj spid="_x0000_s202779" name="Equation" r:id="rId5" imgW="3530520" imgH="482400" progId="Equation.DSMT4">
                  <p:embed/>
                </p:oleObj>
              </mc:Choice>
              <mc:Fallback>
                <p:oleObj name="Equation" r:id="rId5" imgW="3530520" imgH="482400" progId="Equation.DSMT4">
                  <p:embed/>
                  <p:pic>
                    <p:nvPicPr>
                      <p:cNvPr id="29" name="Object 2">
                        <a:extLst>
                          <a:ext uri="{FF2B5EF4-FFF2-40B4-BE49-F238E27FC236}">
                            <a16:creationId xmlns:a16="http://schemas.microsoft.com/office/drawing/2014/main" id="{3F96D277-8F75-474C-85DE-74135464AE4D}"/>
                          </a:ext>
                        </a:extLst>
                      </p:cNvPr>
                      <p:cNvPicPr>
                        <a:picLocks noChangeAspect="1" noChangeArrowheads="1"/>
                      </p:cNvPicPr>
                      <p:nvPr/>
                    </p:nvPicPr>
                    <p:blipFill>
                      <a:blip r:embed="rId6"/>
                      <a:srcRect/>
                      <a:stretch>
                        <a:fillRect/>
                      </a:stretch>
                    </p:blipFill>
                    <p:spPr bwMode="auto">
                      <a:xfrm>
                        <a:off x="436563" y="5276850"/>
                        <a:ext cx="10820400" cy="1387475"/>
                      </a:xfrm>
                      <a:prstGeom prst="rect">
                        <a:avLst/>
                      </a:prstGeom>
                      <a:noFill/>
                      <a:ln>
                        <a:noFill/>
                      </a:ln>
                      <a:effectLst/>
                      <a:extLst/>
                    </p:spPr>
                  </p:pic>
                </p:oleObj>
              </mc:Fallback>
            </mc:AlternateContent>
          </a:graphicData>
        </a:graphic>
      </p:graphicFrame>
      <p:graphicFrame>
        <p:nvGraphicFramePr>
          <p:cNvPr id="28" name="Object 2">
            <a:extLst>
              <a:ext uri="{FF2B5EF4-FFF2-40B4-BE49-F238E27FC236}">
                <a16:creationId xmlns:a16="http://schemas.microsoft.com/office/drawing/2014/main" id="{7F61CD3A-E657-4FF0-B8A8-EDD796E649AE}"/>
              </a:ext>
            </a:extLst>
          </p:cNvPr>
          <p:cNvGraphicFramePr>
            <a:graphicFrameLocks noChangeAspect="1"/>
          </p:cNvGraphicFramePr>
          <p:nvPr>
            <p:extLst>
              <p:ext uri="{D42A27DB-BD31-4B8C-83A1-F6EECF244321}">
                <p14:modId xmlns:p14="http://schemas.microsoft.com/office/powerpoint/2010/main" val="917541279"/>
              </p:ext>
            </p:extLst>
          </p:nvPr>
        </p:nvGraphicFramePr>
        <p:xfrm>
          <a:off x="10596223" y="2128331"/>
          <a:ext cx="1555750" cy="730250"/>
        </p:xfrm>
        <a:graphic>
          <a:graphicData uri="http://schemas.openxmlformats.org/presentationml/2006/ole">
            <mc:AlternateContent xmlns:mc="http://schemas.openxmlformats.org/markup-compatibility/2006">
              <mc:Choice xmlns:v="urn:schemas-microsoft-com:vml" Requires="v">
                <p:oleObj spid="_x0000_s202780" name="Equation" r:id="rId7" imgW="507960" imgH="253800" progId="Equation.DSMT4">
                  <p:embed/>
                </p:oleObj>
              </mc:Choice>
              <mc:Fallback>
                <p:oleObj name="Equation" r:id="rId7" imgW="507960" imgH="253800" progId="Equation.DSMT4">
                  <p:embed/>
                  <p:pic>
                    <p:nvPicPr>
                      <p:cNvPr id="30" name="Object 2">
                        <a:extLst>
                          <a:ext uri="{FF2B5EF4-FFF2-40B4-BE49-F238E27FC236}">
                            <a16:creationId xmlns:a16="http://schemas.microsoft.com/office/drawing/2014/main" id="{B5A6DCCB-F9BF-4BB6-BF7A-82E654E619A3}"/>
                          </a:ext>
                        </a:extLst>
                      </p:cNvPr>
                      <p:cNvPicPr>
                        <a:picLocks noChangeAspect="1" noChangeArrowheads="1"/>
                      </p:cNvPicPr>
                      <p:nvPr/>
                    </p:nvPicPr>
                    <p:blipFill>
                      <a:blip r:embed="rId8"/>
                      <a:srcRect/>
                      <a:stretch>
                        <a:fillRect/>
                      </a:stretch>
                    </p:blipFill>
                    <p:spPr bwMode="auto">
                      <a:xfrm>
                        <a:off x="10596223" y="2128331"/>
                        <a:ext cx="1555750" cy="730250"/>
                      </a:xfrm>
                      <a:prstGeom prst="rect">
                        <a:avLst/>
                      </a:prstGeom>
                      <a:noFill/>
                      <a:ln>
                        <a:noFill/>
                      </a:ln>
                      <a:effectLst/>
                      <a:extLst/>
                    </p:spPr>
                  </p:pic>
                </p:oleObj>
              </mc:Fallback>
            </mc:AlternateContent>
          </a:graphicData>
        </a:graphic>
      </p:graphicFrame>
      <p:graphicFrame>
        <p:nvGraphicFramePr>
          <p:cNvPr id="29" name="Object 6">
            <a:extLst>
              <a:ext uri="{FF2B5EF4-FFF2-40B4-BE49-F238E27FC236}">
                <a16:creationId xmlns:a16="http://schemas.microsoft.com/office/drawing/2014/main" id="{C9A7C733-19AA-4A63-A955-93354ADEC039}"/>
              </a:ext>
            </a:extLst>
          </p:cNvPr>
          <p:cNvGraphicFramePr>
            <a:graphicFrameLocks noChangeAspect="1"/>
          </p:cNvGraphicFramePr>
          <p:nvPr>
            <p:extLst>
              <p:ext uri="{D42A27DB-BD31-4B8C-83A1-F6EECF244321}">
                <p14:modId xmlns:p14="http://schemas.microsoft.com/office/powerpoint/2010/main" val="2206861334"/>
              </p:ext>
            </p:extLst>
          </p:nvPr>
        </p:nvGraphicFramePr>
        <p:xfrm>
          <a:off x="911423" y="241291"/>
          <a:ext cx="10485671" cy="1358900"/>
        </p:xfrm>
        <a:graphic>
          <a:graphicData uri="http://schemas.openxmlformats.org/presentationml/2006/ole">
            <mc:AlternateContent xmlns:mc="http://schemas.openxmlformats.org/markup-compatibility/2006">
              <mc:Choice xmlns:v="urn:schemas-microsoft-com:vml" Requires="v">
                <p:oleObj spid="_x0000_s202781" name="Equation" r:id="rId9" imgW="3657600" imgH="444240" progId="Equation.DSMT4">
                  <p:embed/>
                </p:oleObj>
              </mc:Choice>
              <mc:Fallback>
                <p:oleObj name="Equation" r:id="rId9" imgW="3657600" imgH="444240" progId="Equation.DSMT4">
                  <p:embed/>
                  <p:pic>
                    <p:nvPicPr>
                      <p:cNvPr id="28" name="Object 6">
                        <a:extLst>
                          <a:ext uri="{FF2B5EF4-FFF2-40B4-BE49-F238E27FC236}">
                            <a16:creationId xmlns:a16="http://schemas.microsoft.com/office/drawing/2014/main" id="{C66FB3C9-1879-4582-AB83-852444C81BE8}"/>
                          </a:ext>
                        </a:extLst>
                      </p:cNvPr>
                      <p:cNvPicPr>
                        <a:picLocks noChangeAspect="1" noChangeArrowheads="1"/>
                      </p:cNvPicPr>
                      <p:nvPr/>
                    </p:nvPicPr>
                    <p:blipFill>
                      <a:blip r:embed="rId10"/>
                      <a:srcRect/>
                      <a:stretch>
                        <a:fillRect/>
                      </a:stretch>
                    </p:blipFill>
                    <p:spPr bwMode="auto">
                      <a:xfrm>
                        <a:off x="911423" y="241291"/>
                        <a:ext cx="10485671" cy="1358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8973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BB12A19-50F9-47E2-8624-BAB8C0278864}"/>
              </a:ext>
            </a:extLst>
          </p:cNvPr>
          <p:cNvSpPr>
            <a:spLocks noChangeArrowheads="1"/>
          </p:cNvSpPr>
          <p:nvPr/>
        </p:nvSpPr>
        <p:spPr bwMode="auto">
          <a:xfrm>
            <a:off x="802696" y="2090782"/>
            <a:ext cx="5883102" cy="211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氦原子核外有两个电子，质量为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，电荷为</a:t>
            </a:r>
            <a:r>
              <a:rPr lang="en-US" altLang="zh-CN" i="0" dirty="0">
                <a:solidFill>
                  <a:srgbClr val="FF0000"/>
                </a:solidFill>
                <a:cs typeface="Times New Roman" panose="02020603050405020304" pitchFamily="18" charset="0"/>
              </a:rPr>
              <a:t>-e</a:t>
            </a:r>
            <a:r>
              <a:rPr lang="zh-CN" altLang="en-US" i="0" dirty="0">
                <a:cs typeface="Times New Roman" panose="02020603050405020304" pitchFamily="18" charset="0"/>
              </a:rPr>
              <a:t>，原子核静止不动，电荷为</a:t>
            </a:r>
            <a:r>
              <a:rPr lang="en-US" altLang="zh-CN" i="0" dirty="0">
                <a:solidFill>
                  <a:srgbClr val="FF0000"/>
                </a:solidFill>
                <a:cs typeface="Times New Roman" panose="02020603050405020304" pitchFamily="18" charset="0"/>
              </a:rPr>
              <a:t>2e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4" name="Object 2">
            <a:extLst>
              <a:ext uri="{FF2B5EF4-FFF2-40B4-BE49-F238E27FC236}">
                <a16:creationId xmlns:a16="http://schemas.microsoft.com/office/drawing/2014/main" id="{F65C55B3-EB4B-44F7-BAF3-5F99E5C4B4D1}"/>
              </a:ext>
            </a:extLst>
          </p:cNvPr>
          <p:cNvGraphicFramePr>
            <a:graphicFrameLocks noChangeAspect="1"/>
          </p:cNvGraphicFramePr>
          <p:nvPr>
            <p:extLst>
              <p:ext uri="{D42A27DB-BD31-4B8C-83A1-F6EECF244321}">
                <p14:modId xmlns:p14="http://schemas.microsoft.com/office/powerpoint/2010/main" val="2186204263"/>
              </p:ext>
            </p:extLst>
          </p:nvPr>
        </p:nvGraphicFramePr>
        <p:xfrm>
          <a:off x="479376" y="4227561"/>
          <a:ext cx="11399540" cy="2263442"/>
        </p:xfrm>
        <a:graphic>
          <a:graphicData uri="http://schemas.openxmlformats.org/presentationml/2006/ole">
            <mc:AlternateContent xmlns:mc="http://schemas.openxmlformats.org/markup-compatibility/2006">
              <mc:Choice xmlns:v="urn:schemas-microsoft-com:vml" Requires="v">
                <p:oleObj spid="_x0000_s204829" name="Equation" r:id="rId3" imgW="4559040" imgH="965160" progId="Equation.DSMT4">
                  <p:embed/>
                </p:oleObj>
              </mc:Choice>
              <mc:Fallback>
                <p:oleObj name="Equation" r:id="rId3" imgW="4559040" imgH="965160" progId="Equation.DSMT4">
                  <p:embed/>
                  <p:pic>
                    <p:nvPicPr>
                      <p:cNvPr id="4" name="Object 2">
                        <a:extLst>
                          <a:ext uri="{FF2B5EF4-FFF2-40B4-BE49-F238E27FC236}">
                            <a16:creationId xmlns:a16="http://schemas.microsoft.com/office/drawing/2014/main" id="{6E7E2C68-EBAC-45B6-B5DD-3A68E34E24E4}"/>
                          </a:ext>
                        </a:extLst>
                      </p:cNvPr>
                      <p:cNvPicPr>
                        <a:picLocks noChangeAspect="1" noChangeArrowheads="1"/>
                      </p:cNvPicPr>
                      <p:nvPr/>
                    </p:nvPicPr>
                    <p:blipFill>
                      <a:blip r:embed="rId4"/>
                      <a:srcRect/>
                      <a:stretch>
                        <a:fillRect/>
                      </a:stretch>
                    </p:blipFill>
                    <p:spPr bwMode="auto">
                      <a:xfrm>
                        <a:off x="479376" y="4227561"/>
                        <a:ext cx="11399540" cy="2263442"/>
                      </a:xfrm>
                      <a:prstGeom prst="rect">
                        <a:avLst/>
                      </a:prstGeom>
                      <a:noFill/>
                      <a:ln>
                        <a:noFill/>
                      </a:ln>
                      <a:effectLst/>
                      <a:extLst/>
                    </p:spPr>
                  </p:pic>
                </p:oleObj>
              </mc:Fallback>
            </mc:AlternateContent>
          </a:graphicData>
        </a:graphic>
      </p:graphicFrame>
      <p:grpSp>
        <p:nvGrpSpPr>
          <p:cNvPr id="5" name="Group 17">
            <a:extLst>
              <a:ext uri="{FF2B5EF4-FFF2-40B4-BE49-F238E27FC236}">
                <a16:creationId xmlns:a16="http://schemas.microsoft.com/office/drawing/2014/main" id="{D276155B-5555-4159-A8F2-57CA322614EB}"/>
              </a:ext>
            </a:extLst>
          </p:cNvPr>
          <p:cNvGrpSpPr>
            <a:grpSpLocks/>
          </p:cNvGrpSpPr>
          <p:nvPr/>
        </p:nvGrpSpPr>
        <p:grpSpPr bwMode="auto">
          <a:xfrm>
            <a:off x="7173119" y="479865"/>
            <a:ext cx="4275138" cy="3441701"/>
            <a:chOff x="2779" y="506"/>
            <a:chExt cx="2693" cy="2168"/>
          </a:xfrm>
        </p:grpSpPr>
        <p:sp>
          <p:nvSpPr>
            <p:cNvPr id="6" name="Text Box 18">
              <a:extLst>
                <a:ext uri="{FF2B5EF4-FFF2-40B4-BE49-F238E27FC236}">
                  <a16:creationId xmlns:a16="http://schemas.microsoft.com/office/drawing/2014/main" id="{0C694557-68A0-4B1D-9EE3-18C3F0BC40DB}"/>
                </a:ext>
              </a:extLst>
            </p:cNvPr>
            <p:cNvSpPr txBox="1">
              <a:spLocks noChangeArrowheads="1"/>
            </p:cNvSpPr>
            <p:nvPr/>
          </p:nvSpPr>
          <p:spPr bwMode="auto">
            <a:xfrm>
              <a:off x="3438" y="805"/>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dirty="0"/>
                <a:t>z</a:t>
              </a:r>
              <a:endParaRPr lang="en-US" altLang="zh-CN" sz="2600" b="0" i="1" dirty="0"/>
            </a:p>
          </p:txBody>
        </p:sp>
        <p:sp>
          <p:nvSpPr>
            <p:cNvPr id="7" name="Line 23">
              <a:extLst>
                <a:ext uri="{FF2B5EF4-FFF2-40B4-BE49-F238E27FC236}">
                  <a16:creationId xmlns:a16="http://schemas.microsoft.com/office/drawing/2014/main" id="{F1A59B55-A375-4C65-A7B2-87308B74BB0A}"/>
                </a:ext>
              </a:extLst>
            </p:cNvPr>
            <p:cNvSpPr>
              <a:spLocks noChangeShapeType="1"/>
            </p:cNvSpPr>
            <p:nvPr/>
          </p:nvSpPr>
          <p:spPr bwMode="auto">
            <a:xfrm>
              <a:off x="3792" y="2112"/>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4">
              <a:extLst>
                <a:ext uri="{FF2B5EF4-FFF2-40B4-BE49-F238E27FC236}">
                  <a16:creationId xmlns:a16="http://schemas.microsoft.com/office/drawing/2014/main" id="{8E0A8DF2-3928-40B6-B92F-40589A4FAC93}"/>
                </a:ext>
              </a:extLst>
            </p:cNvPr>
            <p:cNvSpPr>
              <a:spLocks noChangeShapeType="1"/>
            </p:cNvSpPr>
            <p:nvPr/>
          </p:nvSpPr>
          <p:spPr bwMode="auto">
            <a:xfrm flipV="1">
              <a:off x="3792" y="875"/>
              <a:ext cx="0" cy="1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33">
              <a:extLst>
                <a:ext uri="{FF2B5EF4-FFF2-40B4-BE49-F238E27FC236}">
                  <a16:creationId xmlns:a16="http://schemas.microsoft.com/office/drawing/2014/main" id="{7A5E6C06-415E-4D6D-B0E7-7980A5AB91EC}"/>
                </a:ext>
              </a:extLst>
            </p:cNvPr>
            <p:cNvSpPr>
              <a:spLocks noChangeArrowheads="1"/>
            </p:cNvSpPr>
            <p:nvPr/>
          </p:nvSpPr>
          <p:spPr bwMode="auto">
            <a:xfrm>
              <a:off x="4608" y="50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sp>
          <p:nvSpPr>
            <p:cNvPr id="10" name="Rectangle 34">
              <a:extLst>
                <a:ext uri="{FF2B5EF4-FFF2-40B4-BE49-F238E27FC236}">
                  <a16:creationId xmlns:a16="http://schemas.microsoft.com/office/drawing/2014/main" id="{60BD79A4-E2D3-429F-8748-5BC3C7C79186}"/>
                </a:ext>
              </a:extLst>
            </p:cNvPr>
            <p:cNvSpPr>
              <a:spLocks noChangeArrowheads="1"/>
            </p:cNvSpPr>
            <p:nvPr/>
          </p:nvSpPr>
          <p:spPr bwMode="auto">
            <a:xfrm>
              <a:off x="2779" y="2364"/>
              <a:ext cx="2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x</a:t>
              </a:r>
            </a:p>
          </p:txBody>
        </p:sp>
        <p:sp>
          <p:nvSpPr>
            <p:cNvPr id="11" name="Oval 35">
              <a:extLst>
                <a:ext uri="{FF2B5EF4-FFF2-40B4-BE49-F238E27FC236}">
                  <a16:creationId xmlns:a16="http://schemas.microsoft.com/office/drawing/2014/main" id="{0795D5E8-1E9F-4E76-887F-3035AB3E70F2}"/>
                </a:ext>
              </a:extLst>
            </p:cNvPr>
            <p:cNvSpPr>
              <a:spLocks noChangeArrowheads="1"/>
            </p:cNvSpPr>
            <p:nvPr/>
          </p:nvSpPr>
          <p:spPr bwMode="auto">
            <a:xfrm>
              <a:off x="4704" y="8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12" name="Text Box 36">
              <a:extLst>
                <a:ext uri="{FF2B5EF4-FFF2-40B4-BE49-F238E27FC236}">
                  <a16:creationId xmlns:a16="http://schemas.microsoft.com/office/drawing/2014/main" id="{46318B78-6A01-4675-8C47-9C6514B7790E}"/>
                </a:ext>
              </a:extLst>
            </p:cNvPr>
            <p:cNvSpPr txBox="1">
              <a:spLocks noChangeArrowheads="1"/>
            </p:cNvSpPr>
            <p:nvPr/>
          </p:nvSpPr>
          <p:spPr bwMode="auto">
            <a:xfrm>
              <a:off x="3456" y="19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i="1" dirty="0"/>
                <a:t>O</a:t>
              </a:r>
            </a:p>
          </p:txBody>
        </p:sp>
      </p:grpSp>
      <p:sp>
        <p:nvSpPr>
          <p:cNvPr id="13" name="Line 23">
            <a:extLst>
              <a:ext uri="{FF2B5EF4-FFF2-40B4-BE49-F238E27FC236}">
                <a16:creationId xmlns:a16="http://schemas.microsoft.com/office/drawing/2014/main" id="{8D93223B-6F2C-4F71-9B9F-7679D88D52FA}"/>
              </a:ext>
            </a:extLst>
          </p:cNvPr>
          <p:cNvSpPr>
            <a:spLocks noChangeShapeType="1"/>
          </p:cNvSpPr>
          <p:nvPr/>
        </p:nvSpPr>
        <p:spPr bwMode="auto">
          <a:xfrm flipH="1">
            <a:off x="7608168" y="3019347"/>
            <a:ext cx="1208786" cy="8276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34">
            <a:extLst>
              <a:ext uri="{FF2B5EF4-FFF2-40B4-BE49-F238E27FC236}">
                <a16:creationId xmlns:a16="http://schemas.microsoft.com/office/drawing/2014/main" id="{F3405E28-2AC3-4A6B-9511-50AE40E001FE}"/>
              </a:ext>
            </a:extLst>
          </p:cNvPr>
          <p:cNvSpPr>
            <a:spLocks noChangeArrowheads="1"/>
          </p:cNvSpPr>
          <p:nvPr/>
        </p:nvSpPr>
        <p:spPr bwMode="auto">
          <a:xfrm>
            <a:off x="11361036" y="3019347"/>
            <a:ext cx="3744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y</a:t>
            </a:r>
          </a:p>
        </p:txBody>
      </p:sp>
      <p:sp>
        <p:nvSpPr>
          <p:cNvPr id="15" name="Oval 28">
            <a:extLst>
              <a:ext uri="{FF2B5EF4-FFF2-40B4-BE49-F238E27FC236}">
                <a16:creationId xmlns:a16="http://schemas.microsoft.com/office/drawing/2014/main" id="{E37F67A2-194D-4283-9E11-21325118E8C1}"/>
              </a:ext>
            </a:extLst>
          </p:cNvPr>
          <p:cNvSpPr>
            <a:spLocks noChangeArrowheads="1"/>
          </p:cNvSpPr>
          <p:nvPr/>
        </p:nvSpPr>
        <p:spPr bwMode="auto">
          <a:xfrm>
            <a:off x="8664538" y="2888359"/>
            <a:ext cx="312200" cy="261976"/>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6" name="Line 27">
            <a:extLst>
              <a:ext uri="{FF2B5EF4-FFF2-40B4-BE49-F238E27FC236}">
                <a16:creationId xmlns:a16="http://schemas.microsoft.com/office/drawing/2014/main" id="{139D6C5C-7C77-4221-B04F-61755CB98FAD}"/>
              </a:ext>
            </a:extLst>
          </p:cNvPr>
          <p:cNvSpPr>
            <a:spLocks noChangeShapeType="1"/>
          </p:cNvSpPr>
          <p:nvPr/>
        </p:nvSpPr>
        <p:spPr bwMode="auto">
          <a:xfrm flipH="1">
            <a:off x="8865393" y="1065653"/>
            <a:ext cx="1395009" cy="19293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矩形 16">
            <a:extLst>
              <a:ext uri="{FF2B5EF4-FFF2-40B4-BE49-F238E27FC236}">
                <a16:creationId xmlns:a16="http://schemas.microsoft.com/office/drawing/2014/main" id="{DE143EE0-30BD-4644-97FC-07519910FF89}"/>
              </a:ext>
            </a:extLst>
          </p:cNvPr>
          <p:cNvSpPr/>
          <p:nvPr/>
        </p:nvSpPr>
        <p:spPr>
          <a:xfrm>
            <a:off x="10512348" y="670077"/>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sp>
        <p:nvSpPr>
          <p:cNvPr id="18" name="矩形 17">
            <a:extLst>
              <a:ext uri="{FF2B5EF4-FFF2-40B4-BE49-F238E27FC236}">
                <a16:creationId xmlns:a16="http://schemas.microsoft.com/office/drawing/2014/main" id="{D49D5027-8A6B-46E2-AF74-072766E10D8F}"/>
              </a:ext>
            </a:extLst>
          </p:cNvPr>
          <p:cNvSpPr/>
          <p:nvPr/>
        </p:nvSpPr>
        <p:spPr>
          <a:xfrm>
            <a:off x="8476426" y="3105147"/>
            <a:ext cx="639919"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2e</a:t>
            </a:r>
            <a:endParaRPr lang="zh-CN" altLang="en-US" sz="3200" dirty="0"/>
          </a:p>
        </p:txBody>
      </p:sp>
      <p:graphicFrame>
        <p:nvGraphicFramePr>
          <p:cNvPr id="19" name="Object 2">
            <a:extLst>
              <a:ext uri="{FF2B5EF4-FFF2-40B4-BE49-F238E27FC236}">
                <a16:creationId xmlns:a16="http://schemas.microsoft.com/office/drawing/2014/main" id="{3D83F956-0BC9-4DF0-9984-E5C46EB01DBD}"/>
              </a:ext>
            </a:extLst>
          </p:cNvPr>
          <p:cNvGraphicFramePr>
            <a:graphicFrameLocks noChangeAspect="1"/>
          </p:cNvGraphicFramePr>
          <p:nvPr>
            <p:extLst>
              <p:ext uri="{D42A27DB-BD31-4B8C-83A1-F6EECF244321}">
                <p14:modId xmlns:p14="http://schemas.microsoft.com/office/powerpoint/2010/main" val="3759663649"/>
              </p:ext>
            </p:extLst>
          </p:nvPr>
        </p:nvGraphicFramePr>
        <p:xfrm>
          <a:off x="10076657" y="1174015"/>
          <a:ext cx="1946275" cy="730250"/>
        </p:xfrm>
        <a:graphic>
          <a:graphicData uri="http://schemas.openxmlformats.org/presentationml/2006/ole">
            <mc:AlternateContent xmlns:mc="http://schemas.openxmlformats.org/markup-compatibility/2006">
              <mc:Choice xmlns:v="urn:schemas-microsoft-com:vml" Requires="v">
                <p:oleObj spid="_x0000_s204830" name="Equation" r:id="rId5" imgW="634680" imgH="253800" progId="Equation.DSMT4">
                  <p:embed/>
                </p:oleObj>
              </mc:Choice>
              <mc:Fallback>
                <p:oleObj name="Equation" r:id="rId5" imgW="634680" imgH="253800" progId="Equation.DSMT4">
                  <p:embed/>
                  <p:pic>
                    <p:nvPicPr>
                      <p:cNvPr id="27" name="Object 2">
                        <a:extLst>
                          <a:ext uri="{FF2B5EF4-FFF2-40B4-BE49-F238E27FC236}">
                            <a16:creationId xmlns:a16="http://schemas.microsoft.com/office/drawing/2014/main" id="{10755B88-36EE-4A06-A79B-61626499073D}"/>
                          </a:ext>
                        </a:extLst>
                      </p:cNvPr>
                      <p:cNvPicPr>
                        <a:picLocks noChangeAspect="1" noChangeArrowheads="1"/>
                      </p:cNvPicPr>
                      <p:nvPr/>
                    </p:nvPicPr>
                    <p:blipFill>
                      <a:blip r:embed="rId6"/>
                      <a:srcRect/>
                      <a:stretch>
                        <a:fillRect/>
                      </a:stretch>
                    </p:blipFill>
                    <p:spPr bwMode="auto">
                      <a:xfrm>
                        <a:off x="10076657" y="1174015"/>
                        <a:ext cx="1946275" cy="730250"/>
                      </a:xfrm>
                      <a:prstGeom prst="rect">
                        <a:avLst/>
                      </a:prstGeom>
                      <a:noFill/>
                      <a:ln>
                        <a:noFill/>
                      </a:ln>
                      <a:effectLst/>
                      <a:extLst/>
                    </p:spPr>
                  </p:pic>
                </p:oleObj>
              </mc:Fallback>
            </mc:AlternateContent>
          </a:graphicData>
        </a:graphic>
      </p:graphicFrame>
      <p:sp>
        <p:nvSpPr>
          <p:cNvPr id="20" name="Oval 35">
            <a:extLst>
              <a:ext uri="{FF2B5EF4-FFF2-40B4-BE49-F238E27FC236}">
                <a16:creationId xmlns:a16="http://schemas.microsoft.com/office/drawing/2014/main" id="{468110D7-04EC-4E3C-9CF5-D62C7A0BF16C}"/>
              </a:ext>
            </a:extLst>
          </p:cNvPr>
          <p:cNvSpPr>
            <a:spLocks noChangeArrowheads="1"/>
          </p:cNvSpPr>
          <p:nvPr/>
        </p:nvSpPr>
        <p:spPr bwMode="auto">
          <a:xfrm>
            <a:off x="10497214" y="2025091"/>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600"/>
          </a:p>
        </p:txBody>
      </p:sp>
      <p:sp>
        <p:nvSpPr>
          <p:cNvPr id="21" name="矩形 20">
            <a:extLst>
              <a:ext uri="{FF2B5EF4-FFF2-40B4-BE49-F238E27FC236}">
                <a16:creationId xmlns:a16="http://schemas.microsoft.com/office/drawing/2014/main" id="{377D615B-FB42-4225-AD96-4844F32D2B6E}"/>
              </a:ext>
            </a:extLst>
          </p:cNvPr>
          <p:cNvSpPr/>
          <p:nvPr/>
        </p:nvSpPr>
        <p:spPr>
          <a:xfrm>
            <a:off x="10775520" y="1784085"/>
            <a:ext cx="548548" cy="584775"/>
          </a:xfrm>
          <a:prstGeom prst="rect">
            <a:avLst/>
          </a:prstGeom>
        </p:spPr>
        <p:txBody>
          <a:bodyPr wrap="none">
            <a:spAutoFit/>
          </a:bodyPr>
          <a:lstStyle/>
          <a:p>
            <a:r>
              <a:rPr lang="en-US" altLang="zh-CN" sz="3200" dirty="0">
                <a:solidFill>
                  <a:srgbClr val="FF0000"/>
                </a:solidFill>
                <a:cs typeface="Times New Roman" panose="02020603050405020304" pitchFamily="18" charset="0"/>
              </a:rPr>
              <a:t>-e</a:t>
            </a:r>
            <a:endParaRPr lang="zh-CN" altLang="en-US" sz="3200" dirty="0"/>
          </a:p>
        </p:txBody>
      </p:sp>
      <p:graphicFrame>
        <p:nvGraphicFramePr>
          <p:cNvPr id="22" name="Object 2">
            <a:extLst>
              <a:ext uri="{FF2B5EF4-FFF2-40B4-BE49-F238E27FC236}">
                <a16:creationId xmlns:a16="http://schemas.microsoft.com/office/drawing/2014/main" id="{09735430-0893-4F3C-A7C2-64566183E758}"/>
              </a:ext>
            </a:extLst>
          </p:cNvPr>
          <p:cNvGraphicFramePr>
            <a:graphicFrameLocks noChangeAspect="1"/>
          </p:cNvGraphicFramePr>
          <p:nvPr>
            <p:extLst>
              <p:ext uri="{D42A27DB-BD31-4B8C-83A1-F6EECF244321}">
                <p14:modId xmlns:p14="http://schemas.microsoft.com/office/powerpoint/2010/main" val="1310065776"/>
              </p:ext>
            </p:extLst>
          </p:nvPr>
        </p:nvGraphicFramePr>
        <p:xfrm>
          <a:off x="9921082" y="2311724"/>
          <a:ext cx="2101850" cy="730250"/>
        </p:xfrm>
        <a:graphic>
          <a:graphicData uri="http://schemas.openxmlformats.org/presentationml/2006/ole">
            <mc:AlternateContent xmlns:mc="http://schemas.openxmlformats.org/markup-compatibility/2006">
              <mc:Choice xmlns:v="urn:schemas-microsoft-com:vml" Requires="v">
                <p:oleObj spid="_x0000_s204831" name="Equation" r:id="rId7" imgW="685800" imgH="253800" progId="Equation.DSMT4">
                  <p:embed/>
                </p:oleObj>
              </mc:Choice>
              <mc:Fallback>
                <p:oleObj name="Equation" r:id="rId7" imgW="685800" imgH="253800" progId="Equation.DSMT4">
                  <p:embed/>
                  <p:pic>
                    <p:nvPicPr>
                      <p:cNvPr id="30" name="Object 2">
                        <a:extLst>
                          <a:ext uri="{FF2B5EF4-FFF2-40B4-BE49-F238E27FC236}">
                            <a16:creationId xmlns:a16="http://schemas.microsoft.com/office/drawing/2014/main" id="{72B6AF64-7E55-454A-8FB1-C8BBEB4E91F6}"/>
                          </a:ext>
                        </a:extLst>
                      </p:cNvPr>
                      <p:cNvPicPr>
                        <a:picLocks noChangeAspect="1" noChangeArrowheads="1"/>
                      </p:cNvPicPr>
                      <p:nvPr/>
                    </p:nvPicPr>
                    <p:blipFill>
                      <a:blip r:embed="rId8"/>
                      <a:srcRect/>
                      <a:stretch>
                        <a:fillRect/>
                      </a:stretch>
                    </p:blipFill>
                    <p:spPr bwMode="auto">
                      <a:xfrm>
                        <a:off x="9921082" y="2311724"/>
                        <a:ext cx="2101850" cy="730250"/>
                      </a:xfrm>
                      <a:prstGeom prst="rect">
                        <a:avLst/>
                      </a:prstGeom>
                      <a:noFill/>
                      <a:ln>
                        <a:noFill/>
                      </a:ln>
                      <a:effectLst/>
                      <a:extLst/>
                    </p:spPr>
                  </p:pic>
                </p:oleObj>
              </mc:Fallback>
            </mc:AlternateContent>
          </a:graphicData>
        </a:graphic>
      </p:graphicFrame>
      <p:sp>
        <p:nvSpPr>
          <p:cNvPr id="23" name="Line 27">
            <a:extLst>
              <a:ext uri="{FF2B5EF4-FFF2-40B4-BE49-F238E27FC236}">
                <a16:creationId xmlns:a16="http://schemas.microsoft.com/office/drawing/2014/main" id="{6A5C61BF-89AF-4BE8-AED2-82B4BD5DBF9A}"/>
              </a:ext>
            </a:extLst>
          </p:cNvPr>
          <p:cNvSpPr>
            <a:spLocks noChangeShapeType="1"/>
          </p:cNvSpPr>
          <p:nvPr/>
        </p:nvSpPr>
        <p:spPr bwMode="auto">
          <a:xfrm flipH="1">
            <a:off x="8960041" y="2109465"/>
            <a:ext cx="1563668" cy="88553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33">
            <a:extLst>
              <a:ext uri="{FF2B5EF4-FFF2-40B4-BE49-F238E27FC236}">
                <a16:creationId xmlns:a16="http://schemas.microsoft.com/office/drawing/2014/main" id="{1E3B1AF0-C0D3-4F84-8B1D-3CFAE5E9A4E0}"/>
              </a:ext>
            </a:extLst>
          </p:cNvPr>
          <p:cNvSpPr>
            <a:spLocks noChangeArrowheads="1"/>
          </p:cNvSpPr>
          <p:nvPr/>
        </p:nvSpPr>
        <p:spPr bwMode="auto">
          <a:xfrm>
            <a:off x="10091602" y="1736984"/>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olidFill>
                  <a:srgbClr val="FF3300"/>
                </a:solidFill>
              </a:rPr>
              <a:t>m</a:t>
            </a:r>
            <a:endParaRPr lang="en-US" altLang="zh-CN" sz="2600" b="0" i="1" dirty="0"/>
          </a:p>
        </p:txBody>
      </p:sp>
      <p:graphicFrame>
        <p:nvGraphicFramePr>
          <p:cNvPr id="26" name="Object 2">
            <a:extLst>
              <a:ext uri="{FF2B5EF4-FFF2-40B4-BE49-F238E27FC236}">
                <a16:creationId xmlns:a16="http://schemas.microsoft.com/office/drawing/2014/main" id="{838956F7-D219-4CA0-AD82-E6E9ACA18B83}"/>
              </a:ext>
            </a:extLst>
          </p:cNvPr>
          <p:cNvGraphicFramePr>
            <a:graphicFrameLocks noChangeAspect="1"/>
          </p:cNvGraphicFramePr>
          <p:nvPr>
            <p:extLst>
              <p:ext uri="{D42A27DB-BD31-4B8C-83A1-F6EECF244321}">
                <p14:modId xmlns:p14="http://schemas.microsoft.com/office/powerpoint/2010/main" val="938137336"/>
              </p:ext>
            </p:extLst>
          </p:nvPr>
        </p:nvGraphicFramePr>
        <p:xfrm>
          <a:off x="9349897" y="1133610"/>
          <a:ext cx="388938" cy="657225"/>
        </p:xfrm>
        <a:graphic>
          <a:graphicData uri="http://schemas.openxmlformats.org/presentationml/2006/ole">
            <mc:AlternateContent xmlns:mc="http://schemas.openxmlformats.org/markup-compatibility/2006">
              <mc:Choice xmlns:v="urn:schemas-microsoft-com:vml" Requires="v">
                <p:oleObj spid="_x0000_s204832" name="Equation" r:id="rId9" imgW="126720" imgH="228600" progId="Equation.DSMT4">
                  <p:embed/>
                </p:oleObj>
              </mc:Choice>
              <mc:Fallback>
                <p:oleObj name="Equation" r:id="rId9" imgW="126720" imgH="228600" progId="Equation.DSMT4">
                  <p:embed/>
                  <p:pic>
                    <p:nvPicPr>
                      <p:cNvPr id="34" name="Object 2">
                        <a:extLst>
                          <a:ext uri="{FF2B5EF4-FFF2-40B4-BE49-F238E27FC236}">
                            <a16:creationId xmlns:a16="http://schemas.microsoft.com/office/drawing/2014/main" id="{F614A492-51E9-46DB-A239-E0BC93BEA305}"/>
                          </a:ext>
                        </a:extLst>
                      </p:cNvPr>
                      <p:cNvPicPr>
                        <a:picLocks noChangeAspect="1" noChangeArrowheads="1"/>
                      </p:cNvPicPr>
                      <p:nvPr/>
                    </p:nvPicPr>
                    <p:blipFill>
                      <a:blip r:embed="rId10"/>
                      <a:srcRect/>
                      <a:stretch>
                        <a:fillRect/>
                      </a:stretch>
                    </p:blipFill>
                    <p:spPr bwMode="auto">
                      <a:xfrm>
                        <a:off x="9349897" y="1133610"/>
                        <a:ext cx="388938" cy="657225"/>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21E94D4D-0237-45E1-BC9F-0030D1A0A06F}"/>
              </a:ext>
            </a:extLst>
          </p:cNvPr>
          <p:cNvGraphicFramePr>
            <a:graphicFrameLocks noChangeAspect="1"/>
          </p:cNvGraphicFramePr>
          <p:nvPr>
            <p:extLst>
              <p:ext uri="{D42A27DB-BD31-4B8C-83A1-F6EECF244321}">
                <p14:modId xmlns:p14="http://schemas.microsoft.com/office/powerpoint/2010/main" val="4236291166"/>
              </p:ext>
            </p:extLst>
          </p:nvPr>
        </p:nvGraphicFramePr>
        <p:xfrm>
          <a:off x="9604764" y="1875209"/>
          <a:ext cx="428625" cy="657225"/>
        </p:xfrm>
        <a:graphic>
          <a:graphicData uri="http://schemas.openxmlformats.org/presentationml/2006/ole">
            <mc:AlternateContent xmlns:mc="http://schemas.openxmlformats.org/markup-compatibility/2006">
              <mc:Choice xmlns:v="urn:schemas-microsoft-com:vml" Requires="v">
                <p:oleObj spid="_x0000_s204833" name="Equation" r:id="rId11" imgW="139680" imgH="228600" progId="Equation.DSMT4">
                  <p:embed/>
                </p:oleObj>
              </mc:Choice>
              <mc:Fallback>
                <p:oleObj name="Equation" r:id="rId11" imgW="139680" imgH="228600" progId="Equation.DSMT4">
                  <p:embed/>
                  <p:pic>
                    <p:nvPicPr>
                      <p:cNvPr id="35" name="Object 2">
                        <a:extLst>
                          <a:ext uri="{FF2B5EF4-FFF2-40B4-BE49-F238E27FC236}">
                            <a16:creationId xmlns:a16="http://schemas.microsoft.com/office/drawing/2014/main" id="{92B7A3EF-048C-4E1A-81EA-9E899B789927}"/>
                          </a:ext>
                        </a:extLst>
                      </p:cNvPr>
                      <p:cNvPicPr>
                        <a:picLocks noChangeAspect="1" noChangeArrowheads="1"/>
                      </p:cNvPicPr>
                      <p:nvPr/>
                    </p:nvPicPr>
                    <p:blipFill>
                      <a:blip r:embed="rId12"/>
                      <a:srcRect/>
                      <a:stretch>
                        <a:fillRect/>
                      </a:stretch>
                    </p:blipFill>
                    <p:spPr bwMode="auto">
                      <a:xfrm>
                        <a:off x="9604764" y="1875209"/>
                        <a:ext cx="428625" cy="657225"/>
                      </a:xfrm>
                      <a:prstGeom prst="rect">
                        <a:avLst/>
                      </a:prstGeom>
                      <a:noFill/>
                      <a:ln>
                        <a:noFill/>
                      </a:ln>
                      <a:effectLst/>
                      <a:extLst/>
                    </p:spPr>
                  </p:pic>
                </p:oleObj>
              </mc:Fallback>
            </mc:AlternateContent>
          </a:graphicData>
        </a:graphic>
      </p:graphicFrame>
      <p:graphicFrame>
        <p:nvGraphicFramePr>
          <p:cNvPr id="28" name="Object 6">
            <a:extLst>
              <a:ext uri="{FF2B5EF4-FFF2-40B4-BE49-F238E27FC236}">
                <a16:creationId xmlns:a16="http://schemas.microsoft.com/office/drawing/2014/main" id="{DB8AAECF-D25E-435A-A0A0-9D0CEC537A77}"/>
              </a:ext>
            </a:extLst>
          </p:cNvPr>
          <p:cNvGraphicFramePr>
            <a:graphicFrameLocks noChangeAspect="1"/>
          </p:cNvGraphicFramePr>
          <p:nvPr>
            <p:extLst>
              <p:ext uri="{D42A27DB-BD31-4B8C-83A1-F6EECF244321}">
                <p14:modId xmlns:p14="http://schemas.microsoft.com/office/powerpoint/2010/main" val="3112061051"/>
              </p:ext>
            </p:extLst>
          </p:nvPr>
        </p:nvGraphicFramePr>
        <p:xfrm>
          <a:off x="1944688" y="163513"/>
          <a:ext cx="4986337" cy="777875"/>
        </p:xfrm>
        <a:graphic>
          <a:graphicData uri="http://schemas.openxmlformats.org/presentationml/2006/ole">
            <mc:AlternateContent xmlns:mc="http://schemas.openxmlformats.org/markup-compatibility/2006">
              <mc:Choice xmlns:v="urn:schemas-microsoft-com:vml" Requires="v">
                <p:oleObj spid="_x0000_s204834" name="Equation" r:id="rId13" imgW="1739880" imgH="253800" progId="Equation.DSMT4">
                  <p:embed/>
                </p:oleObj>
              </mc:Choice>
              <mc:Fallback>
                <p:oleObj name="Equation" r:id="rId13" imgW="1739880" imgH="253800" progId="Equation.DSMT4">
                  <p:embed/>
                  <p:pic>
                    <p:nvPicPr>
                      <p:cNvPr id="29" name="Object 6">
                        <a:extLst>
                          <a:ext uri="{FF2B5EF4-FFF2-40B4-BE49-F238E27FC236}">
                            <a16:creationId xmlns:a16="http://schemas.microsoft.com/office/drawing/2014/main" id="{C9A7C733-19AA-4A63-A955-93354ADEC039}"/>
                          </a:ext>
                        </a:extLst>
                      </p:cNvPr>
                      <p:cNvPicPr>
                        <a:picLocks noChangeAspect="1" noChangeArrowheads="1"/>
                      </p:cNvPicPr>
                      <p:nvPr/>
                    </p:nvPicPr>
                    <p:blipFill>
                      <a:blip r:embed="rId14"/>
                      <a:srcRect/>
                      <a:stretch>
                        <a:fillRect/>
                      </a:stretch>
                    </p:blipFill>
                    <p:spPr bwMode="auto">
                      <a:xfrm>
                        <a:off x="1944688" y="163513"/>
                        <a:ext cx="4986337" cy="777875"/>
                      </a:xfrm>
                      <a:prstGeom prst="rect">
                        <a:avLst/>
                      </a:prstGeom>
                      <a:noFill/>
                      <a:ln>
                        <a:noFill/>
                      </a:ln>
                      <a:effectLst/>
                      <a:extLst/>
                    </p:spPr>
                  </p:pic>
                </p:oleObj>
              </mc:Fallback>
            </mc:AlternateContent>
          </a:graphicData>
        </a:graphic>
      </p:graphicFrame>
      <p:graphicFrame>
        <p:nvGraphicFramePr>
          <p:cNvPr id="30" name="Object 15">
            <a:extLst>
              <a:ext uri="{FF2B5EF4-FFF2-40B4-BE49-F238E27FC236}">
                <a16:creationId xmlns:a16="http://schemas.microsoft.com/office/drawing/2014/main" id="{4D2CD07F-45EA-4B8C-B446-F031917C6045}"/>
              </a:ext>
            </a:extLst>
          </p:cNvPr>
          <p:cNvGraphicFramePr>
            <a:graphicFrameLocks noChangeAspect="1"/>
          </p:cNvGraphicFramePr>
          <p:nvPr>
            <p:extLst>
              <p:ext uri="{D42A27DB-BD31-4B8C-83A1-F6EECF244321}">
                <p14:modId xmlns:p14="http://schemas.microsoft.com/office/powerpoint/2010/main" val="99045596"/>
              </p:ext>
            </p:extLst>
          </p:nvPr>
        </p:nvGraphicFramePr>
        <p:xfrm>
          <a:off x="413686" y="926393"/>
          <a:ext cx="7985125" cy="1304925"/>
        </p:xfrm>
        <a:graphic>
          <a:graphicData uri="http://schemas.openxmlformats.org/presentationml/2006/ole">
            <mc:AlternateContent xmlns:mc="http://schemas.openxmlformats.org/markup-compatibility/2006">
              <mc:Choice xmlns:v="urn:schemas-microsoft-com:vml" Requires="v">
                <p:oleObj spid="_x0000_s204835" name="Equation" r:id="rId15" imgW="2958840" imgH="482400" progId="Equation.DSMT4">
                  <p:embed/>
                </p:oleObj>
              </mc:Choice>
              <mc:Fallback>
                <p:oleObj name="Equation" r:id="rId15" imgW="2958840" imgH="482400" progId="Equation.DSMT4">
                  <p:embed/>
                  <p:pic>
                    <p:nvPicPr>
                      <p:cNvPr id="2" name="Object 15">
                        <a:extLst>
                          <a:ext uri="{FF2B5EF4-FFF2-40B4-BE49-F238E27FC236}">
                            <a16:creationId xmlns:a16="http://schemas.microsoft.com/office/drawing/2014/main" id="{204C9648-D2D5-42AD-B215-0B6F4E086431}"/>
                          </a:ext>
                        </a:extLst>
                      </p:cNvPr>
                      <p:cNvPicPr>
                        <a:picLocks noChangeAspect="1" noChangeArrowheads="1"/>
                      </p:cNvPicPr>
                      <p:nvPr/>
                    </p:nvPicPr>
                    <p:blipFill>
                      <a:blip r:embed="rId16"/>
                      <a:srcRect/>
                      <a:stretch>
                        <a:fillRect/>
                      </a:stretch>
                    </p:blipFill>
                    <p:spPr bwMode="auto">
                      <a:xfrm>
                        <a:off x="413686" y="926393"/>
                        <a:ext cx="7985125" cy="13049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455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32"/>
          <p:cNvSpPr txBox="1">
            <a:spLocks noChangeArrowheads="1"/>
          </p:cNvSpPr>
          <p:nvPr/>
        </p:nvSpPr>
        <p:spPr bwMode="blackWhite">
          <a:xfrm>
            <a:off x="1809750" y="500064"/>
            <a:ext cx="4464050" cy="57943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bg1"/>
                </a:solidFill>
                <a:latin typeface="楷体_GB2312" pitchFamily="49" charset="-122"/>
                <a:ea typeface="楷体_GB2312" pitchFamily="49" charset="-122"/>
              </a:rPr>
              <a:t>一</a:t>
            </a:r>
            <a:r>
              <a:rPr lang="en-US" altLang="zh-CN" sz="3200" b="1">
                <a:solidFill>
                  <a:schemeClr val="bg1"/>
                </a:solidFill>
                <a:latin typeface="楷体_GB2312" pitchFamily="49" charset="-122"/>
                <a:ea typeface="楷体_GB2312" pitchFamily="49" charset="-122"/>
              </a:rPr>
              <a:t>. </a:t>
            </a:r>
            <a:r>
              <a:rPr lang="zh-CN" altLang="en-US" sz="3200" b="1">
                <a:solidFill>
                  <a:schemeClr val="bg1"/>
                </a:solidFill>
                <a:latin typeface="楷体_GB2312" pitchFamily="49" charset="-122"/>
                <a:ea typeface="楷体_GB2312" pitchFamily="49" charset="-122"/>
              </a:rPr>
              <a:t>波函数  概率密度</a:t>
            </a:r>
          </a:p>
        </p:txBody>
      </p:sp>
      <p:sp>
        <p:nvSpPr>
          <p:cNvPr id="19" name="Text Box 6"/>
          <p:cNvSpPr txBox="1">
            <a:spLocks noChangeArrowheads="1"/>
          </p:cNvSpPr>
          <p:nvPr/>
        </p:nvSpPr>
        <p:spPr bwMode="blackWhite">
          <a:xfrm>
            <a:off x="5303838" y="3617913"/>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楷体_GB2312" pitchFamily="49" charset="-122"/>
                <a:ea typeface="楷体_GB2312" pitchFamily="49" charset="-122"/>
              </a:rPr>
              <a:t>空间概率分布的</a:t>
            </a:r>
            <a:r>
              <a:rPr lang="zh-CN" altLang="en-US" sz="2800" b="1">
                <a:solidFill>
                  <a:srgbClr val="CC0000"/>
                </a:solidFill>
                <a:latin typeface="Times New Roman" panose="02020603050405020304" pitchFamily="18" charset="0"/>
                <a:ea typeface="楷体_GB2312" pitchFamily="49" charset="-122"/>
              </a:rPr>
              <a:t>“</a:t>
            </a:r>
            <a:r>
              <a:rPr lang="zh-CN" altLang="en-US" sz="2800" b="1">
                <a:solidFill>
                  <a:srgbClr val="CC0000"/>
                </a:solidFill>
                <a:latin typeface="楷体_GB2312" pitchFamily="49" charset="-122"/>
                <a:ea typeface="楷体_GB2312" pitchFamily="49" charset="-122"/>
              </a:rPr>
              <a:t>概率幅</a:t>
            </a:r>
            <a:r>
              <a:rPr lang="zh-CN" altLang="en-US" sz="2800" b="1">
                <a:solidFill>
                  <a:srgbClr val="CC0000"/>
                </a:solidFill>
                <a:latin typeface="Times New Roman" panose="02020603050405020304" pitchFamily="18" charset="0"/>
                <a:ea typeface="楷体_GB2312" pitchFamily="49" charset="-122"/>
              </a:rPr>
              <a:t>”</a:t>
            </a:r>
            <a:r>
              <a:rPr lang="zh-CN" altLang="en-US" sz="2800" b="1">
                <a:solidFill>
                  <a:srgbClr val="CC0000"/>
                </a:solidFill>
                <a:latin typeface="楷体_GB2312" pitchFamily="49" charset="-122"/>
                <a:ea typeface="楷体_GB2312" pitchFamily="49" charset="-122"/>
              </a:rPr>
              <a:t>。</a:t>
            </a:r>
          </a:p>
        </p:txBody>
      </p:sp>
      <p:grpSp>
        <p:nvGrpSpPr>
          <p:cNvPr id="2" name="Group 9"/>
          <p:cNvGrpSpPr>
            <a:grpSpLocks/>
          </p:cNvGrpSpPr>
          <p:nvPr/>
        </p:nvGrpSpPr>
        <p:grpSpPr bwMode="auto">
          <a:xfrm>
            <a:off x="1992313" y="1341438"/>
            <a:ext cx="7848600" cy="1193800"/>
            <a:chOff x="384" y="1792"/>
            <a:chExt cx="4944" cy="752"/>
          </a:xfrm>
        </p:grpSpPr>
        <p:sp>
          <p:nvSpPr>
            <p:cNvPr id="34839" name="Text Box 10"/>
            <p:cNvSpPr txBox="1">
              <a:spLocks noChangeArrowheads="1"/>
            </p:cNvSpPr>
            <p:nvPr/>
          </p:nvSpPr>
          <p:spPr bwMode="blackWhite">
            <a:xfrm>
              <a:off x="432" y="1792"/>
              <a:ext cx="488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solidFill>
                    <a:srgbClr val="6600CC"/>
                  </a:solidFill>
                  <a:latin typeface="华文楷体" panose="02010600040101010101" pitchFamily="2" charset="-122"/>
                  <a:ea typeface="楷体_GB2312" pitchFamily="49" charset="-122"/>
                </a:rPr>
                <a:t>物质波</a:t>
              </a:r>
              <a:r>
                <a:rPr lang="zh-CN" altLang="zh-CN" sz="2800" b="1">
                  <a:solidFill>
                    <a:srgbClr val="6600CC"/>
                  </a:solidFill>
                  <a:latin typeface="Calibri" panose="020F0502020204030204" pitchFamily="34" charset="0"/>
                  <a:ea typeface="楷体_GB2312" pitchFamily="49" charset="-122"/>
                </a:rPr>
                <a:t>并不像经典波那样</a:t>
              </a:r>
              <a:r>
                <a:rPr lang="zh-CN" altLang="zh-CN" sz="2800" b="1">
                  <a:solidFill>
                    <a:srgbClr val="6600CC"/>
                  </a:solidFill>
                  <a:latin typeface="华文楷体" panose="02010600040101010101" pitchFamily="2" charset="-122"/>
                  <a:ea typeface="楷体_GB2312" pitchFamily="49" charset="-122"/>
                </a:rPr>
                <a:t>代表实在物理量的波动</a:t>
              </a:r>
              <a:endParaRPr lang="zh-CN" altLang="en-US" sz="2800" b="1">
                <a:solidFill>
                  <a:srgbClr val="6600CC"/>
                </a:solidFill>
                <a:latin typeface="华文楷体" panose="02010600040101010101" pitchFamily="2" charset="-122"/>
                <a:ea typeface="楷体_GB2312" pitchFamily="49" charset="-122"/>
              </a:endParaRPr>
            </a:p>
            <a:p>
              <a:pPr eaLnBrk="1" hangingPunct="1">
                <a:lnSpc>
                  <a:spcPct val="120000"/>
                </a:lnSpc>
              </a:pPr>
              <a:r>
                <a:rPr lang="zh-CN" altLang="zh-CN" sz="2800" b="1">
                  <a:solidFill>
                    <a:srgbClr val="6600CC"/>
                  </a:solidFill>
                  <a:latin typeface="华文楷体" panose="02010600040101010101" pitchFamily="2" charset="-122"/>
                  <a:ea typeface="楷体_GB2312" pitchFamily="49" charset="-122"/>
                </a:rPr>
                <a:t>而是描述粒子在空间概率分布的概率波</a:t>
              </a:r>
              <a:endParaRPr lang="zh-CN" altLang="en-US" sz="2800" b="1">
                <a:solidFill>
                  <a:srgbClr val="6600CC"/>
                </a:solidFill>
                <a:latin typeface="华文楷体" panose="02010600040101010101" pitchFamily="2" charset="-122"/>
                <a:ea typeface="楷体_GB2312" pitchFamily="49" charset="-122"/>
              </a:endParaRPr>
            </a:p>
          </p:txBody>
        </p:sp>
        <p:sp>
          <p:nvSpPr>
            <p:cNvPr id="34840" name="Rectangle 11"/>
            <p:cNvSpPr>
              <a:spLocks noChangeArrowheads="1"/>
            </p:cNvSpPr>
            <p:nvPr/>
          </p:nvSpPr>
          <p:spPr bwMode="auto">
            <a:xfrm>
              <a:off x="384" y="1824"/>
              <a:ext cx="4944" cy="720"/>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b="1">
                <a:latin typeface="Times New Roman" panose="02020603050405020304" pitchFamily="18" charset="0"/>
              </a:endParaRPr>
            </a:p>
          </p:txBody>
        </p:sp>
      </p:grpSp>
      <p:sp>
        <p:nvSpPr>
          <p:cNvPr id="23" name="Text Box 13"/>
          <p:cNvSpPr txBox="1">
            <a:spLocks noChangeArrowheads="1"/>
          </p:cNvSpPr>
          <p:nvPr/>
        </p:nvSpPr>
        <p:spPr bwMode="auto">
          <a:xfrm>
            <a:off x="2279650" y="4049713"/>
            <a:ext cx="280828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800" b="1">
                <a:latin typeface="Times New Roman" panose="02020603050405020304" pitchFamily="18" charset="0"/>
              </a:rPr>
              <a:t>波函数的模方</a:t>
            </a:r>
          </a:p>
        </p:txBody>
      </p:sp>
      <p:grpSp>
        <p:nvGrpSpPr>
          <p:cNvPr id="3" name="Group 43"/>
          <p:cNvGrpSpPr>
            <a:grpSpLocks/>
          </p:cNvGrpSpPr>
          <p:nvPr/>
        </p:nvGrpSpPr>
        <p:grpSpPr bwMode="auto">
          <a:xfrm>
            <a:off x="1847850" y="2997201"/>
            <a:ext cx="6834188" cy="620713"/>
            <a:chOff x="204" y="1720"/>
            <a:chExt cx="4305" cy="391"/>
          </a:xfrm>
        </p:grpSpPr>
        <p:sp>
          <p:nvSpPr>
            <p:cNvPr id="34837" name="Rectangle 7"/>
            <p:cNvSpPr>
              <a:spLocks noChangeArrowheads="1"/>
            </p:cNvSpPr>
            <p:nvPr/>
          </p:nvSpPr>
          <p:spPr bwMode="blackWhite">
            <a:xfrm>
              <a:off x="204" y="1755"/>
              <a:ext cx="4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_GB2312" pitchFamily="49" charset="-122"/>
                  <a:ea typeface="楷体_GB2312" pitchFamily="49" charset="-122"/>
                </a:rPr>
                <a:t>物质波的波函数</a:t>
              </a:r>
              <a:r>
                <a:rPr lang="zh-CN" altLang="en-US" sz="2800" b="1" i="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楷体_GB2312" pitchFamily="49" charset="-122"/>
                  <a:ea typeface="楷体_GB2312" pitchFamily="49" charset="-122"/>
                </a:rPr>
                <a:t>是描述粒子</a:t>
              </a:r>
            </a:p>
          </p:txBody>
        </p:sp>
        <p:graphicFrame>
          <p:nvGraphicFramePr>
            <p:cNvPr id="34838" name="Object 34"/>
            <p:cNvGraphicFramePr>
              <a:graphicFrameLocks noChangeAspect="1"/>
            </p:cNvGraphicFramePr>
            <p:nvPr/>
          </p:nvGraphicFramePr>
          <p:xfrm>
            <a:off x="1813" y="1720"/>
            <a:ext cx="687" cy="391"/>
          </p:xfrm>
          <a:graphic>
            <a:graphicData uri="http://schemas.openxmlformats.org/presentationml/2006/ole">
              <mc:AlternateContent xmlns:mc="http://schemas.openxmlformats.org/markup-compatibility/2006">
                <mc:Choice xmlns:v="urn:schemas-microsoft-com:vml" Requires="v">
                  <p:oleObj spid="_x0000_s142607" name="Equation" r:id="rId3" imgW="438114" imgH="228634" progId="Equation.DSMT4">
                    <p:embed/>
                  </p:oleObj>
                </mc:Choice>
                <mc:Fallback>
                  <p:oleObj name="Equation" r:id="rId3" imgW="438114" imgH="228634"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 y="1720"/>
                          <a:ext cx="687"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 name="Object 15"/>
          <p:cNvGraphicFramePr>
            <a:graphicFrameLocks noChangeAspect="1"/>
          </p:cNvGraphicFramePr>
          <p:nvPr/>
        </p:nvGraphicFramePr>
        <p:xfrm>
          <a:off x="4595813" y="4000500"/>
          <a:ext cx="3384550" cy="623888"/>
        </p:xfrm>
        <a:graphic>
          <a:graphicData uri="http://schemas.openxmlformats.org/presentationml/2006/ole">
            <mc:AlternateContent xmlns:mc="http://schemas.openxmlformats.org/markup-compatibility/2006">
              <mc:Choice xmlns:v="urn:schemas-microsoft-com:vml" Requires="v">
                <p:oleObj spid="_x0000_s142608" name="公式" r:id="rId5" imgW="1486024" imgH="247529" progId="Equation.3">
                  <p:embed/>
                </p:oleObj>
              </mc:Choice>
              <mc:Fallback>
                <p:oleObj name="公式" r:id="rId5" imgW="1486024" imgH="24752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3" y="4000500"/>
                        <a:ext cx="33845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9"/>
          <p:cNvGrpSpPr>
            <a:grpSpLocks/>
          </p:cNvGrpSpPr>
          <p:nvPr/>
        </p:nvGrpSpPr>
        <p:grpSpPr bwMode="auto">
          <a:xfrm>
            <a:off x="1739901" y="4740275"/>
            <a:ext cx="8893175" cy="609600"/>
            <a:chOff x="68" y="3024"/>
            <a:chExt cx="5602" cy="384"/>
          </a:xfrm>
        </p:grpSpPr>
        <p:sp>
          <p:nvSpPr>
            <p:cNvPr id="34835" name="Rectangle 16"/>
            <p:cNvSpPr>
              <a:spLocks noChangeArrowheads="1"/>
            </p:cNvSpPr>
            <p:nvPr/>
          </p:nvSpPr>
          <p:spPr bwMode="auto">
            <a:xfrm>
              <a:off x="68" y="3024"/>
              <a:ext cx="56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solidFill>
                    <a:srgbClr val="0000FF"/>
                  </a:solidFill>
                  <a:latin typeface="Times New Roman" panose="02020603050405020304" pitchFamily="18" charset="0"/>
                </a:rPr>
                <a:t>表示 </a:t>
              </a:r>
              <a:r>
                <a:rPr lang="en-US" altLang="zh-CN" sz="2800" b="1" i="1">
                  <a:solidFill>
                    <a:srgbClr val="0000FF"/>
                  </a:solidFill>
                  <a:latin typeface="Times New Roman" panose="02020603050405020304" pitchFamily="18" charset="0"/>
                </a:rPr>
                <a:t>t </a:t>
              </a:r>
              <a:r>
                <a:rPr lang="zh-CN" altLang="en-US" sz="2800" b="1">
                  <a:solidFill>
                    <a:srgbClr val="0000FF"/>
                  </a:solidFill>
                  <a:latin typeface="Times New Roman" panose="02020603050405020304" pitchFamily="18" charset="0"/>
                </a:rPr>
                <a:t>时刻微观粒子</a:t>
              </a:r>
              <a:r>
                <a:rPr lang="en-US" altLang="zh-CN" sz="2800" b="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在空间</a:t>
              </a:r>
              <a:r>
                <a:rPr lang="zh-CN" altLang="en-US" sz="2800" b="1" i="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点出现的</a:t>
              </a:r>
              <a:r>
                <a:rPr lang="zh-CN" altLang="en-US" sz="2800" b="1">
                  <a:solidFill>
                    <a:srgbClr val="CC3300"/>
                  </a:solidFill>
                  <a:latin typeface="Times New Roman" panose="02020603050405020304" pitchFamily="18" charset="0"/>
                </a:rPr>
                <a:t>相对概率密度</a:t>
              </a:r>
              <a:r>
                <a:rPr lang="zh-CN" altLang="en-US" sz="2800" b="1">
                  <a:solidFill>
                    <a:schemeClr val="tx2"/>
                  </a:solidFill>
                  <a:latin typeface="Times New Roman" panose="02020603050405020304" pitchFamily="18" charset="0"/>
                </a:rPr>
                <a:t>。</a:t>
              </a:r>
            </a:p>
          </p:txBody>
        </p:sp>
        <p:graphicFrame>
          <p:nvGraphicFramePr>
            <p:cNvPr id="34836" name="Object 18"/>
            <p:cNvGraphicFramePr>
              <a:graphicFrameLocks noChangeAspect="1"/>
            </p:cNvGraphicFramePr>
            <p:nvPr/>
          </p:nvGraphicFramePr>
          <p:xfrm>
            <a:off x="2835" y="3058"/>
            <a:ext cx="249" cy="324"/>
          </p:xfrm>
          <a:graphic>
            <a:graphicData uri="http://schemas.openxmlformats.org/presentationml/2006/ole">
              <mc:AlternateContent xmlns:mc="http://schemas.openxmlformats.org/markup-compatibility/2006">
                <mc:Choice xmlns:v="urn:schemas-microsoft-com:vml" Requires="v">
                  <p:oleObj spid="_x0000_s142609" name="公式" r:id="rId7" imgW="95289" imgH="133347" progId="Equation.3">
                    <p:embed/>
                  </p:oleObj>
                </mc:Choice>
                <mc:Fallback>
                  <p:oleObj name="公式" r:id="rId7" imgW="95289" imgH="133347"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3058"/>
                          <a:ext cx="24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42"/>
          <p:cNvGrpSpPr>
            <a:grpSpLocks/>
          </p:cNvGrpSpPr>
          <p:nvPr/>
        </p:nvGrpSpPr>
        <p:grpSpPr bwMode="auto">
          <a:xfrm>
            <a:off x="5880101" y="2586038"/>
            <a:ext cx="4506913" cy="406400"/>
            <a:chOff x="2835" y="1543"/>
            <a:chExt cx="2839" cy="256"/>
          </a:xfrm>
        </p:grpSpPr>
        <p:sp>
          <p:nvSpPr>
            <p:cNvPr id="34833" name="Rectangle 40"/>
            <p:cNvSpPr>
              <a:spLocks noChangeArrowheads="1"/>
            </p:cNvSpPr>
            <p:nvPr/>
          </p:nvSpPr>
          <p:spPr bwMode="auto">
            <a:xfrm>
              <a:off x="3414" y="1543"/>
              <a:ext cx="22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spcBef>
                  <a:spcPct val="50000"/>
                </a:spcBef>
              </a:pPr>
              <a:r>
                <a:rPr lang="zh-CN" altLang="en-US" sz="2400" b="1">
                  <a:latin typeface="Times New Roman" panose="02020603050405020304" pitchFamily="18" charset="0"/>
                  <a:sym typeface="Symbol" panose="05050102010706020507" pitchFamily="18" charset="2"/>
                </a:rPr>
                <a:t>量子力学的基本原理之一</a:t>
              </a:r>
            </a:p>
          </p:txBody>
        </p:sp>
        <p:sp>
          <p:nvSpPr>
            <p:cNvPr id="34834" name="Line 41"/>
            <p:cNvSpPr>
              <a:spLocks noChangeShapeType="1"/>
            </p:cNvSpPr>
            <p:nvPr/>
          </p:nvSpPr>
          <p:spPr bwMode="auto">
            <a:xfrm>
              <a:off x="2835" y="1661"/>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6" name="Rectangle 51"/>
          <p:cNvSpPr>
            <a:spLocks noChangeArrowheads="1"/>
          </p:cNvSpPr>
          <p:nvPr/>
        </p:nvSpPr>
        <p:spPr bwMode="auto">
          <a:xfrm>
            <a:off x="1524000" y="268605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b="1">
              <a:latin typeface="Times New Roman" panose="02020603050405020304" pitchFamily="18" charset="0"/>
            </a:endParaRPr>
          </a:p>
        </p:txBody>
      </p:sp>
      <p:grpSp>
        <p:nvGrpSpPr>
          <p:cNvPr id="6" name="Group 55"/>
          <p:cNvGrpSpPr>
            <a:grpSpLocks/>
          </p:cNvGrpSpPr>
          <p:nvPr/>
        </p:nvGrpSpPr>
        <p:grpSpPr bwMode="auto">
          <a:xfrm>
            <a:off x="2867026" y="5445125"/>
            <a:ext cx="3319463" cy="592138"/>
            <a:chOff x="392" y="3757"/>
            <a:chExt cx="2091" cy="373"/>
          </a:xfrm>
        </p:grpSpPr>
        <p:graphicFrame>
          <p:nvGraphicFramePr>
            <p:cNvPr id="34831" name="Object 50"/>
            <p:cNvGraphicFramePr>
              <a:graphicFrameLocks noChangeAspect="1"/>
            </p:cNvGraphicFramePr>
            <p:nvPr/>
          </p:nvGraphicFramePr>
          <p:xfrm>
            <a:off x="392" y="3757"/>
            <a:ext cx="764" cy="373"/>
          </p:xfrm>
          <a:graphic>
            <a:graphicData uri="http://schemas.openxmlformats.org/presentationml/2006/ole">
              <mc:AlternateContent xmlns:mc="http://schemas.openxmlformats.org/markup-compatibility/2006">
                <mc:Choice xmlns:v="urn:schemas-microsoft-com:vml" Requires="v">
                  <p:oleObj spid="_x0000_s142610" name="Equation" r:id="rId9" imgW="571252" imgH="304668" progId="Equation.DSMT4">
                    <p:embed/>
                  </p:oleObj>
                </mc:Choice>
                <mc:Fallback>
                  <p:oleObj name="Equation" r:id="rId9" imgW="571252" imgH="304668" progId="Equation.DSMT4">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 y="3757"/>
                          <a:ext cx="76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2" name="Rectangle 52"/>
            <p:cNvSpPr>
              <a:spLocks noChangeArrowheads="1"/>
            </p:cNvSpPr>
            <p:nvPr/>
          </p:nvSpPr>
          <p:spPr bwMode="auto">
            <a:xfrm>
              <a:off x="1003" y="3790"/>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8000"/>
                  </a:solidFill>
                  <a:latin typeface="Times New Roman" panose="02020603050405020304" pitchFamily="18" charset="0"/>
                  <a:ea typeface="楷体_GB2312" pitchFamily="49" charset="-122"/>
                </a:rPr>
                <a:t>是可观测量，</a:t>
              </a:r>
              <a:endParaRPr lang="zh-CN" altLang="en-US" sz="2800" b="1">
                <a:solidFill>
                  <a:srgbClr val="008000"/>
                </a:solidFill>
                <a:latin typeface="Times New Roman" panose="02020603050405020304" pitchFamily="18" charset="0"/>
              </a:endParaRPr>
            </a:p>
          </p:txBody>
        </p:sp>
      </p:grpSp>
      <p:grpSp>
        <p:nvGrpSpPr>
          <p:cNvPr id="7" name="Group 56"/>
          <p:cNvGrpSpPr>
            <a:grpSpLocks/>
          </p:cNvGrpSpPr>
          <p:nvPr/>
        </p:nvGrpSpPr>
        <p:grpSpPr bwMode="auto">
          <a:xfrm>
            <a:off x="6140451" y="5464176"/>
            <a:ext cx="3546475" cy="563563"/>
            <a:chOff x="2908" y="3829"/>
            <a:chExt cx="2234" cy="355"/>
          </a:xfrm>
        </p:grpSpPr>
        <p:graphicFrame>
          <p:nvGraphicFramePr>
            <p:cNvPr id="34829" name="Object 49"/>
            <p:cNvGraphicFramePr>
              <a:graphicFrameLocks noChangeAspect="1"/>
            </p:cNvGraphicFramePr>
            <p:nvPr/>
          </p:nvGraphicFramePr>
          <p:xfrm>
            <a:off x="2908" y="3838"/>
            <a:ext cx="628" cy="346"/>
          </p:xfrm>
          <a:graphic>
            <a:graphicData uri="http://schemas.openxmlformats.org/presentationml/2006/ole">
              <mc:AlternateContent xmlns:mc="http://schemas.openxmlformats.org/markup-compatibility/2006">
                <mc:Choice xmlns:v="urn:schemas-microsoft-com:vml" Requires="v">
                  <p:oleObj spid="_x0000_s142611" name="Equation" r:id="rId11" imgW="469696" imgH="253890" progId="Equation.DSMT4">
                    <p:embed/>
                  </p:oleObj>
                </mc:Choice>
                <mc:Fallback>
                  <p:oleObj name="Equation" r:id="rId11" imgW="469696" imgH="253890"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 y="3838"/>
                          <a:ext cx="6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Rectangle 53">
              <a:hlinkClick r:id="rId13" action="ppaction://hlinkpres?slideindex=84&amp;slidetitle=幻灯片 84"/>
            </p:cNvPr>
            <p:cNvSpPr>
              <a:spLocks noChangeArrowheads="1"/>
            </p:cNvSpPr>
            <p:nvPr/>
          </p:nvSpPr>
          <p:spPr bwMode="auto">
            <a:xfrm>
              <a:off x="3435" y="382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8000"/>
                  </a:solidFill>
                  <a:latin typeface="Times New Roman" panose="02020603050405020304" pitchFamily="18" charset="0"/>
                  <a:ea typeface="楷体_GB2312" pitchFamily="49" charset="-122"/>
                </a:rPr>
                <a:t>是不可观测量。</a:t>
              </a:r>
              <a:endParaRPr lang="zh-CN" altLang="en-US" sz="2800" b="1">
                <a:solidFill>
                  <a:srgbClr val="008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utoUpdateAnimBg="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95A18-2BCB-4B8A-9723-D6FE833D8652}"/>
              </a:ext>
            </a:extLst>
          </p:cNvPr>
          <p:cNvSpPr>
            <a:spLocks noChangeArrowheads="1"/>
          </p:cNvSpPr>
          <p:nvPr/>
        </p:nvSpPr>
        <p:spPr bwMode="auto">
          <a:xfrm>
            <a:off x="644189" y="3882265"/>
            <a:ext cx="9001000"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en-US" altLang="zh-CN" i="0" dirty="0">
                <a:cs typeface="Times New Roman" panose="02020603050405020304" pitchFamily="18" charset="0"/>
              </a:rPr>
              <a:t>  </a:t>
            </a:r>
            <a:r>
              <a:rPr lang="zh-CN" altLang="en-US" i="0" dirty="0">
                <a:cs typeface="Times New Roman" panose="02020603050405020304" pitchFamily="18" charset="0"/>
              </a:rPr>
              <a:t>有一个粒子，质量为</a:t>
            </a:r>
            <a:r>
              <a:rPr lang="en-US" altLang="zh-CN" i="0" dirty="0">
                <a:solidFill>
                  <a:srgbClr val="FF0000"/>
                </a:solidFill>
                <a:cs typeface="Times New Roman" panose="02020603050405020304" pitchFamily="18" charset="0"/>
              </a:rPr>
              <a:t>m</a:t>
            </a:r>
            <a:r>
              <a:rPr lang="zh-CN" altLang="en-US" i="0" dirty="0">
                <a:solidFill>
                  <a:srgbClr val="009900"/>
                </a:solidFill>
                <a:cs typeface="Times New Roman" panose="02020603050405020304" pitchFamily="18" charset="0"/>
              </a:rPr>
              <a:t>，做</a:t>
            </a:r>
            <a:r>
              <a:rPr lang="zh-CN" altLang="en-GB" i="0" dirty="0">
                <a:solidFill>
                  <a:srgbClr val="FF0000"/>
                </a:solidFill>
                <a:latin typeface="宋体" panose="02010600030101010101" pitchFamily="2" charset="-122"/>
              </a:rPr>
              <a:t>谐振动</a:t>
            </a:r>
            <a:r>
              <a:rPr lang="zh-CN" altLang="en-US" i="0" dirty="0">
                <a:latin typeface="宋体" panose="02010600030101010101" pitchFamily="2" charset="-122"/>
              </a:rPr>
              <a:t>，</a:t>
            </a:r>
            <a:r>
              <a:rPr lang="zh-CN" altLang="en-US" i="0" dirty="0">
                <a:solidFill>
                  <a:srgbClr val="009900"/>
                </a:solidFill>
              </a:rPr>
              <a:t>频率为</a:t>
            </a:r>
            <a:r>
              <a:rPr lang="el-GR" altLang="zh-CN" dirty="0">
                <a:solidFill>
                  <a:srgbClr val="FF0000"/>
                </a:solidFill>
              </a:rPr>
              <a:t>ω </a:t>
            </a:r>
            <a:r>
              <a:rPr lang="zh-CN" altLang="en-US" i="0" dirty="0">
                <a:cs typeface="Times New Roman" panose="02020603050405020304" pitchFamily="18" charset="0"/>
              </a:rPr>
              <a:t>。</a:t>
            </a:r>
            <a:r>
              <a:rPr lang="zh-CN" altLang="en-US" i="0" dirty="0">
                <a:solidFill>
                  <a:srgbClr val="FF0000"/>
                </a:solidFill>
                <a:latin typeface="Calibri" panose="020F0502020204030204" pitchFamily="34" charset="0"/>
              </a:rPr>
              <a:t>定态薛定谔方程</a:t>
            </a:r>
            <a:r>
              <a:rPr lang="zh-CN" altLang="en-US" i="0" dirty="0">
                <a:solidFill>
                  <a:srgbClr val="009900"/>
                </a:solidFill>
                <a:latin typeface="Calibri" panose="020F0502020204030204" pitchFamily="34" charset="0"/>
              </a:rPr>
              <a:t>为  </a:t>
            </a:r>
            <a:r>
              <a:rPr lang="en-US" altLang="zh-CN" i="0" dirty="0">
                <a:solidFill>
                  <a:srgbClr val="009900"/>
                </a:solidFill>
                <a:latin typeface="宋体" panose="02010600030101010101" pitchFamily="2" charset="-122"/>
                <a:cs typeface="Times New Roman" panose="02020603050405020304" pitchFamily="18" charset="0"/>
              </a:rPr>
              <a:t>=_____</a:t>
            </a:r>
            <a:r>
              <a:rPr lang="zh-CN" altLang="en-US" i="0" dirty="0">
                <a:solidFill>
                  <a:srgbClr val="009900"/>
                </a:solidFill>
                <a:latin typeface="宋体" panose="02010600030101010101" pitchFamily="2" charset="-122"/>
                <a:cs typeface="Times New Roman" panose="02020603050405020304" pitchFamily="18" charset="0"/>
              </a:rPr>
              <a:t>。</a:t>
            </a:r>
            <a:endParaRPr lang="zh-CN" altLang="en-US" i="0" dirty="0">
              <a:solidFill>
                <a:srgbClr val="009900"/>
              </a:solidFill>
              <a:cs typeface="Times New Roman" panose="02020603050405020304" pitchFamily="18" charset="0"/>
            </a:endParaRPr>
          </a:p>
        </p:txBody>
      </p:sp>
      <p:graphicFrame>
        <p:nvGraphicFramePr>
          <p:cNvPr id="5" name="Object 2">
            <a:extLst>
              <a:ext uri="{FF2B5EF4-FFF2-40B4-BE49-F238E27FC236}">
                <a16:creationId xmlns:a16="http://schemas.microsoft.com/office/drawing/2014/main" id="{FD5D4581-9DC2-40D2-A3AF-9ACC89C226F2}"/>
              </a:ext>
            </a:extLst>
          </p:cNvPr>
          <p:cNvGraphicFramePr>
            <a:graphicFrameLocks noChangeAspect="1"/>
          </p:cNvGraphicFramePr>
          <p:nvPr>
            <p:extLst>
              <p:ext uri="{D42A27DB-BD31-4B8C-83A1-F6EECF244321}">
                <p14:modId xmlns:p14="http://schemas.microsoft.com/office/powerpoint/2010/main" val="3543488285"/>
              </p:ext>
            </p:extLst>
          </p:nvPr>
        </p:nvGraphicFramePr>
        <p:xfrm>
          <a:off x="6423297" y="4383578"/>
          <a:ext cx="4008437" cy="1131887"/>
        </p:xfrm>
        <a:graphic>
          <a:graphicData uri="http://schemas.openxmlformats.org/presentationml/2006/ole">
            <mc:AlternateContent xmlns:mc="http://schemas.openxmlformats.org/markup-compatibility/2006">
              <mc:Choice xmlns:v="urn:schemas-microsoft-com:vml" Requires="v">
                <p:oleObj spid="_x0000_s203826" name="Equation" r:id="rId3" imgW="1307880" imgH="393480" progId="Equation.DSMT4">
                  <p:embed/>
                </p:oleObj>
              </mc:Choice>
              <mc:Fallback>
                <p:oleObj name="Equation" r:id="rId3" imgW="1307880" imgH="393480" progId="Equation.DSMT4">
                  <p:embed/>
                  <p:pic>
                    <p:nvPicPr>
                      <p:cNvPr id="20" name="Object 2">
                        <a:extLst>
                          <a:ext uri="{FF2B5EF4-FFF2-40B4-BE49-F238E27FC236}">
                            <a16:creationId xmlns:a16="http://schemas.microsoft.com/office/drawing/2014/main" id="{38DFECC3-65A5-47A4-BF90-9208BF5E9764}"/>
                          </a:ext>
                        </a:extLst>
                      </p:cNvPr>
                      <p:cNvPicPr>
                        <a:picLocks noChangeAspect="1" noChangeArrowheads="1"/>
                      </p:cNvPicPr>
                      <p:nvPr/>
                    </p:nvPicPr>
                    <p:blipFill>
                      <a:blip r:embed="rId4"/>
                      <a:srcRect/>
                      <a:stretch>
                        <a:fillRect/>
                      </a:stretch>
                    </p:blipFill>
                    <p:spPr bwMode="auto">
                      <a:xfrm>
                        <a:off x="6423297" y="4383578"/>
                        <a:ext cx="4008437" cy="1131887"/>
                      </a:xfrm>
                      <a:prstGeom prst="rect">
                        <a:avLst/>
                      </a:prstGeom>
                      <a:noFill/>
                      <a:ln>
                        <a:noFill/>
                      </a:ln>
                      <a:effectLst/>
                      <a:extLst/>
                    </p:spPr>
                  </p:pic>
                </p:oleObj>
              </mc:Fallback>
            </mc:AlternateContent>
          </a:graphicData>
        </a:graphic>
      </p:graphicFrame>
      <p:grpSp>
        <p:nvGrpSpPr>
          <p:cNvPr id="6" name="Group 2">
            <a:extLst>
              <a:ext uri="{FF2B5EF4-FFF2-40B4-BE49-F238E27FC236}">
                <a16:creationId xmlns:a16="http://schemas.microsoft.com/office/drawing/2014/main" id="{3BFA1C28-83E3-46C9-9FBF-5F10A6239B0C}"/>
              </a:ext>
            </a:extLst>
          </p:cNvPr>
          <p:cNvGrpSpPr>
            <a:grpSpLocks/>
          </p:cNvGrpSpPr>
          <p:nvPr/>
        </p:nvGrpSpPr>
        <p:grpSpPr bwMode="auto">
          <a:xfrm>
            <a:off x="4367808" y="1720328"/>
            <a:ext cx="7572375" cy="2143125"/>
            <a:chOff x="384" y="768"/>
            <a:chExt cx="4992" cy="1488"/>
          </a:xfrm>
        </p:grpSpPr>
        <p:sp>
          <p:nvSpPr>
            <p:cNvPr id="7" name="Rectangle 3">
              <a:extLst>
                <a:ext uri="{FF2B5EF4-FFF2-40B4-BE49-F238E27FC236}">
                  <a16:creationId xmlns:a16="http://schemas.microsoft.com/office/drawing/2014/main" id="{46ECE799-14DC-4B91-82ED-87EC2E3F2443}"/>
                </a:ext>
              </a:extLst>
            </p:cNvPr>
            <p:cNvSpPr>
              <a:spLocks noChangeArrowheads="1"/>
            </p:cNvSpPr>
            <p:nvPr/>
          </p:nvSpPr>
          <p:spPr bwMode="auto">
            <a:xfrm>
              <a:off x="384" y="768"/>
              <a:ext cx="4992" cy="1488"/>
            </a:xfrm>
            <a:prstGeom prst="rect">
              <a:avLst/>
            </a:prstGeom>
            <a:solidFill>
              <a:srgbClr val="FFFFFF"/>
            </a:solidFill>
            <a:ln w="9525">
              <a:solidFill>
                <a:srgbClr val="006666"/>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8" name="Group 4">
              <a:extLst>
                <a:ext uri="{FF2B5EF4-FFF2-40B4-BE49-F238E27FC236}">
                  <a16:creationId xmlns:a16="http://schemas.microsoft.com/office/drawing/2014/main" id="{718710B2-294E-4D82-A0C1-9A312BC376DE}"/>
                </a:ext>
              </a:extLst>
            </p:cNvPr>
            <p:cNvGrpSpPr>
              <a:grpSpLocks/>
            </p:cNvGrpSpPr>
            <p:nvPr/>
          </p:nvGrpSpPr>
          <p:grpSpPr bwMode="auto">
            <a:xfrm>
              <a:off x="581" y="1047"/>
              <a:ext cx="4481" cy="1208"/>
              <a:chOff x="768" y="2018"/>
              <a:chExt cx="4439" cy="1208"/>
            </a:xfrm>
          </p:grpSpPr>
          <p:sp>
            <p:nvSpPr>
              <p:cNvPr id="9" name="Oval 5">
                <a:extLst>
                  <a:ext uri="{FF2B5EF4-FFF2-40B4-BE49-F238E27FC236}">
                    <a16:creationId xmlns:a16="http://schemas.microsoft.com/office/drawing/2014/main" id="{D5479D64-5F07-45AE-A752-C3C0C846DE29}"/>
                  </a:ext>
                </a:extLst>
              </p:cNvPr>
              <p:cNvSpPr>
                <a:spLocks noChangeArrowheads="1"/>
              </p:cNvSpPr>
              <p:nvPr/>
            </p:nvSpPr>
            <p:spPr bwMode="auto">
              <a:xfrm>
                <a:off x="3817" y="2064"/>
                <a:ext cx="622" cy="624"/>
              </a:xfrm>
              <a:prstGeom prst="ellipse">
                <a:avLst/>
              </a:prstGeom>
              <a:solidFill>
                <a:srgbClr val="00FFFF"/>
              </a:solidFill>
              <a:ln w="9525">
                <a:solidFill>
                  <a:srgbClr val="000000"/>
                </a:solidFill>
                <a:round/>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10" name="Group 6">
                <a:extLst>
                  <a:ext uri="{FF2B5EF4-FFF2-40B4-BE49-F238E27FC236}">
                    <a16:creationId xmlns:a16="http://schemas.microsoft.com/office/drawing/2014/main" id="{F15B60DB-A68F-46E1-AF18-02CEA9A50EE0}"/>
                  </a:ext>
                </a:extLst>
              </p:cNvPr>
              <p:cNvGrpSpPr>
                <a:grpSpLocks/>
              </p:cNvGrpSpPr>
              <p:nvPr/>
            </p:nvGrpSpPr>
            <p:grpSpPr bwMode="auto">
              <a:xfrm>
                <a:off x="914" y="2133"/>
                <a:ext cx="2916" cy="411"/>
                <a:chOff x="1104" y="2037"/>
                <a:chExt cx="3031" cy="411"/>
              </a:xfrm>
            </p:grpSpPr>
            <p:grpSp>
              <p:nvGrpSpPr>
                <p:cNvPr id="21" name="Group 7">
                  <a:extLst>
                    <a:ext uri="{FF2B5EF4-FFF2-40B4-BE49-F238E27FC236}">
                      <a16:creationId xmlns:a16="http://schemas.microsoft.com/office/drawing/2014/main" id="{D0F58C6A-7148-419B-ADB2-382AE8F2BD59}"/>
                    </a:ext>
                  </a:extLst>
                </p:cNvPr>
                <p:cNvGrpSpPr>
                  <a:grpSpLocks/>
                </p:cNvGrpSpPr>
                <p:nvPr/>
              </p:nvGrpSpPr>
              <p:grpSpPr bwMode="auto">
                <a:xfrm>
                  <a:off x="1469" y="2064"/>
                  <a:ext cx="208" cy="384"/>
                  <a:chOff x="1632" y="2064"/>
                  <a:chExt cx="336" cy="384"/>
                </a:xfrm>
              </p:grpSpPr>
              <p:sp>
                <p:nvSpPr>
                  <p:cNvPr id="49" name="Line 8">
                    <a:extLst>
                      <a:ext uri="{FF2B5EF4-FFF2-40B4-BE49-F238E27FC236}">
                        <a16:creationId xmlns:a16="http://schemas.microsoft.com/office/drawing/2014/main" id="{9AB1E606-3296-4B81-A66B-82DCC00F28C2}"/>
                      </a:ext>
                    </a:extLst>
                  </p:cNvPr>
                  <p:cNvSpPr>
                    <a:spLocks noChangeShapeType="1"/>
                  </p:cNvSpPr>
                  <p:nvPr/>
                </p:nvSpPr>
                <p:spPr bwMode="auto">
                  <a:xfrm flipH="1">
                    <a:off x="1632" y="2064"/>
                    <a:ext cx="144"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0" name="Line 9">
                    <a:extLst>
                      <a:ext uri="{FF2B5EF4-FFF2-40B4-BE49-F238E27FC236}">
                        <a16:creationId xmlns:a16="http://schemas.microsoft.com/office/drawing/2014/main" id="{00A67972-9851-40D3-A4FD-0B60BE1171E3}"/>
                      </a:ext>
                    </a:extLst>
                  </p:cNvPr>
                  <p:cNvSpPr>
                    <a:spLocks noChangeShapeType="1"/>
                  </p:cNvSpPr>
                  <p:nvPr/>
                </p:nvSpPr>
                <p:spPr bwMode="auto">
                  <a:xfrm>
                    <a:off x="1777" y="2064"/>
                    <a:ext cx="191"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2" name="Group 10">
                  <a:extLst>
                    <a:ext uri="{FF2B5EF4-FFF2-40B4-BE49-F238E27FC236}">
                      <a16:creationId xmlns:a16="http://schemas.microsoft.com/office/drawing/2014/main" id="{FC5E7241-BBEF-4CA0-99F6-41D425E2312E}"/>
                    </a:ext>
                  </a:extLst>
                </p:cNvPr>
                <p:cNvGrpSpPr>
                  <a:grpSpLocks/>
                </p:cNvGrpSpPr>
                <p:nvPr/>
              </p:nvGrpSpPr>
              <p:grpSpPr bwMode="auto">
                <a:xfrm>
                  <a:off x="1682" y="2064"/>
                  <a:ext cx="210" cy="384"/>
                  <a:chOff x="1632" y="2064"/>
                  <a:chExt cx="336" cy="384"/>
                </a:xfrm>
              </p:grpSpPr>
              <p:sp>
                <p:nvSpPr>
                  <p:cNvPr id="47" name="Line 11">
                    <a:extLst>
                      <a:ext uri="{FF2B5EF4-FFF2-40B4-BE49-F238E27FC236}">
                        <a16:creationId xmlns:a16="http://schemas.microsoft.com/office/drawing/2014/main" id="{4F45028E-0095-4BC2-8D5B-A16786EB767E}"/>
                      </a:ext>
                    </a:extLst>
                  </p:cNvPr>
                  <p:cNvSpPr>
                    <a:spLocks noChangeShapeType="1"/>
                  </p:cNvSpPr>
                  <p:nvPr/>
                </p:nvSpPr>
                <p:spPr bwMode="auto">
                  <a:xfrm flipH="1">
                    <a:off x="1628" y="2064"/>
                    <a:ext cx="148"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8" name="Line 12">
                    <a:extLst>
                      <a:ext uri="{FF2B5EF4-FFF2-40B4-BE49-F238E27FC236}">
                        <a16:creationId xmlns:a16="http://schemas.microsoft.com/office/drawing/2014/main" id="{2AE2E5D0-9114-4976-9C55-86DF1752FD82}"/>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3" name="Group 13">
                  <a:extLst>
                    <a:ext uri="{FF2B5EF4-FFF2-40B4-BE49-F238E27FC236}">
                      <a16:creationId xmlns:a16="http://schemas.microsoft.com/office/drawing/2014/main" id="{4D98434D-ACEF-4F74-AC46-BAD6E3D76D92}"/>
                    </a:ext>
                  </a:extLst>
                </p:cNvPr>
                <p:cNvGrpSpPr>
                  <a:grpSpLocks/>
                </p:cNvGrpSpPr>
                <p:nvPr/>
              </p:nvGrpSpPr>
              <p:grpSpPr bwMode="auto">
                <a:xfrm>
                  <a:off x="1891" y="2064"/>
                  <a:ext cx="210" cy="384"/>
                  <a:chOff x="1632" y="2064"/>
                  <a:chExt cx="336" cy="384"/>
                </a:xfrm>
              </p:grpSpPr>
              <p:sp>
                <p:nvSpPr>
                  <p:cNvPr id="45" name="Line 14">
                    <a:extLst>
                      <a:ext uri="{FF2B5EF4-FFF2-40B4-BE49-F238E27FC236}">
                        <a16:creationId xmlns:a16="http://schemas.microsoft.com/office/drawing/2014/main" id="{3D85DF3F-3F00-44C1-86EF-B740CBF92D13}"/>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6" name="Line 15">
                    <a:extLst>
                      <a:ext uri="{FF2B5EF4-FFF2-40B4-BE49-F238E27FC236}">
                        <a16:creationId xmlns:a16="http://schemas.microsoft.com/office/drawing/2014/main" id="{D9CCFB2B-C7BD-428A-8236-74D615D4D1DB}"/>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4" name="Group 16">
                  <a:extLst>
                    <a:ext uri="{FF2B5EF4-FFF2-40B4-BE49-F238E27FC236}">
                      <a16:creationId xmlns:a16="http://schemas.microsoft.com/office/drawing/2014/main" id="{47FB429B-5A5C-474A-A839-A2205D7B25F9}"/>
                    </a:ext>
                  </a:extLst>
                </p:cNvPr>
                <p:cNvGrpSpPr>
                  <a:grpSpLocks/>
                </p:cNvGrpSpPr>
                <p:nvPr/>
              </p:nvGrpSpPr>
              <p:grpSpPr bwMode="auto">
                <a:xfrm>
                  <a:off x="2100" y="2064"/>
                  <a:ext cx="210" cy="384"/>
                  <a:chOff x="1632" y="2064"/>
                  <a:chExt cx="336" cy="384"/>
                </a:xfrm>
              </p:grpSpPr>
              <p:sp>
                <p:nvSpPr>
                  <p:cNvPr id="43" name="Line 17">
                    <a:extLst>
                      <a:ext uri="{FF2B5EF4-FFF2-40B4-BE49-F238E27FC236}">
                        <a16:creationId xmlns:a16="http://schemas.microsoft.com/office/drawing/2014/main" id="{EB7DF884-B39F-4EB6-ADA4-A08E4BCF3683}"/>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4" name="Line 18">
                    <a:extLst>
                      <a:ext uri="{FF2B5EF4-FFF2-40B4-BE49-F238E27FC236}">
                        <a16:creationId xmlns:a16="http://schemas.microsoft.com/office/drawing/2014/main" id="{843BC768-2633-42FB-BA14-888167940211}"/>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5" name="Group 19">
                  <a:extLst>
                    <a:ext uri="{FF2B5EF4-FFF2-40B4-BE49-F238E27FC236}">
                      <a16:creationId xmlns:a16="http://schemas.microsoft.com/office/drawing/2014/main" id="{77C2A1D5-9A02-401A-8144-6557F95422B0}"/>
                    </a:ext>
                  </a:extLst>
                </p:cNvPr>
                <p:cNvGrpSpPr>
                  <a:grpSpLocks/>
                </p:cNvGrpSpPr>
                <p:nvPr/>
              </p:nvGrpSpPr>
              <p:grpSpPr bwMode="auto">
                <a:xfrm>
                  <a:off x="2309" y="2064"/>
                  <a:ext cx="210" cy="384"/>
                  <a:chOff x="1632" y="2064"/>
                  <a:chExt cx="336" cy="384"/>
                </a:xfrm>
              </p:grpSpPr>
              <p:sp>
                <p:nvSpPr>
                  <p:cNvPr id="41" name="Line 20">
                    <a:extLst>
                      <a:ext uri="{FF2B5EF4-FFF2-40B4-BE49-F238E27FC236}">
                        <a16:creationId xmlns:a16="http://schemas.microsoft.com/office/drawing/2014/main" id="{3B7B5771-9A59-4253-82D5-68B8F6471AA5}"/>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2" name="Line 21">
                    <a:extLst>
                      <a:ext uri="{FF2B5EF4-FFF2-40B4-BE49-F238E27FC236}">
                        <a16:creationId xmlns:a16="http://schemas.microsoft.com/office/drawing/2014/main" id="{13AEA194-8639-453D-8A94-4AEE1D331EFD}"/>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6" name="Group 22">
                  <a:extLst>
                    <a:ext uri="{FF2B5EF4-FFF2-40B4-BE49-F238E27FC236}">
                      <a16:creationId xmlns:a16="http://schemas.microsoft.com/office/drawing/2014/main" id="{D5B1590F-79E1-4D27-8569-3E3AD4991812}"/>
                    </a:ext>
                  </a:extLst>
                </p:cNvPr>
                <p:cNvGrpSpPr>
                  <a:grpSpLocks/>
                </p:cNvGrpSpPr>
                <p:nvPr/>
              </p:nvGrpSpPr>
              <p:grpSpPr bwMode="auto">
                <a:xfrm>
                  <a:off x="2518" y="2064"/>
                  <a:ext cx="210" cy="384"/>
                  <a:chOff x="1632" y="2064"/>
                  <a:chExt cx="336" cy="384"/>
                </a:xfrm>
              </p:grpSpPr>
              <p:sp>
                <p:nvSpPr>
                  <p:cNvPr id="39" name="Line 23">
                    <a:extLst>
                      <a:ext uri="{FF2B5EF4-FFF2-40B4-BE49-F238E27FC236}">
                        <a16:creationId xmlns:a16="http://schemas.microsoft.com/office/drawing/2014/main" id="{A3ACD89B-9B63-4DCE-A9A6-AB1673FD4307}"/>
                      </a:ext>
                    </a:extLst>
                  </p:cNvPr>
                  <p:cNvSpPr>
                    <a:spLocks noChangeShapeType="1"/>
                  </p:cNvSpPr>
                  <p:nvPr/>
                </p:nvSpPr>
                <p:spPr bwMode="auto">
                  <a:xfrm flipH="1">
                    <a:off x="1630" y="2064"/>
                    <a:ext cx="147"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0" name="Line 24">
                    <a:extLst>
                      <a:ext uri="{FF2B5EF4-FFF2-40B4-BE49-F238E27FC236}">
                        <a16:creationId xmlns:a16="http://schemas.microsoft.com/office/drawing/2014/main" id="{E395CDD5-BA58-4911-A55D-62D028F60B01}"/>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7" name="Group 25">
                  <a:extLst>
                    <a:ext uri="{FF2B5EF4-FFF2-40B4-BE49-F238E27FC236}">
                      <a16:creationId xmlns:a16="http://schemas.microsoft.com/office/drawing/2014/main" id="{B4A2F4D3-3159-478A-8934-1220E9597CCC}"/>
                    </a:ext>
                  </a:extLst>
                </p:cNvPr>
                <p:cNvGrpSpPr>
                  <a:grpSpLocks/>
                </p:cNvGrpSpPr>
                <p:nvPr/>
              </p:nvGrpSpPr>
              <p:grpSpPr bwMode="auto">
                <a:xfrm>
                  <a:off x="2727" y="2064"/>
                  <a:ext cx="210" cy="384"/>
                  <a:chOff x="1632" y="2064"/>
                  <a:chExt cx="336" cy="384"/>
                </a:xfrm>
              </p:grpSpPr>
              <p:sp>
                <p:nvSpPr>
                  <p:cNvPr id="37" name="Line 26">
                    <a:extLst>
                      <a:ext uri="{FF2B5EF4-FFF2-40B4-BE49-F238E27FC236}">
                        <a16:creationId xmlns:a16="http://schemas.microsoft.com/office/drawing/2014/main" id="{23D9CD3A-C0AC-4BDE-BC85-C0BEC1A2AAD8}"/>
                      </a:ext>
                    </a:extLst>
                  </p:cNvPr>
                  <p:cNvSpPr>
                    <a:spLocks noChangeShapeType="1"/>
                  </p:cNvSpPr>
                  <p:nvPr/>
                </p:nvSpPr>
                <p:spPr bwMode="auto">
                  <a:xfrm flipH="1">
                    <a:off x="1632" y="2064"/>
                    <a:ext cx="145"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8" name="Line 27">
                    <a:extLst>
                      <a:ext uri="{FF2B5EF4-FFF2-40B4-BE49-F238E27FC236}">
                        <a16:creationId xmlns:a16="http://schemas.microsoft.com/office/drawing/2014/main" id="{9F61BF93-B72F-4119-BC36-5FDEDA2A9345}"/>
                      </a:ext>
                    </a:extLst>
                  </p:cNvPr>
                  <p:cNvSpPr>
                    <a:spLocks noChangeShapeType="1"/>
                  </p:cNvSpPr>
                  <p:nvPr/>
                </p:nvSpPr>
                <p:spPr bwMode="auto">
                  <a:xfrm>
                    <a:off x="1776" y="2064"/>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grpSp>
              <p:nvGrpSpPr>
                <p:cNvPr id="28" name="Group 28">
                  <a:extLst>
                    <a:ext uri="{FF2B5EF4-FFF2-40B4-BE49-F238E27FC236}">
                      <a16:creationId xmlns:a16="http://schemas.microsoft.com/office/drawing/2014/main" id="{488C84A6-8394-4532-89DF-EAEFC7E46246}"/>
                    </a:ext>
                  </a:extLst>
                </p:cNvPr>
                <p:cNvGrpSpPr>
                  <a:grpSpLocks/>
                </p:cNvGrpSpPr>
                <p:nvPr/>
              </p:nvGrpSpPr>
              <p:grpSpPr bwMode="auto">
                <a:xfrm>
                  <a:off x="2929" y="2037"/>
                  <a:ext cx="208" cy="411"/>
                  <a:chOff x="1628" y="2037"/>
                  <a:chExt cx="336" cy="411"/>
                </a:xfrm>
              </p:grpSpPr>
              <p:sp>
                <p:nvSpPr>
                  <p:cNvPr id="35" name="Line 29">
                    <a:extLst>
                      <a:ext uri="{FF2B5EF4-FFF2-40B4-BE49-F238E27FC236}">
                        <a16:creationId xmlns:a16="http://schemas.microsoft.com/office/drawing/2014/main" id="{CC5FF05B-E288-4323-B455-6252A432EDB9}"/>
                      </a:ext>
                    </a:extLst>
                  </p:cNvPr>
                  <p:cNvSpPr>
                    <a:spLocks noChangeShapeType="1"/>
                  </p:cNvSpPr>
                  <p:nvPr/>
                </p:nvSpPr>
                <p:spPr bwMode="auto">
                  <a:xfrm flipH="1">
                    <a:off x="1628" y="2064"/>
                    <a:ext cx="14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6" name="Line 30">
                    <a:extLst>
                      <a:ext uri="{FF2B5EF4-FFF2-40B4-BE49-F238E27FC236}">
                        <a16:creationId xmlns:a16="http://schemas.microsoft.com/office/drawing/2014/main" id="{380FBC75-84C8-46F2-A083-089B0B08D188}"/>
                      </a:ext>
                    </a:extLst>
                  </p:cNvPr>
                  <p:cNvSpPr>
                    <a:spLocks noChangeShapeType="1"/>
                  </p:cNvSpPr>
                  <p:nvPr/>
                </p:nvSpPr>
                <p:spPr bwMode="auto">
                  <a:xfrm>
                    <a:off x="1774" y="2037"/>
                    <a:ext cx="190"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sp>
              <p:nvSpPr>
                <p:cNvPr id="29" name="Line 31">
                  <a:extLst>
                    <a:ext uri="{FF2B5EF4-FFF2-40B4-BE49-F238E27FC236}">
                      <a16:creationId xmlns:a16="http://schemas.microsoft.com/office/drawing/2014/main" id="{90773271-0AAC-4FC6-8475-158E32935954}"/>
                    </a:ext>
                  </a:extLst>
                </p:cNvPr>
                <p:cNvSpPr>
                  <a:spLocks noChangeShapeType="1"/>
                </p:cNvSpPr>
                <p:nvPr/>
              </p:nvSpPr>
              <p:spPr bwMode="auto">
                <a:xfrm flipH="1">
                  <a:off x="1290" y="2064"/>
                  <a:ext cx="56" cy="288"/>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0" name="Line 32">
                  <a:extLst>
                    <a:ext uri="{FF2B5EF4-FFF2-40B4-BE49-F238E27FC236}">
                      <a16:creationId xmlns:a16="http://schemas.microsoft.com/office/drawing/2014/main" id="{72696323-E684-4878-97A5-AFB9BB586AD2}"/>
                    </a:ext>
                  </a:extLst>
                </p:cNvPr>
                <p:cNvSpPr>
                  <a:spLocks noChangeShapeType="1"/>
                </p:cNvSpPr>
                <p:nvPr/>
              </p:nvSpPr>
              <p:spPr bwMode="auto">
                <a:xfrm>
                  <a:off x="1349" y="2064"/>
                  <a:ext cx="12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1" name="Line 33">
                  <a:extLst>
                    <a:ext uri="{FF2B5EF4-FFF2-40B4-BE49-F238E27FC236}">
                      <a16:creationId xmlns:a16="http://schemas.microsoft.com/office/drawing/2014/main" id="{FAD1B7BC-6CC5-4F3D-A4A8-6DC1BE62CCAE}"/>
                    </a:ext>
                  </a:extLst>
                </p:cNvPr>
                <p:cNvSpPr>
                  <a:spLocks noChangeShapeType="1"/>
                </p:cNvSpPr>
                <p:nvPr/>
              </p:nvSpPr>
              <p:spPr bwMode="auto">
                <a:xfrm>
                  <a:off x="1104" y="2352"/>
                  <a:ext cx="186" cy="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2" name="Line 34">
                  <a:extLst>
                    <a:ext uri="{FF2B5EF4-FFF2-40B4-BE49-F238E27FC236}">
                      <a16:creationId xmlns:a16="http://schemas.microsoft.com/office/drawing/2014/main" id="{9C74D204-0B8A-4235-81BD-273BDDDB0323}"/>
                    </a:ext>
                  </a:extLst>
                </p:cNvPr>
                <p:cNvSpPr>
                  <a:spLocks noChangeShapeType="1"/>
                </p:cNvSpPr>
                <p:nvPr/>
              </p:nvSpPr>
              <p:spPr bwMode="auto">
                <a:xfrm flipH="1">
                  <a:off x="3136" y="2064"/>
                  <a:ext cx="93" cy="384"/>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3" name="Line 35">
                  <a:extLst>
                    <a:ext uri="{FF2B5EF4-FFF2-40B4-BE49-F238E27FC236}">
                      <a16:creationId xmlns:a16="http://schemas.microsoft.com/office/drawing/2014/main" id="{AD152BAC-8EBF-4987-AAA5-66187DBCE7E0}"/>
                    </a:ext>
                  </a:extLst>
                </p:cNvPr>
                <p:cNvSpPr>
                  <a:spLocks noChangeShapeType="1"/>
                </p:cNvSpPr>
                <p:nvPr/>
              </p:nvSpPr>
              <p:spPr bwMode="auto">
                <a:xfrm>
                  <a:off x="3867" y="2079"/>
                  <a:ext cx="87" cy="24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4" name="Line 36">
                  <a:extLst>
                    <a:ext uri="{FF2B5EF4-FFF2-40B4-BE49-F238E27FC236}">
                      <a16:creationId xmlns:a16="http://schemas.microsoft.com/office/drawing/2014/main" id="{2D7EA712-FCC3-48C7-A097-6813E25E5793}"/>
                    </a:ext>
                  </a:extLst>
                </p:cNvPr>
                <p:cNvSpPr>
                  <a:spLocks noChangeShapeType="1"/>
                </p:cNvSpPr>
                <p:nvPr/>
              </p:nvSpPr>
              <p:spPr bwMode="auto">
                <a:xfrm>
                  <a:off x="3954" y="2307"/>
                  <a:ext cx="181" cy="0"/>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sp>
            <p:nvSpPr>
              <p:cNvPr id="11" name="Line 37">
                <a:extLst>
                  <a:ext uri="{FF2B5EF4-FFF2-40B4-BE49-F238E27FC236}">
                    <a16:creationId xmlns:a16="http://schemas.microsoft.com/office/drawing/2014/main" id="{96845C50-2DDB-41E9-A89F-3BCA6187AD22}"/>
                  </a:ext>
                </a:extLst>
              </p:cNvPr>
              <p:cNvSpPr>
                <a:spLocks noChangeShapeType="1"/>
              </p:cNvSpPr>
              <p:nvPr/>
            </p:nvSpPr>
            <p:spPr bwMode="auto">
              <a:xfrm>
                <a:off x="912" y="2688"/>
                <a:ext cx="4224" cy="0"/>
              </a:xfrm>
              <a:prstGeom prst="line">
                <a:avLst/>
              </a:prstGeom>
              <a:noFill/>
              <a:ln w="9525">
                <a:solidFill>
                  <a:srgbClr val="0000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12" name="Rectangle 38" descr="浅色下对角线">
                <a:extLst>
                  <a:ext uri="{FF2B5EF4-FFF2-40B4-BE49-F238E27FC236}">
                    <a16:creationId xmlns:a16="http://schemas.microsoft.com/office/drawing/2014/main" id="{8FFF6B53-184E-4027-864B-D1EE53FAA569}"/>
                  </a:ext>
                </a:extLst>
              </p:cNvPr>
              <p:cNvSpPr>
                <a:spLocks noChangeArrowheads="1"/>
              </p:cNvSpPr>
              <p:nvPr/>
            </p:nvSpPr>
            <p:spPr bwMode="auto">
              <a:xfrm>
                <a:off x="912" y="2688"/>
                <a:ext cx="4224" cy="192"/>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13" name="Rectangle 39" descr="浅色上对角线">
                <a:extLst>
                  <a:ext uri="{FF2B5EF4-FFF2-40B4-BE49-F238E27FC236}">
                    <a16:creationId xmlns:a16="http://schemas.microsoft.com/office/drawing/2014/main" id="{5935CBA9-F945-4F16-A578-FDE74648314A}"/>
                  </a:ext>
                </a:extLst>
              </p:cNvPr>
              <p:cNvSpPr>
                <a:spLocks noChangeArrowheads="1"/>
              </p:cNvSpPr>
              <p:nvPr/>
            </p:nvSpPr>
            <p:spPr bwMode="auto">
              <a:xfrm>
                <a:off x="768" y="2018"/>
                <a:ext cx="144" cy="862"/>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14" name="Line 42">
                <a:extLst>
                  <a:ext uri="{FF2B5EF4-FFF2-40B4-BE49-F238E27FC236}">
                    <a16:creationId xmlns:a16="http://schemas.microsoft.com/office/drawing/2014/main" id="{DDA16E2E-BA83-48B0-BC37-819F029A6E7E}"/>
                  </a:ext>
                </a:extLst>
              </p:cNvPr>
              <p:cNvSpPr>
                <a:spLocks noChangeShapeType="1"/>
              </p:cNvSpPr>
              <p:nvPr/>
            </p:nvSpPr>
            <p:spPr bwMode="auto">
              <a:xfrm>
                <a:off x="912" y="2688"/>
                <a:ext cx="4107" cy="0"/>
              </a:xfrm>
              <a:prstGeom prst="line">
                <a:avLst/>
              </a:prstGeom>
              <a:noFill/>
              <a:ln w="38100">
                <a:solidFill>
                  <a:srgbClr val="FF0000"/>
                </a:solidFill>
                <a:round/>
                <a:headEnd type="none" w="sm" len="lg"/>
                <a:tailEnd type="triangl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15" name="Object 44">
                <a:extLst>
                  <a:ext uri="{FF2B5EF4-FFF2-40B4-BE49-F238E27FC236}">
                    <a16:creationId xmlns:a16="http://schemas.microsoft.com/office/drawing/2014/main" id="{5351D770-731A-43A8-9E2D-539DCB1A7184}"/>
                  </a:ext>
                </a:extLst>
              </p:cNvPr>
              <p:cNvGraphicFramePr>
                <a:graphicFrameLocks noChangeAspect="1"/>
              </p:cNvGraphicFramePr>
              <p:nvPr>
                <p:extLst>
                  <p:ext uri="{D42A27DB-BD31-4B8C-83A1-F6EECF244321}">
                    <p14:modId xmlns:p14="http://schemas.microsoft.com/office/powerpoint/2010/main" val="3173657153"/>
                  </p:ext>
                </p:extLst>
              </p:nvPr>
            </p:nvGraphicFramePr>
            <p:xfrm>
              <a:off x="4086" y="2890"/>
              <a:ext cx="306" cy="336"/>
            </p:xfrm>
            <a:graphic>
              <a:graphicData uri="http://schemas.openxmlformats.org/presentationml/2006/ole">
                <mc:AlternateContent xmlns:mc="http://schemas.openxmlformats.org/markup-compatibility/2006">
                  <mc:Choice xmlns:v="urn:schemas-microsoft-com:vml" Requires="v">
                    <p:oleObj spid="_x0000_s203827" name="公式" r:id="rId5" imgW="126720" imgH="139680" progId="Equation.3">
                      <p:embed/>
                    </p:oleObj>
                  </mc:Choice>
                  <mc:Fallback>
                    <p:oleObj name="公式" r:id="rId5" imgW="126720" imgH="139680" progId="Equation.3">
                      <p:embed/>
                      <p:pic>
                        <p:nvPicPr>
                          <p:cNvPr id="30" name="Object 44">
                            <a:extLst>
                              <a:ext uri="{FF2B5EF4-FFF2-40B4-BE49-F238E27FC236}">
                                <a16:creationId xmlns:a16="http://schemas.microsoft.com/office/drawing/2014/main" id="{C512C1DC-BC5D-4B10-9EDB-CF672435DF65}"/>
                              </a:ext>
                            </a:extLst>
                          </p:cNvPr>
                          <p:cNvPicPr>
                            <a:picLocks noChangeAspect="1" noChangeArrowheads="1"/>
                          </p:cNvPicPr>
                          <p:nvPr/>
                        </p:nvPicPr>
                        <p:blipFill>
                          <a:blip r:embed="rId6"/>
                          <a:srcRect/>
                          <a:stretch>
                            <a:fillRect/>
                          </a:stretch>
                        </p:blipFill>
                        <p:spPr bwMode="auto">
                          <a:xfrm>
                            <a:off x="4086" y="2890"/>
                            <a:ext cx="306" cy="336"/>
                          </a:xfrm>
                          <a:prstGeom prst="rect">
                            <a:avLst/>
                          </a:prstGeom>
                          <a:noFill/>
                          <a:ln>
                            <a:noFill/>
                          </a:ln>
                          <a:effectLst/>
                          <a:extLst/>
                        </p:spPr>
                      </p:pic>
                    </p:oleObj>
                  </mc:Fallback>
                </mc:AlternateContent>
              </a:graphicData>
            </a:graphic>
          </p:graphicFrame>
          <p:sp>
            <p:nvSpPr>
              <p:cNvPr id="16" name="Text Box 45">
                <a:extLst>
                  <a:ext uri="{FF2B5EF4-FFF2-40B4-BE49-F238E27FC236}">
                    <a16:creationId xmlns:a16="http://schemas.microsoft.com/office/drawing/2014/main" id="{4D4B5AD9-6367-4D99-9366-F61A39F7D27D}"/>
                  </a:ext>
                </a:extLst>
              </p:cNvPr>
              <p:cNvSpPr txBox="1">
                <a:spLocks noChangeArrowheads="1"/>
              </p:cNvSpPr>
              <p:nvPr/>
            </p:nvSpPr>
            <p:spPr bwMode="auto">
              <a:xfrm>
                <a:off x="3504" y="2210"/>
                <a:ext cx="121" cy="321"/>
              </a:xfrm>
              <a:prstGeom prst="rect">
                <a:avLst/>
              </a:prstGeom>
              <a:noFill/>
              <a:ln w="9525">
                <a:noFill/>
                <a:miter lim="800000"/>
                <a:headEnd/>
                <a:tailEnd/>
              </a:ln>
            </p:spPr>
            <p:txBody>
              <a:bodyPr wrap="none">
                <a:spAutoFit/>
              </a:bodyPr>
              <a:lstStyle/>
              <a:p>
                <a:pPr fontAlgn="auto">
                  <a:spcBef>
                    <a:spcPct val="50000"/>
                  </a:spcBef>
                  <a:spcAft>
                    <a:spcPts val="0"/>
                  </a:spcAft>
                  <a:defRPr/>
                </a:pPr>
                <a:endParaRPr kumimoji="0" lang="zh-CN" altLang="zh-CN" sz="2400" b="0" kern="0">
                  <a:solidFill>
                    <a:sysClr val="windowText" lastClr="000000"/>
                  </a:solidFill>
                </a:endParaRPr>
              </a:p>
            </p:txBody>
          </p:sp>
          <p:graphicFrame>
            <p:nvGraphicFramePr>
              <p:cNvPr id="17" name="Object 46">
                <a:extLst>
                  <a:ext uri="{FF2B5EF4-FFF2-40B4-BE49-F238E27FC236}">
                    <a16:creationId xmlns:a16="http://schemas.microsoft.com/office/drawing/2014/main" id="{DB2BBA4C-42DB-4D73-BFEA-18E58BC6839B}"/>
                  </a:ext>
                </a:extLst>
              </p:cNvPr>
              <p:cNvGraphicFramePr>
                <a:graphicFrameLocks noChangeAspect="1"/>
              </p:cNvGraphicFramePr>
              <p:nvPr>
                <p:extLst>
                  <p:ext uri="{D42A27DB-BD31-4B8C-83A1-F6EECF244321}">
                    <p14:modId xmlns:p14="http://schemas.microsoft.com/office/powerpoint/2010/main" val="1997491361"/>
                  </p:ext>
                </p:extLst>
              </p:nvPr>
            </p:nvGraphicFramePr>
            <p:xfrm>
              <a:off x="4940" y="2368"/>
              <a:ext cx="267" cy="288"/>
            </p:xfrm>
            <a:graphic>
              <a:graphicData uri="http://schemas.openxmlformats.org/presentationml/2006/ole">
                <mc:AlternateContent xmlns:mc="http://schemas.openxmlformats.org/markup-compatibility/2006">
                  <mc:Choice xmlns:v="urn:schemas-microsoft-com:vml" Requires="v">
                    <p:oleObj spid="_x0000_s203828" name="公式" r:id="rId7" imgW="177646" imgH="190335" progId="Equation.3">
                      <p:embed/>
                    </p:oleObj>
                  </mc:Choice>
                  <mc:Fallback>
                    <p:oleObj name="公式" r:id="rId7" imgW="177646" imgH="190335" progId="Equation.3">
                      <p:embed/>
                      <p:pic>
                        <p:nvPicPr>
                          <p:cNvPr id="32" name="Object 46">
                            <a:extLst>
                              <a:ext uri="{FF2B5EF4-FFF2-40B4-BE49-F238E27FC236}">
                                <a16:creationId xmlns:a16="http://schemas.microsoft.com/office/drawing/2014/main" id="{6E5E557D-537A-4A81-ADF9-DA82D85BDB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 y="2368"/>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7">
                <a:extLst>
                  <a:ext uri="{FF2B5EF4-FFF2-40B4-BE49-F238E27FC236}">
                    <a16:creationId xmlns:a16="http://schemas.microsoft.com/office/drawing/2014/main" id="{6016E92B-3B66-42E1-BF4C-AFAC1AD02C68}"/>
                  </a:ext>
                </a:extLst>
              </p:cNvPr>
              <p:cNvGraphicFramePr>
                <a:graphicFrameLocks noChangeAspect="1"/>
              </p:cNvGraphicFramePr>
              <p:nvPr>
                <p:extLst>
                  <p:ext uri="{D42A27DB-BD31-4B8C-83A1-F6EECF244321}">
                    <p14:modId xmlns:p14="http://schemas.microsoft.com/office/powerpoint/2010/main" val="1950233927"/>
                  </p:ext>
                </p:extLst>
              </p:nvPr>
            </p:nvGraphicFramePr>
            <p:xfrm>
              <a:off x="3918" y="2134"/>
              <a:ext cx="416" cy="440"/>
            </p:xfrm>
            <a:graphic>
              <a:graphicData uri="http://schemas.openxmlformats.org/presentationml/2006/ole">
                <mc:AlternateContent xmlns:mc="http://schemas.openxmlformats.org/markup-compatibility/2006">
                  <mc:Choice xmlns:v="urn:schemas-microsoft-com:vml" Requires="v">
                    <p:oleObj spid="_x0000_s203829" name="公式" r:id="rId9" imgW="164880" imgH="139680" progId="Equation.3">
                      <p:embed/>
                    </p:oleObj>
                  </mc:Choice>
                  <mc:Fallback>
                    <p:oleObj name="公式" r:id="rId9" imgW="164880" imgH="139680" progId="Equation.3">
                      <p:embed/>
                      <p:pic>
                        <p:nvPicPr>
                          <p:cNvPr id="33" name="Object 47">
                            <a:extLst>
                              <a:ext uri="{FF2B5EF4-FFF2-40B4-BE49-F238E27FC236}">
                                <a16:creationId xmlns:a16="http://schemas.microsoft.com/office/drawing/2014/main" id="{D245F939-EE96-4257-BD6D-4EE2D0F0AD8C}"/>
                              </a:ext>
                            </a:extLst>
                          </p:cNvPr>
                          <p:cNvPicPr>
                            <a:picLocks noChangeAspect="1" noChangeArrowheads="1"/>
                          </p:cNvPicPr>
                          <p:nvPr/>
                        </p:nvPicPr>
                        <p:blipFill>
                          <a:blip r:embed="rId10"/>
                          <a:srcRect/>
                          <a:stretch>
                            <a:fillRect/>
                          </a:stretch>
                        </p:blipFill>
                        <p:spPr bwMode="auto">
                          <a:xfrm>
                            <a:off x="3918" y="2134"/>
                            <a:ext cx="416"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48">
                <a:extLst>
                  <a:ext uri="{FF2B5EF4-FFF2-40B4-BE49-F238E27FC236}">
                    <a16:creationId xmlns:a16="http://schemas.microsoft.com/office/drawing/2014/main" id="{EB0FE136-0EBE-4B56-B243-629269FD37BB}"/>
                  </a:ext>
                </a:extLst>
              </p:cNvPr>
              <p:cNvSpPr>
                <a:spLocks noChangeShapeType="1"/>
              </p:cNvSpPr>
              <p:nvPr/>
            </p:nvSpPr>
            <p:spPr bwMode="auto">
              <a:xfrm>
                <a:off x="3237" y="2133"/>
                <a:ext cx="0" cy="1001"/>
              </a:xfrm>
              <a:prstGeom prst="line">
                <a:avLst/>
              </a:prstGeom>
              <a:noFill/>
              <a:ln w="28575">
                <a:solidFill>
                  <a:srgbClr val="0000FF"/>
                </a:solidFill>
                <a:prstDash val="dash"/>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20" name="Object 49">
                <a:extLst>
                  <a:ext uri="{FF2B5EF4-FFF2-40B4-BE49-F238E27FC236}">
                    <a16:creationId xmlns:a16="http://schemas.microsoft.com/office/drawing/2014/main" id="{46D2F806-A60D-4672-BD4B-552B93B10403}"/>
                  </a:ext>
                </a:extLst>
              </p:cNvPr>
              <p:cNvGraphicFramePr>
                <a:graphicFrameLocks noChangeAspect="1"/>
              </p:cNvGraphicFramePr>
              <p:nvPr>
                <p:extLst>
                  <p:ext uri="{D42A27DB-BD31-4B8C-83A1-F6EECF244321}">
                    <p14:modId xmlns:p14="http://schemas.microsoft.com/office/powerpoint/2010/main" val="2795210904"/>
                  </p:ext>
                </p:extLst>
              </p:nvPr>
            </p:nvGraphicFramePr>
            <p:xfrm>
              <a:off x="3237" y="2896"/>
              <a:ext cx="250" cy="288"/>
            </p:xfrm>
            <a:graphic>
              <a:graphicData uri="http://schemas.openxmlformats.org/presentationml/2006/ole">
                <mc:AlternateContent xmlns:mc="http://schemas.openxmlformats.org/markup-compatibility/2006">
                  <mc:Choice xmlns:v="urn:schemas-microsoft-com:vml" Requires="v">
                    <p:oleObj spid="_x0000_s203830" name="公式" r:id="rId11" imgW="164957" imgH="190335" progId="Equation.3">
                      <p:embed/>
                    </p:oleObj>
                  </mc:Choice>
                  <mc:Fallback>
                    <p:oleObj name="公式" r:id="rId11" imgW="164957" imgH="190335" progId="Equation.3">
                      <p:embed/>
                      <p:pic>
                        <p:nvPicPr>
                          <p:cNvPr id="35" name="Object 49">
                            <a:extLst>
                              <a:ext uri="{FF2B5EF4-FFF2-40B4-BE49-F238E27FC236}">
                                <a16:creationId xmlns:a16="http://schemas.microsoft.com/office/drawing/2014/main" id="{9B205CC4-E005-4B60-A9CD-6FB0AAC5C3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7" y="2896"/>
                            <a:ext cx="250" cy="288"/>
                          </a:xfrm>
                          <a:prstGeom prst="rect">
                            <a:avLst/>
                          </a:prstGeom>
                          <a:noFill/>
                          <a:ln>
                            <a:noFill/>
                          </a:ln>
                          <a:effectLst/>
                          <a:extLst/>
                        </p:spPr>
                      </p:pic>
                    </p:oleObj>
                  </mc:Fallback>
                </mc:AlternateContent>
              </a:graphicData>
            </a:graphic>
          </p:graphicFrame>
        </p:grpSp>
      </p:grpSp>
      <p:sp>
        <p:nvSpPr>
          <p:cNvPr id="51" name="Line 34">
            <a:extLst>
              <a:ext uri="{FF2B5EF4-FFF2-40B4-BE49-F238E27FC236}">
                <a16:creationId xmlns:a16="http://schemas.microsoft.com/office/drawing/2014/main" id="{C787C19B-F8BA-4B70-ACC9-9F39C6D45F57}"/>
              </a:ext>
            </a:extLst>
          </p:cNvPr>
          <p:cNvSpPr>
            <a:spLocks noChangeShapeType="1"/>
          </p:cNvSpPr>
          <p:nvPr/>
        </p:nvSpPr>
        <p:spPr bwMode="auto">
          <a:xfrm flipH="1">
            <a:off x="8203236" y="2367939"/>
            <a:ext cx="136995"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2" name="Line 30">
            <a:extLst>
              <a:ext uri="{FF2B5EF4-FFF2-40B4-BE49-F238E27FC236}">
                <a16:creationId xmlns:a16="http://schemas.microsoft.com/office/drawing/2014/main" id="{CFC8BB5E-0272-4046-91DD-C5964363A073}"/>
              </a:ext>
            </a:extLst>
          </p:cNvPr>
          <p:cNvSpPr>
            <a:spLocks noChangeShapeType="1"/>
          </p:cNvSpPr>
          <p:nvPr/>
        </p:nvSpPr>
        <p:spPr bwMode="auto">
          <a:xfrm>
            <a:off x="8017298" y="2361150"/>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3" name="Line 30">
            <a:extLst>
              <a:ext uri="{FF2B5EF4-FFF2-40B4-BE49-F238E27FC236}">
                <a16:creationId xmlns:a16="http://schemas.microsoft.com/office/drawing/2014/main" id="{BF00AA84-7191-4D81-A852-4F7D7317A168}"/>
              </a:ext>
            </a:extLst>
          </p:cNvPr>
          <p:cNvSpPr>
            <a:spLocks noChangeShapeType="1"/>
          </p:cNvSpPr>
          <p:nvPr/>
        </p:nvSpPr>
        <p:spPr bwMode="auto">
          <a:xfrm>
            <a:off x="8338759" y="2373026"/>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4" name="Line 30">
            <a:extLst>
              <a:ext uri="{FF2B5EF4-FFF2-40B4-BE49-F238E27FC236}">
                <a16:creationId xmlns:a16="http://schemas.microsoft.com/office/drawing/2014/main" id="{70128456-0D5B-4BE4-9649-0F0B3FC86948}"/>
              </a:ext>
            </a:extLst>
          </p:cNvPr>
          <p:cNvSpPr>
            <a:spLocks noChangeShapeType="1"/>
          </p:cNvSpPr>
          <p:nvPr/>
        </p:nvSpPr>
        <p:spPr bwMode="auto">
          <a:xfrm>
            <a:off x="8647812" y="2361150"/>
            <a:ext cx="173260"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5" name="Line 29">
            <a:extLst>
              <a:ext uri="{FF2B5EF4-FFF2-40B4-BE49-F238E27FC236}">
                <a16:creationId xmlns:a16="http://schemas.microsoft.com/office/drawing/2014/main" id="{42BD7B0D-E1C3-4541-AA23-B627BA678CB6}"/>
              </a:ext>
            </a:extLst>
          </p:cNvPr>
          <p:cNvSpPr>
            <a:spLocks noChangeShapeType="1"/>
          </p:cNvSpPr>
          <p:nvPr/>
        </p:nvSpPr>
        <p:spPr bwMode="auto">
          <a:xfrm flipH="1">
            <a:off x="8514716" y="2349215"/>
            <a:ext cx="130401"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6" name="Line 29">
            <a:extLst>
              <a:ext uri="{FF2B5EF4-FFF2-40B4-BE49-F238E27FC236}">
                <a16:creationId xmlns:a16="http://schemas.microsoft.com/office/drawing/2014/main" id="{DFD906F3-8218-423E-ACB4-1EECD53670A5}"/>
              </a:ext>
            </a:extLst>
          </p:cNvPr>
          <p:cNvSpPr>
            <a:spLocks noChangeShapeType="1"/>
          </p:cNvSpPr>
          <p:nvPr/>
        </p:nvSpPr>
        <p:spPr bwMode="auto">
          <a:xfrm flipH="1">
            <a:off x="8837861" y="2370319"/>
            <a:ext cx="130401" cy="553065"/>
          </a:xfrm>
          <a:prstGeom prst="line">
            <a:avLst/>
          </a:prstGeom>
          <a:noFill/>
          <a:ln w="38100">
            <a:solidFill>
              <a:srgbClr val="009900"/>
            </a:solidFill>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7" name="Line 1035">
            <a:extLst>
              <a:ext uri="{FF2B5EF4-FFF2-40B4-BE49-F238E27FC236}">
                <a16:creationId xmlns:a16="http://schemas.microsoft.com/office/drawing/2014/main" id="{3F017C8C-8AE9-4A48-9701-B64CD64F2C5B}"/>
              </a:ext>
            </a:extLst>
          </p:cNvPr>
          <p:cNvSpPr>
            <a:spLocks noChangeShapeType="1"/>
          </p:cNvSpPr>
          <p:nvPr/>
        </p:nvSpPr>
        <p:spPr bwMode="auto">
          <a:xfrm flipH="1">
            <a:off x="8511386" y="2677843"/>
            <a:ext cx="852374" cy="2265"/>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 name="Object 1044">
            <a:extLst>
              <a:ext uri="{FF2B5EF4-FFF2-40B4-BE49-F238E27FC236}">
                <a16:creationId xmlns:a16="http://schemas.microsoft.com/office/drawing/2014/main" id="{72A0451C-CC17-4C0F-9D16-BF0A8F843478}"/>
              </a:ext>
            </a:extLst>
          </p:cNvPr>
          <p:cNvGraphicFramePr>
            <a:graphicFrameLocks noChangeAspect="1"/>
          </p:cNvGraphicFramePr>
          <p:nvPr>
            <p:extLst>
              <p:ext uri="{D42A27DB-BD31-4B8C-83A1-F6EECF244321}">
                <p14:modId xmlns:p14="http://schemas.microsoft.com/office/powerpoint/2010/main" val="989761132"/>
              </p:ext>
            </p:extLst>
          </p:nvPr>
        </p:nvGraphicFramePr>
        <p:xfrm>
          <a:off x="7729076" y="1680877"/>
          <a:ext cx="1916113" cy="668337"/>
        </p:xfrm>
        <a:graphic>
          <a:graphicData uri="http://schemas.openxmlformats.org/presentationml/2006/ole">
            <mc:AlternateContent xmlns:mc="http://schemas.openxmlformats.org/markup-compatibility/2006">
              <mc:Choice xmlns:v="urn:schemas-microsoft-com:vml" Requires="v">
                <p:oleObj spid="_x0000_s203831" name="公式" r:id="rId13" imgW="622030" imgH="215806" progId="Equation.3">
                  <p:embed/>
                </p:oleObj>
              </mc:Choice>
              <mc:Fallback>
                <p:oleObj name="公式" r:id="rId13" imgW="622030" imgH="215806" progId="Equation.3">
                  <p:embed/>
                  <p:pic>
                    <p:nvPicPr>
                      <p:cNvPr id="73" name="Object 1044">
                        <a:extLst>
                          <a:ext uri="{FF2B5EF4-FFF2-40B4-BE49-F238E27FC236}">
                            <a16:creationId xmlns:a16="http://schemas.microsoft.com/office/drawing/2014/main" id="{33E43BEC-71AB-4719-8A00-56259EBCDB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29076" y="1680877"/>
                        <a:ext cx="1916113"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Line 48">
            <a:extLst>
              <a:ext uri="{FF2B5EF4-FFF2-40B4-BE49-F238E27FC236}">
                <a16:creationId xmlns:a16="http://schemas.microsoft.com/office/drawing/2014/main" id="{4494D2BD-0259-476D-BA1C-D2F2200290AB}"/>
              </a:ext>
            </a:extLst>
          </p:cNvPr>
          <p:cNvSpPr>
            <a:spLocks noChangeShapeType="1"/>
          </p:cNvSpPr>
          <p:nvPr/>
        </p:nvSpPr>
        <p:spPr bwMode="auto">
          <a:xfrm>
            <a:off x="9818429" y="2174133"/>
            <a:ext cx="0" cy="1441713"/>
          </a:xfrm>
          <a:prstGeom prst="line">
            <a:avLst/>
          </a:prstGeom>
          <a:noFill/>
          <a:ln w="28575">
            <a:solidFill>
              <a:srgbClr val="0000FF"/>
            </a:solidFill>
            <a:prstDash val="dash"/>
            <a:round/>
            <a:headEnd type="none" w="sm" len="lg"/>
            <a:tailEnd type="none" w="sm" len="lg"/>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60" name="Object 2">
            <a:extLst>
              <a:ext uri="{FF2B5EF4-FFF2-40B4-BE49-F238E27FC236}">
                <a16:creationId xmlns:a16="http://schemas.microsoft.com/office/drawing/2014/main" id="{F6E47DFB-8C78-4733-92CE-2CCF3F85B61C}"/>
              </a:ext>
            </a:extLst>
          </p:cNvPr>
          <p:cNvGraphicFramePr>
            <a:graphicFrameLocks noChangeAspect="1"/>
          </p:cNvGraphicFramePr>
          <p:nvPr>
            <p:extLst>
              <p:ext uri="{D42A27DB-BD31-4B8C-83A1-F6EECF244321}">
                <p14:modId xmlns:p14="http://schemas.microsoft.com/office/powerpoint/2010/main" val="3957050567"/>
              </p:ext>
            </p:extLst>
          </p:nvPr>
        </p:nvGraphicFramePr>
        <p:xfrm>
          <a:off x="1328738" y="5334000"/>
          <a:ext cx="8716962" cy="1387475"/>
        </p:xfrm>
        <a:graphic>
          <a:graphicData uri="http://schemas.openxmlformats.org/presentationml/2006/ole">
            <mc:AlternateContent xmlns:mc="http://schemas.openxmlformats.org/markup-compatibility/2006">
              <mc:Choice xmlns:v="urn:schemas-microsoft-com:vml" Requires="v">
                <p:oleObj spid="_x0000_s203832" name="Equation" r:id="rId15" imgW="2844720" imgH="482400" progId="Equation.DSMT4">
                  <p:embed/>
                </p:oleObj>
              </mc:Choice>
              <mc:Fallback>
                <p:oleObj name="Equation" r:id="rId15" imgW="2844720" imgH="482400" progId="Equation.DSMT4">
                  <p:embed/>
                  <p:pic>
                    <p:nvPicPr>
                      <p:cNvPr id="75" name="Object 2">
                        <a:extLst>
                          <a:ext uri="{FF2B5EF4-FFF2-40B4-BE49-F238E27FC236}">
                            <a16:creationId xmlns:a16="http://schemas.microsoft.com/office/drawing/2014/main" id="{B097B400-B560-4420-AAE8-716478487FD4}"/>
                          </a:ext>
                        </a:extLst>
                      </p:cNvPr>
                      <p:cNvPicPr>
                        <a:picLocks noChangeAspect="1" noChangeArrowheads="1"/>
                      </p:cNvPicPr>
                      <p:nvPr/>
                    </p:nvPicPr>
                    <p:blipFill>
                      <a:blip r:embed="rId16"/>
                      <a:srcRect/>
                      <a:stretch>
                        <a:fillRect/>
                      </a:stretch>
                    </p:blipFill>
                    <p:spPr bwMode="auto">
                      <a:xfrm>
                        <a:off x="1328738" y="5334000"/>
                        <a:ext cx="8716962" cy="1387475"/>
                      </a:xfrm>
                      <a:prstGeom prst="rect">
                        <a:avLst/>
                      </a:prstGeom>
                      <a:noFill/>
                      <a:ln>
                        <a:noFill/>
                      </a:ln>
                      <a:effectLst/>
                      <a:extLst/>
                    </p:spPr>
                  </p:pic>
                </p:oleObj>
              </mc:Fallback>
            </mc:AlternateContent>
          </a:graphicData>
        </a:graphic>
      </p:graphicFrame>
      <p:graphicFrame>
        <p:nvGraphicFramePr>
          <p:cNvPr id="61" name="Object 6">
            <a:extLst>
              <a:ext uri="{FF2B5EF4-FFF2-40B4-BE49-F238E27FC236}">
                <a16:creationId xmlns:a16="http://schemas.microsoft.com/office/drawing/2014/main" id="{A7145321-245B-409D-B22E-53B408D555AB}"/>
              </a:ext>
            </a:extLst>
          </p:cNvPr>
          <p:cNvGraphicFramePr>
            <a:graphicFrameLocks noChangeAspect="1"/>
          </p:cNvGraphicFramePr>
          <p:nvPr>
            <p:extLst>
              <p:ext uri="{D42A27DB-BD31-4B8C-83A1-F6EECF244321}">
                <p14:modId xmlns:p14="http://schemas.microsoft.com/office/powerpoint/2010/main" val="4161026198"/>
              </p:ext>
            </p:extLst>
          </p:nvPr>
        </p:nvGraphicFramePr>
        <p:xfrm>
          <a:off x="911423" y="241291"/>
          <a:ext cx="10485671" cy="1358900"/>
        </p:xfrm>
        <a:graphic>
          <a:graphicData uri="http://schemas.openxmlformats.org/presentationml/2006/ole">
            <mc:AlternateContent xmlns:mc="http://schemas.openxmlformats.org/markup-compatibility/2006">
              <mc:Choice xmlns:v="urn:schemas-microsoft-com:vml" Requires="v">
                <p:oleObj spid="_x0000_s203833" name="Equation" r:id="rId17" imgW="3657600" imgH="444240" progId="Equation.DSMT4">
                  <p:embed/>
                </p:oleObj>
              </mc:Choice>
              <mc:Fallback>
                <p:oleObj name="Equation" r:id="rId17" imgW="3657600" imgH="444240" progId="Equation.DSMT4">
                  <p:embed/>
                  <p:pic>
                    <p:nvPicPr>
                      <p:cNvPr id="29" name="Object 6">
                        <a:extLst>
                          <a:ext uri="{FF2B5EF4-FFF2-40B4-BE49-F238E27FC236}">
                            <a16:creationId xmlns:a16="http://schemas.microsoft.com/office/drawing/2014/main" id="{C9A7C733-19AA-4A63-A955-93354ADEC039}"/>
                          </a:ext>
                        </a:extLst>
                      </p:cNvPr>
                      <p:cNvPicPr>
                        <a:picLocks noChangeAspect="1" noChangeArrowheads="1"/>
                      </p:cNvPicPr>
                      <p:nvPr/>
                    </p:nvPicPr>
                    <p:blipFill>
                      <a:blip r:embed="rId18"/>
                      <a:srcRect/>
                      <a:stretch>
                        <a:fillRect/>
                      </a:stretch>
                    </p:blipFill>
                    <p:spPr bwMode="auto">
                      <a:xfrm>
                        <a:off x="911423" y="241291"/>
                        <a:ext cx="10485671" cy="1358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896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992313" y="1095376"/>
            <a:ext cx="8280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9900CC"/>
                </a:solidFill>
                <a:latin typeface="黑体" panose="02010609060101010101" pitchFamily="49" charset="-122"/>
                <a:ea typeface="黑体" panose="02010609060101010101" pitchFamily="49" charset="-122"/>
              </a:rPr>
              <a:t>1  </a:t>
            </a:r>
            <a:r>
              <a:rPr lang="zh-CN" altLang="en-US" sz="2800" b="1" dirty="0">
                <a:solidFill>
                  <a:srgbClr val="9900CC"/>
                </a:solidFill>
                <a:latin typeface="黑体" panose="02010609060101010101" pitchFamily="49" charset="-122"/>
                <a:ea typeface="黑体" panose="02010609060101010101" pitchFamily="49" charset="-122"/>
              </a:rPr>
              <a:t>薛定谔方程是量子力学中的一项基本假设；           地位与经典力学的牛顿定律相当；</a:t>
            </a:r>
          </a:p>
        </p:txBody>
      </p:sp>
      <p:sp>
        <p:nvSpPr>
          <p:cNvPr id="4" name="Rectangle 3"/>
          <p:cNvSpPr>
            <a:spLocks noChangeArrowheads="1"/>
          </p:cNvSpPr>
          <p:nvPr/>
        </p:nvSpPr>
        <p:spPr bwMode="auto">
          <a:xfrm>
            <a:off x="1847850" y="4791075"/>
            <a:ext cx="8497888"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黑体" panose="02010609060101010101" pitchFamily="49" charset="-122"/>
                <a:ea typeface="黑体" panose="02010609060101010101" pitchFamily="49" charset="-122"/>
              </a:rPr>
              <a:t>3  </a:t>
            </a:r>
            <a:r>
              <a:rPr lang="zh-CN" altLang="en-US" sz="2800" b="1" dirty="0">
                <a:solidFill>
                  <a:srgbClr val="FF0000"/>
                </a:solidFill>
                <a:latin typeface="黑体" panose="02010609060101010101" pitchFamily="49" charset="-122"/>
                <a:ea typeface="黑体" panose="02010609060101010101" pitchFamily="49" charset="-122"/>
              </a:rPr>
              <a:t>薛定谔方程是关于时间的一阶偏微分方程；</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    </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chemeClr val="tx2"/>
                </a:solidFill>
                <a:latin typeface="黑体" panose="02010609060101010101" pitchFamily="49" charset="-122"/>
                <a:ea typeface="黑体" panose="02010609060101010101" pitchFamily="49" charset="-122"/>
              </a:rPr>
              <a:t>知道初始时刻波函数，就可以确定以后任何时刻的波函数。</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5" name="Rectangle 4">
            <a:hlinkClick r:id="rId3" action="ppaction://hlinkpres?slideindex=39&amp;slidetitle=幻灯片 39"/>
          </p:cNvPr>
          <p:cNvSpPr>
            <a:spLocks noChangeArrowheads="1"/>
          </p:cNvSpPr>
          <p:nvPr/>
        </p:nvSpPr>
        <p:spPr bwMode="auto">
          <a:xfrm>
            <a:off x="1847850" y="692151"/>
            <a:ext cx="101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rPr>
              <a:t>讨论</a:t>
            </a:r>
            <a:r>
              <a:rPr lang="en-US" altLang="zh-CN" sz="2800" b="1" dirty="0">
                <a:solidFill>
                  <a:srgbClr val="C00000"/>
                </a:solidFill>
                <a:latin typeface="Times New Roman" panose="02020603050405020304" pitchFamily="18" charset="0"/>
              </a:rPr>
              <a:t>:</a:t>
            </a:r>
          </a:p>
        </p:txBody>
      </p:sp>
      <p:sp>
        <p:nvSpPr>
          <p:cNvPr id="6" name="Rectangle 5"/>
          <p:cNvSpPr>
            <a:spLocks noChangeArrowheads="1"/>
          </p:cNvSpPr>
          <p:nvPr/>
        </p:nvSpPr>
        <p:spPr bwMode="auto">
          <a:xfrm>
            <a:off x="1992313" y="2133601"/>
            <a:ext cx="6335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C00000"/>
                </a:solidFill>
                <a:latin typeface="黑体" panose="02010609060101010101" pitchFamily="49" charset="-122"/>
                <a:ea typeface="黑体" panose="02010609060101010101" pitchFamily="49" charset="-122"/>
              </a:rPr>
              <a:t>2  </a:t>
            </a:r>
            <a:r>
              <a:rPr lang="zh-CN" altLang="en-US" sz="2800" b="1" dirty="0">
                <a:solidFill>
                  <a:srgbClr val="C00000"/>
                </a:solidFill>
                <a:latin typeface="黑体" panose="02010609060101010101" pitchFamily="49" charset="-122"/>
                <a:ea typeface="黑体" panose="02010609060101010101" pitchFamily="49" charset="-122"/>
              </a:rPr>
              <a:t>薛定谔方程的解满足态叠加原理</a:t>
            </a:r>
          </a:p>
        </p:txBody>
      </p:sp>
      <p:grpSp>
        <p:nvGrpSpPr>
          <p:cNvPr id="7" name="Group 6"/>
          <p:cNvGrpSpPr>
            <a:grpSpLocks/>
          </p:cNvGrpSpPr>
          <p:nvPr/>
        </p:nvGrpSpPr>
        <p:grpSpPr bwMode="auto">
          <a:xfrm>
            <a:off x="2424113" y="2729652"/>
            <a:ext cx="6737350" cy="622366"/>
            <a:chOff x="864" y="2226"/>
            <a:chExt cx="4752" cy="373"/>
          </a:xfrm>
        </p:grpSpPr>
        <p:sp>
          <p:nvSpPr>
            <p:cNvPr id="48141" name="Rectangle 7"/>
            <p:cNvSpPr>
              <a:spLocks noChangeArrowheads="1"/>
            </p:cNvSpPr>
            <p:nvPr/>
          </p:nvSpPr>
          <p:spPr bwMode="auto">
            <a:xfrm>
              <a:off x="864" y="2256"/>
              <a:ext cx="475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Calibri" panose="020F0502020204030204" pitchFamily="34" charset="0"/>
                </a:rPr>
                <a:t>若             和              是薛定谔方程的解，</a:t>
              </a:r>
            </a:p>
          </p:txBody>
        </p:sp>
        <p:graphicFrame>
          <p:nvGraphicFramePr>
            <p:cNvPr id="48142" name="Object 8"/>
            <p:cNvGraphicFramePr>
              <a:graphicFrameLocks noChangeAspect="1"/>
            </p:cNvGraphicFramePr>
            <p:nvPr>
              <p:extLst>
                <p:ext uri="{D42A27DB-BD31-4B8C-83A1-F6EECF244321}">
                  <p14:modId xmlns:p14="http://schemas.microsoft.com/office/powerpoint/2010/main" val="3095352783"/>
                </p:ext>
              </p:extLst>
            </p:nvPr>
          </p:nvGraphicFramePr>
          <p:xfrm>
            <a:off x="2176" y="2226"/>
            <a:ext cx="823" cy="358"/>
          </p:xfrm>
          <a:graphic>
            <a:graphicData uri="http://schemas.openxmlformats.org/presentationml/2006/ole">
              <mc:AlternateContent xmlns:mc="http://schemas.openxmlformats.org/markup-compatibility/2006">
                <mc:Choice xmlns:v="urn:schemas-microsoft-com:vml" Requires="v">
                  <p:oleObj spid="_x0000_s206860" name="公式" r:id="rId4" imgW="495000" imgH="215640" progId="Equation.3">
                    <p:embed/>
                  </p:oleObj>
                </mc:Choice>
                <mc:Fallback>
                  <p:oleObj name="公式" r:id="rId4" imgW="495000" imgH="215640" progId="Equation.3">
                    <p:embed/>
                    <p:pic>
                      <p:nvPicPr>
                        <p:cNvPr id="0" name="Object 8"/>
                        <p:cNvPicPr>
                          <a:picLocks noChangeAspect="1" noChangeArrowheads="1"/>
                        </p:cNvPicPr>
                        <p:nvPr/>
                      </p:nvPicPr>
                      <p:blipFill>
                        <a:blip r:embed="rId5"/>
                        <a:srcRect/>
                        <a:stretch>
                          <a:fillRect/>
                        </a:stretch>
                      </p:blipFill>
                      <p:spPr bwMode="auto">
                        <a:xfrm>
                          <a:off x="2176" y="2226"/>
                          <a:ext cx="823" cy="358"/>
                        </a:xfrm>
                        <a:prstGeom prst="rect">
                          <a:avLst/>
                        </a:prstGeom>
                        <a:noFill/>
                        <a:ln>
                          <a:noFill/>
                        </a:ln>
                        <a:effectLst/>
                        <a:extLst/>
                      </p:spPr>
                    </p:pic>
                  </p:oleObj>
                </mc:Fallback>
              </mc:AlternateContent>
            </a:graphicData>
          </a:graphic>
        </p:graphicFrame>
        <p:graphicFrame>
          <p:nvGraphicFramePr>
            <p:cNvPr id="48143" name="Object 9"/>
            <p:cNvGraphicFramePr>
              <a:graphicFrameLocks noChangeAspect="1"/>
            </p:cNvGraphicFramePr>
            <p:nvPr>
              <p:extLst>
                <p:ext uri="{D42A27DB-BD31-4B8C-83A1-F6EECF244321}">
                  <p14:modId xmlns:p14="http://schemas.microsoft.com/office/powerpoint/2010/main" val="760628328"/>
                </p:ext>
              </p:extLst>
            </p:nvPr>
          </p:nvGraphicFramePr>
          <p:xfrm>
            <a:off x="1186" y="2279"/>
            <a:ext cx="736" cy="320"/>
          </p:xfrm>
          <a:graphic>
            <a:graphicData uri="http://schemas.openxmlformats.org/presentationml/2006/ole">
              <mc:AlternateContent xmlns:mc="http://schemas.openxmlformats.org/markup-compatibility/2006">
                <mc:Choice xmlns:v="urn:schemas-microsoft-com:vml" Requires="v">
                  <p:oleObj spid="_x0000_s206861" name="公式" r:id="rId6" imgW="482400" imgH="215640" progId="Equation.3">
                    <p:embed/>
                  </p:oleObj>
                </mc:Choice>
                <mc:Fallback>
                  <p:oleObj name="公式" r:id="rId6" imgW="482400" imgH="215640" progId="Equation.3">
                    <p:embed/>
                    <p:pic>
                      <p:nvPicPr>
                        <p:cNvPr id="0" name="Object 9"/>
                        <p:cNvPicPr>
                          <a:picLocks noChangeAspect="1" noChangeArrowheads="1"/>
                        </p:cNvPicPr>
                        <p:nvPr/>
                      </p:nvPicPr>
                      <p:blipFill>
                        <a:blip r:embed="rId7"/>
                        <a:srcRect/>
                        <a:stretch>
                          <a:fillRect/>
                        </a:stretch>
                      </p:blipFill>
                      <p:spPr bwMode="auto">
                        <a:xfrm>
                          <a:off x="1186" y="2279"/>
                          <a:ext cx="736" cy="320"/>
                        </a:xfrm>
                        <a:prstGeom prst="rect">
                          <a:avLst/>
                        </a:prstGeom>
                        <a:noFill/>
                        <a:ln>
                          <a:noFill/>
                        </a:ln>
                        <a:effectLst/>
                        <a:extLst/>
                      </p:spPr>
                    </p:pic>
                  </p:oleObj>
                </mc:Fallback>
              </mc:AlternateContent>
            </a:graphicData>
          </a:graphic>
        </p:graphicFrame>
      </p:grpSp>
      <p:grpSp>
        <p:nvGrpSpPr>
          <p:cNvPr id="8" name="Group 10"/>
          <p:cNvGrpSpPr>
            <a:grpSpLocks/>
          </p:cNvGrpSpPr>
          <p:nvPr/>
        </p:nvGrpSpPr>
        <p:grpSpPr bwMode="auto">
          <a:xfrm>
            <a:off x="2381251" y="3465513"/>
            <a:ext cx="7250113" cy="558800"/>
            <a:chOff x="384" y="3168"/>
            <a:chExt cx="5088" cy="352"/>
          </a:xfrm>
        </p:grpSpPr>
        <p:sp>
          <p:nvSpPr>
            <p:cNvPr id="48139" name="Rectangle 11"/>
            <p:cNvSpPr>
              <a:spLocks noChangeArrowheads="1"/>
            </p:cNvSpPr>
            <p:nvPr/>
          </p:nvSpPr>
          <p:spPr bwMode="auto">
            <a:xfrm>
              <a:off x="384" y="3190"/>
              <a:ext cx="50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Calibri" panose="020F0502020204030204" pitchFamily="34" charset="0"/>
                </a:rPr>
                <a:t>则                                   也是薛定谔方程的解。</a:t>
              </a:r>
            </a:p>
          </p:txBody>
        </p:sp>
        <p:graphicFrame>
          <p:nvGraphicFramePr>
            <p:cNvPr id="48140" name="Object 12"/>
            <p:cNvGraphicFramePr>
              <a:graphicFrameLocks noChangeAspect="1"/>
            </p:cNvGraphicFramePr>
            <p:nvPr>
              <p:extLst>
                <p:ext uri="{D42A27DB-BD31-4B8C-83A1-F6EECF244321}">
                  <p14:modId xmlns:p14="http://schemas.microsoft.com/office/powerpoint/2010/main" val="1452262310"/>
                </p:ext>
              </p:extLst>
            </p:nvPr>
          </p:nvGraphicFramePr>
          <p:xfrm>
            <a:off x="734" y="3168"/>
            <a:ext cx="1886" cy="340"/>
          </p:xfrm>
          <a:graphic>
            <a:graphicData uri="http://schemas.openxmlformats.org/presentationml/2006/ole">
              <mc:AlternateContent xmlns:mc="http://schemas.openxmlformats.org/markup-compatibility/2006">
                <mc:Choice xmlns:v="urn:schemas-microsoft-com:vml" Requires="v">
                  <p:oleObj spid="_x0000_s206862" name="公式" r:id="rId8" imgW="1282680" imgH="215640" progId="Equation.3">
                    <p:embed/>
                  </p:oleObj>
                </mc:Choice>
                <mc:Fallback>
                  <p:oleObj name="公式" r:id="rId8" imgW="1282680" imgH="215640" progId="Equation.3">
                    <p:embed/>
                    <p:pic>
                      <p:nvPicPr>
                        <p:cNvPr id="0" name="Object 12"/>
                        <p:cNvPicPr>
                          <a:picLocks noChangeAspect="1" noChangeArrowheads="1"/>
                        </p:cNvPicPr>
                        <p:nvPr/>
                      </p:nvPicPr>
                      <p:blipFill>
                        <a:blip r:embed="rId9"/>
                        <a:srcRect/>
                        <a:stretch>
                          <a:fillRect/>
                        </a:stretch>
                      </p:blipFill>
                      <p:spPr bwMode="auto">
                        <a:xfrm>
                          <a:off x="734" y="3168"/>
                          <a:ext cx="1886" cy="340"/>
                        </a:xfrm>
                        <a:prstGeom prst="rect">
                          <a:avLst/>
                        </a:prstGeom>
                        <a:noFill/>
                        <a:ln>
                          <a:noFill/>
                        </a:ln>
                        <a:effectLst/>
                        <a:extLst/>
                      </p:spPr>
                    </p:pic>
                  </p:oleObj>
                </mc:Fallback>
              </mc:AlternateContent>
            </a:graphicData>
          </a:graphic>
        </p:graphicFrame>
      </p:grpSp>
      <p:sp>
        <p:nvSpPr>
          <p:cNvPr id="14" name="Rectangle 13"/>
          <p:cNvSpPr>
            <a:spLocks noChangeArrowheads="1"/>
          </p:cNvSpPr>
          <p:nvPr/>
        </p:nvSpPr>
        <p:spPr bwMode="auto">
          <a:xfrm>
            <a:off x="2309814" y="4143376"/>
            <a:ext cx="6677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FF"/>
                </a:solidFill>
                <a:latin typeface="Times New Roman" panose="02020603050405020304" pitchFamily="18" charset="0"/>
                <a:ea typeface="黑体" panose="02010609060101010101" pitchFamily="49" charset="-122"/>
              </a:rPr>
              <a:t>这是因为薛定谔方程是线性偏微分方程。</a:t>
            </a:r>
          </a:p>
        </p:txBody>
      </p:sp>
      <p:graphicFrame>
        <p:nvGraphicFramePr>
          <p:cNvPr id="48138" name="Object 13"/>
          <p:cNvGraphicFramePr>
            <a:graphicFrameLocks noChangeAspect="1"/>
          </p:cNvGraphicFramePr>
          <p:nvPr>
            <p:extLst>
              <p:ext uri="{D42A27DB-BD31-4B8C-83A1-F6EECF244321}">
                <p14:modId xmlns:p14="http://schemas.microsoft.com/office/powerpoint/2010/main" val="2439112931"/>
              </p:ext>
            </p:extLst>
          </p:nvPr>
        </p:nvGraphicFramePr>
        <p:xfrm>
          <a:off x="3313113" y="-28575"/>
          <a:ext cx="5135562" cy="1081088"/>
        </p:xfrm>
        <a:graphic>
          <a:graphicData uri="http://schemas.openxmlformats.org/presentationml/2006/ole">
            <mc:AlternateContent xmlns:mc="http://schemas.openxmlformats.org/markup-compatibility/2006">
              <mc:Choice xmlns:v="urn:schemas-microsoft-com:vml" Requires="v">
                <p:oleObj spid="_x0000_s206863" name="公式" r:id="rId10" imgW="2463480" imgH="482400" progId="Equation.3">
                  <p:embed/>
                </p:oleObj>
              </mc:Choice>
              <mc:Fallback>
                <p:oleObj name="公式" r:id="rId10" imgW="2463480" imgH="482400" progId="Equation.3">
                  <p:embed/>
                  <p:pic>
                    <p:nvPicPr>
                      <p:cNvPr id="0" name="Object 13"/>
                      <p:cNvPicPr>
                        <a:picLocks noChangeAspect="1" noChangeArrowheads="1"/>
                      </p:cNvPicPr>
                      <p:nvPr/>
                    </p:nvPicPr>
                    <p:blipFill>
                      <a:blip r:embed="rId11"/>
                      <a:srcRect/>
                      <a:stretch>
                        <a:fillRect/>
                      </a:stretch>
                    </p:blipFill>
                    <p:spPr bwMode="auto">
                      <a:xfrm>
                        <a:off x="3313113" y="-28575"/>
                        <a:ext cx="5135562"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up)">
                                      <p:cBhvr>
                                        <p:cTn id="40" dur="75"/>
                                        <p:tgtEl>
                                          <p:spTgt spid="4">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iterate type="lt">
                                    <p:tmPct val="100000"/>
                                  </p:iterate>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up)">
                                      <p:cBhvr>
                                        <p:cTn id="45" dur="75"/>
                                        <p:tgtEl>
                                          <p:spTgt spid="4">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4">
                                            <p:txEl>
                                              <p:pRg st="2" end="2"/>
                                            </p:txEl>
                                          </p:spTgt>
                                        </p:tgtEl>
                                        <p:attrNameLst>
                                          <p:attrName>style.visibility</p:attrName>
                                        </p:attrNameLst>
                                      </p:cBhvr>
                                      <p:to>
                                        <p:strVal val="visible"/>
                                      </p:to>
                                    </p:set>
                                    <p:animEffect transition="in" filter="wipe(up)">
                                      <p:cBhvr>
                                        <p:cTn id="50" dur="75"/>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utoUpdateAnimBg="0"/>
      <p:bldP spid="5" grpId="0" autoUpdateAnimBg="0"/>
      <p:bldP spid="6"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08213" y="30686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5</a:t>
            </a:r>
            <a:endParaRPr lang="en-US" altLang="zh-CN" sz="2400" b="1">
              <a:solidFill>
                <a:srgbClr val="FF0000"/>
              </a:solidFill>
              <a:latin typeface="Times New Roman" panose="02020603050405020304" pitchFamily="18" charset="0"/>
            </a:endParaRPr>
          </a:p>
        </p:txBody>
      </p:sp>
      <p:graphicFrame>
        <p:nvGraphicFramePr>
          <p:cNvPr id="6" name="Object 4"/>
          <p:cNvGraphicFramePr>
            <a:graphicFrameLocks noChangeAspect="1"/>
          </p:cNvGraphicFramePr>
          <p:nvPr/>
        </p:nvGraphicFramePr>
        <p:xfrm>
          <a:off x="5943600" y="5605464"/>
          <a:ext cx="584200" cy="446087"/>
        </p:xfrm>
        <a:graphic>
          <a:graphicData uri="http://schemas.openxmlformats.org/presentationml/2006/ole">
            <mc:AlternateContent xmlns:mc="http://schemas.openxmlformats.org/markup-compatibility/2006">
              <mc:Choice xmlns:v="urn:schemas-microsoft-com:vml" Requires="v">
                <p:oleObj spid="_x0000_s148999" name="Equation" r:id="rId3" imgW="215619" imgH="164885" progId="Equation.DSMT4">
                  <p:embed/>
                </p:oleObj>
              </mc:Choice>
              <mc:Fallback>
                <p:oleObj name="Equation" r:id="rId3" imgW="215619" imgH="16488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605464"/>
                        <a:ext cx="584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6816725" y="5532439"/>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E628C2"/>
                </a:solidFill>
                <a:latin typeface="Times New Roman" panose="02020603050405020304" pitchFamily="18" charset="0"/>
              </a:rPr>
              <a:t>归一化</a:t>
            </a:r>
          </a:p>
        </p:txBody>
      </p:sp>
      <p:sp>
        <p:nvSpPr>
          <p:cNvPr id="8" name="Text Box 6"/>
          <p:cNvSpPr txBox="1">
            <a:spLocks noChangeArrowheads="1"/>
          </p:cNvSpPr>
          <p:nvPr/>
        </p:nvSpPr>
        <p:spPr bwMode="auto">
          <a:xfrm>
            <a:off x="2208214" y="1196976"/>
            <a:ext cx="4751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FF0000"/>
                </a:solidFill>
                <a:latin typeface="Times New Roman" panose="02020603050405020304" pitchFamily="18" charset="0"/>
              </a:rPr>
              <a:t>4   </a:t>
            </a:r>
            <a:r>
              <a:rPr lang="zh-CN" altLang="en-US" sz="2800" b="1" dirty="0">
                <a:solidFill>
                  <a:srgbClr val="FF0000"/>
                </a:solidFill>
                <a:latin typeface="Times New Roman" panose="02020603050405020304" pitchFamily="18" charset="0"/>
              </a:rPr>
              <a:t>薛定谔方程中含有虚数 </a:t>
            </a:r>
            <a:r>
              <a:rPr lang="en-US" altLang="zh-CN" sz="2800" b="1" i="1" dirty="0" err="1">
                <a:solidFill>
                  <a:srgbClr val="0000FF"/>
                </a:solidFill>
                <a:latin typeface="Times New Roman" panose="02020603050405020304" pitchFamily="18" charset="0"/>
              </a:rPr>
              <a:t>i</a:t>
            </a:r>
            <a:endParaRPr lang="en-US" altLang="zh-CN" sz="2800" b="1" i="1" dirty="0">
              <a:solidFill>
                <a:srgbClr val="0000FF"/>
              </a:solidFill>
              <a:latin typeface="Times New Roman" panose="02020603050405020304" pitchFamily="18" charset="0"/>
            </a:endParaRPr>
          </a:p>
        </p:txBody>
      </p:sp>
      <p:sp>
        <p:nvSpPr>
          <p:cNvPr id="49176" name="Text Box 8"/>
          <p:cNvSpPr txBox="1">
            <a:spLocks noChangeArrowheads="1"/>
          </p:cNvSpPr>
          <p:nvPr/>
        </p:nvSpPr>
        <p:spPr bwMode="auto">
          <a:xfrm>
            <a:off x="2571750" y="1690689"/>
            <a:ext cx="7772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dirty="0">
                <a:solidFill>
                  <a:srgbClr val="008000"/>
                </a:solidFill>
                <a:latin typeface="Times New Roman" panose="02020603050405020304" pitchFamily="18" charset="0"/>
              </a:rPr>
              <a:t>所以它的解 </a:t>
            </a:r>
            <a:r>
              <a:rPr lang="zh-CN" altLang="en-US" sz="2800" b="1" i="1" dirty="0">
                <a:solidFill>
                  <a:srgbClr val="008000"/>
                </a:solidFill>
                <a:latin typeface="Times New Roman" panose="02020603050405020304" pitchFamily="18" charset="0"/>
                <a:sym typeface="Symbol" panose="05050102010706020507" pitchFamily="18" charset="2"/>
              </a:rPr>
              <a:t>          </a:t>
            </a:r>
            <a:r>
              <a:rPr lang="zh-CN" altLang="en-US" sz="2800" b="1" dirty="0">
                <a:solidFill>
                  <a:srgbClr val="008000"/>
                </a:solidFill>
                <a:latin typeface="Times New Roman" panose="02020603050405020304" pitchFamily="18" charset="0"/>
                <a:sym typeface="Symbol" panose="05050102010706020507" pitchFamily="18" charset="2"/>
              </a:rPr>
              <a:t>必然是复数，</a:t>
            </a:r>
          </a:p>
          <a:p>
            <a:pPr eaLnBrk="1" hangingPunct="1">
              <a:lnSpc>
                <a:spcPct val="125000"/>
              </a:lnSpc>
            </a:pPr>
            <a:r>
              <a:rPr lang="zh-CN" altLang="en-US" sz="2800" b="1" dirty="0">
                <a:solidFill>
                  <a:srgbClr val="008000"/>
                </a:solidFill>
                <a:latin typeface="Times New Roman" panose="02020603050405020304" pitchFamily="18" charset="0"/>
                <a:sym typeface="Symbol" panose="05050102010706020507" pitchFamily="18" charset="2"/>
              </a:rPr>
              <a:t>只有</a:t>
            </a:r>
            <a:r>
              <a:rPr lang="zh-CN" altLang="en-US" sz="2800" b="1" i="1" dirty="0">
                <a:solidFill>
                  <a:srgbClr val="008000"/>
                </a:solidFill>
                <a:latin typeface="Times New Roman" panose="02020603050405020304" pitchFamily="18" charset="0"/>
                <a:sym typeface="Symbol" panose="05050102010706020507" pitchFamily="18" charset="2"/>
              </a:rPr>
              <a:t>            </a:t>
            </a:r>
            <a:r>
              <a:rPr lang="zh-CN" altLang="en-US" sz="2800" b="1" dirty="0">
                <a:solidFill>
                  <a:srgbClr val="008000"/>
                </a:solidFill>
                <a:latin typeface="Times New Roman" panose="02020603050405020304" pitchFamily="18" charset="0"/>
                <a:sym typeface="Symbol" panose="05050102010706020507" pitchFamily="18" charset="2"/>
              </a:rPr>
              <a:t>的模方才有直接的物理意义。</a:t>
            </a:r>
          </a:p>
        </p:txBody>
      </p:sp>
      <p:graphicFrame>
        <p:nvGraphicFramePr>
          <p:cNvPr id="13" name="Object 11"/>
          <p:cNvGraphicFramePr>
            <a:graphicFrameLocks noChangeAspect="1"/>
          </p:cNvGraphicFramePr>
          <p:nvPr/>
        </p:nvGraphicFramePr>
        <p:xfrm>
          <a:off x="7535863" y="3040064"/>
          <a:ext cx="1028700" cy="2160587"/>
        </p:xfrm>
        <a:graphic>
          <a:graphicData uri="http://schemas.openxmlformats.org/presentationml/2006/ole">
            <mc:AlternateContent xmlns:mc="http://schemas.openxmlformats.org/markup-compatibility/2006">
              <mc:Choice xmlns:v="urn:schemas-microsoft-com:vml" Requires="v">
                <p:oleObj spid="_x0000_s149000" name="公式" r:id="rId5" imgW="164885" imgH="215619" progId="Equation.3">
                  <p:embed/>
                </p:oleObj>
              </mc:Choice>
              <mc:Fallback>
                <p:oleObj name="公式" r:id="rId5" imgW="164885" imgH="21561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5863" y="3040064"/>
                        <a:ext cx="1028700"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p:cNvSpPr txBox="1">
            <a:spLocks noChangeArrowheads="1"/>
          </p:cNvSpPr>
          <p:nvPr/>
        </p:nvSpPr>
        <p:spPr bwMode="auto">
          <a:xfrm>
            <a:off x="8688388" y="3170238"/>
            <a:ext cx="5953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rPr>
              <a:t>标准条件</a:t>
            </a:r>
          </a:p>
        </p:txBody>
      </p:sp>
      <p:graphicFrame>
        <p:nvGraphicFramePr>
          <p:cNvPr id="49162" name="Object 13"/>
          <p:cNvGraphicFramePr>
            <a:graphicFrameLocks noChangeAspect="1"/>
          </p:cNvGraphicFramePr>
          <p:nvPr>
            <p:extLst>
              <p:ext uri="{D42A27DB-BD31-4B8C-83A1-F6EECF244321}">
                <p14:modId xmlns:p14="http://schemas.microsoft.com/office/powerpoint/2010/main" val="1745590311"/>
              </p:ext>
            </p:extLst>
          </p:nvPr>
        </p:nvGraphicFramePr>
        <p:xfrm>
          <a:off x="3457576" y="74613"/>
          <a:ext cx="5133975" cy="1079500"/>
        </p:xfrm>
        <a:graphic>
          <a:graphicData uri="http://schemas.openxmlformats.org/presentationml/2006/ole">
            <mc:AlternateContent xmlns:mc="http://schemas.openxmlformats.org/markup-compatibility/2006">
              <mc:Choice xmlns:v="urn:schemas-microsoft-com:vml" Requires="v">
                <p:oleObj spid="_x0000_s149001" name="公式" r:id="rId7" imgW="2463480" imgH="482400" progId="Equation.3">
                  <p:embed/>
                </p:oleObj>
              </mc:Choice>
              <mc:Fallback>
                <p:oleObj name="公式" r:id="rId7" imgW="2463480" imgH="482400" progId="Equation.3">
                  <p:embed/>
                  <p:pic>
                    <p:nvPicPr>
                      <p:cNvPr id="0" name="Object 13"/>
                      <p:cNvPicPr>
                        <a:picLocks noChangeAspect="1" noChangeArrowheads="1"/>
                      </p:cNvPicPr>
                      <p:nvPr/>
                    </p:nvPicPr>
                    <p:blipFill>
                      <a:blip r:embed="rId8"/>
                      <a:srcRect/>
                      <a:stretch>
                        <a:fillRect/>
                      </a:stretch>
                    </p:blipFill>
                    <p:spPr bwMode="auto">
                      <a:xfrm>
                        <a:off x="3457576" y="74613"/>
                        <a:ext cx="51339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4"/>
          <p:cNvGrpSpPr>
            <a:grpSpLocks/>
          </p:cNvGrpSpPr>
          <p:nvPr/>
        </p:nvGrpSpPr>
        <p:grpSpPr bwMode="auto">
          <a:xfrm>
            <a:off x="2208213" y="3789364"/>
            <a:ext cx="5961062" cy="898525"/>
            <a:chOff x="431" y="2602"/>
            <a:chExt cx="3755" cy="566"/>
          </a:xfrm>
        </p:grpSpPr>
        <p:sp>
          <p:nvSpPr>
            <p:cNvPr id="49171" name="Text Box 15"/>
            <p:cNvSpPr txBox="1">
              <a:spLocks noChangeArrowheads="1"/>
            </p:cNvSpPr>
            <p:nvPr/>
          </p:nvSpPr>
          <p:spPr bwMode="auto">
            <a:xfrm>
              <a:off x="431" y="268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6</a:t>
              </a:r>
            </a:p>
          </p:txBody>
        </p:sp>
        <p:sp>
          <p:nvSpPr>
            <p:cNvPr id="49172" name="Text Box 16"/>
            <p:cNvSpPr txBox="1">
              <a:spLocks noChangeArrowheads="1"/>
            </p:cNvSpPr>
            <p:nvPr/>
          </p:nvSpPr>
          <p:spPr bwMode="auto">
            <a:xfrm>
              <a:off x="1329" y="2675"/>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rPr>
                <a:t>以及</a:t>
              </a:r>
            </a:p>
          </p:txBody>
        </p:sp>
        <p:graphicFrame>
          <p:nvGraphicFramePr>
            <p:cNvPr id="49173" name="Object 17"/>
            <p:cNvGraphicFramePr>
              <a:graphicFrameLocks noChangeAspect="1"/>
            </p:cNvGraphicFramePr>
            <p:nvPr>
              <p:extLst>
                <p:ext uri="{D42A27DB-BD31-4B8C-83A1-F6EECF244321}">
                  <p14:modId xmlns:p14="http://schemas.microsoft.com/office/powerpoint/2010/main" val="3304336345"/>
                </p:ext>
              </p:extLst>
            </p:nvPr>
          </p:nvGraphicFramePr>
          <p:xfrm>
            <a:off x="1909" y="2602"/>
            <a:ext cx="1201" cy="566"/>
          </p:xfrm>
          <a:graphic>
            <a:graphicData uri="http://schemas.openxmlformats.org/presentationml/2006/ole">
              <mc:AlternateContent xmlns:mc="http://schemas.openxmlformats.org/markup-compatibility/2006">
                <mc:Choice xmlns:v="urn:schemas-microsoft-com:vml" Requires="v">
                  <p:oleObj spid="_x0000_s149002" name="公式" r:id="rId9" imgW="825480" imgH="419040" progId="Equation.3">
                    <p:embed/>
                  </p:oleObj>
                </mc:Choice>
                <mc:Fallback>
                  <p:oleObj name="公式" r:id="rId9" imgW="825480" imgH="419040" progId="Equation.3">
                    <p:embed/>
                    <p:pic>
                      <p:nvPicPr>
                        <p:cNvPr id="0" name="Object 17"/>
                        <p:cNvPicPr>
                          <a:picLocks noChangeAspect="1" noChangeArrowheads="1"/>
                        </p:cNvPicPr>
                        <p:nvPr/>
                      </p:nvPicPr>
                      <p:blipFill>
                        <a:blip r:embed="rId10"/>
                        <a:srcRect/>
                        <a:stretch>
                          <a:fillRect/>
                        </a:stretch>
                      </p:blipFill>
                      <p:spPr bwMode="auto">
                        <a:xfrm>
                          <a:off x="1909" y="2602"/>
                          <a:ext cx="1201"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4" name="Text Box 18"/>
            <p:cNvSpPr txBox="1">
              <a:spLocks noChangeArrowheads="1"/>
            </p:cNvSpPr>
            <p:nvPr/>
          </p:nvSpPr>
          <p:spPr bwMode="auto">
            <a:xfrm>
              <a:off x="3143" y="2684"/>
              <a:ext cx="10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rPr>
                <a:t>应</a:t>
              </a:r>
              <a:r>
                <a:rPr lang="zh-CN" altLang="en-US" sz="2800" b="1" dirty="0">
                  <a:solidFill>
                    <a:srgbClr val="FF0000"/>
                  </a:solidFill>
                  <a:latin typeface="Times New Roman" panose="02020603050405020304" pitchFamily="18" charset="0"/>
                </a:rPr>
                <a:t>连续</a:t>
              </a:r>
            </a:p>
          </p:txBody>
        </p:sp>
      </p:grpSp>
      <p:grpSp>
        <p:nvGrpSpPr>
          <p:cNvPr id="10" name="Group 20"/>
          <p:cNvGrpSpPr>
            <a:grpSpLocks/>
          </p:cNvGrpSpPr>
          <p:nvPr/>
        </p:nvGrpSpPr>
        <p:grpSpPr bwMode="auto">
          <a:xfrm>
            <a:off x="2208213" y="4652963"/>
            <a:ext cx="4679950" cy="639762"/>
            <a:chOff x="476" y="3286"/>
            <a:chExt cx="2948" cy="403"/>
          </a:xfrm>
        </p:grpSpPr>
        <p:sp>
          <p:nvSpPr>
            <p:cNvPr id="49168" name="Text Box 21"/>
            <p:cNvSpPr txBox="1">
              <a:spLocks noChangeArrowheads="1"/>
            </p:cNvSpPr>
            <p:nvPr/>
          </p:nvSpPr>
          <p:spPr bwMode="auto">
            <a:xfrm>
              <a:off x="476" y="3359"/>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7</a:t>
              </a:r>
              <a:endParaRPr lang="en-US" altLang="zh-CN" sz="2400" b="1">
                <a:solidFill>
                  <a:srgbClr val="FF0000"/>
                </a:solidFill>
                <a:latin typeface="Times New Roman" panose="02020603050405020304" pitchFamily="18" charset="0"/>
              </a:endParaRPr>
            </a:p>
          </p:txBody>
        </p:sp>
        <p:sp>
          <p:nvSpPr>
            <p:cNvPr id="49169" name="Text Box 22"/>
            <p:cNvSpPr txBox="1">
              <a:spLocks noChangeArrowheads="1"/>
            </p:cNvSpPr>
            <p:nvPr/>
          </p:nvSpPr>
          <p:spPr bwMode="auto">
            <a:xfrm>
              <a:off x="1325" y="3286"/>
              <a:ext cx="20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i="1" dirty="0">
                  <a:latin typeface="Times New Roman" panose="02020603050405020304" pitchFamily="18" charset="0"/>
                  <a:sym typeface="Symbol" panose="05050102010706020507" pitchFamily="18" charset="2"/>
                </a:rPr>
                <a:t> </a:t>
              </a:r>
              <a:r>
                <a:rPr lang="zh-CN" altLang="en-US" sz="2800" b="1" dirty="0">
                  <a:solidFill>
                    <a:srgbClr val="0000FF"/>
                  </a:solidFill>
                  <a:latin typeface="Times New Roman" panose="02020603050405020304" pitchFamily="18" charset="0"/>
                  <a:sym typeface="Symbol" panose="05050102010706020507" pitchFamily="18" charset="2"/>
                </a:rPr>
                <a:t>应为</a:t>
              </a:r>
              <a:r>
                <a:rPr lang="zh-CN" altLang="en-US" sz="2800" b="1" dirty="0">
                  <a:solidFill>
                    <a:srgbClr val="FF0000"/>
                  </a:solidFill>
                  <a:latin typeface="Times New Roman" panose="02020603050405020304" pitchFamily="18" charset="0"/>
                  <a:sym typeface="Symbol" panose="05050102010706020507" pitchFamily="18" charset="2"/>
                </a:rPr>
                <a:t>单值</a:t>
              </a:r>
              <a:r>
                <a:rPr lang="zh-CN" altLang="en-US" sz="2800" b="1" dirty="0">
                  <a:solidFill>
                    <a:srgbClr val="0000FF"/>
                  </a:solidFill>
                  <a:latin typeface="Times New Roman" panose="02020603050405020304" pitchFamily="18" charset="0"/>
                  <a:sym typeface="Symbol" panose="05050102010706020507" pitchFamily="18" charset="2"/>
                </a:rPr>
                <a:t>函数</a:t>
              </a:r>
              <a:endParaRPr lang="zh-CN" altLang="en-US" sz="2800" b="1" i="1" dirty="0">
                <a:solidFill>
                  <a:srgbClr val="0000FF"/>
                </a:solidFill>
                <a:latin typeface="Times New Roman" panose="02020603050405020304" pitchFamily="18" charset="0"/>
                <a:sym typeface="Symbol" panose="05050102010706020507" pitchFamily="18" charset="2"/>
              </a:endParaRPr>
            </a:p>
          </p:txBody>
        </p:sp>
      </p:grpSp>
      <p:sp>
        <p:nvSpPr>
          <p:cNvPr id="26" name="Text Box 24"/>
          <p:cNvSpPr txBox="1">
            <a:spLocks noChangeArrowheads="1"/>
          </p:cNvSpPr>
          <p:nvPr/>
        </p:nvSpPr>
        <p:spPr bwMode="auto">
          <a:xfrm>
            <a:off x="2208214" y="558958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8</a:t>
            </a:r>
          </a:p>
        </p:txBody>
      </p:sp>
      <p:sp>
        <p:nvSpPr>
          <p:cNvPr id="27" name="Text Box 25"/>
          <p:cNvSpPr txBox="1">
            <a:spLocks noChangeArrowheads="1"/>
          </p:cNvSpPr>
          <p:nvPr/>
        </p:nvSpPr>
        <p:spPr bwMode="auto">
          <a:xfrm>
            <a:off x="5951538" y="2997200"/>
            <a:ext cx="208867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i="1" dirty="0">
                <a:latin typeface="Times New Roman" panose="02020603050405020304" pitchFamily="18" charset="0"/>
                <a:sym typeface="Symbol" panose="05050102010706020507" pitchFamily="18" charset="2"/>
              </a:rPr>
              <a:t> </a:t>
            </a:r>
            <a:r>
              <a:rPr lang="zh-CN" altLang="en-US" sz="2800" b="1" dirty="0">
                <a:solidFill>
                  <a:srgbClr val="0000FF"/>
                </a:solidFill>
                <a:latin typeface="Times New Roman" panose="02020603050405020304" pitchFamily="18" charset="0"/>
                <a:sym typeface="Symbol" panose="05050102010706020507" pitchFamily="18" charset="2"/>
              </a:rPr>
              <a:t>应为</a:t>
            </a:r>
            <a:r>
              <a:rPr lang="zh-CN" altLang="en-US" sz="2800" b="1" dirty="0">
                <a:solidFill>
                  <a:srgbClr val="FF0000"/>
                </a:solidFill>
                <a:latin typeface="Times New Roman" panose="02020603050405020304" pitchFamily="18" charset="0"/>
                <a:sym typeface="Symbol" panose="05050102010706020507" pitchFamily="18" charset="2"/>
              </a:rPr>
              <a:t>有限</a:t>
            </a:r>
            <a:r>
              <a:rPr lang="zh-CN" altLang="en-US" sz="2800" b="1" dirty="0">
                <a:solidFill>
                  <a:srgbClr val="0000FF"/>
                </a:solidFill>
                <a:latin typeface="Times New Roman" panose="02020603050405020304" pitchFamily="18" charset="0"/>
                <a:sym typeface="Symbol" panose="05050102010706020507" pitchFamily="18" charset="2"/>
              </a:rPr>
              <a:t>值</a:t>
            </a:r>
            <a:endParaRPr lang="zh-CN" altLang="en-US" sz="2800" b="1" i="1" dirty="0">
              <a:solidFill>
                <a:srgbClr val="0000FF"/>
              </a:solidFill>
              <a:latin typeface="Times New Roman" panose="02020603050405020304" pitchFamily="18" charset="0"/>
              <a:sym typeface="Symbol" panose="05050102010706020507" pitchFamily="18" charset="2"/>
            </a:endParaRPr>
          </a:p>
        </p:txBody>
      </p:sp>
      <p:graphicFrame>
        <p:nvGraphicFramePr>
          <p:cNvPr id="29" name="Object 9"/>
          <p:cNvGraphicFramePr>
            <a:graphicFrameLocks noChangeAspect="1"/>
          </p:cNvGraphicFramePr>
          <p:nvPr>
            <p:extLst>
              <p:ext uri="{D42A27DB-BD31-4B8C-83A1-F6EECF244321}">
                <p14:modId xmlns:p14="http://schemas.microsoft.com/office/powerpoint/2010/main" val="1617178098"/>
              </p:ext>
            </p:extLst>
          </p:nvPr>
        </p:nvGraphicFramePr>
        <p:xfrm>
          <a:off x="4497388" y="1737519"/>
          <a:ext cx="960438" cy="503238"/>
        </p:xfrm>
        <a:graphic>
          <a:graphicData uri="http://schemas.openxmlformats.org/presentationml/2006/ole">
            <mc:AlternateContent xmlns:mc="http://schemas.openxmlformats.org/markup-compatibility/2006">
              <mc:Choice xmlns:v="urn:schemas-microsoft-com:vml" Requires="v">
                <p:oleObj spid="_x0000_s149003" name="公式" r:id="rId11" imgW="444240" imgH="203040" progId="Equation.3">
                  <p:embed/>
                </p:oleObj>
              </mc:Choice>
              <mc:Fallback>
                <p:oleObj name="公式" r:id="rId11" imgW="444240" imgH="203040" progId="Equation.3">
                  <p:embed/>
                  <p:pic>
                    <p:nvPicPr>
                      <p:cNvPr id="0" name=""/>
                      <p:cNvPicPr>
                        <a:picLocks noChangeAspect="1" noChangeArrowheads="1"/>
                      </p:cNvPicPr>
                      <p:nvPr/>
                    </p:nvPicPr>
                    <p:blipFill>
                      <a:blip r:embed="rId12"/>
                      <a:srcRect/>
                      <a:stretch>
                        <a:fillRect/>
                      </a:stretch>
                    </p:blipFill>
                    <p:spPr bwMode="auto">
                      <a:xfrm>
                        <a:off x="4497388" y="1737519"/>
                        <a:ext cx="960438" cy="503238"/>
                      </a:xfrm>
                      <a:prstGeom prst="rect">
                        <a:avLst/>
                      </a:prstGeom>
                      <a:noFill/>
                      <a:ln>
                        <a:noFill/>
                      </a:ln>
                      <a:effectLst/>
                      <a:extLst/>
                    </p:spPr>
                  </p:pic>
                </p:oleObj>
              </mc:Fallback>
            </mc:AlternateContent>
          </a:graphicData>
        </a:graphic>
      </p:graphicFrame>
      <p:graphicFrame>
        <p:nvGraphicFramePr>
          <p:cNvPr id="30" name="Object 9"/>
          <p:cNvGraphicFramePr>
            <a:graphicFrameLocks noChangeAspect="1"/>
          </p:cNvGraphicFramePr>
          <p:nvPr>
            <p:extLst>
              <p:ext uri="{D42A27DB-BD31-4B8C-83A1-F6EECF244321}">
                <p14:modId xmlns:p14="http://schemas.microsoft.com/office/powerpoint/2010/main" val="382572005"/>
              </p:ext>
            </p:extLst>
          </p:nvPr>
        </p:nvGraphicFramePr>
        <p:xfrm>
          <a:off x="3503613" y="2302669"/>
          <a:ext cx="960438" cy="503238"/>
        </p:xfrm>
        <a:graphic>
          <a:graphicData uri="http://schemas.openxmlformats.org/presentationml/2006/ole">
            <mc:AlternateContent xmlns:mc="http://schemas.openxmlformats.org/markup-compatibility/2006">
              <mc:Choice xmlns:v="urn:schemas-microsoft-com:vml" Requires="v">
                <p:oleObj spid="_x0000_s149004" name="公式" r:id="rId13" imgW="444240" imgH="203040" progId="Equation.3">
                  <p:embed/>
                </p:oleObj>
              </mc:Choice>
              <mc:Fallback>
                <p:oleObj name="公式" r:id="rId13" imgW="444240" imgH="203040" progId="Equation.3">
                  <p:embed/>
                  <p:pic>
                    <p:nvPicPr>
                      <p:cNvPr id="0" name=""/>
                      <p:cNvPicPr>
                        <a:picLocks noChangeAspect="1" noChangeArrowheads="1"/>
                      </p:cNvPicPr>
                      <p:nvPr/>
                    </p:nvPicPr>
                    <p:blipFill>
                      <a:blip r:embed="rId12"/>
                      <a:srcRect/>
                      <a:stretch>
                        <a:fillRect/>
                      </a:stretch>
                    </p:blipFill>
                    <p:spPr bwMode="auto">
                      <a:xfrm>
                        <a:off x="3503613" y="2302669"/>
                        <a:ext cx="960438" cy="503238"/>
                      </a:xfrm>
                      <a:prstGeom prst="rect">
                        <a:avLst/>
                      </a:prstGeom>
                      <a:noFill/>
                      <a:ln>
                        <a:noFill/>
                      </a:ln>
                      <a:effectLst/>
                      <a:extLst/>
                    </p:spPr>
                  </p:pic>
                </p:oleObj>
              </mc:Fallback>
            </mc:AlternateContent>
          </a:graphicData>
        </a:graphic>
      </p:graphicFrame>
      <p:graphicFrame>
        <p:nvGraphicFramePr>
          <p:cNvPr id="31" name="Object 3"/>
          <p:cNvGraphicFramePr>
            <a:graphicFrameLocks noChangeAspect="1"/>
          </p:cNvGraphicFramePr>
          <p:nvPr>
            <p:extLst>
              <p:ext uri="{D42A27DB-BD31-4B8C-83A1-F6EECF244321}">
                <p14:modId xmlns:p14="http://schemas.microsoft.com/office/powerpoint/2010/main" val="1324215036"/>
              </p:ext>
            </p:extLst>
          </p:nvPr>
        </p:nvGraphicFramePr>
        <p:xfrm>
          <a:off x="3463926" y="2943226"/>
          <a:ext cx="1865313" cy="777875"/>
        </p:xfrm>
        <a:graphic>
          <a:graphicData uri="http://schemas.openxmlformats.org/presentationml/2006/ole">
            <mc:AlternateContent xmlns:mc="http://schemas.openxmlformats.org/markup-compatibility/2006">
              <mc:Choice xmlns:v="urn:schemas-microsoft-com:vml" Requires="v">
                <p:oleObj spid="_x0000_s149005" name="公式" r:id="rId14" imgW="787320" imgH="330120" progId="Equation.3">
                  <p:embed/>
                </p:oleObj>
              </mc:Choice>
              <mc:Fallback>
                <p:oleObj name="公式" r:id="rId14" imgW="787320" imgH="330120" progId="Equation.3">
                  <p:embed/>
                  <p:pic>
                    <p:nvPicPr>
                      <p:cNvPr id="0" name=""/>
                      <p:cNvPicPr>
                        <a:picLocks noChangeAspect="1" noChangeArrowheads="1"/>
                      </p:cNvPicPr>
                      <p:nvPr/>
                    </p:nvPicPr>
                    <p:blipFill>
                      <a:blip r:embed="rId15"/>
                      <a:srcRect/>
                      <a:stretch>
                        <a:fillRect/>
                      </a:stretch>
                    </p:blipFill>
                    <p:spPr bwMode="auto">
                      <a:xfrm>
                        <a:off x="3463926" y="2943226"/>
                        <a:ext cx="18653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
          <p:cNvGraphicFramePr>
            <a:graphicFrameLocks noChangeAspect="1"/>
          </p:cNvGraphicFramePr>
          <p:nvPr>
            <p:extLst>
              <p:ext uri="{D42A27DB-BD31-4B8C-83A1-F6EECF244321}">
                <p14:modId xmlns:p14="http://schemas.microsoft.com/office/powerpoint/2010/main" val="555218258"/>
              </p:ext>
            </p:extLst>
          </p:nvPr>
        </p:nvGraphicFramePr>
        <p:xfrm>
          <a:off x="3306763" y="5410201"/>
          <a:ext cx="2347912" cy="777875"/>
        </p:xfrm>
        <a:graphic>
          <a:graphicData uri="http://schemas.openxmlformats.org/presentationml/2006/ole">
            <mc:AlternateContent xmlns:mc="http://schemas.openxmlformats.org/markup-compatibility/2006">
              <mc:Choice xmlns:v="urn:schemas-microsoft-com:vml" Requires="v">
                <p:oleObj spid="_x0000_s149006" name="公式" r:id="rId16" imgW="990360" imgH="330120" progId="Equation.3">
                  <p:embed/>
                </p:oleObj>
              </mc:Choice>
              <mc:Fallback>
                <p:oleObj name="公式" r:id="rId16" imgW="990360" imgH="330120" progId="Equation.3">
                  <p:embed/>
                  <p:pic>
                    <p:nvPicPr>
                      <p:cNvPr id="0" name=""/>
                      <p:cNvPicPr>
                        <a:picLocks noChangeAspect="1" noChangeArrowheads="1"/>
                      </p:cNvPicPr>
                      <p:nvPr/>
                    </p:nvPicPr>
                    <p:blipFill>
                      <a:blip r:embed="rId17"/>
                      <a:srcRect/>
                      <a:stretch>
                        <a:fillRect/>
                      </a:stretch>
                    </p:blipFill>
                    <p:spPr bwMode="auto">
                      <a:xfrm>
                        <a:off x="3306763" y="5410201"/>
                        <a:ext cx="2347912"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9"/>
          <p:cNvGraphicFramePr>
            <a:graphicFrameLocks noChangeAspect="1"/>
          </p:cNvGraphicFramePr>
          <p:nvPr>
            <p:extLst>
              <p:ext uri="{D42A27DB-BD31-4B8C-83A1-F6EECF244321}">
                <p14:modId xmlns:p14="http://schemas.microsoft.com/office/powerpoint/2010/main" val="698258050"/>
              </p:ext>
            </p:extLst>
          </p:nvPr>
        </p:nvGraphicFramePr>
        <p:xfrm>
          <a:off x="2645569" y="4002378"/>
          <a:ext cx="960438" cy="503238"/>
        </p:xfrm>
        <a:graphic>
          <a:graphicData uri="http://schemas.openxmlformats.org/presentationml/2006/ole">
            <mc:AlternateContent xmlns:mc="http://schemas.openxmlformats.org/markup-compatibility/2006">
              <mc:Choice xmlns:v="urn:schemas-microsoft-com:vml" Requires="v">
                <p:oleObj spid="_x0000_s149007" name="公式" r:id="rId18" imgW="444240" imgH="203040" progId="Equation.3">
                  <p:embed/>
                </p:oleObj>
              </mc:Choice>
              <mc:Fallback>
                <p:oleObj name="公式" r:id="rId18" imgW="444240" imgH="203040" progId="Equation.3">
                  <p:embed/>
                  <p:pic>
                    <p:nvPicPr>
                      <p:cNvPr id="0" name=""/>
                      <p:cNvPicPr>
                        <a:picLocks noChangeAspect="1" noChangeArrowheads="1"/>
                      </p:cNvPicPr>
                      <p:nvPr/>
                    </p:nvPicPr>
                    <p:blipFill>
                      <a:blip r:embed="rId12"/>
                      <a:srcRect/>
                      <a:stretch>
                        <a:fillRect/>
                      </a:stretch>
                    </p:blipFill>
                    <p:spPr bwMode="auto">
                      <a:xfrm>
                        <a:off x="2645569" y="4002378"/>
                        <a:ext cx="960438" cy="503238"/>
                      </a:xfrm>
                      <a:prstGeom prst="rect">
                        <a:avLst/>
                      </a:prstGeom>
                      <a:noFill/>
                      <a:ln>
                        <a:noFill/>
                      </a:ln>
                      <a:effectLst/>
                      <a:extLst/>
                    </p:spPr>
                  </p:pic>
                </p:oleObj>
              </mc:Fallback>
            </mc:AlternateContent>
          </a:graphicData>
        </a:graphic>
      </p:graphicFrame>
      <p:graphicFrame>
        <p:nvGraphicFramePr>
          <p:cNvPr id="34" name="Object 9"/>
          <p:cNvGraphicFramePr>
            <a:graphicFrameLocks noChangeAspect="1"/>
          </p:cNvGraphicFramePr>
          <p:nvPr>
            <p:extLst>
              <p:ext uri="{D42A27DB-BD31-4B8C-83A1-F6EECF244321}">
                <p14:modId xmlns:p14="http://schemas.microsoft.com/office/powerpoint/2010/main" val="656189417"/>
              </p:ext>
            </p:extLst>
          </p:nvPr>
        </p:nvGraphicFramePr>
        <p:xfrm>
          <a:off x="2739231" y="4789487"/>
          <a:ext cx="960438" cy="503238"/>
        </p:xfrm>
        <a:graphic>
          <a:graphicData uri="http://schemas.openxmlformats.org/presentationml/2006/ole">
            <mc:AlternateContent xmlns:mc="http://schemas.openxmlformats.org/markup-compatibility/2006">
              <mc:Choice xmlns:v="urn:schemas-microsoft-com:vml" Requires="v">
                <p:oleObj spid="_x0000_s149008" name="公式" r:id="rId19" imgW="444240" imgH="203040" progId="Equation.3">
                  <p:embed/>
                </p:oleObj>
              </mc:Choice>
              <mc:Fallback>
                <p:oleObj name="公式" r:id="rId19" imgW="444240" imgH="203040" progId="Equation.3">
                  <p:embed/>
                  <p:pic>
                    <p:nvPicPr>
                      <p:cNvPr id="0" name=""/>
                      <p:cNvPicPr>
                        <a:picLocks noChangeAspect="1" noChangeArrowheads="1"/>
                      </p:cNvPicPr>
                      <p:nvPr/>
                    </p:nvPicPr>
                    <p:blipFill>
                      <a:blip r:embed="rId12"/>
                      <a:srcRect/>
                      <a:stretch>
                        <a:fillRect/>
                      </a:stretch>
                    </p:blipFill>
                    <p:spPr bwMode="auto">
                      <a:xfrm>
                        <a:off x="2739231" y="4789487"/>
                        <a:ext cx="960438" cy="503238"/>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anim calcmode="lin" valueType="num">
                                      <p:cBhvr additive="base">
                                        <p:cTn id="7" dur="500" fill="hold"/>
                                        <p:tgtEl>
                                          <p:spTgt spid="49162"/>
                                        </p:tgtEl>
                                        <p:attrNameLst>
                                          <p:attrName>ppt_x</p:attrName>
                                        </p:attrNameLst>
                                      </p:cBhvr>
                                      <p:tavLst>
                                        <p:tav tm="0">
                                          <p:val>
                                            <p:strVal val="#ppt_x"/>
                                          </p:val>
                                        </p:tav>
                                        <p:tav tm="100000">
                                          <p:val>
                                            <p:strVal val="#ppt_x"/>
                                          </p:val>
                                        </p:tav>
                                      </p:tavLst>
                                    </p:anim>
                                    <p:anim calcmode="lin" valueType="num">
                                      <p:cBhvr additive="base">
                                        <p:cTn id="8"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9176"/>
                                        </p:tgtEl>
                                        <p:attrNameLst>
                                          <p:attrName>style.visibility</p:attrName>
                                        </p:attrNameLst>
                                      </p:cBhvr>
                                      <p:to>
                                        <p:strVal val="visible"/>
                                      </p:to>
                                    </p:set>
                                    <p:animEffect transition="in" filter="wipe(down)">
                                      <p:cBhvr>
                                        <p:cTn id="18" dur="580">
                                          <p:stCondLst>
                                            <p:cond delay="0"/>
                                          </p:stCondLst>
                                        </p:cTn>
                                        <p:tgtEl>
                                          <p:spTgt spid="49176"/>
                                        </p:tgtEl>
                                      </p:cBhvr>
                                    </p:animEffect>
                                    <p:anim calcmode="lin" valueType="num">
                                      <p:cBhvr>
                                        <p:cTn id="19" dur="1822" tmFilter="0,0; 0.14,0.36; 0.43,0.73; 0.71,0.91; 1.0,1.0">
                                          <p:stCondLst>
                                            <p:cond delay="0"/>
                                          </p:stCondLst>
                                        </p:cTn>
                                        <p:tgtEl>
                                          <p:spTgt spid="4917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917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917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917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9176"/>
                                        </p:tgtEl>
                                        <p:attrNameLst>
                                          <p:attrName>ppt_y</p:attrName>
                                        </p:attrNameLst>
                                      </p:cBhvr>
                                      <p:tavLst>
                                        <p:tav tm="0" fmla="#ppt_y-sin(pi*$)/81">
                                          <p:val>
                                            <p:fltVal val="0"/>
                                          </p:val>
                                        </p:tav>
                                        <p:tav tm="100000">
                                          <p:val>
                                            <p:fltVal val="1"/>
                                          </p:val>
                                        </p:tav>
                                      </p:tavLst>
                                    </p:anim>
                                    <p:animScale>
                                      <p:cBhvr>
                                        <p:cTn id="24" dur="26">
                                          <p:stCondLst>
                                            <p:cond delay="650"/>
                                          </p:stCondLst>
                                        </p:cTn>
                                        <p:tgtEl>
                                          <p:spTgt spid="49176"/>
                                        </p:tgtEl>
                                      </p:cBhvr>
                                      <p:to x="100000" y="60000"/>
                                    </p:animScale>
                                    <p:animScale>
                                      <p:cBhvr>
                                        <p:cTn id="25" dur="166" decel="50000">
                                          <p:stCondLst>
                                            <p:cond delay="676"/>
                                          </p:stCondLst>
                                        </p:cTn>
                                        <p:tgtEl>
                                          <p:spTgt spid="49176"/>
                                        </p:tgtEl>
                                      </p:cBhvr>
                                      <p:to x="100000" y="100000"/>
                                    </p:animScale>
                                    <p:animScale>
                                      <p:cBhvr>
                                        <p:cTn id="26" dur="26">
                                          <p:stCondLst>
                                            <p:cond delay="1312"/>
                                          </p:stCondLst>
                                        </p:cTn>
                                        <p:tgtEl>
                                          <p:spTgt spid="49176"/>
                                        </p:tgtEl>
                                      </p:cBhvr>
                                      <p:to x="100000" y="80000"/>
                                    </p:animScale>
                                    <p:animScale>
                                      <p:cBhvr>
                                        <p:cTn id="27" dur="166" decel="50000">
                                          <p:stCondLst>
                                            <p:cond delay="1338"/>
                                          </p:stCondLst>
                                        </p:cTn>
                                        <p:tgtEl>
                                          <p:spTgt spid="49176"/>
                                        </p:tgtEl>
                                      </p:cBhvr>
                                      <p:to x="100000" y="100000"/>
                                    </p:animScale>
                                    <p:animScale>
                                      <p:cBhvr>
                                        <p:cTn id="28" dur="26">
                                          <p:stCondLst>
                                            <p:cond delay="1642"/>
                                          </p:stCondLst>
                                        </p:cTn>
                                        <p:tgtEl>
                                          <p:spTgt spid="49176"/>
                                        </p:tgtEl>
                                      </p:cBhvr>
                                      <p:to x="100000" y="90000"/>
                                    </p:animScale>
                                    <p:animScale>
                                      <p:cBhvr>
                                        <p:cTn id="29" dur="166" decel="50000">
                                          <p:stCondLst>
                                            <p:cond delay="1668"/>
                                          </p:stCondLst>
                                        </p:cTn>
                                        <p:tgtEl>
                                          <p:spTgt spid="49176"/>
                                        </p:tgtEl>
                                      </p:cBhvr>
                                      <p:to x="100000" y="100000"/>
                                    </p:animScale>
                                    <p:animScale>
                                      <p:cBhvr>
                                        <p:cTn id="30" dur="26">
                                          <p:stCondLst>
                                            <p:cond delay="1808"/>
                                          </p:stCondLst>
                                        </p:cTn>
                                        <p:tgtEl>
                                          <p:spTgt spid="49176"/>
                                        </p:tgtEl>
                                      </p:cBhvr>
                                      <p:to x="100000" y="95000"/>
                                    </p:animScale>
                                    <p:animScale>
                                      <p:cBhvr>
                                        <p:cTn id="31" dur="166" decel="50000">
                                          <p:stCondLst>
                                            <p:cond delay="1834"/>
                                          </p:stCondLst>
                                        </p:cTn>
                                        <p:tgtEl>
                                          <p:spTgt spid="49176"/>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80">
                                          <p:stCondLst>
                                            <p:cond delay="0"/>
                                          </p:stCondLst>
                                        </p:cTn>
                                        <p:tgtEl>
                                          <p:spTgt spid="29"/>
                                        </p:tgtEl>
                                      </p:cBhvr>
                                    </p:animEffect>
                                    <p:anim calcmode="lin" valueType="num">
                                      <p:cBhvr>
                                        <p:cTn id="35"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0" dur="26">
                                          <p:stCondLst>
                                            <p:cond delay="650"/>
                                          </p:stCondLst>
                                        </p:cTn>
                                        <p:tgtEl>
                                          <p:spTgt spid="29"/>
                                        </p:tgtEl>
                                      </p:cBhvr>
                                      <p:to x="100000" y="60000"/>
                                    </p:animScale>
                                    <p:animScale>
                                      <p:cBhvr>
                                        <p:cTn id="41" dur="166" decel="50000">
                                          <p:stCondLst>
                                            <p:cond delay="676"/>
                                          </p:stCondLst>
                                        </p:cTn>
                                        <p:tgtEl>
                                          <p:spTgt spid="29"/>
                                        </p:tgtEl>
                                      </p:cBhvr>
                                      <p:to x="100000" y="100000"/>
                                    </p:animScale>
                                    <p:animScale>
                                      <p:cBhvr>
                                        <p:cTn id="42" dur="26">
                                          <p:stCondLst>
                                            <p:cond delay="1312"/>
                                          </p:stCondLst>
                                        </p:cTn>
                                        <p:tgtEl>
                                          <p:spTgt spid="29"/>
                                        </p:tgtEl>
                                      </p:cBhvr>
                                      <p:to x="100000" y="80000"/>
                                    </p:animScale>
                                    <p:animScale>
                                      <p:cBhvr>
                                        <p:cTn id="43" dur="166" decel="50000">
                                          <p:stCondLst>
                                            <p:cond delay="1338"/>
                                          </p:stCondLst>
                                        </p:cTn>
                                        <p:tgtEl>
                                          <p:spTgt spid="29"/>
                                        </p:tgtEl>
                                      </p:cBhvr>
                                      <p:to x="100000" y="100000"/>
                                    </p:animScale>
                                    <p:animScale>
                                      <p:cBhvr>
                                        <p:cTn id="44" dur="26">
                                          <p:stCondLst>
                                            <p:cond delay="1642"/>
                                          </p:stCondLst>
                                        </p:cTn>
                                        <p:tgtEl>
                                          <p:spTgt spid="29"/>
                                        </p:tgtEl>
                                      </p:cBhvr>
                                      <p:to x="100000" y="90000"/>
                                    </p:animScale>
                                    <p:animScale>
                                      <p:cBhvr>
                                        <p:cTn id="45" dur="166" decel="50000">
                                          <p:stCondLst>
                                            <p:cond delay="1668"/>
                                          </p:stCondLst>
                                        </p:cTn>
                                        <p:tgtEl>
                                          <p:spTgt spid="29"/>
                                        </p:tgtEl>
                                      </p:cBhvr>
                                      <p:to x="100000" y="100000"/>
                                    </p:animScale>
                                    <p:animScale>
                                      <p:cBhvr>
                                        <p:cTn id="46" dur="26">
                                          <p:stCondLst>
                                            <p:cond delay="1808"/>
                                          </p:stCondLst>
                                        </p:cTn>
                                        <p:tgtEl>
                                          <p:spTgt spid="29"/>
                                        </p:tgtEl>
                                      </p:cBhvr>
                                      <p:to x="100000" y="95000"/>
                                    </p:animScale>
                                    <p:animScale>
                                      <p:cBhvr>
                                        <p:cTn id="47" dur="166" decel="50000">
                                          <p:stCondLst>
                                            <p:cond delay="1834"/>
                                          </p:stCondLst>
                                        </p:cTn>
                                        <p:tgtEl>
                                          <p:spTgt spid="29"/>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80">
                                          <p:stCondLst>
                                            <p:cond delay="0"/>
                                          </p:stCondLst>
                                        </p:cTn>
                                        <p:tgtEl>
                                          <p:spTgt spid="30"/>
                                        </p:tgtEl>
                                      </p:cBhvr>
                                    </p:animEffect>
                                    <p:anim calcmode="lin" valueType="num">
                                      <p:cBhvr>
                                        <p:cTn id="5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56" dur="26">
                                          <p:stCondLst>
                                            <p:cond delay="650"/>
                                          </p:stCondLst>
                                        </p:cTn>
                                        <p:tgtEl>
                                          <p:spTgt spid="30"/>
                                        </p:tgtEl>
                                      </p:cBhvr>
                                      <p:to x="100000" y="60000"/>
                                    </p:animScale>
                                    <p:animScale>
                                      <p:cBhvr>
                                        <p:cTn id="57" dur="166" decel="50000">
                                          <p:stCondLst>
                                            <p:cond delay="676"/>
                                          </p:stCondLst>
                                        </p:cTn>
                                        <p:tgtEl>
                                          <p:spTgt spid="30"/>
                                        </p:tgtEl>
                                      </p:cBhvr>
                                      <p:to x="100000" y="100000"/>
                                    </p:animScale>
                                    <p:animScale>
                                      <p:cBhvr>
                                        <p:cTn id="58" dur="26">
                                          <p:stCondLst>
                                            <p:cond delay="1312"/>
                                          </p:stCondLst>
                                        </p:cTn>
                                        <p:tgtEl>
                                          <p:spTgt spid="30"/>
                                        </p:tgtEl>
                                      </p:cBhvr>
                                      <p:to x="100000" y="80000"/>
                                    </p:animScale>
                                    <p:animScale>
                                      <p:cBhvr>
                                        <p:cTn id="59" dur="166" decel="50000">
                                          <p:stCondLst>
                                            <p:cond delay="1338"/>
                                          </p:stCondLst>
                                        </p:cTn>
                                        <p:tgtEl>
                                          <p:spTgt spid="30"/>
                                        </p:tgtEl>
                                      </p:cBhvr>
                                      <p:to x="100000" y="100000"/>
                                    </p:animScale>
                                    <p:animScale>
                                      <p:cBhvr>
                                        <p:cTn id="60" dur="26">
                                          <p:stCondLst>
                                            <p:cond delay="1642"/>
                                          </p:stCondLst>
                                        </p:cTn>
                                        <p:tgtEl>
                                          <p:spTgt spid="30"/>
                                        </p:tgtEl>
                                      </p:cBhvr>
                                      <p:to x="100000" y="90000"/>
                                    </p:animScale>
                                    <p:animScale>
                                      <p:cBhvr>
                                        <p:cTn id="61" dur="166" decel="50000">
                                          <p:stCondLst>
                                            <p:cond delay="1668"/>
                                          </p:stCondLst>
                                        </p:cTn>
                                        <p:tgtEl>
                                          <p:spTgt spid="30"/>
                                        </p:tgtEl>
                                      </p:cBhvr>
                                      <p:to x="100000" y="100000"/>
                                    </p:animScale>
                                    <p:animScale>
                                      <p:cBhvr>
                                        <p:cTn id="62" dur="26">
                                          <p:stCondLst>
                                            <p:cond delay="1808"/>
                                          </p:stCondLst>
                                        </p:cTn>
                                        <p:tgtEl>
                                          <p:spTgt spid="30"/>
                                        </p:tgtEl>
                                      </p:cBhvr>
                                      <p:to x="100000" y="95000"/>
                                    </p:animScale>
                                    <p:animScale>
                                      <p:cBhvr>
                                        <p:cTn id="63" dur="166" decel="50000">
                                          <p:stCondLst>
                                            <p:cond delay="1834"/>
                                          </p:stCondLst>
                                        </p:cTn>
                                        <p:tgtEl>
                                          <p:spTgt spid="30"/>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circle(in)">
                                      <p:cBhvr>
                                        <p:cTn id="68" dur="2000"/>
                                        <p:tgtEl>
                                          <p:spTgt spid="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circle(in)">
                                      <p:cBhvr>
                                        <p:cTn id="71" dur="2000"/>
                                        <p:tgtEl>
                                          <p:spTgt spid="27"/>
                                        </p:tgtEl>
                                      </p:cBhvr>
                                    </p:animEffect>
                                  </p:childTnLst>
                                </p:cTn>
                              </p:par>
                              <p:par>
                                <p:cTn id="72" presetID="6" presetClass="entr" presetSubtype="16"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circle(in)">
                                      <p:cBhvr>
                                        <p:cTn id="74" dur="20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heel(1)">
                                      <p:cBhvr>
                                        <p:cTn id="79" dur="2000"/>
                                        <p:tgtEl>
                                          <p:spTgt spid="9"/>
                                        </p:tgtEl>
                                      </p:cBhvr>
                                    </p:animEffect>
                                  </p:childTnLst>
                                </p:cTn>
                              </p:par>
                              <p:par>
                                <p:cTn id="80" presetID="21" presetClass="entr" presetSubtype="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20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childTnLst>
                                </p:cTn>
                              </p:par>
                              <p:par>
                                <p:cTn id="90" presetID="53" presetClass="entr" presetSubtype="16"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barn(inVertical)">
                                      <p:cBhvr>
                                        <p:cTn id="99" dur="50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1" fill="hold" grpId="0" nodeType="click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heel(1)">
                                      <p:cBhvr>
                                        <p:cTn id="104" dur="20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p:cTn id="109" dur="500" fill="hold"/>
                                        <p:tgtEl>
                                          <p:spTgt spid="6"/>
                                        </p:tgtEl>
                                        <p:attrNameLst>
                                          <p:attrName>ppt_w</p:attrName>
                                        </p:attrNameLst>
                                      </p:cBhvr>
                                      <p:tavLst>
                                        <p:tav tm="0">
                                          <p:val>
                                            <p:fltVal val="0"/>
                                          </p:val>
                                        </p:tav>
                                        <p:tav tm="100000">
                                          <p:val>
                                            <p:strVal val="#ppt_w"/>
                                          </p:val>
                                        </p:tav>
                                      </p:tavLst>
                                    </p:anim>
                                    <p:anim calcmode="lin" valueType="num">
                                      <p:cBhvr>
                                        <p:cTn id="110" dur="500" fill="hold"/>
                                        <p:tgtEl>
                                          <p:spTgt spid="6"/>
                                        </p:tgtEl>
                                        <p:attrNameLst>
                                          <p:attrName>ppt_h</p:attrName>
                                        </p:attrNameLst>
                                      </p:cBhvr>
                                      <p:tavLst>
                                        <p:tav tm="0">
                                          <p:val>
                                            <p:fltVal val="0"/>
                                          </p:val>
                                        </p:tav>
                                        <p:tav tm="100000">
                                          <p:val>
                                            <p:strVal val="#ppt_h"/>
                                          </p:val>
                                        </p:tav>
                                      </p:tavLst>
                                    </p:anim>
                                    <p:animEffect transition="in" filter="fade">
                                      <p:cBhvr>
                                        <p:cTn id="111" dur="500"/>
                                        <p:tgtEl>
                                          <p:spTgt spid="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
                                        </p:tgtEl>
                                        <p:attrNameLst>
                                          <p:attrName>style.visibility</p:attrName>
                                        </p:attrNameLst>
                                      </p:cBhvr>
                                      <p:to>
                                        <p:strVal val="visible"/>
                                      </p:to>
                                    </p:set>
                                    <p:anim calcmode="lin" valueType="num">
                                      <p:cBhvr>
                                        <p:cTn id="114" dur="500" fill="hold"/>
                                        <p:tgtEl>
                                          <p:spTgt spid="7"/>
                                        </p:tgtEl>
                                        <p:attrNameLst>
                                          <p:attrName>ppt_w</p:attrName>
                                        </p:attrNameLst>
                                      </p:cBhvr>
                                      <p:tavLst>
                                        <p:tav tm="0">
                                          <p:val>
                                            <p:fltVal val="0"/>
                                          </p:val>
                                        </p:tav>
                                        <p:tav tm="100000">
                                          <p:val>
                                            <p:strVal val="#ppt_w"/>
                                          </p:val>
                                        </p:tav>
                                      </p:tavLst>
                                    </p:anim>
                                    <p:anim calcmode="lin" valueType="num">
                                      <p:cBhvr>
                                        <p:cTn id="115" dur="500" fill="hold"/>
                                        <p:tgtEl>
                                          <p:spTgt spid="7"/>
                                        </p:tgtEl>
                                        <p:attrNameLst>
                                          <p:attrName>ppt_h</p:attrName>
                                        </p:attrNameLst>
                                      </p:cBhvr>
                                      <p:tavLst>
                                        <p:tav tm="0">
                                          <p:val>
                                            <p:fltVal val="0"/>
                                          </p:val>
                                        </p:tav>
                                        <p:tav tm="100000">
                                          <p:val>
                                            <p:strVal val="#ppt_h"/>
                                          </p:val>
                                        </p:tav>
                                      </p:tavLst>
                                    </p:anim>
                                    <p:animEffect transition="in" filter="fade">
                                      <p:cBhvr>
                                        <p:cTn id="116" dur="500"/>
                                        <p:tgtEl>
                                          <p:spTgt spid="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Effect transition="in" filter="fade">
                                      <p:cBhvr>
                                        <p:cTn id="121" dur="500"/>
                                        <p:tgtEl>
                                          <p:spTgt spid="26"/>
                                        </p:tgtEl>
                                      </p:cBhvr>
                                    </p:animEffect>
                                  </p:childTnLst>
                                </p:cTn>
                              </p:par>
                              <p:par>
                                <p:cTn id="122" presetID="53" presetClass="entr" presetSubtype="16"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p:cTn id="124" dur="500" fill="hold"/>
                                        <p:tgtEl>
                                          <p:spTgt spid="32"/>
                                        </p:tgtEl>
                                        <p:attrNameLst>
                                          <p:attrName>ppt_w</p:attrName>
                                        </p:attrNameLst>
                                      </p:cBhvr>
                                      <p:tavLst>
                                        <p:tav tm="0">
                                          <p:val>
                                            <p:fltVal val="0"/>
                                          </p:val>
                                        </p:tav>
                                        <p:tav tm="100000">
                                          <p:val>
                                            <p:strVal val="#ppt_w"/>
                                          </p:val>
                                        </p:tav>
                                      </p:tavLst>
                                    </p:anim>
                                    <p:anim calcmode="lin" valueType="num">
                                      <p:cBhvr>
                                        <p:cTn id="125" dur="500" fill="hold"/>
                                        <p:tgtEl>
                                          <p:spTgt spid="32"/>
                                        </p:tgtEl>
                                        <p:attrNameLst>
                                          <p:attrName>ppt_h</p:attrName>
                                        </p:attrNameLst>
                                      </p:cBhvr>
                                      <p:tavLst>
                                        <p:tav tm="0">
                                          <p:val>
                                            <p:fltVal val="0"/>
                                          </p:val>
                                        </p:tav>
                                        <p:tav tm="100000">
                                          <p:val>
                                            <p:strVal val="#ppt_h"/>
                                          </p:val>
                                        </p:tav>
                                      </p:tavLst>
                                    </p:anim>
                                    <p:animEffect transition="in" filter="fade">
                                      <p:cBhvr>
                                        <p:cTn id="1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9176" grpId="0"/>
      <p:bldP spid="14" grpId="0"/>
      <p:bldP spid="26"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1026"/>
          <p:cNvGraphicFramePr>
            <a:graphicFrameLocks noChangeAspect="1"/>
          </p:cNvGraphicFramePr>
          <p:nvPr>
            <p:extLst>
              <p:ext uri="{D42A27DB-BD31-4B8C-83A1-F6EECF244321}">
                <p14:modId xmlns:p14="http://schemas.microsoft.com/office/powerpoint/2010/main" val="1697646097"/>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93917"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3"/>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11" name="Object 3"/>
          <p:cNvGraphicFramePr>
            <a:graphicFrameLocks noChangeAspect="1"/>
          </p:cNvGraphicFramePr>
          <p:nvPr>
            <p:extLst>
              <p:ext uri="{D42A27DB-BD31-4B8C-83A1-F6EECF244321}">
                <p14:modId xmlns:p14="http://schemas.microsoft.com/office/powerpoint/2010/main" val="670086868"/>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93918"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4"/>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15" name="Rectangle 4">
            <a:hlinkClick r:id="rId7" action="ppaction://hlinkpres?slideindex=39&amp;slidetitle=幻灯片 39"/>
          </p:cNvPr>
          <p:cNvSpPr>
            <a:spLocks noChangeArrowheads="1"/>
          </p:cNvSpPr>
          <p:nvPr/>
        </p:nvSpPr>
        <p:spPr bwMode="auto">
          <a:xfrm>
            <a:off x="5010680" y="-3645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rPr>
              <a:t>总结</a:t>
            </a:r>
            <a:endParaRPr lang="en-US" altLang="zh-CN" sz="2800" b="1" dirty="0">
              <a:solidFill>
                <a:srgbClr val="0000FF"/>
              </a:solidFill>
              <a:latin typeface="Times New Roman" panose="02020603050405020304" pitchFamily="18" charset="0"/>
            </a:endParaRPr>
          </a:p>
        </p:txBody>
      </p:sp>
      <p:sp>
        <p:nvSpPr>
          <p:cNvPr id="16" name="矩形 15"/>
          <p:cNvSpPr/>
          <p:nvPr/>
        </p:nvSpPr>
        <p:spPr>
          <a:xfrm>
            <a:off x="2192715" y="1310990"/>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7" name="Object 12"/>
          <p:cNvGraphicFramePr>
            <a:graphicFrameLocks noChangeAspect="1"/>
          </p:cNvGraphicFramePr>
          <p:nvPr>
            <p:extLst>
              <p:ext uri="{D42A27DB-BD31-4B8C-83A1-F6EECF244321}">
                <p14:modId xmlns:p14="http://schemas.microsoft.com/office/powerpoint/2010/main" val="2843435689"/>
              </p:ext>
            </p:extLst>
          </p:nvPr>
        </p:nvGraphicFramePr>
        <p:xfrm>
          <a:off x="3150449" y="1748246"/>
          <a:ext cx="6319356" cy="1139945"/>
        </p:xfrm>
        <a:graphic>
          <a:graphicData uri="http://schemas.openxmlformats.org/presentationml/2006/ole">
            <mc:AlternateContent xmlns:mc="http://schemas.openxmlformats.org/markup-compatibility/2006">
              <mc:Choice xmlns:v="urn:schemas-microsoft-com:vml" Requires="v">
                <p:oleObj spid="_x0000_s93919" name="公式" r:id="rId8" imgW="1917360" imgH="431640" progId="Equation.3">
                  <p:embed/>
                </p:oleObj>
              </mc:Choice>
              <mc:Fallback>
                <p:oleObj name="公式" r:id="rId8" imgW="1917360" imgH="431640" progId="Equation.3">
                  <p:embed/>
                  <p:pic>
                    <p:nvPicPr>
                      <p:cNvPr id="0" name=""/>
                      <p:cNvPicPr>
                        <a:picLocks noChangeAspect="1" noChangeArrowheads="1"/>
                      </p:cNvPicPr>
                      <p:nvPr/>
                    </p:nvPicPr>
                    <p:blipFill>
                      <a:blip r:embed="rId9"/>
                      <a:srcRect/>
                      <a:stretch>
                        <a:fillRect/>
                      </a:stretch>
                    </p:blipFill>
                    <p:spPr bwMode="auto">
                      <a:xfrm>
                        <a:off x="3150449" y="1748246"/>
                        <a:ext cx="6319356" cy="1139945"/>
                      </a:xfrm>
                      <a:prstGeom prst="rect">
                        <a:avLst/>
                      </a:prstGeom>
                      <a:noFill/>
                      <a:ln>
                        <a:noFill/>
                      </a:ln>
                      <a:effectLst/>
                      <a:extLst/>
                    </p:spPr>
                  </p:pic>
                </p:oleObj>
              </mc:Fallback>
            </mc:AlternateContent>
          </a:graphicData>
        </a:graphic>
      </p:graphicFrame>
      <p:sp>
        <p:nvSpPr>
          <p:cNvPr id="18" name="矩形 17"/>
          <p:cNvSpPr/>
          <p:nvPr/>
        </p:nvSpPr>
        <p:spPr>
          <a:xfrm>
            <a:off x="1919537" y="2888190"/>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6600CC"/>
                </a:solidFill>
              </a:rPr>
              <a:t>算符</a:t>
            </a:r>
            <a:r>
              <a:rPr lang="zh-CN" altLang="en-US" sz="2800" b="1" dirty="0">
                <a:solidFill>
                  <a:srgbClr val="6600CC"/>
                </a:solidFill>
                <a:latin typeface="Calibri" panose="020F0502020204030204" pitchFamily="34" charset="0"/>
              </a:rPr>
              <a:t>化</a:t>
            </a:r>
          </a:p>
        </p:txBody>
      </p:sp>
      <p:sp>
        <p:nvSpPr>
          <p:cNvPr id="20" name="AutoShape 35"/>
          <p:cNvSpPr>
            <a:spLocks noChangeArrowheads="1"/>
          </p:cNvSpPr>
          <p:nvPr/>
        </p:nvSpPr>
        <p:spPr bwMode="auto">
          <a:xfrm>
            <a:off x="2694079" y="4090144"/>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05807122"/>
              </p:ext>
            </p:extLst>
          </p:nvPr>
        </p:nvGraphicFramePr>
        <p:xfrm>
          <a:off x="3869746" y="3470433"/>
          <a:ext cx="6223000" cy="1293813"/>
        </p:xfrm>
        <a:graphic>
          <a:graphicData uri="http://schemas.openxmlformats.org/presentationml/2006/ole">
            <mc:AlternateContent xmlns:mc="http://schemas.openxmlformats.org/markup-compatibility/2006">
              <mc:Choice xmlns:v="urn:schemas-microsoft-com:vml" Requires="v">
                <p:oleObj spid="_x0000_s93920" name="公式" r:id="rId10" imgW="1663560" imgH="431640" progId="Equation.3">
                  <p:embed/>
                </p:oleObj>
              </mc:Choice>
              <mc:Fallback>
                <p:oleObj name="公式" r:id="rId10" imgW="1663560" imgH="431640" progId="Equation.3">
                  <p:embed/>
                  <p:pic>
                    <p:nvPicPr>
                      <p:cNvPr id="0" name=""/>
                      <p:cNvPicPr>
                        <a:picLocks noChangeAspect="1" noChangeArrowheads="1"/>
                      </p:cNvPicPr>
                      <p:nvPr/>
                    </p:nvPicPr>
                    <p:blipFill>
                      <a:blip r:embed="rId11"/>
                      <a:srcRect/>
                      <a:stretch>
                        <a:fillRect/>
                      </a:stretch>
                    </p:blipFill>
                    <p:spPr bwMode="auto">
                      <a:xfrm>
                        <a:off x="3869746" y="3470433"/>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3916584276"/>
              </p:ext>
            </p:extLst>
          </p:nvPr>
        </p:nvGraphicFramePr>
        <p:xfrm>
          <a:off x="3544619" y="5013177"/>
          <a:ext cx="6551612" cy="1381125"/>
        </p:xfrm>
        <a:graphic>
          <a:graphicData uri="http://schemas.openxmlformats.org/presentationml/2006/ole">
            <mc:AlternateContent xmlns:mc="http://schemas.openxmlformats.org/markup-compatibility/2006">
              <mc:Choice xmlns:v="urn:schemas-microsoft-com:vml" Requires="v">
                <p:oleObj spid="_x0000_s93921" name="公式" r:id="rId12" imgW="2171520" imgH="457200" progId="Equation.3">
                  <p:embed/>
                </p:oleObj>
              </mc:Choice>
              <mc:Fallback>
                <p:oleObj name="公式" r:id="rId12" imgW="2171520" imgH="457200" progId="Equation.3">
                  <p:embed/>
                  <p:pic>
                    <p:nvPicPr>
                      <p:cNvPr id="0" name=""/>
                      <p:cNvPicPr>
                        <a:picLocks noChangeAspect="1" noChangeArrowheads="1"/>
                      </p:cNvPicPr>
                      <p:nvPr/>
                    </p:nvPicPr>
                    <p:blipFill>
                      <a:blip r:embed="rId13"/>
                      <a:srcRect/>
                      <a:stretch>
                        <a:fillRect/>
                      </a:stretch>
                    </p:blipFill>
                    <p:spPr bwMode="auto">
                      <a:xfrm>
                        <a:off x="3544619" y="5013177"/>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55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8"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75521" y="497047"/>
            <a:ext cx="2560701"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en-US" sz="2800" b="1" kern="0" dirty="0">
                <a:solidFill>
                  <a:srgbClr val="6600CC"/>
                </a:solidFill>
              </a:rPr>
              <a:t>算符</a:t>
            </a:r>
            <a:endParaRPr lang="zh-CN" altLang="en-US" sz="2800" b="1" dirty="0">
              <a:solidFill>
                <a:srgbClr val="6600CC"/>
              </a:solidFill>
              <a:latin typeface="Calibri" panose="020F0502020204030204" pitchFamily="34" charset="0"/>
            </a:endParaRPr>
          </a:p>
        </p:txBody>
      </p:sp>
      <p:graphicFrame>
        <p:nvGraphicFramePr>
          <p:cNvPr id="26" name="Object 15"/>
          <p:cNvGraphicFramePr>
            <a:graphicFrameLocks noChangeAspect="1"/>
          </p:cNvGraphicFramePr>
          <p:nvPr>
            <p:extLst>
              <p:ext uri="{D42A27DB-BD31-4B8C-83A1-F6EECF244321}">
                <p14:modId xmlns:p14="http://schemas.microsoft.com/office/powerpoint/2010/main" val="1370240415"/>
              </p:ext>
            </p:extLst>
          </p:nvPr>
        </p:nvGraphicFramePr>
        <p:xfrm>
          <a:off x="4353693" y="268683"/>
          <a:ext cx="5889625" cy="1154113"/>
        </p:xfrm>
        <a:graphic>
          <a:graphicData uri="http://schemas.openxmlformats.org/presentationml/2006/ole">
            <mc:AlternateContent xmlns:mc="http://schemas.openxmlformats.org/markup-compatibility/2006">
              <mc:Choice xmlns:v="urn:schemas-microsoft-com:vml" Requires="v">
                <p:oleObj spid="_x0000_s125470" name="公式" r:id="rId3" imgW="2336760" imgH="457200" progId="Equation.3">
                  <p:embed/>
                </p:oleObj>
              </mc:Choice>
              <mc:Fallback>
                <p:oleObj name="公式" r:id="rId3" imgW="2336760" imgH="457200" progId="Equation.3">
                  <p:embed/>
                  <p:pic>
                    <p:nvPicPr>
                      <p:cNvPr id="0" name=""/>
                      <p:cNvPicPr>
                        <a:picLocks noChangeAspect="1" noChangeArrowheads="1"/>
                      </p:cNvPicPr>
                      <p:nvPr/>
                    </p:nvPicPr>
                    <p:blipFill>
                      <a:blip r:embed="rId4"/>
                      <a:srcRect/>
                      <a:stretch>
                        <a:fillRect/>
                      </a:stretch>
                    </p:blipFill>
                    <p:spPr bwMode="auto">
                      <a:xfrm>
                        <a:off x="4353693" y="268683"/>
                        <a:ext cx="5889625" cy="1154113"/>
                      </a:xfrm>
                      <a:prstGeom prst="rect">
                        <a:avLst/>
                      </a:prstGeom>
                      <a:noFill/>
                      <a:ln>
                        <a:noFill/>
                      </a:ln>
                      <a:effectLst/>
                      <a:extLst/>
                    </p:spPr>
                  </p:pic>
                </p:oleObj>
              </mc:Fallback>
            </mc:AlternateContent>
          </a:graphicData>
        </a:graphic>
      </p:graphicFrame>
      <p:graphicFrame>
        <p:nvGraphicFramePr>
          <p:cNvPr id="27" name="Object 2"/>
          <p:cNvGraphicFramePr>
            <a:graphicFrameLocks noChangeAspect="1"/>
          </p:cNvGraphicFramePr>
          <p:nvPr>
            <p:extLst>
              <p:ext uri="{D42A27DB-BD31-4B8C-83A1-F6EECF244321}">
                <p14:modId xmlns:p14="http://schemas.microsoft.com/office/powerpoint/2010/main" val="687009321"/>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125471" name="公式" r:id="rId5" imgW="545760" imgH="241200" progId="Equation.3">
                  <p:embed/>
                </p:oleObj>
              </mc:Choice>
              <mc:Fallback>
                <p:oleObj name="公式" r:id="rId5" imgW="545760" imgH="241200" progId="Equation.3">
                  <p:embed/>
                  <p:pic>
                    <p:nvPicPr>
                      <p:cNvPr id="0" name=""/>
                      <p:cNvPicPr>
                        <a:picLocks noChangeAspect="1" noChangeArrowheads="1"/>
                      </p:cNvPicPr>
                      <p:nvPr/>
                    </p:nvPicPr>
                    <p:blipFill>
                      <a:blip r:embed="rId6"/>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28"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29" name="Object 8"/>
          <p:cNvGraphicFramePr>
            <a:graphicFrameLocks noChangeAspect="1"/>
          </p:cNvGraphicFramePr>
          <p:nvPr>
            <p:extLst>
              <p:ext uri="{D42A27DB-BD31-4B8C-83A1-F6EECF244321}">
                <p14:modId xmlns:p14="http://schemas.microsoft.com/office/powerpoint/2010/main" val="2305380569"/>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125472" name="公式" r:id="rId7" imgW="672840" imgH="241200" progId="Equation.3">
                  <p:embed/>
                </p:oleObj>
              </mc:Choice>
              <mc:Fallback>
                <p:oleObj name="公式" r:id="rId7" imgW="672840" imgH="241200" progId="Equation.3">
                  <p:embed/>
                  <p:pic>
                    <p:nvPicPr>
                      <p:cNvPr id="0" name=""/>
                      <p:cNvPicPr>
                        <a:picLocks noChangeAspect="1" noChangeArrowheads="1"/>
                      </p:cNvPicPr>
                      <p:nvPr/>
                    </p:nvPicPr>
                    <p:blipFill>
                      <a:blip r:embed="rId8"/>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30" name="Object 5"/>
          <p:cNvGraphicFramePr>
            <a:graphicFrameLocks noChangeAspect="1"/>
          </p:cNvGraphicFramePr>
          <p:nvPr>
            <p:extLst>
              <p:ext uri="{D42A27DB-BD31-4B8C-83A1-F6EECF244321}">
                <p14:modId xmlns:p14="http://schemas.microsoft.com/office/powerpoint/2010/main" val="3122284731"/>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125473" name="公式" r:id="rId9" imgW="1828849" imgH="457267" progId="Equation.3">
                  <p:embed/>
                </p:oleObj>
              </mc:Choice>
              <mc:Fallback>
                <p:oleObj name="公式" r:id="rId9" imgW="1828849" imgH="45726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31" name="矩形 30"/>
          <p:cNvSpPr/>
          <p:nvPr/>
        </p:nvSpPr>
        <p:spPr>
          <a:xfrm>
            <a:off x="1964741" y="1514890"/>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6600CC"/>
                </a:solidFill>
                <a:latin typeface="Calibri" panose="020F0502020204030204" pitchFamily="34" charset="0"/>
              </a:rPr>
              <a:t>对于保守系统，其</a:t>
            </a:r>
            <a:r>
              <a:rPr lang="zh-CN" altLang="zh-CN" sz="2800" b="1" dirty="0">
                <a:solidFill>
                  <a:srgbClr val="6600CC"/>
                </a:solidFill>
                <a:latin typeface="Times New Roman" panose="02020603050405020304" pitchFamily="18" charset="0"/>
              </a:rPr>
              <a:t>能量</a:t>
            </a:r>
            <a:r>
              <a:rPr lang="zh-CN" altLang="en-US" sz="2800" b="1" dirty="0">
                <a:solidFill>
                  <a:srgbClr val="6600CC"/>
                </a:solidFill>
                <a:latin typeface="Calibri" panose="020F0502020204030204" pitchFamily="34" charset="0"/>
              </a:rPr>
              <a:t>等于哈密顿</a:t>
            </a:r>
            <a:r>
              <a:rPr lang="zh-CN" altLang="zh-CN" sz="2800" b="1" dirty="0">
                <a:solidFill>
                  <a:srgbClr val="6600CC"/>
                </a:solidFill>
                <a:latin typeface="Times New Roman" panose="02020603050405020304" pitchFamily="18" charset="0"/>
              </a:rPr>
              <a:t>量</a:t>
            </a:r>
            <a:endParaRPr lang="zh-CN" altLang="en-US" sz="2800" b="1" dirty="0">
              <a:solidFill>
                <a:srgbClr val="6600CC"/>
              </a:solidFill>
              <a:latin typeface="Calibri" panose="020F0502020204030204" pitchFamily="34" charset="0"/>
            </a:endParaRPr>
          </a:p>
        </p:txBody>
      </p:sp>
      <p:sp>
        <p:nvSpPr>
          <p:cNvPr id="32" name="矩形 31"/>
          <p:cNvSpPr/>
          <p:nvPr/>
        </p:nvSpPr>
        <p:spPr>
          <a:xfrm>
            <a:off x="1957559" y="3134356"/>
            <a:ext cx="8530929"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33" name="对象 32"/>
          <p:cNvGraphicFramePr>
            <a:graphicFrameLocks noChangeAspect="1"/>
          </p:cNvGraphicFramePr>
          <p:nvPr>
            <p:extLst>
              <p:ext uri="{D42A27DB-BD31-4B8C-83A1-F6EECF244321}">
                <p14:modId xmlns:p14="http://schemas.microsoft.com/office/powerpoint/2010/main" val="3855888223"/>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125474" name="公式" r:id="rId11" imgW="761760" imgH="393480" progId="Equation.3">
                  <p:embed/>
                </p:oleObj>
              </mc:Choice>
              <mc:Fallback>
                <p:oleObj name="公式" r:id="rId11" imgW="761760" imgH="393480" progId="Equation.3">
                  <p:embed/>
                  <p:pic>
                    <p:nvPicPr>
                      <p:cNvPr id="0" name=""/>
                      <p:cNvPicPr/>
                      <p:nvPr/>
                    </p:nvPicPr>
                    <p:blipFill>
                      <a:blip r:embed="rId12"/>
                      <a:stretch>
                        <a:fillRect/>
                      </a:stretch>
                    </p:blipFill>
                    <p:spPr>
                      <a:xfrm>
                        <a:off x="3304824" y="5308648"/>
                        <a:ext cx="1709737" cy="884237"/>
                      </a:xfrm>
                      <a:prstGeom prst="rect">
                        <a:avLst/>
                      </a:prstGeom>
                    </p:spPr>
                  </p:pic>
                </p:oleObj>
              </mc:Fallback>
            </mc:AlternateContent>
          </a:graphicData>
        </a:graphic>
      </p:graphicFrame>
      <p:graphicFrame>
        <p:nvGraphicFramePr>
          <p:cNvPr id="34" name="Object 27"/>
          <p:cNvGraphicFramePr>
            <a:graphicFrameLocks noChangeAspect="1"/>
          </p:cNvGraphicFramePr>
          <p:nvPr>
            <p:extLst>
              <p:ext uri="{D42A27DB-BD31-4B8C-83A1-F6EECF244321}">
                <p14:modId xmlns:p14="http://schemas.microsoft.com/office/powerpoint/2010/main" val="3524214158"/>
              </p:ext>
            </p:extLst>
          </p:nvPr>
        </p:nvGraphicFramePr>
        <p:xfrm>
          <a:off x="3736924" y="1914171"/>
          <a:ext cx="4987925" cy="1255713"/>
        </p:xfrm>
        <a:graphic>
          <a:graphicData uri="http://schemas.openxmlformats.org/presentationml/2006/ole">
            <mc:AlternateContent xmlns:mc="http://schemas.openxmlformats.org/markup-compatibility/2006">
              <mc:Choice xmlns:v="urn:schemas-microsoft-com:vml" Requires="v">
                <p:oleObj spid="_x0000_s125475" name="公式" r:id="rId13" imgW="1333440" imgH="419040" progId="Equation.3">
                  <p:embed/>
                </p:oleObj>
              </mc:Choice>
              <mc:Fallback>
                <p:oleObj name="公式" r:id="rId13" imgW="1333440" imgH="419040" progId="Equation.3">
                  <p:embed/>
                  <p:pic>
                    <p:nvPicPr>
                      <p:cNvPr id="0" name=""/>
                      <p:cNvPicPr>
                        <a:picLocks noChangeAspect="1" noChangeArrowheads="1"/>
                      </p:cNvPicPr>
                      <p:nvPr/>
                    </p:nvPicPr>
                    <p:blipFill>
                      <a:blip r:embed="rId14"/>
                      <a:srcRect/>
                      <a:stretch>
                        <a:fillRect/>
                      </a:stretch>
                    </p:blipFill>
                    <p:spPr bwMode="auto">
                      <a:xfrm>
                        <a:off x="3736924" y="191417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196871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circle(in)">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2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heel(1)">
                                      <p:cBhvr>
                                        <p:cTn id="44" dur="20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2000"/>
                                        <p:tgtEl>
                                          <p:spTgt spid="28"/>
                                        </p:tgtEl>
                                      </p:cBhvr>
                                    </p:animEffect>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1" grpId="0"/>
      <p:bldP spid="32"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1738" y="906388"/>
            <a:ext cx="1988045" cy="523220"/>
          </a:xfrm>
          <a:prstGeom prst="rect">
            <a:avLst/>
          </a:prstGeom>
        </p:spPr>
        <p:txBody>
          <a:bodyPr wrap="none">
            <a:spAutoFit/>
          </a:bodyPr>
          <a:lstStyle/>
          <a:p>
            <a:r>
              <a:rPr lang="zh-CN" altLang="en-US" sz="2800" b="1" dirty="0">
                <a:solidFill>
                  <a:srgbClr val="FF00FF"/>
                </a:solidFill>
                <a:latin typeface="黑体" panose="02010609060101010101" pitchFamily="49" charset="-122"/>
                <a:ea typeface="黑体" panose="02010609060101010101" pitchFamily="49" charset="-122"/>
              </a:rPr>
              <a:t>薛定谔方程</a:t>
            </a:r>
            <a:endParaRPr lang="zh-CN" altLang="en-US" sz="2800" dirty="0">
              <a:solidFill>
                <a:srgbClr val="FF00FF"/>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731653379"/>
              </p:ext>
            </p:extLst>
          </p:nvPr>
        </p:nvGraphicFramePr>
        <p:xfrm>
          <a:off x="4943873" y="578188"/>
          <a:ext cx="4359275" cy="1131888"/>
        </p:xfrm>
        <a:graphic>
          <a:graphicData uri="http://schemas.openxmlformats.org/presentationml/2006/ole">
            <mc:AlternateContent xmlns:mc="http://schemas.openxmlformats.org/markup-compatibility/2006">
              <mc:Choice xmlns:v="urn:schemas-microsoft-com:vml" Requires="v">
                <p:oleObj spid="_x0000_s94845" name="公式" r:id="rId3" imgW="1422360" imgH="393480" progId="Equation.3">
                  <p:embed/>
                </p:oleObj>
              </mc:Choice>
              <mc:Fallback>
                <p:oleObj name="公式" r:id="rId3" imgW="1422360" imgH="393480" progId="Equation.3">
                  <p:embed/>
                  <p:pic>
                    <p:nvPicPr>
                      <p:cNvPr id="0" name=""/>
                      <p:cNvPicPr>
                        <a:picLocks noChangeAspect="1" noChangeArrowheads="1"/>
                      </p:cNvPicPr>
                      <p:nvPr/>
                    </p:nvPicPr>
                    <p:blipFill>
                      <a:blip r:embed="rId4"/>
                      <a:srcRect/>
                      <a:stretch>
                        <a:fillRect/>
                      </a:stretch>
                    </p:blipFill>
                    <p:spPr bwMode="auto">
                      <a:xfrm>
                        <a:off x="4943873" y="578188"/>
                        <a:ext cx="4359275" cy="1131888"/>
                      </a:xfrm>
                      <a:prstGeom prst="rect">
                        <a:avLst/>
                      </a:prstGeom>
                      <a:noFill/>
                      <a:ln>
                        <a:noFill/>
                      </a:ln>
                      <a:effectLst/>
                      <a:extLst/>
                    </p:spPr>
                  </p:pic>
                </p:oleObj>
              </mc:Fallback>
            </mc:AlternateContent>
          </a:graphicData>
        </a:graphic>
      </p:graphicFrame>
      <p:sp>
        <p:nvSpPr>
          <p:cNvPr id="11" name="矩形 10"/>
          <p:cNvSpPr/>
          <p:nvPr/>
        </p:nvSpPr>
        <p:spPr>
          <a:xfrm>
            <a:off x="2816361" y="1887063"/>
            <a:ext cx="1008609" cy="584775"/>
          </a:xfrm>
          <a:prstGeom prst="rect">
            <a:avLst/>
          </a:prstGeom>
        </p:spPr>
        <p:txBody>
          <a:bodyPr wrap="none">
            <a:spAutoFit/>
          </a:bodyPr>
          <a:lstStyle/>
          <a:p>
            <a:r>
              <a:rPr lang="zh-CN" altLang="en-US" sz="3200" b="1" dirty="0">
                <a:solidFill>
                  <a:srgbClr val="C00000"/>
                </a:solidFill>
                <a:latin typeface="Calibri" panose="020F0502020204030204" pitchFamily="34" charset="0"/>
              </a:rPr>
              <a:t>定态</a:t>
            </a:r>
            <a:endParaRPr lang="zh-CN" altLang="en-US" sz="3200" dirty="0"/>
          </a:p>
        </p:txBody>
      </p:sp>
      <p:graphicFrame>
        <p:nvGraphicFramePr>
          <p:cNvPr id="12" name="Object 15"/>
          <p:cNvGraphicFramePr>
            <a:graphicFrameLocks noChangeAspect="1"/>
          </p:cNvGraphicFramePr>
          <p:nvPr>
            <p:extLst>
              <p:ext uri="{D42A27DB-BD31-4B8C-83A1-F6EECF244321}">
                <p14:modId xmlns:p14="http://schemas.microsoft.com/office/powerpoint/2010/main" val="3755249623"/>
              </p:ext>
            </p:extLst>
          </p:nvPr>
        </p:nvGraphicFramePr>
        <p:xfrm>
          <a:off x="3884304" y="1673686"/>
          <a:ext cx="5594671" cy="1145801"/>
        </p:xfrm>
        <a:graphic>
          <a:graphicData uri="http://schemas.openxmlformats.org/presentationml/2006/ole">
            <mc:AlternateContent xmlns:mc="http://schemas.openxmlformats.org/markup-compatibility/2006">
              <mc:Choice xmlns:v="urn:schemas-microsoft-com:vml" Requires="v">
                <p:oleObj spid="_x0000_s94846" name="公式" r:id="rId5" imgW="2234880" imgH="457200" progId="Equation.3">
                  <p:embed/>
                </p:oleObj>
              </mc:Choice>
              <mc:Fallback>
                <p:oleObj name="公式" r:id="rId5" imgW="2234880" imgH="457200" progId="Equation.3">
                  <p:embed/>
                  <p:pic>
                    <p:nvPicPr>
                      <p:cNvPr id="0" name=""/>
                      <p:cNvPicPr>
                        <a:picLocks noChangeAspect="1" noChangeArrowheads="1"/>
                      </p:cNvPicPr>
                      <p:nvPr/>
                    </p:nvPicPr>
                    <p:blipFill>
                      <a:blip r:embed="rId6"/>
                      <a:srcRect/>
                      <a:stretch>
                        <a:fillRect/>
                      </a:stretch>
                    </p:blipFill>
                    <p:spPr bwMode="auto">
                      <a:xfrm>
                        <a:off x="3884304" y="1673686"/>
                        <a:ext cx="5594671" cy="1145801"/>
                      </a:xfrm>
                      <a:prstGeom prst="rect">
                        <a:avLst/>
                      </a:prstGeom>
                      <a:noFill/>
                      <a:ln>
                        <a:noFill/>
                      </a:ln>
                      <a:effectLst/>
                      <a:extLst/>
                    </p:spPr>
                  </p:pic>
                </p:oleObj>
              </mc:Fallback>
            </mc:AlternateContent>
          </a:graphicData>
        </a:graphic>
      </p:graphicFrame>
      <p:sp>
        <p:nvSpPr>
          <p:cNvPr id="13" name="AutoShape 35"/>
          <p:cNvSpPr>
            <a:spLocks noChangeArrowheads="1"/>
          </p:cNvSpPr>
          <p:nvPr/>
        </p:nvSpPr>
        <p:spPr bwMode="auto">
          <a:xfrm>
            <a:off x="2968800" y="3325461"/>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4" name="Object 15"/>
          <p:cNvGraphicFramePr>
            <a:graphicFrameLocks noChangeAspect="1"/>
          </p:cNvGraphicFramePr>
          <p:nvPr>
            <p:extLst>
              <p:ext uri="{D42A27DB-BD31-4B8C-83A1-F6EECF244321}">
                <p14:modId xmlns:p14="http://schemas.microsoft.com/office/powerpoint/2010/main" val="3066702735"/>
              </p:ext>
            </p:extLst>
          </p:nvPr>
        </p:nvGraphicFramePr>
        <p:xfrm>
          <a:off x="4404820" y="2929777"/>
          <a:ext cx="3254375" cy="987425"/>
        </p:xfrm>
        <a:graphic>
          <a:graphicData uri="http://schemas.openxmlformats.org/presentationml/2006/ole">
            <mc:AlternateContent xmlns:mc="http://schemas.openxmlformats.org/markup-compatibility/2006">
              <mc:Choice xmlns:v="urn:schemas-microsoft-com:vml" Requires="v">
                <p:oleObj spid="_x0000_s94847" name="公式" r:id="rId7" imgW="1180800" imgH="330120" progId="Equation.3">
                  <p:embed/>
                </p:oleObj>
              </mc:Choice>
              <mc:Fallback>
                <p:oleObj name="公式" r:id="rId7" imgW="1180800" imgH="330120" progId="Equation.3">
                  <p:embed/>
                  <p:pic>
                    <p:nvPicPr>
                      <p:cNvPr id="0" name=""/>
                      <p:cNvPicPr>
                        <a:picLocks noChangeAspect="1" noChangeArrowheads="1"/>
                      </p:cNvPicPr>
                      <p:nvPr/>
                    </p:nvPicPr>
                    <p:blipFill>
                      <a:blip r:embed="rId8"/>
                      <a:srcRect/>
                      <a:stretch>
                        <a:fillRect/>
                      </a:stretch>
                    </p:blipFill>
                    <p:spPr bwMode="auto">
                      <a:xfrm>
                        <a:off x="4404820" y="2929777"/>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2"/>
          <p:cNvSpPr txBox="1">
            <a:spLocks noChangeArrowheads="1"/>
          </p:cNvSpPr>
          <p:nvPr/>
        </p:nvSpPr>
        <p:spPr bwMode="auto">
          <a:xfrm>
            <a:off x="2790677" y="4239451"/>
            <a:ext cx="3532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latin typeface="Calibri" panose="020F0502020204030204" pitchFamily="34" charset="0"/>
              </a:rPr>
              <a:t>定态薛定谔方程</a:t>
            </a:r>
          </a:p>
        </p:txBody>
      </p:sp>
      <p:graphicFrame>
        <p:nvGraphicFramePr>
          <p:cNvPr id="16" name="Object 2"/>
          <p:cNvGraphicFramePr>
            <a:graphicFrameLocks noChangeAspect="1"/>
          </p:cNvGraphicFramePr>
          <p:nvPr>
            <p:extLst>
              <p:ext uri="{D42A27DB-BD31-4B8C-83A1-F6EECF244321}">
                <p14:modId xmlns:p14="http://schemas.microsoft.com/office/powerpoint/2010/main" val="2110789350"/>
              </p:ext>
            </p:extLst>
          </p:nvPr>
        </p:nvGraphicFramePr>
        <p:xfrm>
          <a:off x="5733184" y="4152138"/>
          <a:ext cx="3113088" cy="693738"/>
        </p:xfrm>
        <a:graphic>
          <a:graphicData uri="http://schemas.openxmlformats.org/presentationml/2006/ole">
            <mc:AlternateContent xmlns:mc="http://schemas.openxmlformats.org/markup-compatibility/2006">
              <mc:Choice xmlns:v="urn:schemas-microsoft-com:vml" Requires="v">
                <p:oleObj spid="_x0000_s94848" name="公式" r:id="rId9" imgW="1015920" imgH="241200" progId="Equation.3">
                  <p:embed/>
                </p:oleObj>
              </mc:Choice>
              <mc:Fallback>
                <p:oleObj name="公式" r:id="rId9" imgW="1015920" imgH="241200" progId="Equation.3">
                  <p:embed/>
                  <p:pic>
                    <p:nvPicPr>
                      <p:cNvPr id="0" name=""/>
                      <p:cNvPicPr>
                        <a:picLocks noChangeAspect="1" noChangeArrowheads="1"/>
                      </p:cNvPicPr>
                      <p:nvPr/>
                    </p:nvPicPr>
                    <p:blipFill>
                      <a:blip r:embed="rId10"/>
                      <a:srcRect/>
                      <a:stretch>
                        <a:fillRect/>
                      </a:stretch>
                    </p:blipFill>
                    <p:spPr bwMode="auto">
                      <a:xfrm>
                        <a:off x="5733184" y="4152138"/>
                        <a:ext cx="3113088" cy="693738"/>
                      </a:xfrm>
                      <a:prstGeom prst="rect">
                        <a:avLst/>
                      </a:prstGeom>
                      <a:noFill/>
                      <a:ln>
                        <a:noFill/>
                      </a:ln>
                      <a:effectLst/>
                      <a:extLst/>
                    </p:spPr>
                  </p:pic>
                </p:oleObj>
              </mc:Fallback>
            </mc:AlternateContent>
          </a:graphicData>
        </a:graphic>
      </p:graphicFrame>
      <p:sp>
        <p:nvSpPr>
          <p:cNvPr id="18" name="Rectangle 6"/>
          <p:cNvSpPr>
            <a:spLocks noChangeArrowheads="1"/>
          </p:cNvSpPr>
          <p:nvPr/>
        </p:nvSpPr>
        <p:spPr bwMode="auto">
          <a:xfrm>
            <a:off x="2507147" y="5129479"/>
            <a:ext cx="66736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Calibri" panose="020F0502020204030204" pitchFamily="34" charset="0"/>
              </a:rPr>
              <a:t>粒子出现在空间的</a:t>
            </a:r>
            <a:r>
              <a:rPr kumimoji="1" lang="zh-CN" altLang="en-US" sz="2800" b="1" dirty="0">
                <a:solidFill>
                  <a:srgbClr val="FF0000"/>
                </a:solidFill>
              </a:rPr>
              <a:t>概率</a:t>
            </a:r>
            <a:r>
              <a:rPr lang="zh-CN" altLang="en-US" sz="2800" b="1" dirty="0">
                <a:solidFill>
                  <a:srgbClr val="6600CC"/>
                </a:solidFill>
                <a:latin typeface="Calibri" panose="020F0502020204030204" pitchFamily="34" charset="0"/>
              </a:rPr>
              <a:t>密度与时间无关：</a:t>
            </a:r>
          </a:p>
        </p:txBody>
      </p:sp>
      <p:graphicFrame>
        <p:nvGraphicFramePr>
          <p:cNvPr id="19" name="Object 16"/>
          <p:cNvGraphicFramePr>
            <a:graphicFrameLocks noChangeAspect="1"/>
          </p:cNvGraphicFramePr>
          <p:nvPr>
            <p:extLst>
              <p:ext uri="{D42A27DB-BD31-4B8C-83A1-F6EECF244321}">
                <p14:modId xmlns:p14="http://schemas.microsoft.com/office/powerpoint/2010/main" val="3978200265"/>
              </p:ext>
            </p:extLst>
          </p:nvPr>
        </p:nvGraphicFramePr>
        <p:xfrm>
          <a:off x="3475760" y="5847414"/>
          <a:ext cx="5370513" cy="839787"/>
        </p:xfrm>
        <a:graphic>
          <a:graphicData uri="http://schemas.openxmlformats.org/presentationml/2006/ole">
            <mc:AlternateContent xmlns:mc="http://schemas.openxmlformats.org/markup-compatibility/2006">
              <mc:Choice xmlns:v="urn:schemas-microsoft-com:vml" Requires="v">
                <p:oleObj spid="_x0000_s94849" name="公式" r:id="rId11" imgW="1650960" imgH="279360" progId="Equation.3">
                  <p:embed/>
                </p:oleObj>
              </mc:Choice>
              <mc:Fallback>
                <p:oleObj name="公式" r:id="rId11" imgW="1650960" imgH="279360" progId="Equation.3">
                  <p:embed/>
                  <p:pic>
                    <p:nvPicPr>
                      <p:cNvPr id="0" name=""/>
                      <p:cNvPicPr>
                        <a:picLocks noChangeAspect="1" noChangeArrowheads="1"/>
                      </p:cNvPicPr>
                      <p:nvPr/>
                    </p:nvPicPr>
                    <p:blipFill>
                      <a:blip r:embed="rId12"/>
                      <a:srcRect/>
                      <a:stretch>
                        <a:fillRect/>
                      </a:stretch>
                    </p:blipFill>
                    <p:spPr bwMode="auto">
                      <a:xfrm>
                        <a:off x="3475760" y="5847414"/>
                        <a:ext cx="5370513" cy="83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1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down)">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childTnLst>
                          </p:cTn>
                        </p:par>
                        <p:par>
                          <p:cTn id="30" fill="hold">
                            <p:stCondLst>
                              <p:cond delay="2000"/>
                            </p:stCondLst>
                            <p:childTnLst>
                              <p:par>
                                <p:cTn id="31" presetID="22" presetClass="entr" presetSubtype="8" fill="hold" nodeType="afterEffect">
                                  <p:stCondLst>
                                    <p:cond delay="200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Effect transition="in" filter="wipe(left)">
                                      <p:cBhvr>
                                        <p:cTn id="49" dur="500"/>
                                        <p:tgtEl>
                                          <p:spTgt spid="18">
                                            <p:txEl>
                                              <p:pRg st="0" end="0"/>
                                            </p:txEl>
                                          </p:spTgt>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5" grpId="0" autoUpdateAnimBg="0"/>
      <p:bldP spid="1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1631504" y="2060848"/>
            <a:ext cx="82089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3200" b="1" dirty="0">
                <a:solidFill>
                  <a:srgbClr val="1C1C1C"/>
                </a:solidFill>
                <a:latin typeface="Times New Roman" panose="02020603050405020304" pitchFamily="18" charset="0"/>
              </a:rPr>
              <a:t>        </a:t>
            </a:r>
            <a:r>
              <a:rPr lang="zh-CN" altLang="en-US" sz="3200" b="1" dirty="0">
                <a:solidFill>
                  <a:srgbClr val="6600CC"/>
                </a:solidFill>
                <a:latin typeface="Times New Roman" panose="02020603050405020304" pitchFamily="18" charset="0"/>
              </a:rPr>
              <a:t>波函数只能提供粒子的概率信息，当粒子处于某一状态时，相应的力学量</a:t>
            </a:r>
            <a:r>
              <a:rPr lang="en-US" altLang="zh-CN" sz="3200" b="1" dirty="0">
                <a:solidFill>
                  <a:srgbClr val="6600CC"/>
                </a:solidFill>
                <a:latin typeface="Times New Roman" panose="02020603050405020304" pitchFamily="18" charset="0"/>
              </a:rPr>
              <a:t>(</a:t>
            </a:r>
            <a:r>
              <a:rPr lang="zh-CN" altLang="en-US" sz="3200" b="1" dirty="0">
                <a:solidFill>
                  <a:srgbClr val="6600CC"/>
                </a:solidFill>
                <a:latin typeface="Times New Roman" panose="02020603050405020304" pitchFamily="18" charset="0"/>
              </a:rPr>
              <a:t>坐标、动量、能量等</a:t>
            </a:r>
            <a:r>
              <a:rPr lang="en-US" altLang="zh-CN" sz="3200" b="1" dirty="0">
                <a:solidFill>
                  <a:srgbClr val="6600CC"/>
                </a:solidFill>
                <a:latin typeface="Times New Roman" panose="02020603050405020304" pitchFamily="18" charset="0"/>
              </a:rPr>
              <a:t>)</a:t>
            </a:r>
            <a:r>
              <a:rPr lang="zh-CN" altLang="en-US" sz="3200" b="1" dirty="0">
                <a:solidFill>
                  <a:srgbClr val="6600CC"/>
                </a:solidFill>
                <a:latin typeface="Times New Roman" panose="02020603050405020304" pitchFamily="18" charset="0"/>
              </a:rPr>
              <a:t>一般不具有确定值，只能以一定概率获得一系列可能值，通过这些可能值可求得该力学量的平均值。</a:t>
            </a:r>
          </a:p>
        </p:txBody>
      </p:sp>
      <p:sp>
        <p:nvSpPr>
          <p:cNvPr id="3" name="Text Box 28"/>
          <p:cNvSpPr txBox="1">
            <a:spLocks noChangeArrowheads="1"/>
          </p:cNvSpPr>
          <p:nvPr/>
        </p:nvSpPr>
        <p:spPr bwMode="auto">
          <a:xfrm>
            <a:off x="1199456" y="5372272"/>
            <a:ext cx="83534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一切力学量在量子力学中均有相应算符。</a:t>
            </a:r>
          </a:p>
        </p:txBody>
      </p:sp>
      <p:sp>
        <p:nvSpPr>
          <p:cNvPr id="4" name="Text Box 2"/>
          <p:cNvSpPr txBox="1">
            <a:spLocks noChangeArrowheads="1"/>
          </p:cNvSpPr>
          <p:nvPr/>
        </p:nvSpPr>
        <p:spPr bwMode="auto">
          <a:xfrm>
            <a:off x="1228695" y="473944"/>
            <a:ext cx="9131076" cy="769441"/>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n-US" altLang="zh-CN" sz="4400" b="1" dirty="0">
                <a:solidFill>
                  <a:srgbClr val="FF0000"/>
                </a:solidFill>
                <a:latin typeface="+mn-lt"/>
                <a:ea typeface="+mn-ea"/>
              </a:rPr>
              <a:t>1.3.3</a:t>
            </a:r>
            <a:r>
              <a:rPr lang="zh-CN" altLang="en-US" sz="4400" b="1" dirty="0">
                <a:solidFill>
                  <a:srgbClr val="C00000"/>
                </a:solidFill>
                <a:latin typeface="Calibri" panose="020F0502020204030204" pitchFamily="34" charset="0"/>
              </a:rPr>
              <a:t>力学量用算符表示</a:t>
            </a:r>
            <a:endParaRPr lang="zh-CN" altLang="en-US" sz="4400" b="1" dirty="0">
              <a:solidFill>
                <a:srgbClr val="FF0000"/>
              </a:solidFill>
              <a:latin typeface="+mn-lt"/>
              <a:ea typeface="+mn-ea"/>
            </a:endParaRPr>
          </a:p>
        </p:txBody>
      </p:sp>
    </p:spTree>
    <p:extLst>
      <p:ext uri="{BB962C8B-B14F-4D97-AF65-F5344CB8AC3E}">
        <p14:creationId xmlns:p14="http://schemas.microsoft.com/office/powerpoint/2010/main" val="363344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695748" y="336162"/>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C00000"/>
                </a:solidFill>
                <a:latin typeface="Calibri" panose="020F0502020204030204" pitchFamily="34" charset="0"/>
              </a:rPr>
              <a:t>1. </a:t>
            </a:r>
            <a:r>
              <a:rPr lang="zh-CN" altLang="en-US" sz="2800" b="1" dirty="0">
                <a:solidFill>
                  <a:srgbClr val="C00000"/>
                </a:solidFill>
                <a:latin typeface="Calibri" panose="020F0502020204030204" pitchFamily="34" charset="0"/>
              </a:rPr>
              <a:t>力学量用算符表示</a:t>
            </a:r>
          </a:p>
        </p:txBody>
      </p:sp>
      <p:sp>
        <p:nvSpPr>
          <p:cNvPr id="3" name="Text Box 4"/>
          <p:cNvSpPr txBox="1">
            <a:spLocks noChangeArrowheads="1"/>
          </p:cNvSpPr>
          <p:nvPr/>
        </p:nvSpPr>
        <p:spPr bwMode="auto">
          <a:xfrm>
            <a:off x="2010073" y="3990587"/>
            <a:ext cx="7696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alibri" panose="020F0502020204030204" pitchFamily="34" charset="0"/>
              </a:rPr>
              <a:t>基本假定：</a:t>
            </a:r>
            <a:r>
              <a:rPr lang="zh-CN" altLang="en-US" sz="2800" b="1" dirty="0">
                <a:solidFill>
                  <a:srgbClr val="FF00FF"/>
                </a:solidFill>
                <a:latin typeface="Calibri" panose="020F0502020204030204" pitchFamily="34" charset="0"/>
              </a:rPr>
              <a:t>力学量用算符表示。通过对相应经典力学量算符化得到</a:t>
            </a:r>
          </a:p>
        </p:txBody>
      </p:sp>
      <p:sp>
        <p:nvSpPr>
          <p:cNvPr id="4" name="矩形 23"/>
          <p:cNvSpPr>
            <a:spLocks noChangeArrowheads="1"/>
          </p:cNvSpPr>
          <p:nvPr/>
        </p:nvSpPr>
        <p:spPr bwMode="auto">
          <a:xfrm>
            <a:off x="2927648" y="860810"/>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5" name="Object 7"/>
          <p:cNvGraphicFramePr>
            <a:graphicFrameLocks noChangeAspect="1"/>
          </p:cNvGraphicFramePr>
          <p:nvPr>
            <p:extLst>
              <p:ext uri="{D42A27DB-BD31-4B8C-83A1-F6EECF244321}">
                <p14:modId xmlns:p14="http://schemas.microsoft.com/office/powerpoint/2010/main" val="1446936104"/>
              </p:ext>
            </p:extLst>
          </p:nvPr>
        </p:nvGraphicFramePr>
        <p:xfrm>
          <a:off x="4411960" y="1993512"/>
          <a:ext cx="1223963" cy="620712"/>
        </p:xfrm>
        <a:graphic>
          <a:graphicData uri="http://schemas.openxmlformats.org/presentationml/2006/ole">
            <mc:AlternateContent xmlns:mc="http://schemas.openxmlformats.org/markup-compatibility/2006">
              <mc:Choice xmlns:v="urn:schemas-microsoft-com:vml" Requires="v">
                <p:oleObj spid="_x0000_s163115" name="公式" r:id="rId3" imgW="508000" imgH="241300" progId="Equation.3">
                  <p:embed/>
                </p:oleObj>
              </mc:Choice>
              <mc:Fallback>
                <p:oleObj name="公式" r:id="rId3" imgW="508000" imgH="2413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60" y="1993512"/>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6" name="Group 8"/>
          <p:cNvGrpSpPr>
            <a:grpSpLocks/>
          </p:cNvGrpSpPr>
          <p:nvPr/>
        </p:nvGrpSpPr>
        <p:grpSpPr bwMode="auto">
          <a:xfrm>
            <a:off x="2216448" y="2020499"/>
            <a:ext cx="1439862" cy="519113"/>
            <a:chOff x="385" y="3748"/>
            <a:chExt cx="907" cy="327"/>
          </a:xfrm>
        </p:grpSpPr>
        <p:sp>
          <p:nvSpPr>
            <p:cNvPr id="7"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alibri" panose="020F0502020204030204" pitchFamily="34" charset="0"/>
                </a:rPr>
                <a:t>算符</a:t>
              </a:r>
            </a:p>
          </p:txBody>
        </p:sp>
        <p:graphicFrame>
          <p:nvGraphicFramePr>
            <p:cNvPr id="8"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163116" name="Equation" r:id="rId5" imgW="164957" imgH="203024" progId="Equation.DSMT4">
                    <p:embed/>
                  </p:oleObj>
                </mc:Choice>
                <mc:Fallback>
                  <p:oleObj name="Equation" r:id="rId5" imgW="164957" imgH="203024" progId="Equation.DSMT4">
                    <p:embed/>
                    <p:pic>
                      <p:nvPicPr>
                        <p:cNvPr id="5224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9" name="Object 11"/>
          <p:cNvGraphicFramePr>
            <a:graphicFrameLocks noChangeAspect="1"/>
          </p:cNvGraphicFramePr>
          <p:nvPr>
            <p:extLst>
              <p:ext uri="{D42A27DB-BD31-4B8C-83A1-F6EECF244321}">
                <p14:modId xmlns:p14="http://schemas.microsoft.com/office/powerpoint/2010/main" val="3034503640"/>
              </p:ext>
            </p:extLst>
          </p:nvPr>
        </p:nvGraphicFramePr>
        <p:xfrm>
          <a:off x="2927648" y="2815837"/>
          <a:ext cx="1223962" cy="895350"/>
        </p:xfrm>
        <a:graphic>
          <a:graphicData uri="http://schemas.openxmlformats.org/presentationml/2006/ole">
            <mc:AlternateContent xmlns:mc="http://schemas.openxmlformats.org/markup-compatibility/2006">
              <mc:Choice xmlns:v="urn:schemas-microsoft-com:vml" Requires="v">
                <p:oleObj spid="_x0000_s163117" name="公式" r:id="rId7" imgW="482391" imgH="355446" progId="Equation.3">
                  <p:embed/>
                </p:oleObj>
              </mc:Choice>
              <mc:Fallback>
                <p:oleObj name="公式" r:id="rId7" imgW="482391" imgH="355446" progId="Equation.3">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2815837"/>
                        <a:ext cx="12239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847963412"/>
              </p:ext>
            </p:extLst>
          </p:nvPr>
        </p:nvGraphicFramePr>
        <p:xfrm>
          <a:off x="5304135" y="3025387"/>
          <a:ext cx="1223963" cy="622300"/>
        </p:xfrm>
        <a:graphic>
          <a:graphicData uri="http://schemas.openxmlformats.org/presentationml/2006/ole">
            <mc:AlternateContent xmlns:mc="http://schemas.openxmlformats.org/markup-compatibility/2006">
              <mc:Choice xmlns:v="urn:schemas-microsoft-com:vml" Requires="v">
                <p:oleObj spid="_x0000_s163118" name="公式" r:id="rId9" imgW="494870" imgH="253780" progId="Equation.3">
                  <p:embed/>
                </p:oleObj>
              </mc:Choice>
              <mc:Fallback>
                <p:oleObj name="公式" r:id="rId9" imgW="494870" imgH="253780" progId="Equation.3">
                  <p:embed/>
                  <p:pic>
                    <p:nvPicPr>
                      <p:cNvPr id="1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4135" y="3025387"/>
                        <a:ext cx="12239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453635997"/>
              </p:ext>
            </p:extLst>
          </p:nvPr>
        </p:nvGraphicFramePr>
        <p:xfrm>
          <a:off x="7544098" y="2984112"/>
          <a:ext cx="1516062" cy="608012"/>
        </p:xfrm>
        <a:graphic>
          <a:graphicData uri="http://schemas.openxmlformats.org/presentationml/2006/ole">
            <mc:AlternateContent xmlns:mc="http://schemas.openxmlformats.org/markup-compatibility/2006">
              <mc:Choice xmlns:v="urn:schemas-microsoft-com:vml" Requires="v">
                <p:oleObj spid="_x0000_s163119" name="公式" r:id="rId11" imgW="596900" imgH="241300" progId="Equation.3">
                  <p:embed/>
                </p:oleObj>
              </mc:Choice>
              <mc:Fallback>
                <p:oleObj name="公式" r:id="rId11" imgW="596900" imgH="241300" progId="Equation.3">
                  <p:embed/>
                  <p:pic>
                    <p:nvPicPr>
                      <p:cNvPr id="1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4098" y="2984112"/>
                        <a:ext cx="15160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
          <p:cNvSpPr txBox="1">
            <a:spLocks noChangeArrowheads="1"/>
          </p:cNvSpPr>
          <p:nvPr/>
        </p:nvSpPr>
        <p:spPr bwMode="auto">
          <a:xfrm>
            <a:off x="1927354" y="2886089"/>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latin typeface="Calibri" panose="020F0502020204030204" pitchFamily="34" charset="0"/>
              </a:rPr>
              <a:t>例如</a:t>
            </a:r>
          </a:p>
        </p:txBody>
      </p:sp>
      <p:graphicFrame>
        <p:nvGraphicFramePr>
          <p:cNvPr id="13" name="对象 12"/>
          <p:cNvGraphicFramePr>
            <a:graphicFrameLocks noChangeAspect="1"/>
          </p:cNvGraphicFramePr>
          <p:nvPr>
            <p:extLst>
              <p:ext uri="{D42A27DB-BD31-4B8C-83A1-F6EECF244321}">
                <p14:modId xmlns:p14="http://schemas.microsoft.com/office/powerpoint/2010/main" val="2923537410"/>
              </p:ext>
            </p:extLst>
          </p:nvPr>
        </p:nvGraphicFramePr>
        <p:xfrm>
          <a:off x="2192635" y="5124062"/>
          <a:ext cx="2422525" cy="609600"/>
        </p:xfrm>
        <a:graphic>
          <a:graphicData uri="http://schemas.openxmlformats.org/presentationml/2006/ole">
            <mc:AlternateContent xmlns:mc="http://schemas.openxmlformats.org/markup-compatibility/2006">
              <mc:Choice xmlns:v="urn:schemas-microsoft-com:vml" Requires="v">
                <p:oleObj spid="_x0000_s163120" name="公式" r:id="rId13" imgW="647419" imgH="203112" progId="Equation.3">
                  <p:embed/>
                </p:oleObj>
              </mc:Choice>
              <mc:Fallback>
                <p:oleObj name="公式" r:id="rId13" imgW="647419" imgH="203112" progId="Equation.3">
                  <p:embed/>
                  <p:pic>
                    <p:nvPicPr>
                      <p:cNvPr id="9"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2635" y="5124062"/>
                        <a:ext cx="24225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41002689"/>
              </p:ext>
            </p:extLst>
          </p:nvPr>
        </p:nvGraphicFramePr>
        <p:xfrm>
          <a:off x="2014835" y="5862249"/>
          <a:ext cx="2422525" cy="762000"/>
        </p:xfrm>
        <a:graphic>
          <a:graphicData uri="http://schemas.openxmlformats.org/presentationml/2006/ole">
            <mc:AlternateContent xmlns:mc="http://schemas.openxmlformats.org/markup-compatibility/2006">
              <mc:Choice xmlns:v="urn:schemas-microsoft-com:vml" Requires="v">
                <p:oleObj spid="_x0000_s163121" name="公式" r:id="rId15" imgW="647419" imgH="253890" progId="Equation.3">
                  <p:embed/>
                </p:oleObj>
              </mc:Choice>
              <mc:Fallback>
                <p:oleObj name="公式" r:id="rId15" imgW="647419" imgH="253890" progId="Equation.3">
                  <p:embed/>
                  <p:pic>
                    <p:nvPicPr>
                      <p:cNvPr id="1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4835" y="5862249"/>
                        <a:ext cx="2422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3"/>
          <p:cNvSpPr txBox="1">
            <a:spLocks noChangeArrowheads="1"/>
          </p:cNvSpPr>
          <p:nvPr/>
        </p:nvSpPr>
        <p:spPr bwMode="auto">
          <a:xfrm>
            <a:off x="4615160" y="5214549"/>
            <a:ext cx="3616325" cy="519113"/>
          </a:xfrm>
          <a:prstGeom prst="rect">
            <a:avLst/>
          </a:prstGeom>
          <a:noFill/>
          <a:ln w="28575">
            <a:noFill/>
            <a:miter lim="800000"/>
            <a:headEnd/>
            <a:tailEnd/>
          </a:ln>
        </p:spPr>
        <p:txBody>
          <a:bodyPr>
            <a:spAutoFit/>
          </a:bodyPr>
          <a:lstStyle/>
          <a:p>
            <a:pPr fontAlgn="auto">
              <a:spcBef>
                <a:spcPts val="0"/>
              </a:spcBef>
              <a:spcAft>
                <a:spcPts val="0"/>
              </a:spcAft>
              <a:defRPr/>
            </a:pPr>
            <a:r>
              <a:rPr lang="en-US" altLang="zh-CN" sz="28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能量算符</a:t>
            </a:r>
          </a:p>
        </p:txBody>
      </p:sp>
      <p:sp>
        <p:nvSpPr>
          <p:cNvPr id="16" name="矩形 14"/>
          <p:cNvSpPr>
            <a:spLocks noChangeArrowheads="1"/>
          </p:cNvSpPr>
          <p:nvPr/>
        </p:nvSpPr>
        <p:spPr bwMode="auto">
          <a:xfrm>
            <a:off x="4996160" y="6078149"/>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动量算符</a:t>
            </a:r>
          </a:p>
        </p:txBody>
      </p:sp>
      <p:graphicFrame>
        <p:nvGraphicFramePr>
          <p:cNvPr id="17" name="对象 16"/>
          <p:cNvGraphicFramePr>
            <a:graphicFrameLocks noChangeAspect="1"/>
          </p:cNvGraphicFramePr>
          <p:nvPr>
            <p:extLst>
              <p:ext uri="{D42A27DB-BD31-4B8C-83A1-F6EECF244321}">
                <p14:modId xmlns:p14="http://schemas.microsoft.com/office/powerpoint/2010/main" val="228724928"/>
              </p:ext>
            </p:extLst>
          </p:nvPr>
        </p:nvGraphicFramePr>
        <p:xfrm>
          <a:off x="6663035" y="5070087"/>
          <a:ext cx="687388" cy="636587"/>
        </p:xfrm>
        <a:graphic>
          <a:graphicData uri="http://schemas.openxmlformats.org/presentationml/2006/ole">
            <mc:AlternateContent xmlns:mc="http://schemas.openxmlformats.org/markup-compatibility/2006">
              <mc:Choice xmlns:v="urn:schemas-microsoft-com:vml" Requires="v">
                <p:oleObj spid="_x0000_s163122" name="公式" r:id="rId17" imgW="152268" imgH="203024" progId="Equation.3">
                  <p:embed/>
                </p:oleObj>
              </mc:Choice>
              <mc:Fallback>
                <p:oleObj name="公式" r:id="rId17" imgW="152268" imgH="203024" progId="Equation.3">
                  <p:embed/>
                  <p:pic>
                    <p:nvPicPr>
                      <p:cNvPr id="15" name="对象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63035" y="5070087"/>
                        <a:ext cx="68738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394878140"/>
              </p:ext>
            </p:extLst>
          </p:nvPr>
        </p:nvGraphicFramePr>
        <p:xfrm>
          <a:off x="7372648" y="5843199"/>
          <a:ext cx="714375" cy="992188"/>
        </p:xfrm>
        <a:graphic>
          <a:graphicData uri="http://schemas.openxmlformats.org/presentationml/2006/ole">
            <mc:AlternateContent xmlns:mc="http://schemas.openxmlformats.org/markup-compatibility/2006">
              <mc:Choice xmlns:v="urn:schemas-microsoft-com:vml" Requires="v">
                <p:oleObj spid="_x0000_s163123" name="公式" r:id="rId19" imgW="152268" imgH="253780" progId="Equation.3">
                  <p:embed/>
                </p:oleObj>
              </mc:Choice>
              <mc:Fallback>
                <p:oleObj name="公式" r:id="rId19" imgW="152268" imgH="253780" progId="Equation.3">
                  <p:embed/>
                  <p:pic>
                    <p:nvPicPr>
                      <p:cNvPr id="16" name="对象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648" y="5843199"/>
                        <a:ext cx="71437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11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ircle(in)">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12"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p:cNvGraphicFramePr>
            <a:graphicFrameLocks noChangeAspect="1"/>
          </p:cNvGraphicFramePr>
          <p:nvPr>
            <p:extLst>
              <p:ext uri="{D42A27DB-BD31-4B8C-83A1-F6EECF244321}">
                <p14:modId xmlns:p14="http://schemas.microsoft.com/office/powerpoint/2010/main" val="3686142098"/>
              </p:ext>
            </p:extLst>
          </p:nvPr>
        </p:nvGraphicFramePr>
        <p:xfrm>
          <a:off x="4458518" y="2224522"/>
          <a:ext cx="1619250" cy="1177925"/>
        </p:xfrm>
        <a:graphic>
          <a:graphicData uri="http://schemas.openxmlformats.org/presentationml/2006/ole">
            <mc:AlternateContent xmlns:mc="http://schemas.openxmlformats.org/markup-compatibility/2006">
              <mc:Choice xmlns:v="urn:schemas-microsoft-com:vml" Requires="v">
                <p:oleObj spid="_x0000_s164040" name="公式" r:id="rId3" imgW="571465" imgH="361981" progId="Equation.3">
                  <p:embed/>
                </p:oleObj>
              </mc:Choice>
              <mc:Fallback>
                <p:oleObj name="公式" r:id="rId3" imgW="571465" imgH="361981" progId="Equation.3">
                  <p:embed/>
                  <p:pic>
                    <p:nvPicPr>
                      <p:cNvPr id="2"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518" y="2224522"/>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p:cNvSpPr txBox="1">
            <a:spLocks noChangeArrowheads="1"/>
          </p:cNvSpPr>
          <p:nvPr/>
        </p:nvSpPr>
        <p:spPr bwMode="auto">
          <a:xfrm>
            <a:off x="6600056" y="2556309"/>
            <a:ext cx="3616325" cy="519113"/>
          </a:xfrm>
          <a:prstGeom prst="rect">
            <a:avLst/>
          </a:prstGeom>
          <a:noFill/>
          <a:ln w="28575">
            <a:noFill/>
            <a:miter lim="800000"/>
            <a:headEnd/>
            <a:tailEnd/>
          </a:ln>
        </p:spPr>
        <p:txBody>
          <a:bodyPr>
            <a:spAutoFit/>
          </a:bodyPr>
          <a:lstStyle/>
          <a:p>
            <a:pPr fontAlgn="auto">
              <a:spcBef>
                <a:spcPts val="0"/>
              </a:spcBef>
              <a:spcAft>
                <a:spcPts val="0"/>
              </a:spcAft>
              <a:defRPr/>
            </a:pPr>
            <a:r>
              <a:rPr lang="en-US" altLang="zh-CN" sz="2800" b="1" kern="0" dirty="0">
                <a:solidFill>
                  <a:srgbClr val="FF0000"/>
                </a:solidFill>
                <a:latin typeface="Times New Roman" pitchFamily="18" charset="0"/>
                <a:ea typeface="+mn-ea"/>
              </a:rPr>
              <a:t>—</a:t>
            </a:r>
            <a:r>
              <a:rPr lang="zh-CN" altLang="en-US" sz="2800" b="1" kern="0" dirty="0">
                <a:solidFill>
                  <a:srgbClr val="FF0000"/>
                </a:solidFill>
                <a:latin typeface="+mn-lt"/>
                <a:ea typeface="+mn-ea"/>
              </a:rPr>
              <a:t>能量算符</a:t>
            </a:r>
          </a:p>
        </p:txBody>
      </p:sp>
      <p:graphicFrame>
        <p:nvGraphicFramePr>
          <p:cNvPr id="4" name="Object 1027"/>
          <p:cNvGraphicFramePr>
            <a:graphicFrameLocks noChangeAspect="1"/>
          </p:cNvGraphicFramePr>
          <p:nvPr>
            <p:extLst>
              <p:ext uri="{D42A27DB-BD31-4B8C-83A1-F6EECF244321}">
                <p14:modId xmlns:p14="http://schemas.microsoft.com/office/powerpoint/2010/main" val="3881982984"/>
              </p:ext>
            </p:extLst>
          </p:nvPr>
        </p:nvGraphicFramePr>
        <p:xfrm>
          <a:off x="2718618" y="1116447"/>
          <a:ext cx="5132388" cy="1181100"/>
        </p:xfrm>
        <a:graphic>
          <a:graphicData uri="http://schemas.openxmlformats.org/presentationml/2006/ole">
            <mc:AlternateContent xmlns:mc="http://schemas.openxmlformats.org/markup-compatibility/2006">
              <mc:Choice xmlns:v="urn:schemas-microsoft-com:vml" Requires="v">
                <p:oleObj spid="_x0000_s164041" name="公式" r:id="rId5" imgW="1371600" imgH="393700" progId="Equation.3">
                  <p:embed/>
                </p:oleObj>
              </mc:Choice>
              <mc:Fallback>
                <p:oleObj name="公式" r:id="rId5" imgW="1371600" imgH="393700" progId="Equation.3">
                  <p:embed/>
                  <p:pic>
                    <p:nvPicPr>
                      <p:cNvPr id="4"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8618" y="1116447"/>
                        <a:ext cx="5132388"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utoShape 34"/>
          <p:cNvSpPr>
            <a:spLocks noChangeArrowheads="1"/>
          </p:cNvSpPr>
          <p:nvPr/>
        </p:nvSpPr>
        <p:spPr bwMode="auto">
          <a:xfrm>
            <a:off x="3194075" y="4591485"/>
            <a:ext cx="1066800" cy="293687"/>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 name="AutoShape 35"/>
          <p:cNvSpPr>
            <a:spLocks noChangeArrowheads="1"/>
          </p:cNvSpPr>
          <p:nvPr/>
        </p:nvSpPr>
        <p:spPr bwMode="auto">
          <a:xfrm>
            <a:off x="3172415" y="2739664"/>
            <a:ext cx="1066800" cy="240507"/>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4243190032"/>
              </p:ext>
            </p:extLst>
          </p:nvPr>
        </p:nvGraphicFramePr>
        <p:xfrm>
          <a:off x="3475856" y="3275447"/>
          <a:ext cx="5495925" cy="1181100"/>
        </p:xfrm>
        <a:graphic>
          <a:graphicData uri="http://schemas.openxmlformats.org/presentationml/2006/ole">
            <mc:AlternateContent xmlns:mc="http://schemas.openxmlformats.org/markup-compatibility/2006">
              <mc:Choice xmlns:v="urn:schemas-microsoft-com:vml" Requires="v">
                <p:oleObj spid="_x0000_s164042" name="公式" r:id="rId7" imgW="1524000" imgH="393700" progId="Equation.3">
                  <p:embed/>
                </p:oleObj>
              </mc:Choice>
              <mc:Fallback>
                <p:oleObj name="公式" r:id="rId7" imgW="1524000" imgH="393700" progId="Equation.3">
                  <p:embed/>
                  <p:pic>
                    <p:nvPicPr>
                      <p:cNvPr id="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5856" y="3275447"/>
                        <a:ext cx="54959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2575057990"/>
              </p:ext>
            </p:extLst>
          </p:nvPr>
        </p:nvGraphicFramePr>
        <p:xfrm>
          <a:off x="5045893" y="4164447"/>
          <a:ext cx="2030413" cy="1176337"/>
        </p:xfrm>
        <a:graphic>
          <a:graphicData uri="http://schemas.openxmlformats.org/presentationml/2006/ole">
            <mc:AlternateContent xmlns:mc="http://schemas.openxmlformats.org/markup-compatibility/2006">
              <mc:Choice xmlns:v="urn:schemas-microsoft-com:vml" Requires="v">
                <p:oleObj spid="_x0000_s164043" name="公式" r:id="rId9" imgW="723981" imgH="361981" progId="Equation.3">
                  <p:embed/>
                </p:oleObj>
              </mc:Choice>
              <mc:Fallback>
                <p:oleObj name="公式" r:id="rId9" imgW="723981" imgH="361981" progId="Equation.3">
                  <p:embed/>
                  <p:pic>
                    <p:nvPicPr>
                      <p:cNvPr id="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5893" y="4164447"/>
                        <a:ext cx="2030413"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14"/>
          <p:cNvSpPr>
            <a:spLocks noChangeArrowheads="1"/>
          </p:cNvSpPr>
          <p:nvPr/>
        </p:nvSpPr>
        <p:spPr bwMode="auto">
          <a:xfrm>
            <a:off x="7627168" y="4427972"/>
            <a:ext cx="2243138" cy="522287"/>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FF0000"/>
                </a:solidFill>
                <a:latin typeface="Times New Roman" pitchFamily="18" charset="0"/>
                <a:ea typeface="+mn-ea"/>
              </a:rPr>
              <a:t>——</a:t>
            </a:r>
            <a:r>
              <a:rPr lang="zh-CN" altLang="en-US" sz="2800" b="1" kern="0" dirty="0">
                <a:solidFill>
                  <a:srgbClr val="FF0000"/>
                </a:solidFill>
                <a:latin typeface="+mn-lt"/>
                <a:ea typeface="+mn-ea"/>
              </a:rPr>
              <a:t>动量算符</a:t>
            </a:r>
          </a:p>
        </p:txBody>
      </p:sp>
      <p:graphicFrame>
        <p:nvGraphicFramePr>
          <p:cNvPr id="10" name="对象 10"/>
          <p:cNvGraphicFramePr>
            <a:graphicFrameLocks noChangeAspect="1"/>
          </p:cNvGraphicFramePr>
          <p:nvPr>
            <p:extLst>
              <p:ext uri="{D42A27DB-BD31-4B8C-83A1-F6EECF244321}">
                <p14:modId xmlns:p14="http://schemas.microsoft.com/office/powerpoint/2010/main" val="3336545233"/>
              </p:ext>
            </p:extLst>
          </p:nvPr>
        </p:nvGraphicFramePr>
        <p:xfrm>
          <a:off x="3907656" y="-9091"/>
          <a:ext cx="3962400" cy="1074738"/>
        </p:xfrm>
        <a:graphic>
          <a:graphicData uri="http://schemas.openxmlformats.org/presentationml/2006/ole">
            <mc:AlternateContent xmlns:mc="http://schemas.openxmlformats.org/markup-compatibility/2006">
              <mc:Choice xmlns:v="urn:schemas-microsoft-com:vml" Requires="v">
                <p:oleObj spid="_x0000_s164044" name="公式" r:id="rId11" imgW="1257120" imgH="342720" progId="Equation.3">
                  <p:embed/>
                </p:oleObj>
              </mc:Choice>
              <mc:Fallback>
                <p:oleObj name="公式" r:id="rId11" imgW="1257120" imgH="342720" progId="Equation.3">
                  <p:embed/>
                  <p:pic>
                    <p:nvPicPr>
                      <p:cNvPr id="53258" name="对象 10"/>
                      <p:cNvPicPr>
                        <a:picLocks noChangeAspect="1" noChangeArrowheads="1"/>
                      </p:cNvPicPr>
                      <p:nvPr/>
                    </p:nvPicPr>
                    <p:blipFill>
                      <a:blip r:embed="rId12"/>
                      <a:srcRect/>
                      <a:stretch>
                        <a:fillRect/>
                      </a:stretch>
                    </p:blipFill>
                    <p:spPr bwMode="auto">
                      <a:xfrm>
                        <a:off x="3907656" y="-9091"/>
                        <a:ext cx="3962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3391738598"/>
              </p:ext>
            </p:extLst>
          </p:nvPr>
        </p:nvGraphicFramePr>
        <p:xfrm>
          <a:off x="2796406" y="5632884"/>
          <a:ext cx="7102475" cy="1182688"/>
        </p:xfrm>
        <a:graphic>
          <a:graphicData uri="http://schemas.openxmlformats.org/presentationml/2006/ole">
            <mc:AlternateContent xmlns:mc="http://schemas.openxmlformats.org/markup-compatibility/2006">
              <mc:Choice xmlns:v="urn:schemas-microsoft-com:vml" Requires="v">
                <p:oleObj spid="_x0000_s164045" name="公式" r:id="rId13" imgW="4133875" imgH="533389" progId="Equation.3">
                  <p:embed/>
                </p:oleObj>
              </mc:Choice>
              <mc:Fallback>
                <p:oleObj name="公式" r:id="rId13" imgW="4133875" imgH="533389" progId="Equation.3">
                  <p:embed/>
                  <p:pic>
                    <p:nvPicPr>
                      <p:cNvPr id="12"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6406" y="5632884"/>
                        <a:ext cx="710247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
          <p:cNvSpPr txBox="1">
            <a:spLocks noChangeArrowheads="1"/>
          </p:cNvSpPr>
          <p:nvPr/>
        </p:nvSpPr>
        <p:spPr bwMode="auto">
          <a:xfrm>
            <a:off x="2682106" y="5067734"/>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FF"/>
                </a:solidFill>
                <a:latin typeface="Calibri" panose="020F0502020204030204" pitchFamily="34" charset="0"/>
              </a:rPr>
              <a:t>算符化规则：</a:t>
            </a:r>
          </a:p>
        </p:txBody>
      </p:sp>
    </p:spTree>
    <p:extLst>
      <p:ext uri="{BB962C8B-B14F-4D97-AF65-F5344CB8AC3E}">
        <p14:creationId xmlns:p14="http://schemas.microsoft.com/office/powerpoint/2010/main" val="422176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par>
                                <p:cTn id="36" presetID="6" presetClass="entr" presetSubtype="16"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ircle(in)">
                                      <p:cBhvr>
                                        <p:cTn id="38" dur="2000"/>
                                        <p:tgtEl>
                                          <p:spTgt spid="8"/>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ircle(in)">
                                      <p:cBhvr>
                                        <p:cTn id="41" dur="2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9"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5">
            <a:extLst>
              <a:ext uri="{FF2B5EF4-FFF2-40B4-BE49-F238E27FC236}">
                <a16:creationId xmlns:a16="http://schemas.microsoft.com/office/drawing/2014/main" id="{F56979E3-F779-47F8-9F61-71AA37851341}"/>
              </a:ext>
            </a:extLst>
          </p:cNvPr>
          <p:cNvGraphicFramePr>
            <a:graphicFrameLocks noChangeAspect="1"/>
          </p:cNvGraphicFramePr>
          <p:nvPr>
            <p:extLst>
              <p:ext uri="{D42A27DB-BD31-4B8C-83A1-F6EECF244321}">
                <p14:modId xmlns:p14="http://schemas.microsoft.com/office/powerpoint/2010/main" val="1321277388"/>
              </p:ext>
            </p:extLst>
          </p:nvPr>
        </p:nvGraphicFramePr>
        <p:xfrm>
          <a:off x="1950704" y="628978"/>
          <a:ext cx="2559721" cy="904563"/>
        </p:xfrm>
        <a:graphic>
          <a:graphicData uri="http://schemas.openxmlformats.org/presentationml/2006/ole">
            <mc:AlternateContent xmlns:mc="http://schemas.openxmlformats.org/markup-compatibility/2006">
              <mc:Choice xmlns:v="urn:schemas-microsoft-com:vml" Requires="v">
                <p:oleObj spid="_x0000_s179334" name="公式" r:id="rId3" imgW="1688760" imgH="596880" progId="Equation.3">
                  <p:embed/>
                </p:oleObj>
              </mc:Choice>
              <mc:Fallback>
                <p:oleObj name="公式" r:id="rId3" imgW="1688760" imgH="596880" progId="Equation.3">
                  <p:embed/>
                  <p:pic>
                    <p:nvPicPr>
                      <p:cNvPr id="15" name="Object 15"/>
                      <p:cNvPicPr>
                        <a:picLocks noChangeAspect="1" noChangeArrowheads="1"/>
                      </p:cNvPicPr>
                      <p:nvPr/>
                    </p:nvPicPr>
                    <p:blipFill>
                      <a:blip r:embed="rId4"/>
                      <a:srcRect/>
                      <a:stretch>
                        <a:fillRect/>
                      </a:stretch>
                    </p:blipFill>
                    <p:spPr bwMode="auto">
                      <a:xfrm>
                        <a:off x="1950704" y="628978"/>
                        <a:ext cx="2559721" cy="904563"/>
                      </a:xfrm>
                      <a:prstGeom prst="rect">
                        <a:avLst/>
                      </a:prstGeom>
                      <a:noFill/>
                      <a:ln>
                        <a:noFill/>
                      </a:ln>
                      <a:effectLst/>
                      <a:extLst/>
                    </p:spPr>
                  </p:pic>
                </p:oleObj>
              </mc:Fallback>
            </mc:AlternateContent>
          </a:graphicData>
        </a:graphic>
      </p:graphicFrame>
      <p:graphicFrame>
        <p:nvGraphicFramePr>
          <p:cNvPr id="16" name="Object 11">
            <a:extLst>
              <a:ext uri="{FF2B5EF4-FFF2-40B4-BE49-F238E27FC236}">
                <a16:creationId xmlns:a16="http://schemas.microsoft.com/office/drawing/2014/main" id="{1A93B737-FB79-4DD7-BF67-D24345F3E86B}"/>
              </a:ext>
            </a:extLst>
          </p:cNvPr>
          <p:cNvGraphicFramePr>
            <a:graphicFrameLocks noChangeAspect="1"/>
          </p:cNvGraphicFramePr>
          <p:nvPr>
            <p:extLst>
              <p:ext uri="{D42A27DB-BD31-4B8C-83A1-F6EECF244321}">
                <p14:modId xmlns:p14="http://schemas.microsoft.com/office/powerpoint/2010/main" val="2007123135"/>
              </p:ext>
            </p:extLst>
          </p:nvPr>
        </p:nvGraphicFramePr>
        <p:xfrm>
          <a:off x="2131494" y="1561846"/>
          <a:ext cx="1637342" cy="658812"/>
        </p:xfrm>
        <a:graphic>
          <a:graphicData uri="http://schemas.openxmlformats.org/presentationml/2006/ole">
            <mc:AlternateContent xmlns:mc="http://schemas.openxmlformats.org/markup-compatibility/2006">
              <mc:Choice xmlns:v="urn:schemas-microsoft-com:vml" Requires="v">
                <p:oleObj spid="_x0000_s179335" name="公式" r:id="rId5" imgW="787320" imgH="317160" progId="Equation.3">
                  <p:embed/>
                </p:oleObj>
              </mc:Choice>
              <mc:Fallback>
                <p:oleObj name="公式" r:id="rId5" imgW="787320" imgH="317160" progId="Equation.3">
                  <p:embed/>
                  <p:pic>
                    <p:nvPicPr>
                      <p:cNvPr id="16" name="Object 11"/>
                      <p:cNvPicPr>
                        <a:picLocks noChangeAspect="1" noChangeArrowheads="1"/>
                      </p:cNvPicPr>
                      <p:nvPr/>
                    </p:nvPicPr>
                    <p:blipFill>
                      <a:blip r:embed="rId6"/>
                      <a:srcRect/>
                      <a:stretch>
                        <a:fillRect/>
                      </a:stretch>
                    </p:blipFill>
                    <p:spPr bwMode="auto">
                      <a:xfrm>
                        <a:off x="2131494" y="1561846"/>
                        <a:ext cx="1637342" cy="658812"/>
                      </a:xfrm>
                      <a:prstGeom prst="rect">
                        <a:avLst/>
                      </a:prstGeom>
                      <a:noFill/>
                      <a:ln>
                        <a:noFill/>
                      </a:ln>
                      <a:effectLst/>
                      <a:extLst/>
                    </p:spPr>
                  </p:pic>
                </p:oleObj>
              </mc:Fallback>
            </mc:AlternateContent>
          </a:graphicData>
        </a:graphic>
      </p:graphicFrame>
      <p:graphicFrame>
        <p:nvGraphicFramePr>
          <p:cNvPr id="17" name="Object 13">
            <a:extLst>
              <a:ext uri="{FF2B5EF4-FFF2-40B4-BE49-F238E27FC236}">
                <a16:creationId xmlns:a16="http://schemas.microsoft.com/office/drawing/2014/main" id="{8B85762A-95AE-4582-AEF0-CDE2A73FE23E}"/>
              </a:ext>
            </a:extLst>
          </p:cNvPr>
          <p:cNvGraphicFramePr>
            <a:graphicFrameLocks noChangeAspect="1"/>
          </p:cNvGraphicFramePr>
          <p:nvPr>
            <p:extLst>
              <p:ext uri="{D42A27DB-BD31-4B8C-83A1-F6EECF244321}">
                <p14:modId xmlns:p14="http://schemas.microsoft.com/office/powerpoint/2010/main" val="1126589003"/>
              </p:ext>
            </p:extLst>
          </p:nvPr>
        </p:nvGraphicFramePr>
        <p:xfrm>
          <a:off x="5807968" y="1628800"/>
          <a:ext cx="1605768" cy="715963"/>
        </p:xfrm>
        <a:graphic>
          <a:graphicData uri="http://schemas.openxmlformats.org/presentationml/2006/ole">
            <mc:AlternateContent xmlns:mc="http://schemas.openxmlformats.org/markup-compatibility/2006">
              <mc:Choice xmlns:v="urn:schemas-microsoft-com:vml" Requires="v">
                <p:oleObj spid="_x0000_s179336" name="公式" r:id="rId7" imgW="787320" imgH="393480" progId="Equation.3">
                  <p:embed/>
                </p:oleObj>
              </mc:Choice>
              <mc:Fallback>
                <p:oleObj name="公式" r:id="rId7" imgW="787320" imgH="393480" progId="Equation.3">
                  <p:embed/>
                  <p:pic>
                    <p:nvPicPr>
                      <p:cNvPr id="17" name="Object 13"/>
                      <p:cNvPicPr>
                        <a:picLocks noChangeAspect="1" noChangeArrowheads="1"/>
                      </p:cNvPicPr>
                      <p:nvPr/>
                    </p:nvPicPr>
                    <p:blipFill>
                      <a:blip r:embed="rId8"/>
                      <a:srcRect/>
                      <a:stretch>
                        <a:fillRect/>
                      </a:stretch>
                    </p:blipFill>
                    <p:spPr bwMode="auto">
                      <a:xfrm>
                        <a:off x="5807968" y="1628800"/>
                        <a:ext cx="1605768" cy="715963"/>
                      </a:xfrm>
                      <a:prstGeom prst="rect">
                        <a:avLst/>
                      </a:prstGeom>
                      <a:noFill/>
                      <a:ln>
                        <a:noFill/>
                      </a:ln>
                      <a:effectLst/>
                      <a:extLst/>
                    </p:spPr>
                  </p:pic>
                </p:oleObj>
              </mc:Fallback>
            </mc:AlternateContent>
          </a:graphicData>
        </a:graphic>
      </p:graphicFrame>
      <p:sp>
        <p:nvSpPr>
          <p:cNvPr id="18" name="AutoShape 29">
            <a:extLst>
              <a:ext uri="{FF2B5EF4-FFF2-40B4-BE49-F238E27FC236}">
                <a16:creationId xmlns:a16="http://schemas.microsoft.com/office/drawing/2014/main" id="{EC83C7E6-A3D3-4FCC-9A94-CE7A4B7FD817}"/>
              </a:ext>
            </a:extLst>
          </p:cNvPr>
          <p:cNvSpPr>
            <a:spLocks noChangeArrowheads="1"/>
          </p:cNvSpPr>
          <p:nvPr/>
        </p:nvSpPr>
        <p:spPr bwMode="auto">
          <a:xfrm>
            <a:off x="4741168" y="941132"/>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9" name="AutoShape 29">
            <a:extLst>
              <a:ext uri="{FF2B5EF4-FFF2-40B4-BE49-F238E27FC236}">
                <a16:creationId xmlns:a16="http://schemas.microsoft.com/office/drawing/2014/main" id="{464CFC11-5E21-498F-B0B4-17D106B5C81C}"/>
              </a:ext>
            </a:extLst>
          </p:cNvPr>
          <p:cNvSpPr>
            <a:spLocks noChangeArrowheads="1"/>
          </p:cNvSpPr>
          <p:nvPr/>
        </p:nvSpPr>
        <p:spPr bwMode="auto">
          <a:xfrm>
            <a:off x="4255002" y="1908088"/>
            <a:ext cx="1066800" cy="236369"/>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0" name="Object 19">
            <a:extLst>
              <a:ext uri="{FF2B5EF4-FFF2-40B4-BE49-F238E27FC236}">
                <a16:creationId xmlns:a16="http://schemas.microsoft.com/office/drawing/2014/main" id="{2427D7EC-6971-49B8-8CE9-7EABA673541E}"/>
              </a:ext>
            </a:extLst>
          </p:cNvPr>
          <p:cNvGraphicFramePr>
            <a:graphicFrameLocks noChangeAspect="1"/>
          </p:cNvGraphicFramePr>
          <p:nvPr>
            <p:extLst>
              <p:ext uri="{D42A27DB-BD31-4B8C-83A1-F6EECF244321}">
                <p14:modId xmlns:p14="http://schemas.microsoft.com/office/powerpoint/2010/main" val="3778200992"/>
              </p:ext>
            </p:extLst>
          </p:nvPr>
        </p:nvGraphicFramePr>
        <p:xfrm>
          <a:off x="6168008" y="509324"/>
          <a:ext cx="4795446" cy="1024217"/>
        </p:xfrm>
        <a:graphic>
          <a:graphicData uri="http://schemas.openxmlformats.org/presentationml/2006/ole">
            <mc:AlternateContent xmlns:mc="http://schemas.openxmlformats.org/markup-compatibility/2006">
              <mc:Choice xmlns:v="urn:schemas-microsoft-com:vml" Requires="v">
                <p:oleObj spid="_x0000_s179337" name="公式" r:id="rId9" imgW="2819160" imgH="609480" progId="Equation.3">
                  <p:embed/>
                </p:oleObj>
              </mc:Choice>
              <mc:Fallback>
                <p:oleObj name="公式" r:id="rId9" imgW="2819160" imgH="609480" progId="Equation.3">
                  <p:embed/>
                  <p:pic>
                    <p:nvPicPr>
                      <p:cNvPr id="20" name="Object 19"/>
                      <p:cNvPicPr>
                        <a:picLocks noChangeAspect="1" noChangeArrowheads="1"/>
                      </p:cNvPicPr>
                      <p:nvPr/>
                    </p:nvPicPr>
                    <p:blipFill>
                      <a:blip r:embed="rId10"/>
                      <a:srcRect/>
                      <a:stretch>
                        <a:fillRect/>
                      </a:stretch>
                    </p:blipFill>
                    <p:spPr bwMode="auto">
                      <a:xfrm>
                        <a:off x="6168008" y="509324"/>
                        <a:ext cx="4795446" cy="1024217"/>
                      </a:xfrm>
                      <a:prstGeom prst="rect">
                        <a:avLst/>
                      </a:prstGeom>
                      <a:noFill/>
                      <a:ln>
                        <a:noFill/>
                      </a:ln>
                      <a:effectLst/>
                      <a:extLst/>
                    </p:spPr>
                  </p:pic>
                </p:oleObj>
              </mc:Fallback>
            </mc:AlternateContent>
          </a:graphicData>
        </a:graphic>
      </p:graphicFrame>
      <p:graphicFrame>
        <p:nvGraphicFramePr>
          <p:cNvPr id="9" name="Object 1027">
            <a:extLst>
              <a:ext uri="{FF2B5EF4-FFF2-40B4-BE49-F238E27FC236}">
                <a16:creationId xmlns:a16="http://schemas.microsoft.com/office/drawing/2014/main" id="{E0279C2C-1ED2-4BF9-94C5-D4AA46C20B38}"/>
              </a:ext>
            </a:extLst>
          </p:cNvPr>
          <p:cNvGraphicFramePr>
            <a:graphicFrameLocks noChangeAspect="1"/>
          </p:cNvGraphicFramePr>
          <p:nvPr>
            <p:extLst>
              <p:ext uri="{D42A27DB-BD31-4B8C-83A1-F6EECF244321}">
                <p14:modId xmlns:p14="http://schemas.microsoft.com/office/powerpoint/2010/main" val="4213211920"/>
              </p:ext>
            </p:extLst>
          </p:nvPr>
        </p:nvGraphicFramePr>
        <p:xfrm>
          <a:off x="1844576" y="2735828"/>
          <a:ext cx="7342188" cy="1171575"/>
        </p:xfrm>
        <a:graphic>
          <a:graphicData uri="http://schemas.openxmlformats.org/presentationml/2006/ole">
            <mc:AlternateContent xmlns:mc="http://schemas.openxmlformats.org/markup-compatibility/2006">
              <mc:Choice xmlns:v="urn:schemas-microsoft-com:vml" Requires="v">
                <p:oleObj spid="_x0000_s179338" name="Equation" r:id="rId11" imgW="2031840" imgH="419040" progId="Equation.DSMT4">
                  <p:embed/>
                </p:oleObj>
              </mc:Choice>
              <mc:Fallback>
                <p:oleObj name="Equation" r:id="rId11" imgW="2031840" imgH="419040" progId="Equation.DSMT4">
                  <p:embed/>
                  <p:pic>
                    <p:nvPicPr>
                      <p:cNvPr id="18" name="Object 1027">
                        <a:extLst>
                          <a:ext uri="{FF2B5EF4-FFF2-40B4-BE49-F238E27FC236}">
                            <a16:creationId xmlns:a16="http://schemas.microsoft.com/office/drawing/2014/main" id="{09167526-1621-44BF-9EBC-8EF99D5D7BE2}"/>
                          </a:ext>
                        </a:extLst>
                      </p:cNvPr>
                      <p:cNvPicPr>
                        <a:picLocks noChangeAspect="1" noChangeArrowheads="1"/>
                      </p:cNvPicPr>
                      <p:nvPr/>
                    </p:nvPicPr>
                    <p:blipFill>
                      <a:blip r:embed="rId12"/>
                      <a:srcRect/>
                      <a:stretch>
                        <a:fillRect/>
                      </a:stretch>
                    </p:blipFill>
                    <p:spPr bwMode="auto">
                      <a:xfrm>
                        <a:off x="1844576" y="2735828"/>
                        <a:ext cx="7342188" cy="1171575"/>
                      </a:xfrm>
                      <a:prstGeom prst="rect">
                        <a:avLst/>
                      </a:prstGeom>
                      <a:noFill/>
                      <a:ln>
                        <a:noFill/>
                      </a:ln>
                    </p:spPr>
                  </p:pic>
                </p:oleObj>
              </mc:Fallback>
            </mc:AlternateContent>
          </a:graphicData>
        </a:graphic>
      </p:graphicFrame>
      <p:graphicFrame>
        <p:nvGraphicFramePr>
          <p:cNvPr id="10" name="Object 1027">
            <a:extLst>
              <a:ext uri="{FF2B5EF4-FFF2-40B4-BE49-F238E27FC236}">
                <a16:creationId xmlns:a16="http://schemas.microsoft.com/office/drawing/2014/main" id="{8CADA21A-D082-43D6-B69A-A6A2B354D047}"/>
              </a:ext>
            </a:extLst>
          </p:cNvPr>
          <p:cNvGraphicFramePr>
            <a:graphicFrameLocks noChangeAspect="1"/>
          </p:cNvGraphicFramePr>
          <p:nvPr>
            <p:extLst>
              <p:ext uri="{D42A27DB-BD31-4B8C-83A1-F6EECF244321}">
                <p14:modId xmlns:p14="http://schemas.microsoft.com/office/powerpoint/2010/main" val="1951853248"/>
              </p:ext>
            </p:extLst>
          </p:nvPr>
        </p:nvGraphicFramePr>
        <p:xfrm>
          <a:off x="2068704" y="4057783"/>
          <a:ext cx="7296150" cy="1100138"/>
        </p:xfrm>
        <a:graphic>
          <a:graphicData uri="http://schemas.openxmlformats.org/presentationml/2006/ole">
            <mc:AlternateContent xmlns:mc="http://schemas.openxmlformats.org/markup-compatibility/2006">
              <mc:Choice xmlns:v="urn:schemas-microsoft-com:vml" Requires="v">
                <p:oleObj spid="_x0000_s179339" name="Equation" r:id="rId13" imgW="2019240" imgH="393480" progId="Equation.DSMT4">
                  <p:embed/>
                </p:oleObj>
              </mc:Choice>
              <mc:Fallback>
                <p:oleObj name="Equation" r:id="rId13" imgW="2019240" imgH="393480" progId="Equation.DSMT4">
                  <p:embed/>
                  <p:pic>
                    <p:nvPicPr>
                      <p:cNvPr id="12" name="Object 1027">
                        <a:extLst>
                          <a:ext uri="{FF2B5EF4-FFF2-40B4-BE49-F238E27FC236}">
                            <a16:creationId xmlns:a16="http://schemas.microsoft.com/office/drawing/2014/main" id="{745F829E-E8CA-4872-8016-BDD3CCE50222}"/>
                          </a:ext>
                        </a:extLst>
                      </p:cNvPr>
                      <p:cNvPicPr>
                        <a:picLocks noChangeAspect="1" noChangeArrowheads="1"/>
                      </p:cNvPicPr>
                      <p:nvPr/>
                    </p:nvPicPr>
                    <p:blipFill>
                      <a:blip r:embed="rId14"/>
                      <a:srcRect/>
                      <a:stretch>
                        <a:fillRect/>
                      </a:stretch>
                    </p:blipFill>
                    <p:spPr bwMode="auto">
                      <a:xfrm>
                        <a:off x="2068704" y="4057783"/>
                        <a:ext cx="7296150" cy="1100138"/>
                      </a:xfrm>
                      <a:prstGeom prst="rect">
                        <a:avLst/>
                      </a:prstGeom>
                      <a:noFill/>
                      <a:ln>
                        <a:noFill/>
                      </a:ln>
                    </p:spPr>
                  </p:pic>
                </p:oleObj>
              </mc:Fallback>
            </mc:AlternateContent>
          </a:graphicData>
        </a:graphic>
      </p:graphicFrame>
      <p:graphicFrame>
        <p:nvGraphicFramePr>
          <p:cNvPr id="11" name="Object 1027">
            <a:extLst>
              <a:ext uri="{FF2B5EF4-FFF2-40B4-BE49-F238E27FC236}">
                <a16:creationId xmlns:a16="http://schemas.microsoft.com/office/drawing/2014/main" id="{58F6553B-1AE7-4387-9725-2098FC78A29E}"/>
              </a:ext>
            </a:extLst>
          </p:cNvPr>
          <p:cNvGraphicFramePr>
            <a:graphicFrameLocks noChangeAspect="1"/>
          </p:cNvGraphicFramePr>
          <p:nvPr>
            <p:extLst>
              <p:ext uri="{D42A27DB-BD31-4B8C-83A1-F6EECF244321}">
                <p14:modId xmlns:p14="http://schemas.microsoft.com/office/powerpoint/2010/main" val="4205621167"/>
              </p:ext>
            </p:extLst>
          </p:nvPr>
        </p:nvGraphicFramePr>
        <p:xfrm>
          <a:off x="2090836" y="5229200"/>
          <a:ext cx="7434263" cy="1171575"/>
        </p:xfrm>
        <a:graphic>
          <a:graphicData uri="http://schemas.openxmlformats.org/presentationml/2006/ole">
            <mc:AlternateContent xmlns:mc="http://schemas.openxmlformats.org/markup-compatibility/2006">
              <mc:Choice xmlns:v="urn:schemas-microsoft-com:vml" Requires="v">
                <p:oleObj spid="_x0000_s179340" name="Equation" r:id="rId15" imgW="2057400" imgH="419040" progId="Equation.DSMT4">
                  <p:embed/>
                </p:oleObj>
              </mc:Choice>
              <mc:Fallback>
                <p:oleObj name="Equation" r:id="rId15" imgW="2057400" imgH="419040" progId="Equation.DSMT4">
                  <p:embed/>
                  <p:pic>
                    <p:nvPicPr>
                      <p:cNvPr id="13" name="Object 1027">
                        <a:extLst>
                          <a:ext uri="{FF2B5EF4-FFF2-40B4-BE49-F238E27FC236}">
                            <a16:creationId xmlns:a16="http://schemas.microsoft.com/office/drawing/2014/main" id="{E231E054-58A3-48F1-A286-5997CF211AD5}"/>
                          </a:ext>
                        </a:extLst>
                      </p:cNvPr>
                      <p:cNvPicPr>
                        <a:picLocks noChangeAspect="1" noChangeArrowheads="1"/>
                      </p:cNvPicPr>
                      <p:nvPr/>
                    </p:nvPicPr>
                    <p:blipFill>
                      <a:blip r:embed="rId16"/>
                      <a:srcRect/>
                      <a:stretch>
                        <a:fillRect/>
                      </a:stretch>
                    </p:blipFill>
                    <p:spPr bwMode="auto">
                      <a:xfrm>
                        <a:off x="2090836" y="5229200"/>
                        <a:ext cx="7434263" cy="1171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8847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1)">
                                      <p:cBhvr>
                                        <p:cTn id="35" dur="2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ircle(in)">
                                      <p:cBhvr>
                                        <p:cTn id="40" dur="2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circle(in)">
                                      <p:cBhvr>
                                        <p:cTn id="45" dur="2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circle(in)">
                                      <p:cBhvr>
                                        <p:cTn id="5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74825" y="382588"/>
            <a:ext cx="8001000" cy="525462"/>
          </a:xfrm>
          <a:prstGeom prst="rect">
            <a:avLst/>
          </a:prstGeom>
          <a:noFill/>
          <a:ln w="9525">
            <a:noFill/>
            <a:miter lim="800000"/>
            <a:headEnd/>
            <a:tailEnd/>
          </a:ln>
        </p:spPr>
        <p:txBody>
          <a:bodyPr lIns="90000" tIns="46800" rIns="90000" bIns="46800">
            <a:spAutoFit/>
          </a:bodyPr>
          <a:lstStyle/>
          <a:p>
            <a:pPr fontAlgn="auto">
              <a:spcBef>
                <a:spcPct val="50000"/>
              </a:spcBef>
              <a:spcAft>
                <a:spcPts val="0"/>
              </a:spcAft>
              <a:defRPr/>
            </a:pPr>
            <a:r>
              <a:rPr lang="zh-CN" altLang="en-US" sz="2800" b="1" kern="0">
                <a:solidFill>
                  <a:srgbClr val="FF0000"/>
                </a:solidFill>
                <a:latin typeface="黑体" pitchFamily="49" charset="-122"/>
                <a:ea typeface="黑体" pitchFamily="49" charset="-122"/>
              </a:rPr>
              <a:t>波函数应满足的标准条件</a:t>
            </a:r>
            <a:r>
              <a:rPr lang="zh-CN" altLang="en-US" sz="2400" b="1" kern="0">
                <a:solidFill>
                  <a:srgbClr val="000000"/>
                </a:solidFill>
                <a:latin typeface="黑体" pitchFamily="49" charset="-122"/>
                <a:ea typeface="黑体" pitchFamily="49" charset="-122"/>
              </a:rPr>
              <a:t>（物理要求）</a:t>
            </a:r>
          </a:p>
        </p:txBody>
      </p:sp>
      <p:sp>
        <p:nvSpPr>
          <p:cNvPr id="3" name="Text Box 3"/>
          <p:cNvSpPr txBox="1">
            <a:spLocks noChangeArrowheads="1"/>
          </p:cNvSpPr>
          <p:nvPr/>
        </p:nvSpPr>
        <p:spPr bwMode="auto">
          <a:xfrm>
            <a:off x="5016500" y="1484313"/>
            <a:ext cx="5257800" cy="830262"/>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400" b="1" kern="0">
                <a:solidFill>
                  <a:srgbClr val="000000"/>
                </a:solidFill>
                <a:latin typeface="黑体" pitchFamily="49" charset="-122"/>
                <a:ea typeface="黑体" pitchFamily="49" charset="-122"/>
              </a:rPr>
              <a:t>以后会看到，有些情况下能量量子化就是源于这些条件的限制</a:t>
            </a:r>
          </a:p>
        </p:txBody>
      </p:sp>
      <p:graphicFrame>
        <p:nvGraphicFramePr>
          <p:cNvPr id="4" name="Object 4"/>
          <p:cNvGraphicFramePr>
            <a:graphicFrameLocks noChangeAspect="1"/>
          </p:cNvGraphicFramePr>
          <p:nvPr/>
        </p:nvGraphicFramePr>
        <p:xfrm>
          <a:off x="4295776" y="1225550"/>
          <a:ext cx="360363" cy="1460500"/>
        </p:xfrm>
        <a:graphic>
          <a:graphicData uri="http://schemas.openxmlformats.org/presentationml/2006/ole">
            <mc:AlternateContent xmlns:mc="http://schemas.openxmlformats.org/markup-compatibility/2006">
              <mc:Choice xmlns:v="urn:schemas-microsoft-com:vml" Requires="v">
                <p:oleObj spid="_x0000_s36102" name="公式" r:id="rId3" imgW="161965" imgH="685901" progId="Equation.3">
                  <p:embed/>
                </p:oleObj>
              </mc:Choice>
              <mc:Fallback>
                <p:oleObj name="公式" r:id="rId3" imgW="161965" imgH="6859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1225550"/>
                        <a:ext cx="36036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2566988" y="1095376"/>
            <a:ext cx="3048000" cy="2125663"/>
          </a:xfrm>
          <a:prstGeom prst="rect">
            <a:avLst/>
          </a:prstGeom>
          <a:noFill/>
          <a:ln w="9525">
            <a:noFill/>
            <a:miter lim="800000"/>
            <a:headEnd/>
            <a:tailEnd/>
          </a:ln>
        </p:spPr>
        <p:txBody>
          <a:bodyPr lIns="90000" tIns="46800" rIns="90000" bIns="46800">
            <a:spAutoFit/>
          </a:bodyPr>
          <a:lstStyle/>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连续性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有限性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单值性</a:t>
            </a:r>
            <a:r>
              <a:rPr lang="zh-CN" altLang="en-US" sz="2400" b="1" kern="0" dirty="0">
                <a:solidFill>
                  <a:srgbClr val="000000"/>
                </a:solidFill>
                <a:latin typeface="黑体" pitchFamily="49" charset="-122"/>
                <a:ea typeface="黑体" pitchFamily="49" charset="-122"/>
              </a:rPr>
              <a:t>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归一化条件</a:t>
            </a:r>
            <a:endParaRPr lang="en-US" altLang="zh-CN" sz="2400" b="1" kern="0" dirty="0">
              <a:solidFill>
                <a:srgbClr val="000000"/>
              </a:solidFill>
              <a:latin typeface="黑体" pitchFamily="49" charset="-122"/>
              <a:ea typeface="黑体" pitchFamily="49" charset="-122"/>
            </a:endParaRPr>
          </a:p>
        </p:txBody>
      </p:sp>
      <p:sp>
        <p:nvSpPr>
          <p:cNvPr id="6" name="Rectangle 6"/>
          <p:cNvSpPr>
            <a:spLocks noChangeArrowheads="1"/>
          </p:cNvSpPr>
          <p:nvPr/>
        </p:nvSpPr>
        <p:spPr bwMode="auto">
          <a:xfrm>
            <a:off x="1847850" y="3395663"/>
            <a:ext cx="6038850" cy="393700"/>
          </a:xfrm>
          <a:prstGeom prst="rect">
            <a:avLst/>
          </a:prstGeom>
          <a:noFill/>
          <a:ln w="9525">
            <a:noFill/>
            <a:miter lim="800000"/>
            <a:headEnd/>
            <a:tailEnd/>
          </a:ln>
        </p:spPr>
        <p:txBody>
          <a:bodyPr wrap="none">
            <a:spAutoFit/>
          </a:bodyPr>
          <a:lstStyle/>
          <a:p>
            <a:pPr fontAlgn="auto">
              <a:lnSpc>
                <a:spcPct val="70000"/>
              </a:lnSpc>
              <a:spcBef>
                <a:spcPct val="50000"/>
              </a:spcBef>
              <a:spcAft>
                <a:spcPts val="0"/>
              </a:spcAft>
              <a:defRPr/>
            </a:pPr>
            <a:r>
              <a:rPr lang="en-US" altLang="zh-CN" sz="2400" b="1" kern="0">
                <a:solidFill>
                  <a:srgbClr val="000000"/>
                </a:solidFill>
                <a:latin typeface="黑体" pitchFamily="49" charset="-122"/>
                <a:ea typeface="黑体" pitchFamily="49" charset="-122"/>
              </a:rPr>
              <a:t> </a:t>
            </a:r>
            <a:r>
              <a:rPr lang="zh-CN" altLang="en-US" sz="2800" b="1" kern="0">
                <a:solidFill>
                  <a:srgbClr val="000000"/>
                </a:solidFill>
                <a:latin typeface="黑体" pitchFamily="49" charset="-122"/>
                <a:ea typeface="黑体" pitchFamily="49" charset="-122"/>
              </a:rPr>
              <a:t>波函数遵从叠加原理</a:t>
            </a:r>
            <a:r>
              <a:rPr lang="en-US" altLang="zh-CN" sz="2800" b="1" kern="0">
                <a:solidFill>
                  <a:srgbClr val="000000"/>
                </a:solidFill>
                <a:latin typeface="黑体" pitchFamily="49" charset="-122"/>
                <a:ea typeface="黑体" pitchFamily="49" charset="-122"/>
              </a:rPr>
              <a:t>:  </a:t>
            </a:r>
            <a:r>
              <a:rPr lang="zh-CN" altLang="en-US" sz="2800" b="1" kern="0">
                <a:solidFill>
                  <a:srgbClr val="000000"/>
                </a:solidFill>
                <a:latin typeface="黑体" pitchFamily="49" charset="-122"/>
                <a:ea typeface="黑体" pitchFamily="49" charset="-122"/>
              </a:rPr>
              <a:t>实验证实</a:t>
            </a:r>
            <a:r>
              <a:rPr lang="zh-CN" altLang="en-US" sz="2400" b="1" kern="0">
                <a:solidFill>
                  <a:srgbClr val="000000"/>
                </a:solidFill>
                <a:latin typeface="黑体" pitchFamily="49" charset="-122"/>
                <a:ea typeface="黑体" pitchFamily="49" charset="-122"/>
              </a:rPr>
              <a:t>   </a:t>
            </a:r>
          </a:p>
        </p:txBody>
      </p:sp>
      <p:sp>
        <p:nvSpPr>
          <p:cNvPr id="7" name="Text Box 7"/>
          <p:cNvSpPr txBox="1">
            <a:spLocks noChangeArrowheads="1"/>
          </p:cNvSpPr>
          <p:nvPr/>
        </p:nvSpPr>
        <p:spPr bwMode="auto">
          <a:xfrm>
            <a:off x="2424113" y="4271963"/>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latin typeface="黑体" panose="02010609060101010101" pitchFamily="49" charset="-122"/>
                <a:ea typeface="黑体" panose="02010609060101010101" pitchFamily="49" charset="-122"/>
              </a:rPr>
              <a:t>波函数（概率幅）可以相加</a:t>
            </a:r>
          </a:p>
          <a:p>
            <a:pPr eaLnBrk="1" hangingPunct="1">
              <a:spcBef>
                <a:spcPct val="50000"/>
              </a:spcBef>
            </a:pPr>
            <a:r>
              <a:rPr lang="zh-CN" altLang="en-US" sz="2400" b="1">
                <a:solidFill>
                  <a:srgbClr val="FF0000"/>
                </a:solidFill>
                <a:latin typeface="黑体" panose="02010609060101010101" pitchFamily="49" charset="-122"/>
                <a:ea typeface="黑体" panose="02010609060101010101" pitchFamily="49" charset="-122"/>
              </a:rPr>
              <a:t>概率不能相加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wipe(left)">
                                      <p:cBhvr>
                                        <p:cTn id="37" dur="500"/>
                                        <p:tgtEl>
                                          <p:spTgt spid="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500"/>
                                        <p:tgtEl>
                                          <p:spTgt spid="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wipe(left)">
                                      <p:cBhvr>
                                        <p:cTn id="5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5" grpId="0" build="p" autoUpdateAnimBg="0"/>
      <p:bldP spid="6" grpId="0" build="p" autoUpdateAnimBg="0"/>
      <p:bldP spid="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14C66A-94F1-4C47-BEBC-532438EA2CA8}"/>
              </a:ext>
            </a:extLst>
          </p:cNvPr>
          <p:cNvSpPr/>
          <p:nvPr/>
        </p:nvSpPr>
        <p:spPr>
          <a:xfrm>
            <a:off x="1847528" y="1052736"/>
            <a:ext cx="7560840" cy="1815882"/>
          </a:xfrm>
          <a:prstGeom prst="rect">
            <a:avLst/>
          </a:prstGeom>
        </p:spPr>
        <p:txBody>
          <a:bodyPr wrap="square">
            <a:spAutoFit/>
          </a:bodyPr>
          <a:lstStyle/>
          <a:p>
            <a:r>
              <a:rPr lang="zh-CN" altLang="en-US" sz="2800" b="1" dirty="0">
                <a:solidFill>
                  <a:srgbClr val="FF00FF"/>
                </a:solidFill>
                <a:latin typeface="Calibri" panose="020F0502020204030204" pitchFamily="34" charset="0"/>
              </a:rPr>
              <a:t>含时间薛定谔方程为</a:t>
            </a:r>
            <a:r>
              <a:rPr lang="en-US" altLang="zh-CN" sz="2800" b="1" dirty="0">
                <a:solidFill>
                  <a:srgbClr val="FF00FF"/>
                </a:solidFill>
                <a:latin typeface="Calibri" panose="020F0502020204030204" pitchFamily="34" charset="0"/>
              </a:rPr>
              <a:t>_______</a:t>
            </a:r>
            <a:r>
              <a:rPr lang="zh-CN" altLang="en-US" sz="2800" b="1" dirty="0">
                <a:solidFill>
                  <a:srgbClr val="FF00FF"/>
                </a:solidFill>
                <a:latin typeface="Calibri" panose="020F0502020204030204" pitchFamily="34" charset="0"/>
              </a:rPr>
              <a:t>，</a:t>
            </a:r>
            <a:r>
              <a:rPr lang="zh-CN" altLang="en-US" sz="2800" b="1" dirty="0">
                <a:solidFill>
                  <a:srgbClr val="008000"/>
                </a:solidFill>
                <a:latin typeface="Calibri" panose="020F0502020204030204" pitchFamily="34" charset="0"/>
              </a:rPr>
              <a:t>定态薛定谔方程为</a:t>
            </a:r>
            <a:r>
              <a:rPr lang="en-US" altLang="zh-CN" sz="2800" b="1" dirty="0">
                <a:solidFill>
                  <a:srgbClr val="008000"/>
                </a:solidFill>
                <a:latin typeface="Calibri" panose="020F0502020204030204" pitchFamily="34" charset="0"/>
              </a:rPr>
              <a:t>_______</a:t>
            </a:r>
            <a:r>
              <a:rPr lang="zh-CN" altLang="en-US" sz="2800" b="1" dirty="0">
                <a:solidFill>
                  <a:srgbClr val="008000"/>
                </a:solidFill>
                <a:latin typeface="Calibri" panose="020F0502020204030204" pitchFamily="34" charset="0"/>
              </a:rPr>
              <a:t>，</a:t>
            </a:r>
            <a:r>
              <a:rPr lang="zh-CN" altLang="en-US" sz="2800" b="1" kern="0" dirty="0">
                <a:solidFill>
                  <a:srgbClr val="9900CC"/>
                </a:solidFill>
              </a:rPr>
              <a:t>能量算符为</a:t>
            </a:r>
            <a:r>
              <a:rPr lang="en-US" altLang="zh-CN" sz="2800" b="1" dirty="0">
                <a:solidFill>
                  <a:srgbClr val="9900CC"/>
                </a:solidFill>
                <a:latin typeface="Calibri" panose="020F0502020204030204" pitchFamily="34" charset="0"/>
              </a:rPr>
              <a:t>_______</a:t>
            </a:r>
            <a:r>
              <a:rPr lang="zh-CN" altLang="en-US" sz="2800" b="1" dirty="0">
                <a:solidFill>
                  <a:srgbClr val="9900CC"/>
                </a:solidFill>
                <a:latin typeface="Calibri" panose="020F0502020204030204" pitchFamily="34" charset="0"/>
              </a:rPr>
              <a:t>，</a:t>
            </a:r>
            <a:r>
              <a:rPr lang="zh-CN" altLang="en-US" sz="2800" b="1" kern="0" dirty="0">
                <a:solidFill>
                  <a:srgbClr val="008000"/>
                </a:solidFill>
              </a:rPr>
              <a:t>动量算符</a:t>
            </a:r>
          </a:p>
          <a:p>
            <a:r>
              <a:rPr lang="zh-CN" altLang="en-US" sz="2800" b="1" kern="0" dirty="0">
                <a:solidFill>
                  <a:srgbClr val="008000"/>
                </a:solidFill>
              </a:rPr>
              <a:t>为</a:t>
            </a:r>
            <a:r>
              <a:rPr lang="en-US" altLang="zh-CN" sz="2800" b="1" dirty="0">
                <a:solidFill>
                  <a:srgbClr val="008000"/>
                </a:solidFill>
                <a:latin typeface="Calibri" panose="020F0502020204030204" pitchFamily="34" charset="0"/>
              </a:rPr>
              <a:t>_______</a:t>
            </a:r>
            <a:r>
              <a:rPr lang="zh-CN" altLang="en-US" sz="2800" b="1" dirty="0">
                <a:solidFill>
                  <a:srgbClr val="008000"/>
                </a:solidFill>
                <a:latin typeface="Calibri" panose="020F0502020204030204" pitchFamily="34" charset="0"/>
              </a:rPr>
              <a:t>，</a:t>
            </a:r>
            <a:r>
              <a:rPr lang="zh-CN" altLang="en-US" sz="2800" b="1" dirty="0">
                <a:solidFill>
                  <a:srgbClr val="CC3300"/>
                </a:solidFill>
                <a:latin typeface="Calibri" panose="020F0502020204030204" pitchFamily="34" charset="0"/>
              </a:rPr>
              <a:t>哈密顿</a:t>
            </a:r>
            <a:r>
              <a:rPr lang="zh-CN" altLang="en-US" sz="2800" b="1" kern="0" dirty="0">
                <a:solidFill>
                  <a:srgbClr val="CC3300"/>
                </a:solidFill>
              </a:rPr>
              <a:t>算符为</a:t>
            </a:r>
            <a:r>
              <a:rPr lang="en-US" altLang="zh-CN" sz="2800" b="1" dirty="0">
                <a:solidFill>
                  <a:srgbClr val="CC3300"/>
                </a:solidFill>
                <a:latin typeface="Calibri" panose="020F0502020204030204" pitchFamily="34" charset="0"/>
              </a:rPr>
              <a:t>_______</a:t>
            </a:r>
            <a:r>
              <a:rPr lang="zh-CN" altLang="en-US" sz="2800" b="1" dirty="0">
                <a:solidFill>
                  <a:srgbClr val="CC3300"/>
                </a:solidFill>
                <a:latin typeface="Calibri" panose="020F0502020204030204" pitchFamily="34" charset="0"/>
              </a:rPr>
              <a:t>，</a:t>
            </a:r>
            <a:r>
              <a:rPr lang="zh-CN" altLang="en-US" sz="2800" b="1" dirty="0">
                <a:solidFill>
                  <a:srgbClr val="0000FF"/>
                </a:solidFill>
                <a:latin typeface="Calibri" panose="020F0502020204030204" pitchFamily="34" charset="0"/>
              </a:rPr>
              <a:t>角</a:t>
            </a:r>
            <a:r>
              <a:rPr lang="zh-CN" altLang="en-US" sz="2800" b="1" kern="0" dirty="0">
                <a:solidFill>
                  <a:srgbClr val="0000FF"/>
                </a:solidFill>
              </a:rPr>
              <a:t>动量算符为</a:t>
            </a:r>
            <a:r>
              <a:rPr lang="en-US" altLang="zh-CN" sz="2800" b="1" dirty="0">
                <a:solidFill>
                  <a:srgbClr val="0000FF"/>
                </a:solidFill>
                <a:latin typeface="Calibri" panose="020F0502020204030204" pitchFamily="34" charset="0"/>
              </a:rPr>
              <a:t>_______</a:t>
            </a:r>
            <a:r>
              <a:rPr lang="zh-CN" altLang="en-US" sz="2800" b="1" dirty="0">
                <a:solidFill>
                  <a:srgbClr val="0000FF"/>
                </a:solidFill>
                <a:latin typeface="Calibri" panose="020F0502020204030204" pitchFamily="34" charset="0"/>
              </a:rPr>
              <a:t>。</a:t>
            </a:r>
            <a:endParaRPr lang="zh-CN" altLang="en-US" sz="2800" b="1" kern="0" dirty="0">
              <a:solidFill>
                <a:srgbClr val="0000FF"/>
              </a:solidFill>
            </a:endParaRPr>
          </a:p>
        </p:txBody>
      </p:sp>
    </p:spTree>
    <p:extLst>
      <p:ext uri="{BB962C8B-B14F-4D97-AF65-F5344CB8AC3E}">
        <p14:creationId xmlns:p14="http://schemas.microsoft.com/office/powerpoint/2010/main" val="410969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828800" y="228600"/>
            <a:ext cx="838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9900CC"/>
                </a:solidFill>
                <a:latin typeface="Century Schoolbook" panose="02040604050505020304" pitchFamily="18" charset="0"/>
              </a:rPr>
              <a:t>       经典力学中，已知力 </a:t>
            </a:r>
            <a:r>
              <a:rPr lang="zh-CN" altLang="zh-CN" sz="2800" b="1" i="1" dirty="0">
                <a:solidFill>
                  <a:srgbClr val="FF0000"/>
                </a:solidFill>
                <a:latin typeface="Century Schoolbook" panose="02040604050505020304" pitchFamily="18" charset="0"/>
              </a:rPr>
              <a:t>F</a:t>
            </a:r>
            <a:r>
              <a:rPr lang="zh-CN" altLang="zh-CN" sz="2800" b="1" i="1" dirty="0">
                <a:solidFill>
                  <a:srgbClr val="9900CC"/>
                </a:solidFill>
                <a:latin typeface="Century Schoolbook" panose="02040604050505020304" pitchFamily="18" charset="0"/>
              </a:rPr>
              <a:t> </a:t>
            </a:r>
            <a:r>
              <a:rPr lang="zh-CN" altLang="zh-CN" sz="2800" b="1" dirty="0">
                <a:solidFill>
                  <a:srgbClr val="9900CC"/>
                </a:solidFill>
                <a:latin typeface="Century Schoolbook" panose="02040604050505020304" pitchFamily="18" charset="0"/>
              </a:rPr>
              <a:t>及</a:t>
            </a:r>
            <a:r>
              <a:rPr lang="zh-CN" altLang="en-US" sz="2800" b="1" dirty="0">
                <a:solidFill>
                  <a:srgbClr val="9900CC"/>
                </a:solidFill>
                <a:latin typeface="Century Schoolbook" panose="02040604050505020304" pitchFamily="18" charset="0"/>
              </a:rPr>
              <a:t>初始</a:t>
            </a:r>
            <a:r>
              <a:rPr lang="zh-CN" altLang="zh-CN" sz="2800" b="1" dirty="0">
                <a:solidFill>
                  <a:srgbClr val="9900CC"/>
                </a:solidFill>
                <a:latin typeface="Century Schoolbook" panose="02040604050505020304" pitchFamily="18" charset="0"/>
              </a:rPr>
              <a:t> </a:t>
            </a:r>
            <a:r>
              <a:rPr lang="zh-CN" altLang="en-US" sz="2800" b="1" dirty="0">
                <a:solidFill>
                  <a:srgbClr val="9900CC"/>
                </a:solidFill>
                <a:latin typeface="Century Schoolbook" panose="02040604050505020304" pitchFamily="18" charset="0"/>
              </a:rPr>
              <a:t>条件</a:t>
            </a:r>
            <a:r>
              <a:rPr lang="zh-CN" altLang="zh-CN" sz="2800" b="1" i="1" dirty="0">
                <a:solidFill>
                  <a:srgbClr val="FF0000"/>
                </a:solidFill>
                <a:latin typeface="Century Schoolbook" panose="02040604050505020304" pitchFamily="18" charset="0"/>
              </a:rPr>
              <a:t>x</a:t>
            </a:r>
            <a:r>
              <a:rPr lang="zh-CN" altLang="zh-CN" sz="2800" b="1" baseline="-25000" dirty="0">
                <a:solidFill>
                  <a:srgbClr val="FF0000"/>
                </a:solidFill>
                <a:latin typeface="Century Schoolbook" panose="02040604050505020304" pitchFamily="18" charset="0"/>
              </a:rPr>
              <a:t>0</a:t>
            </a:r>
            <a:r>
              <a:rPr lang="zh-CN" altLang="zh-CN" sz="2800" b="1" dirty="0">
                <a:solidFill>
                  <a:srgbClr val="9900CC"/>
                </a:solidFill>
                <a:latin typeface="Century Schoolbook" panose="02040604050505020304" pitchFamily="18" charset="0"/>
              </a:rPr>
              <a:t>、</a:t>
            </a:r>
            <a:r>
              <a:rPr lang="zh-CN" altLang="zh-CN" sz="2800" b="1" i="1" dirty="0">
                <a:solidFill>
                  <a:srgbClr val="FF0000"/>
                </a:solidFill>
                <a:latin typeface="Century Schoolbook" panose="02040604050505020304" pitchFamily="18" charset="0"/>
              </a:rPr>
              <a:t>v</a:t>
            </a:r>
            <a:r>
              <a:rPr lang="zh-CN" altLang="zh-CN" sz="2800" b="1" baseline="-25000" dirty="0">
                <a:solidFill>
                  <a:srgbClr val="FF0000"/>
                </a:solidFill>
                <a:latin typeface="Century Schoolbook" panose="02040604050505020304" pitchFamily="18" charset="0"/>
              </a:rPr>
              <a:t>0</a:t>
            </a:r>
            <a:r>
              <a:rPr lang="zh-CN" altLang="zh-CN" sz="2800" b="1" dirty="0">
                <a:solidFill>
                  <a:srgbClr val="9900CC"/>
                </a:solidFill>
                <a:latin typeface="Century Schoolbook" panose="02040604050505020304" pitchFamily="18" charset="0"/>
              </a:rPr>
              <a:t>，可由牛顿方程求质点任意时刻状态。</a:t>
            </a:r>
          </a:p>
        </p:txBody>
      </p:sp>
      <p:sp>
        <p:nvSpPr>
          <p:cNvPr id="9" name="Text Box 3"/>
          <p:cNvSpPr txBox="1">
            <a:spLocks noChangeArrowheads="1"/>
          </p:cNvSpPr>
          <p:nvPr/>
        </p:nvSpPr>
        <p:spPr bwMode="auto">
          <a:xfrm>
            <a:off x="1828800" y="37338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latin typeface="Century Schoolbook" panose="02040604050505020304" pitchFamily="18" charset="0"/>
              </a:rPr>
              <a:t>当微观粒子在某一时刻的状态为已知时，以后时刻粒子所处的状态也要由薛定谔方程来决定。</a:t>
            </a:r>
          </a:p>
        </p:txBody>
      </p:sp>
      <p:grpSp>
        <p:nvGrpSpPr>
          <p:cNvPr id="2" name="Group 4"/>
          <p:cNvGrpSpPr>
            <a:grpSpLocks/>
          </p:cNvGrpSpPr>
          <p:nvPr/>
        </p:nvGrpSpPr>
        <p:grpSpPr bwMode="auto">
          <a:xfrm>
            <a:off x="1600200" y="4800600"/>
            <a:ext cx="3581400" cy="609600"/>
            <a:chOff x="0" y="0"/>
            <a:chExt cx="1680" cy="384"/>
          </a:xfrm>
        </p:grpSpPr>
        <p:sp>
          <p:nvSpPr>
            <p:cNvPr id="36872" name="Oval 5"/>
            <p:cNvSpPr>
              <a:spLocks noChangeArrowheads="1"/>
            </p:cNvSpPr>
            <p:nvPr/>
          </p:nvSpPr>
          <p:spPr bwMode="auto">
            <a:xfrm>
              <a:off x="0" y="0"/>
              <a:ext cx="1680" cy="38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Calibri" panose="020F0502020204030204" pitchFamily="34" charset="0"/>
              </a:endParaRPr>
            </a:p>
          </p:txBody>
        </p:sp>
        <p:sp>
          <p:nvSpPr>
            <p:cNvPr id="12" name="Text Box 6"/>
            <p:cNvSpPr txBox="1">
              <a:spLocks noChangeArrowheads="1"/>
            </p:cNvSpPr>
            <p:nvPr/>
          </p:nvSpPr>
          <p:spPr bwMode="auto">
            <a:xfrm>
              <a:off x="96" y="0"/>
              <a:ext cx="1505" cy="330"/>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latin typeface="Century Schoolbook" pitchFamily="18" charset="0"/>
                  <a:ea typeface="楷体_GB2312" pitchFamily="1" charset="-122"/>
                </a:rPr>
                <a:t>二、薛定谔方程</a:t>
              </a:r>
            </a:p>
          </p:txBody>
        </p:sp>
      </p:grpSp>
      <p:sp>
        <p:nvSpPr>
          <p:cNvPr id="13" name="Text Box 7"/>
          <p:cNvSpPr txBox="1">
            <a:spLocks noChangeArrowheads="1"/>
          </p:cNvSpPr>
          <p:nvPr/>
        </p:nvSpPr>
        <p:spPr bwMode="auto">
          <a:xfrm>
            <a:off x="1752600" y="54864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00FF"/>
                </a:solidFill>
                <a:latin typeface="Century Schoolbook" panose="02040604050505020304" pitchFamily="18" charset="0"/>
              </a:rPr>
              <a:t>      所要建立的是描写波函数随时间变化的方程，它必须是波函数应满足的含有对时间微商的微分方程。</a:t>
            </a:r>
          </a:p>
        </p:txBody>
      </p:sp>
      <p:sp>
        <p:nvSpPr>
          <p:cNvPr id="14" name="Text Box 8"/>
          <p:cNvSpPr txBox="1">
            <a:spLocks noChangeArrowheads="1"/>
          </p:cNvSpPr>
          <p:nvPr/>
        </p:nvSpPr>
        <p:spPr bwMode="auto">
          <a:xfrm>
            <a:off x="1752600" y="1143000"/>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008000"/>
                </a:solidFill>
                <a:latin typeface="Calibri" panose="020F0502020204030204" pitchFamily="34" charset="0"/>
              </a:rPr>
              <a:t>        在量子力学中，微观粒子的运动状态由波函数来描写；状态随时间的变化遵循着一定的规律。</a:t>
            </a:r>
          </a:p>
        </p:txBody>
      </p:sp>
      <p:sp>
        <p:nvSpPr>
          <p:cNvPr id="15" name="Text Box 9"/>
          <p:cNvSpPr txBox="1">
            <a:spLocks noChangeArrowheads="1"/>
          </p:cNvSpPr>
          <p:nvPr/>
        </p:nvSpPr>
        <p:spPr bwMode="auto">
          <a:xfrm>
            <a:off x="1905000" y="2209800"/>
            <a:ext cx="8229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0070C0"/>
                </a:solidFill>
                <a:latin typeface="Calibri" panose="020F0502020204030204" pitchFamily="34" charset="0"/>
              </a:rPr>
              <a:t>1926年，薛定谔在</a:t>
            </a:r>
            <a:r>
              <a:rPr lang="zh-CN" altLang="zh-CN" sz="2800" b="1" dirty="0">
                <a:solidFill>
                  <a:srgbClr val="FF0000"/>
                </a:solidFill>
                <a:latin typeface="Calibri" panose="020F0502020204030204" pitchFamily="34" charset="0"/>
              </a:rPr>
              <a:t>德布罗意关系</a:t>
            </a:r>
            <a:r>
              <a:rPr lang="zh-CN" altLang="zh-CN" sz="2800" b="1" dirty="0">
                <a:solidFill>
                  <a:srgbClr val="0070C0"/>
                </a:solidFill>
                <a:latin typeface="Calibri" panose="020F0502020204030204" pitchFamily="34" charset="0"/>
              </a:rPr>
              <a:t>和</a:t>
            </a:r>
            <a:r>
              <a:rPr lang="zh-CN" altLang="zh-CN" sz="2800" b="1" dirty="0">
                <a:solidFill>
                  <a:srgbClr val="FF0000"/>
                </a:solidFill>
                <a:latin typeface="Calibri" panose="020F0502020204030204" pitchFamily="34" charset="0"/>
              </a:rPr>
              <a:t>态叠加原理</a:t>
            </a:r>
            <a:r>
              <a:rPr lang="zh-CN" altLang="zh-CN" sz="2800" b="1" dirty="0">
                <a:solidFill>
                  <a:srgbClr val="0070C0"/>
                </a:solidFill>
                <a:latin typeface="Calibri" panose="020F0502020204030204" pitchFamily="34" charset="0"/>
              </a:rPr>
              <a:t>的基础上，提出了薛定谔方程做为量子力学的又一个基本假设来描述微观粒子的运动规律。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Righ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3" grpId="0" autoUpdateAnimBg="0"/>
      <p:bldP spid="14" grpId="0" autoUpdateAnimBg="0"/>
      <p:bldP spid="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895167333"/>
              </p:ext>
            </p:extLst>
          </p:nvPr>
        </p:nvGraphicFramePr>
        <p:xfrm>
          <a:off x="5410200" y="4038600"/>
          <a:ext cx="3962400" cy="1074738"/>
        </p:xfrm>
        <a:graphic>
          <a:graphicData uri="http://schemas.openxmlformats.org/presentationml/2006/ole">
            <mc:AlternateContent xmlns:mc="http://schemas.openxmlformats.org/markup-compatibility/2006">
              <mc:Choice xmlns:v="urn:schemas-microsoft-com:vml" Requires="v">
                <p:oleObj spid="_x0000_s38150" name="公式" r:id="rId3" imgW="1257120" imgH="342720" progId="Equation.3">
                  <p:embed/>
                </p:oleObj>
              </mc:Choice>
              <mc:Fallback>
                <p:oleObj name="公式" r:id="rId3" imgW="1257120" imgH="342720" progId="Equation.3">
                  <p:embed/>
                  <p:pic>
                    <p:nvPicPr>
                      <p:cNvPr id="0" name="Object 2"/>
                      <p:cNvPicPr>
                        <a:picLocks noChangeAspect="1" noChangeArrowheads="1"/>
                      </p:cNvPicPr>
                      <p:nvPr/>
                    </p:nvPicPr>
                    <p:blipFill>
                      <a:blip r:embed="rId4"/>
                      <a:srcRect/>
                      <a:stretch>
                        <a:fillRect/>
                      </a:stretch>
                    </p:blipFill>
                    <p:spPr bwMode="auto">
                      <a:xfrm>
                        <a:off x="5410200" y="4038600"/>
                        <a:ext cx="3962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p:cNvSpPr txBox="1">
            <a:spLocks noChangeArrowheads="1"/>
          </p:cNvSpPr>
          <p:nvPr/>
        </p:nvSpPr>
        <p:spPr bwMode="auto">
          <a:xfrm>
            <a:off x="1828800" y="354965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sp>
        <p:nvSpPr>
          <p:cNvPr id="4" name="Rectangle 4"/>
          <p:cNvSpPr>
            <a:spLocks noChangeArrowheads="1"/>
          </p:cNvSpPr>
          <p:nvPr/>
        </p:nvSpPr>
        <p:spPr bwMode="auto">
          <a:xfrm>
            <a:off x="1752600" y="2895601"/>
            <a:ext cx="4267200" cy="519113"/>
          </a:xfrm>
          <a:prstGeom prst="rect">
            <a:avLst/>
          </a:prstGeom>
          <a:solidFill>
            <a:srgbClr val="FFFF00"/>
          </a:solidFill>
          <a:ln w="9525">
            <a:noFill/>
            <a:miter lim="800000"/>
            <a:headEnd/>
            <a:tailEnd/>
          </a:ln>
          <a:effectLst>
            <a:outerShdw dist="35921" dir="2700000" algn="ctr" rotWithShape="0">
              <a:schemeClr val="bg2"/>
            </a:outerShdw>
          </a:effectLst>
        </p:spPr>
        <p:txBody>
          <a:bodyPr>
            <a:spAutoFit/>
          </a:bodyPr>
          <a:lstStyle/>
          <a:p>
            <a:pPr fontAlgn="auto">
              <a:spcBef>
                <a:spcPts val="0"/>
              </a:spcBef>
              <a:spcAft>
                <a:spcPts val="0"/>
              </a:spcAft>
              <a:defRPr/>
            </a:pPr>
            <a:r>
              <a:rPr lang="zh-CN" altLang="zh-CN" sz="2800" b="1" dirty="0">
                <a:solidFill>
                  <a:srgbClr val="FF3300"/>
                </a:solidFill>
                <a:latin typeface="楷体_GB2312" pitchFamily="1" charset="-122"/>
                <a:ea typeface="楷体_GB2312" pitchFamily="1" charset="-122"/>
              </a:rPr>
              <a:t>1.</a:t>
            </a:r>
            <a:r>
              <a:rPr lang="zh-CN" altLang="en-US" sz="2800" b="1" dirty="0">
                <a:solidFill>
                  <a:srgbClr val="FF3300"/>
                </a:solidFill>
                <a:latin typeface="楷体_GB2312" pitchFamily="1" charset="-122"/>
                <a:ea typeface="楷体_GB2312" pitchFamily="1" charset="-122"/>
              </a:rPr>
              <a:t>自由粒子的薛定谔方程</a:t>
            </a:r>
            <a:endParaRPr lang="zh-CN" altLang="en-US" sz="2800" b="1" dirty="0">
              <a:solidFill>
                <a:srgbClr val="FF3300"/>
              </a:solidFill>
              <a:effectLst>
                <a:outerShdw blurRad="38100" dist="38100" dir="2700000" algn="tl">
                  <a:srgbClr val="000000"/>
                </a:outerShdw>
              </a:effectLst>
              <a:latin typeface="楷体_GB2312" pitchFamily="1" charset="-122"/>
              <a:ea typeface="楷体_GB2312" pitchFamily="1" charset="-122"/>
            </a:endParaRPr>
          </a:p>
        </p:txBody>
      </p:sp>
      <p:sp>
        <p:nvSpPr>
          <p:cNvPr id="5" name="Text Box 5"/>
          <p:cNvSpPr txBox="1">
            <a:spLocks noChangeArrowheads="1"/>
          </p:cNvSpPr>
          <p:nvPr/>
        </p:nvSpPr>
        <p:spPr bwMode="auto">
          <a:xfrm>
            <a:off x="1752600" y="1651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latin typeface="Century Schoolbook" panose="02040604050505020304" pitchFamily="18" charset="0"/>
              </a:rPr>
              <a:t>这个方程还应满足以下两个条件：</a:t>
            </a:r>
            <a:r>
              <a:rPr lang="zh-CN" altLang="zh-CN" sz="2800" b="1" dirty="0">
                <a:solidFill>
                  <a:srgbClr val="0000FF"/>
                </a:solidFill>
                <a:latin typeface="Century Schoolbook" panose="02040604050505020304" pitchFamily="18" charset="0"/>
              </a:rPr>
              <a:t>（1）方程是线性的，</a:t>
            </a:r>
            <a:r>
              <a:rPr lang="zh-CN" altLang="zh-CN" sz="2800" b="1" dirty="0">
                <a:solidFill>
                  <a:srgbClr val="C00000"/>
                </a:solidFill>
                <a:latin typeface="Century Schoolbook" panose="02040604050505020304" pitchFamily="18" charset="0"/>
              </a:rPr>
              <a:t>即如果</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a:t>
            </a:r>
            <a:r>
              <a:rPr lang="zh-CN" altLang="zh-CN" sz="2800" b="1" dirty="0">
                <a:solidFill>
                  <a:srgbClr val="C00000"/>
                </a:solidFill>
                <a:latin typeface="Century Schoolbook" panose="02040604050505020304" pitchFamily="18" charset="0"/>
              </a:rPr>
              <a:t>和</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dirty="0">
                <a:solidFill>
                  <a:srgbClr val="C00000"/>
                </a:solidFill>
                <a:latin typeface="Century Schoolbook" panose="02040604050505020304" pitchFamily="18" charset="0"/>
              </a:rPr>
              <a:t>都是这方程的解，那么</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a:t>
            </a:r>
            <a:r>
              <a:rPr lang="zh-CN" altLang="zh-CN" sz="2800" b="1" dirty="0">
                <a:solidFill>
                  <a:srgbClr val="C00000"/>
                </a:solidFill>
                <a:latin typeface="Century Schoolbook" panose="02040604050505020304" pitchFamily="18" charset="0"/>
              </a:rPr>
              <a:t>和</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dirty="0">
                <a:solidFill>
                  <a:srgbClr val="C00000"/>
                </a:solidFill>
                <a:latin typeface="Century Schoolbook" panose="02040604050505020304" pitchFamily="18" charset="0"/>
              </a:rPr>
              <a:t>的线性迭加（</a:t>
            </a:r>
            <a:r>
              <a:rPr lang="zh-CN" altLang="zh-CN" sz="2800" b="1" dirty="0">
                <a:solidFill>
                  <a:srgbClr val="008000"/>
                </a:solidFill>
                <a:latin typeface="Century Schoolbook" panose="02040604050505020304" pitchFamily="18" charset="0"/>
              </a:rPr>
              <a:t>a</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 </a:t>
            </a:r>
            <a:r>
              <a:rPr lang="zh-CN" altLang="zh-CN" sz="2800" b="1" dirty="0">
                <a:solidFill>
                  <a:srgbClr val="008000"/>
                </a:solidFill>
                <a:latin typeface="Century Schoolbook" panose="02040604050505020304" pitchFamily="18" charset="0"/>
                <a:sym typeface="Symbol" panose="05050102010706020507" pitchFamily="18" charset="2"/>
              </a:rPr>
              <a:t>+b</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baseline="-25000" dirty="0">
                <a:solidFill>
                  <a:srgbClr val="C00000"/>
                </a:solidFill>
                <a:latin typeface="Century Schoolbook" panose="02040604050505020304" pitchFamily="18" charset="0"/>
                <a:sym typeface="Symbol" panose="05050102010706020507" pitchFamily="18" charset="2"/>
              </a:rPr>
              <a:t>）</a:t>
            </a:r>
            <a:r>
              <a:rPr lang="zh-CN" altLang="zh-CN" sz="2800" b="1" dirty="0">
                <a:solidFill>
                  <a:srgbClr val="C00000"/>
                </a:solidFill>
                <a:latin typeface="Century Schoolbook" panose="02040604050505020304" pitchFamily="18" charset="0"/>
              </a:rPr>
              <a:t>也应是方程的解。这是由态迭加原理决定的</a:t>
            </a:r>
            <a:r>
              <a:rPr lang="zh-CN" altLang="zh-CN" sz="2800" b="1" dirty="0">
                <a:solidFill>
                  <a:srgbClr val="0000FF"/>
                </a:solidFill>
                <a:latin typeface="Century Schoolbook" panose="02040604050505020304" pitchFamily="18" charset="0"/>
              </a:rPr>
              <a:t>；（2）这个方程的系数不应包含状态的参量，如动量、能量等。</a:t>
            </a:r>
            <a:r>
              <a:rPr lang="zh-CN" altLang="zh-CN" sz="2800" b="1" dirty="0">
                <a:latin typeface="Century Schoolbook" panose="02040604050505020304" pitchFamily="18" charset="0"/>
              </a:rPr>
              <a:t>否则方程只能被粒子的部分状态所满足，不能被各种可能的状态所满足。</a:t>
            </a:r>
          </a:p>
        </p:txBody>
      </p:sp>
      <p:sp>
        <p:nvSpPr>
          <p:cNvPr id="6" name="Text Box 6"/>
          <p:cNvSpPr txBox="1">
            <a:spLocks noChangeArrowheads="1"/>
          </p:cNvSpPr>
          <p:nvPr/>
        </p:nvSpPr>
        <p:spPr bwMode="auto">
          <a:xfrm>
            <a:off x="1889125" y="5195888"/>
            <a:ext cx="769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entury Schoolbook" panose="02040604050505020304" pitchFamily="18" charset="0"/>
              </a:rPr>
              <a:t>推导思路</a:t>
            </a:r>
            <a:r>
              <a:rPr lang="zh-CN" altLang="en-US" sz="2800" b="1" dirty="0">
                <a:solidFill>
                  <a:schemeClr val="accent2"/>
                </a:solidFill>
                <a:latin typeface="Century Schoolbook" panose="02040604050505020304" pitchFamily="18" charset="0"/>
              </a:rPr>
              <a:t>：</a:t>
            </a:r>
            <a:r>
              <a:rPr lang="zh-CN" altLang="zh-CN" sz="2800" b="1" dirty="0">
                <a:latin typeface="Century Schoolbook" panose="02040604050505020304" pitchFamily="18" charset="0"/>
              </a:rPr>
              <a:t>对时间求微商和对 </a:t>
            </a:r>
            <a:r>
              <a:rPr lang="zh-CN" altLang="zh-CN" sz="2800" b="1" i="1" dirty="0">
                <a:solidFill>
                  <a:srgbClr val="FF0000"/>
                </a:solidFill>
                <a:latin typeface="Century Schoolbook" panose="02040604050505020304" pitchFamily="18" charset="0"/>
              </a:rPr>
              <a:t>x</a:t>
            </a:r>
            <a:r>
              <a:rPr lang="zh-CN" altLang="zh-CN" sz="2800" b="1" i="1" dirty="0">
                <a:latin typeface="Century Schoolbook" panose="02040604050505020304" pitchFamily="18" charset="0"/>
              </a:rPr>
              <a:t> </a:t>
            </a:r>
            <a:r>
              <a:rPr lang="zh-CN" altLang="zh-CN" sz="2800" b="1" dirty="0">
                <a:latin typeface="Century Schoolbook" panose="02040604050505020304" pitchFamily="18" charset="0"/>
              </a:rPr>
              <a:t>求二阶偏导，再根据</a:t>
            </a:r>
            <a:r>
              <a:rPr lang="zh-CN" altLang="zh-CN" sz="2800" b="1" dirty="0">
                <a:solidFill>
                  <a:srgbClr val="FF0000"/>
                </a:solidFill>
                <a:latin typeface="Century Schoolbook" panose="02040604050505020304" pitchFamily="18" charset="0"/>
              </a:rPr>
              <a:t>E=</a:t>
            </a:r>
            <a:r>
              <a:rPr lang="en-US" altLang="zh-CN" sz="2800" b="1" dirty="0">
                <a:solidFill>
                  <a:srgbClr val="FF0000"/>
                </a:solidFill>
                <a:latin typeface="Century Schoolbook" panose="02040604050505020304" pitchFamily="18" charset="0"/>
              </a:rPr>
              <a:t>p</a:t>
            </a:r>
            <a:r>
              <a:rPr lang="zh-CN" altLang="zh-CN" sz="2800" b="1" baseline="30000" dirty="0">
                <a:solidFill>
                  <a:srgbClr val="FF0000"/>
                </a:solidFill>
                <a:latin typeface="Century Schoolbook" panose="02040604050505020304" pitchFamily="18" charset="0"/>
              </a:rPr>
              <a:t>2</a:t>
            </a:r>
            <a:r>
              <a:rPr lang="zh-CN" altLang="zh-CN" sz="2800" b="1" dirty="0">
                <a:solidFill>
                  <a:srgbClr val="FF0000"/>
                </a:solidFill>
                <a:latin typeface="Century Schoolbook" panose="02040604050505020304" pitchFamily="18" charset="0"/>
              </a:rPr>
              <a:t>/2m</a:t>
            </a:r>
            <a:r>
              <a:rPr lang="zh-CN" altLang="zh-CN" sz="2800" b="1" dirty="0">
                <a:latin typeface="Century Schoolbook" panose="02040604050505020304" pitchFamily="18" charset="0"/>
              </a:rPr>
              <a:t>消去有关参量</a:t>
            </a:r>
            <a:r>
              <a:rPr lang="zh-CN" altLang="zh-CN" sz="2800" b="1" dirty="0">
                <a:solidFill>
                  <a:srgbClr val="FF0000"/>
                </a:solidFill>
                <a:latin typeface="Century Schoolbook" panose="02040604050505020304" pitchFamily="18" charset="0"/>
              </a:rPr>
              <a:t>E</a:t>
            </a:r>
            <a:r>
              <a:rPr lang="zh-CN" altLang="zh-CN" sz="2800" b="1" dirty="0">
                <a:latin typeface="Century Schoolbook" panose="02040604050505020304" pitchFamily="18" charset="0"/>
              </a:rPr>
              <a:t>、</a:t>
            </a:r>
            <a:r>
              <a:rPr lang="en-US" altLang="zh-CN" sz="2800" b="1" dirty="0">
                <a:solidFill>
                  <a:srgbClr val="FF0000"/>
                </a:solidFill>
                <a:latin typeface="Century Schoolbook" panose="02040604050505020304" pitchFamily="18" charset="0"/>
              </a:rPr>
              <a:t>p</a:t>
            </a:r>
            <a:r>
              <a:rPr lang="zh-CN" altLang="zh-CN" sz="2800" b="1" dirty="0">
                <a:latin typeface="Century Schoolbook" panose="02040604050505020304" pitchFamily="18" charset="0"/>
              </a:rPr>
              <a:t>，得</a:t>
            </a:r>
            <a:r>
              <a:rPr lang="zh-CN" altLang="en-US" sz="2800" b="1" dirty="0">
                <a:latin typeface="楷体_GB2312" pitchFamily="49" charset="-122"/>
                <a:ea typeface="楷体_GB2312" pitchFamily="49" charset="-122"/>
              </a:rPr>
              <a:t>自由粒子的薛定谔方程。</a:t>
            </a:r>
            <a:endParaRPr lang="zh-CN" altLang="zh-CN" sz="2800" b="1"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5" grpId="0" autoUpdateAnimBg="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2"/>
          <p:cNvGraphicFramePr>
            <a:graphicFrameLocks noChangeAspect="1"/>
          </p:cNvGraphicFramePr>
          <p:nvPr>
            <p:extLst>
              <p:ext uri="{D42A27DB-BD31-4B8C-83A1-F6EECF244321}">
                <p14:modId xmlns:p14="http://schemas.microsoft.com/office/powerpoint/2010/main" val="3827967412"/>
              </p:ext>
            </p:extLst>
          </p:nvPr>
        </p:nvGraphicFramePr>
        <p:xfrm>
          <a:off x="2063552" y="161131"/>
          <a:ext cx="3206948" cy="869834"/>
        </p:xfrm>
        <a:graphic>
          <a:graphicData uri="http://schemas.openxmlformats.org/presentationml/2006/ole">
            <mc:AlternateContent xmlns:mc="http://schemas.openxmlformats.org/markup-compatibility/2006">
              <mc:Choice xmlns:v="urn:schemas-microsoft-com:vml" Requires="v">
                <p:oleObj spid="_x0000_s191665" name="公式" r:id="rId3" imgW="1257120" imgH="342720" progId="Equation.3">
                  <p:embed/>
                </p:oleObj>
              </mc:Choice>
              <mc:Fallback>
                <p:oleObj name="公式" r:id="rId3" imgW="1257120" imgH="342720" progId="Equation.3">
                  <p:embed/>
                  <p:pic>
                    <p:nvPicPr>
                      <p:cNvPr id="0" name=""/>
                      <p:cNvPicPr>
                        <a:picLocks noChangeAspect="1" noChangeArrowheads="1"/>
                      </p:cNvPicPr>
                      <p:nvPr/>
                    </p:nvPicPr>
                    <p:blipFill>
                      <a:blip r:embed="rId4"/>
                      <a:srcRect/>
                      <a:stretch>
                        <a:fillRect/>
                      </a:stretch>
                    </p:blipFill>
                    <p:spPr bwMode="auto">
                      <a:xfrm>
                        <a:off x="2063552" y="161131"/>
                        <a:ext cx="3206948" cy="869834"/>
                      </a:xfrm>
                      <a:prstGeom prst="rect">
                        <a:avLst/>
                      </a:prstGeom>
                      <a:noFill/>
                      <a:ln>
                        <a:noFill/>
                      </a:ln>
                      <a:effectLst/>
                      <a:extLst/>
                    </p:spPr>
                  </p:pic>
                </p:oleObj>
              </mc:Fallback>
            </mc:AlternateContent>
          </a:graphicData>
        </a:graphic>
      </p:graphicFrame>
      <p:sp>
        <p:nvSpPr>
          <p:cNvPr id="21" name="AutoShape 35"/>
          <p:cNvSpPr>
            <a:spLocks noChangeArrowheads="1"/>
          </p:cNvSpPr>
          <p:nvPr/>
        </p:nvSpPr>
        <p:spPr bwMode="auto">
          <a:xfrm>
            <a:off x="5434673" y="617350"/>
            <a:ext cx="601452" cy="16872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31" name="Object 1027"/>
          <p:cNvGraphicFramePr>
            <a:graphicFrameLocks noChangeAspect="1"/>
          </p:cNvGraphicFramePr>
          <p:nvPr>
            <p:extLst>
              <p:ext uri="{D42A27DB-BD31-4B8C-83A1-F6EECF244321}">
                <p14:modId xmlns:p14="http://schemas.microsoft.com/office/powerpoint/2010/main" val="2313767917"/>
              </p:ext>
            </p:extLst>
          </p:nvPr>
        </p:nvGraphicFramePr>
        <p:xfrm>
          <a:off x="6198026" y="100443"/>
          <a:ext cx="4307235" cy="991210"/>
        </p:xfrm>
        <a:graphic>
          <a:graphicData uri="http://schemas.openxmlformats.org/presentationml/2006/ole">
            <mc:AlternateContent xmlns:mc="http://schemas.openxmlformats.org/markup-compatibility/2006">
              <mc:Choice xmlns:v="urn:schemas-microsoft-com:vml" Requires="v">
                <p:oleObj spid="_x0000_s191666" name="公式" r:id="rId5" imgW="1371600" imgH="393700" progId="Equation.3">
                  <p:embed/>
                </p:oleObj>
              </mc:Choice>
              <mc:Fallback>
                <p:oleObj name="公式" r:id="rId5"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026" y="100443"/>
                        <a:ext cx="4307235" cy="991210"/>
                      </a:xfrm>
                      <a:prstGeom prst="rect">
                        <a:avLst/>
                      </a:prstGeom>
                      <a:noFill/>
                      <a:ln>
                        <a:noFill/>
                      </a:ln>
                      <a:effectLst/>
                      <a:extLst/>
                    </p:spPr>
                  </p:pic>
                </p:oleObj>
              </mc:Fallback>
            </mc:AlternateContent>
          </a:graphicData>
        </a:graphic>
      </p:graphicFrame>
      <p:sp>
        <p:nvSpPr>
          <p:cNvPr id="19" name="矩形 23"/>
          <p:cNvSpPr>
            <a:spLocks noChangeArrowheads="1"/>
          </p:cNvSpPr>
          <p:nvPr/>
        </p:nvSpPr>
        <p:spPr bwMode="auto">
          <a:xfrm>
            <a:off x="2422975" y="1355448"/>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22" name="Object 7"/>
          <p:cNvGraphicFramePr>
            <a:graphicFrameLocks noChangeAspect="1"/>
          </p:cNvGraphicFramePr>
          <p:nvPr>
            <p:extLst>
              <p:ext uri="{D42A27DB-BD31-4B8C-83A1-F6EECF244321}">
                <p14:modId xmlns:p14="http://schemas.microsoft.com/office/powerpoint/2010/main" val="1956303340"/>
              </p:ext>
            </p:extLst>
          </p:nvPr>
        </p:nvGraphicFramePr>
        <p:xfrm>
          <a:off x="5587140" y="2332652"/>
          <a:ext cx="1223963" cy="620712"/>
        </p:xfrm>
        <a:graphic>
          <a:graphicData uri="http://schemas.openxmlformats.org/presentationml/2006/ole">
            <mc:AlternateContent xmlns:mc="http://schemas.openxmlformats.org/markup-compatibility/2006">
              <mc:Choice xmlns:v="urn:schemas-microsoft-com:vml" Requires="v">
                <p:oleObj spid="_x0000_s191667" name="公式" r:id="rId7" imgW="508000" imgH="241300" progId="Equation.3">
                  <p:embed/>
                </p:oleObj>
              </mc:Choice>
              <mc:Fallback>
                <p:oleObj name="公式" r:id="rId7" imgW="5080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140" y="2332652"/>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25" name="Group 8"/>
          <p:cNvGrpSpPr>
            <a:grpSpLocks/>
          </p:cNvGrpSpPr>
          <p:nvPr/>
        </p:nvGrpSpPr>
        <p:grpSpPr bwMode="auto">
          <a:xfrm>
            <a:off x="3308249" y="2490512"/>
            <a:ext cx="1439862" cy="519113"/>
            <a:chOff x="385" y="3748"/>
            <a:chExt cx="907" cy="327"/>
          </a:xfrm>
        </p:grpSpPr>
        <p:sp>
          <p:nvSpPr>
            <p:cNvPr id="26"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Calibri" panose="020F0502020204030204" pitchFamily="34" charset="0"/>
                </a:rPr>
                <a:t>算符</a:t>
              </a:r>
            </a:p>
          </p:txBody>
        </p:sp>
        <p:graphicFrame>
          <p:nvGraphicFramePr>
            <p:cNvPr id="40"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191668" name="Equation" r:id="rId9" imgW="164957" imgH="203024" progId="Equation.DSMT4">
                    <p:embed/>
                  </p:oleObj>
                </mc:Choice>
                <mc:Fallback>
                  <p:oleObj name="Equation" r:id="rId9" imgW="164957"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41" name="Object 11"/>
          <p:cNvGraphicFramePr>
            <a:graphicFrameLocks noChangeAspect="1"/>
          </p:cNvGraphicFramePr>
          <p:nvPr>
            <p:extLst>
              <p:ext uri="{D42A27DB-BD31-4B8C-83A1-F6EECF244321}">
                <p14:modId xmlns:p14="http://schemas.microsoft.com/office/powerpoint/2010/main" val="692982409"/>
              </p:ext>
            </p:extLst>
          </p:nvPr>
        </p:nvGraphicFramePr>
        <p:xfrm>
          <a:off x="3308249" y="3147182"/>
          <a:ext cx="1223962" cy="895350"/>
        </p:xfrm>
        <a:graphic>
          <a:graphicData uri="http://schemas.openxmlformats.org/presentationml/2006/ole">
            <mc:AlternateContent xmlns:mc="http://schemas.openxmlformats.org/markup-compatibility/2006">
              <mc:Choice xmlns:v="urn:schemas-microsoft-com:vml" Requires="v">
                <p:oleObj spid="_x0000_s191669" name="公式" r:id="rId11" imgW="482391" imgH="355446" progId="Equation.3">
                  <p:embed/>
                </p:oleObj>
              </mc:Choice>
              <mc:Fallback>
                <p:oleObj name="公式" r:id="rId11" imgW="482391" imgH="3554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249" y="3147182"/>
                        <a:ext cx="12239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2"/>
          <p:cNvGraphicFramePr>
            <a:graphicFrameLocks noChangeAspect="1"/>
          </p:cNvGraphicFramePr>
          <p:nvPr>
            <p:extLst>
              <p:ext uri="{D42A27DB-BD31-4B8C-83A1-F6EECF244321}">
                <p14:modId xmlns:p14="http://schemas.microsoft.com/office/powerpoint/2010/main" val="2964065109"/>
              </p:ext>
            </p:extLst>
          </p:nvPr>
        </p:nvGraphicFramePr>
        <p:xfrm>
          <a:off x="5586044" y="3401377"/>
          <a:ext cx="1223963" cy="622300"/>
        </p:xfrm>
        <a:graphic>
          <a:graphicData uri="http://schemas.openxmlformats.org/presentationml/2006/ole">
            <mc:AlternateContent xmlns:mc="http://schemas.openxmlformats.org/markup-compatibility/2006">
              <mc:Choice xmlns:v="urn:schemas-microsoft-com:vml" Requires="v">
                <p:oleObj spid="_x0000_s191670" name="公式" r:id="rId13" imgW="494870" imgH="253780" progId="Equation.3">
                  <p:embed/>
                </p:oleObj>
              </mc:Choice>
              <mc:Fallback>
                <p:oleObj name="公式" r:id="rId13" imgW="494870" imgH="253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6044" y="3401377"/>
                        <a:ext cx="12239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13"/>
          <p:cNvGraphicFramePr>
            <a:graphicFrameLocks noChangeAspect="1"/>
          </p:cNvGraphicFramePr>
          <p:nvPr>
            <p:extLst>
              <p:ext uri="{D42A27DB-BD31-4B8C-83A1-F6EECF244321}">
                <p14:modId xmlns:p14="http://schemas.microsoft.com/office/powerpoint/2010/main" val="3574207972"/>
              </p:ext>
            </p:extLst>
          </p:nvPr>
        </p:nvGraphicFramePr>
        <p:xfrm>
          <a:off x="7968208" y="3362053"/>
          <a:ext cx="1516062" cy="608012"/>
        </p:xfrm>
        <a:graphic>
          <a:graphicData uri="http://schemas.openxmlformats.org/presentationml/2006/ole">
            <mc:AlternateContent xmlns:mc="http://schemas.openxmlformats.org/markup-compatibility/2006">
              <mc:Choice xmlns:v="urn:schemas-microsoft-com:vml" Requires="v">
                <p:oleObj spid="_x0000_s191671" name="公式" r:id="rId15" imgW="596900" imgH="241300" progId="Equation.3">
                  <p:embed/>
                </p:oleObj>
              </mc:Choice>
              <mc:Fallback>
                <p:oleObj name="公式" r:id="rId15" imgW="5969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68208" y="3362053"/>
                        <a:ext cx="15160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20"/>
          <p:cNvSpPr txBox="1">
            <a:spLocks noChangeArrowheads="1"/>
          </p:cNvSpPr>
          <p:nvPr/>
        </p:nvSpPr>
        <p:spPr bwMode="auto">
          <a:xfrm>
            <a:off x="2116248" y="3211647"/>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latin typeface="Calibri" panose="020F0502020204030204" pitchFamily="34" charset="0"/>
              </a:rPr>
              <a:t>例如</a:t>
            </a:r>
          </a:p>
        </p:txBody>
      </p:sp>
      <p:graphicFrame>
        <p:nvGraphicFramePr>
          <p:cNvPr id="45" name="Object 1026"/>
          <p:cNvGraphicFramePr>
            <a:graphicFrameLocks noChangeAspect="1"/>
          </p:cNvGraphicFramePr>
          <p:nvPr>
            <p:extLst>
              <p:ext uri="{D42A27DB-BD31-4B8C-83A1-F6EECF244321}">
                <p14:modId xmlns:p14="http://schemas.microsoft.com/office/powerpoint/2010/main" val="2445747564"/>
              </p:ext>
            </p:extLst>
          </p:nvPr>
        </p:nvGraphicFramePr>
        <p:xfrm>
          <a:off x="4179888" y="5354088"/>
          <a:ext cx="1619250" cy="1177925"/>
        </p:xfrm>
        <a:graphic>
          <a:graphicData uri="http://schemas.openxmlformats.org/presentationml/2006/ole">
            <mc:AlternateContent xmlns:mc="http://schemas.openxmlformats.org/markup-compatibility/2006">
              <mc:Choice xmlns:v="urn:schemas-microsoft-com:vml" Requires="v">
                <p:oleObj spid="_x0000_s191672" name="公式" r:id="rId17" imgW="571465" imgH="361981" progId="Equation.3">
                  <p:embed/>
                </p:oleObj>
              </mc:Choice>
              <mc:Fallback>
                <p:oleObj name="公式" r:id="rId17" imgW="571465" imgH="36198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9888" y="5354088"/>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13"/>
          <p:cNvSpPr txBox="1">
            <a:spLocks noChangeArrowheads="1"/>
          </p:cNvSpPr>
          <p:nvPr/>
        </p:nvSpPr>
        <p:spPr bwMode="auto">
          <a:xfrm>
            <a:off x="5992814" y="5645321"/>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47" name="Object 1027"/>
          <p:cNvGraphicFramePr>
            <a:graphicFrameLocks noChangeAspect="1"/>
          </p:cNvGraphicFramePr>
          <p:nvPr>
            <p:extLst>
              <p:ext uri="{D42A27DB-BD31-4B8C-83A1-F6EECF244321}">
                <p14:modId xmlns:p14="http://schemas.microsoft.com/office/powerpoint/2010/main" val="2761082338"/>
              </p:ext>
            </p:extLst>
          </p:nvPr>
        </p:nvGraphicFramePr>
        <p:xfrm>
          <a:off x="3540786" y="4498701"/>
          <a:ext cx="3787775" cy="608013"/>
        </p:xfrm>
        <a:graphic>
          <a:graphicData uri="http://schemas.openxmlformats.org/presentationml/2006/ole">
            <mc:AlternateContent xmlns:mc="http://schemas.openxmlformats.org/markup-compatibility/2006">
              <mc:Choice xmlns:v="urn:schemas-microsoft-com:vml" Requires="v">
                <p:oleObj spid="_x0000_s191673" name="公式" r:id="rId19" imgW="1206360" imgH="241200" progId="Equation.3">
                  <p:embed/>
                </p:oleObj>
              </mc:Choice>
              <mc:Fallback>
                <p:oleObj name="公式" r:id="rId19" imgW="1206360" imgH="241200" progId="Equation.3">
                  <p:embed/>
                  <p:pic>
                    <p:nvPicPr>
                      <p:cNvPr id="0" name=""/>
                      <p:cNvPicPr>
                        <a:picLocks noChangeAspect="1" noChangeArrowheads="1"/>
                      </p:cNvPicPr>
                      <p:nvPr/>
                    </p:nvPicPr>
                    <p:blipFill>
                      <a:blip r:embed="rId20"/>
                      <a:srcRect/>
                      <a:stretch>
                        <a:fillRect/>
                      </a:stretch>
                    </p:blipFill>
                    <p:spPr bwMode="auto">
                      <a:xfrm>
                        <a:off x="3540786" y="4498701"/>
                        <a:ext cx="3787775" cy="608013"/>
                      </a:xfrm>
                      <a:prstGeom prst="rect">
                        <a:avLst/>
                      </a:prstGeom>
                      <a:noFill/>
                      <a:ln>
                        <a:noFill/>
                      </a:ln>
                      <a:effectLst/>
                      <a:extLst/>
                    </p:spPr>
                  </p:pic>
                </p:oleObj>
              </mc:Fallback>
            </mc:AlternateContent>
          </a:graphicData>
        </a:graphic>
      </p:graphicFrame>
      <p:sp>
        <p:nvSpPr>
          <p:cNvPr id="48" name="AutoShape 35"/>
          <p:cNvSpPr>
            <a:spLocks noChangeArrowheads="1"/>
          </p:cNvSpPr>
          <p:nvPr/>
        </p:nvSpPr>
        <p:spPr bwMode="auto">
          <a:xfrm>
            <a:off x="2562696" y="4699203"/>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circle(in)">
                                      <p:cBhvr>
                                        <p:cTn id="55" dur="20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heel(1)">
                                      <p:cBhvr>
                                        <p:cTn id="60" dur="2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heel(1)">
                                      <p:cBhvr>
                                        <p:cTn id="65" dur="20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p:cTn id="70" dur="1000" fill="hold"/>
                                        <p:tgtEl>
                                          <p:spTgt spid="47"/>
                                        </p:tgtEl>
                                        <p:attrNameLst>
                                          <p:attrName>ppt_w</p:attrName>
                                        </p:attrNameLst>
                                      </p:cBhvr>
                                      <p:tavLst>
                                        <p:tav tm="0">
                                          <p:val>
                                            <p:fltVal val="0"/>
                                          </p:val>
                                        </p:tav>
                                        <p:tav tm="100000">
                                          <p:val>
                                            <p:strVal val="#ppt_w"/>
                                          </p:val>
                                        </p:tav>
                                      </p:tavLst>
                                    </p:anim>
                                    <p:anim calcmode="lin" valueType="num">
                                      <p:cBhvr>
                                        <p:cTn id="71" dur="1000" fill="hold"/>
                                        <p:tgtEl>
                                          <p:spTgt spid="47"/>
                                        </p:tgtEl>
                                        <p:attrNameLst>
                                          <p:attrName>ppt_h</p:attrName>
                                        </p:attrNameLst>
                                      </p:cBhvr>
                                      <p:tavLst>
                                        <p:tav tm="0">
                                          <p:val>
                                            <p:fltVal val="0"/>
                                          </p:val>
                                        </p:tav>
                                        <p:tav tm="100000">
                                          <p:val>
                                            <p:strVal val="#ppt_h"/>
                                          </p:val>
                                        </p:tav>
                                      </p:tavLst>
                                    </p:anim>
                                    <p:anim calcmode="lin" valueType="num">
                                      <p:cBhvr>
                                        <p:cTn id="72" dur="1000" fill="hold"/>
                                        <p:tgtEl>
                                          <p:spTgt spid="47"/>
                                        </p:tgtEl>
                                        <p:attrNameLst>
                                          <p:attrName>style.rotation</p:attrName>
                                        </p:attrNameLst>
                                      </p:cBhvr>
                                      <p:tavLst>
                                        <p:tav tm="0">
                                          <p:val>
                                            <p:fltVal val="90"/>
                                          </p:val>
                                        </p:tav>
                                        <p:tav tm="100000">
                                          <p:val>
                                            <p:fltVal val="0"/>
                                          </p:val>
                                        </p:tav>
                                      </p:tavLst>
                                    </p:anim>
                                    <p:animEffect transition="in" filter="fade">
                                      <p:cBhvr>
                                        <p:cTn id="73" dur="10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additive="base">
                                        <p:cTn id="78" dur="500" fill="hold"/>
                                        <p:tgtEl>
                                          <p:spTgt spid="45"/>
                                        </p:tgtEl>
                                        <p:attrNameLst>
                                          <p:attrName>ppt_x</p:attrName>
                                        </p:attrNameLst>
                                      </p:cBhvr>
                                      <p:tavLst>
                                        <p:tav tm="0">
                                          <p:val>
                                            <p:strVal val="#ppt_x"/>
                                          </p:val>
                                        </p:tav>
                                        <p:tav tm="100000">
                                          <p:val>
                                            <p:strVal val="#ppt_x"/>
                                          </p:val>
                                        </p:tav>
                                      </p:tavLst>
                                    </p:anim>
                                    <p:anim calcmode="lin" valueType="num">
                                      <p:cBhvr additive="base">
                                        <p:cTn id="79" dur="500" fill="hold"/>
                                        <p:tgtEl>
                                          <p:spTgt spid="4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additive="base">
                                        <p:cTn id="82" dur="500" fill="hold"/>
                                        <p:tgtEl>
                                          <p:spTgt spid="46"/>
                                        </p:tgtEl>
                                        <p:attrNameLst>
                                          <p:attrName>ppt_x</p:attrName>
                                        </p:attrNameLst>
                                      </p:cBhvr>
                                      <p:tavLst>
                                        <p:tav tm="0">
                                          <p:val>
                                            <p:strVal val="#ppt_x"/>
                                          </p:val>
                                        </p:tav>
                                        <p:tav tm="100000">
                                          <p:val>
                                            <p:strVal val="#ppt_x"/>
                                          </p:val>
                                        </p:tav>
                                      </p:tavLst>
                                    </p:anim>
                                    <p:anim calcmode="lin" valueType="num">
                                      <p:cBhvr additive="base">
                                        <p:cTn id="8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p:bldP spid="44" grpId="0"/>
      <p:bldP spid="46"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3"/>
          <p:cNvSpPr>
            <a:spLocks noChangeArrowheads="1"/>
          </p:cNvSpPr>
          <p:nvPr/>
        </p:nvSpPr>
        <p:spPr bwMode="auto">
          <a:xfrm>
            <a:off x="2063552" y="546434"/>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17" name="Object 7"/>
          <p:cNvGraphicFramePr>
            <a:graphicFrameLocks noChangeAspect="1"/>
          </p:cNvGraphicFramePr>
          <p:nvPr>
            <p:extLst>
              <p:ext uri="{D42A27DB-BD31-4B8C-83A1-F6EECF244321}">
                <p14:modId xmlns:p14="http://schemas.microsoft.com/office/powerpoint/2010/main" val="2554098136"/>
              </p:ext>
            </p:extLst>
          </p:nvPr>
        </p:nvGraphicFramePr>
        <p:xfrm>
          <a:off x="6444530" y="1432906"/>
          <a:ext cx="1223963" cy="620712"/>
        </p:xfrm>
        <a:graphic>
          <a:graphicData uri="http://schemas.openxmlformats.org/presentationml/2006/ole">
            <mc:AlternateContent xmlns:mc="http://schemas.openxmlformats.org/markup-compatibility/2006">
              <mc:Choice xmlns:v="urn:schemas-microsoft-com:vml" Requires="v">
                <p:oleObj spid="_x0000_s115594" name="公式" r:id="rId3" imgW="508000" imgH="241300" progId="Equation.3">
                  <p:embed/>
                </p:oleObj>
              </mc:Choice>
              <mc:Fallback>
                <p:oleObj name="公式" r:id="rId3" imgW="508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530" y="1432906"/>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18" name="Group 8"/>
          <p:cNvGrpSpPr>
            <a:grpSpLocks/>
          </p:cNvGrpSpPr>
          <p:nvPr/>
        </p:nvGrpSpPr>
        <p:grpSpPr bwMode="auto">
          <a:xfrm>
            <a:off x="3961126" y="1470985"/>
            <a:ext cx="1439862" cy="519113"/>
            <a:chOff x="385" y="3748"/>
            <a:chExt cx="907" cy="327"/>
          </a:xfrm>
        </p:grpSpPr>
        <p:sp>
          <p:nvSpPr>
            <p:cNvPr id="19"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Calibri" panose="020F0502020204030204" pitchFamily="34" charset="0"/>
                </a:rPr>
                <a:t>算符</a:t>
              </a:r>
            </a:p>
          </p:txBody>
        </p:sp>
        <p:graphicFrame>
          <p:nvGraphicFramePr>
            <p:cNvPr id="20"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115595" name="Equation" r:id="rId5" imgW="164957" imgH="203024" progId="Equation.DSMT4">
                    <p:embed/>
                  </p:oleObj>
                </mc:Choice>
                <mc:Fallback>
                  <p:oleObj name="Equation" r:id="rId5" imgW="164957"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21" name="Object 4"/>
          <p:cNvGraphicFramePr>
            <a:graphicFrameLocks noChangeAspect="1"/>
          </p:cNvGraphicFramePr>
          <p:nvPr>
            <p:extLst>
              <p:ext uri="{D42A27DB-BD31-4B8C-83A1-F6EECF244321}">
                <p14:modId xmlns:p14="http://schemas.microsoft.com/office/powerpoint/2010/main" val="2137606696"/>
              </p:ext>
            </p:extLst>
          </p:nvPr>
        </p:nvGraphicFramePr>
        <p:xfrm>
          <a:off x="6129011" y="2606896"/>
          <a:ext cx="4480578" cy="963176"/>
        </p:xfrm>
        <a:graphic>
          <a:graphicData uri="http://schemas.openxmlformats.org/presentationml/2006/ole">
            <mc:AlternateContent xmlns:mc="http://schemas.openxmlformats.org/markup-compatibility/2006">
              <mc:Choice xmlns:v="urn:schemas-microsoft-com:vml" Requires="v">
                <p:oleObj spid="_x0000_s115596" name="公式" r:id="rId7" imgW="1524000" imgH="393700" progId="Equation.3">
                  <p:embed/>
                </p:oleObj>
              </mc:Choice>
              <mc:Fallback>
                <p:oleObj name="公式" r:id="rId7" imgW="15240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9011" y="2606896"/>
                        <a:ext cx="4480578" cy="963176"/>
                      </a:xfrm>
                      <a:prstGeom prst="rect">
                        <a:avLst/>
                      </a:prstGeom>
                      <a:noFill/>
                      <a:ln>
                        <a:noFill/>
                      </a:ln>
                      <a:effectLst/>
                      <a:extLst/>
                    </p:spPr>
                  </p:pic>
                </p:oleObj>
              </mc:Fallback>
            </mc:AlternateContent>
          </a:graphicData>
        </a:graphic>
      </p:graphicFrame>
      <p:graphicFrame>
        <p:nvGraphicFramePr>
          <p:cNvPr id="22" name="Object 3"/>
          <p:cNvGraphicFramePr>
            <a:graphicFrameLocks noChangeAspect="1"/>
          </p:cNvGraphicFramePr>
          <p:nvPr>
            <p:extLst>
              <p:ext uri="{D42A27DB-BD31-4B8C-83A1-F6EECF244321}">
                <p14:modId xmlns:p14="http://schemas.microsoft.com/office/powerpoint/2010/main" val="261882377"/>
              </p:ext>
            </p:extLst>
          </p:nvPr>
        </p:nvGraphicFramePr>
        <p:xfrm>
          <a:off x="6488744" y="3698948"/>
          <a:ext cx="2030413" cy="1176338"/>
        </p:xfrm>
        <a:graphic>
          <a:graphicData uri="http://schemas.openxmlformats.org/presentationml/2006/ole">
            <mc:AlternateContent xmlns:mc="http://schemas.openxmlformats.org/markup-compatibility/2006">
              <mc:Choice xmlns:v="urn:schemas-microsoft-com:vml" Requires="v">
                <p:oleObj spid="_x0000_s115597" name="公式" r:id="rId9" imgW="723981" imgH="361981" progId="Equation.3">
                  <p:embed/>
                </p:oleObj>
              </mc:Choice>
              <mc:Fallback>
                <p:oleObj name="公式" r:id="rId9" imgW="723981" imgH="36198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8744" y="3698948"/>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14"/>
          <p:cNvSpPr>
            <a:spLocks noChangeArrowheads="1"/>
          </p:cNvSpPr>
          <p:nvPr/>
        </p:nvSpPr>
        <p:spPr bwMode="auto">
          <a:xfrm>
            <a:off x="8424862" y="4025973"/>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graphicFrame>
        <p:nvGraphicFramePr>
          <p:cNvPr id="24" name="Object 8"/>
          <p:cNvGraphicFramePr>
            <a:graphicFrameLocks noChangeAspect="1"/>
          </p:cNvGraphicFramePr>
          <p:nvPr>
            <p:extLst>
              <p:ext uri="{D42A27DB-BD31-4B8C-83A1-F6EECF244321}">
                <p14:modId xmlns:p14="http://schemas.microsoft.com/office/powerpoint/2010/main" val="1359093746"/>
              </p:ext>
            </p:extLst>
          </p:nvPr>
        </p:nvGraphicFramePr>
        <p:xfrm>
          <a:off x="5977372" y="5441728"/>
          <a:ext cx="4667936" cy="1022844"/>
        </p:xfrm>
        <a:graphic>
          <a:graphicData uri="http://schemas.openxmlformats.org/presentationml/2006/ole">
            <mc:AlternateContent xmlns:mc="http://schemas.openxmlformats.org/markup-compatibility/2006">
              <mc:Choice xmlns:v="urn:schemas-microsoft-com:vml" Requires="v">
                <p:oleObj spid="_x0000_s115598" name="公式" r:id="rId11" imgW="1511300" imgH="419100" progId="Equation.3">
                  <p:embed/>
                </p:oleObj>
              </mc:Choice>
              <mc:Fallback>
                <p:oleObj name="公式" r:id="rId11" imgW="15113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77372" y="5441728"/>
                        <a:ext cx="4667936" cy="1022844"/>
                      </a:xfrm>
                      <a:prstGeom prst="rect">
                        <a:avLst/>
                      </a:prstGeom>
                      <a:noFill/>
                      <a:ln>
                        <a:noFill/>
                      </a:ln>
                      <a:effectLst/>
                      <a:extLst/>
                    </p:spPr>
                  </p:pic>
                </p:oleObj>
              </mc:Fallback>
            </mc:AlternateContent>
          </a:graphicData>
        </a:graphic>
      </p:graphicFrame>
      <p:graphicFrame>
        <p:nvGraphicFramePr>
          <p:cNvPr id="25" name="Object 2"/>
          <p:cNvGraphicFramePr>
            <a:graphicFrameLocks noChangeAspect="1"/>
          </p:cNvGraphicFramePr>
          <p:nvPr>
            <p:extLst>
              <p:ext uri="{D42A27DB-BD31-4B8C-83A1-F6EECF244321}">
                <p14:modId xmlns:p14="http://schemas.microsoft.com/office/powerpoint/2010/main" val="1725078757"/>
              </p:ext>
            </p:extLst>
          </p:nvPr>
        </p:nvGraphicFramePr>
        <p:xfrm>
          <a:off x="1919883" y="2499041"/>
          <a:ext cx="3206948" cy="869834"/>
        </p:xfrm>
        <a:graphic>
          <a:graphicData uri="http://schemas.openxmlformats.org/presentationml/2006/ole">
            <mc:AlternateContent xmlns:mc="http://schemas.openxmlformats.org/markup-compatibility/2006">
              <mc:Choice xmlns:v="urn:schemas-microsoft-com:vml" Requires="v">
                <p:oleObj spid="_x0000_s115599" name="公式" r:id="rId13" imgW="1257120" imgH="342720" progId="Equation.3">
                  <p:embed/>
                </p:oleObj>
              </mc:Choice>
              <mc:Fallback>
                <p:oleObj name="公式" r:id="rId13" imgW="1257120" imgH="342720" progId="Equation.3">
                  <p:embed/>
                  <p:pic>
                    <p:nvPicPr>
                      <p:cNvPr id="0" name=""/>
                      <p:cNvPicPr>
                        <a:picLocks noChangeAspect="1" noChangeArrowheads="1"/>
                      </p:cNvPicPr>
                      <p:nvPr/>
                    </p:nvPicPr>
                    <p:blipFill>
                      <a:blip r:embed="rId14"/>
                      <a:srcRect/>
                      <a:stretch>
                        <a:fillRect/>
                      </a:stretch>
                    </p:blipFill>
                    <p:spPr bwMode="auto">
                      <a:xfrm>
                        <a:off x="1919883" y="2499041"/>
                        <a:ext cx="3206948" cy="869834"/>
                      </a:xfrm>
                      <a:prstGeom prst="rect">
                        <a:avLst/>
                      </a:prstGeom>
                      <a:noFill/>
                      <a:ln>
                        <a:noFill/>
                      </a:ln>
                      <a:effectLst/>
                      <a:extLst/>
                    </p:spPr>
                  </p:pic>
                </p:oleObj>
              </mc:Fallback>
            </mc:AlternateContent>
          </a:graphicData>
        </a:graphic>
      </p:graphicFrame>
      <p:sp>
        <p:nvSpPr>
          <p:cNvPr id="26" name="AutoShape 35"/>
          <p:cNvSpPr>
            <a:spLocks noChangeArrowheads="1"/>
          </p:cNvSpPr>
          <p:nvPr/>
        </p:nvSpPr>
        <p:spPr bwMode="auto">
          <a:xfrm>
            <a:off x="5173977" y="3068961"/>
            <a:ext cx="700205" cy="144015"/>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27" name="AutoShape 35"/>
          <p:cNvSpPr>
            <a:spLocks noChangeArrowheads="1"/>
          </p:cNvSpPr>
          <p:nvPr/>
        </p:nvSpPr>
        <p:spPr bwMode="auto">
          <a:xfrm>
            <a:off x="1921968" y="4276934"/>
            <a:ext cx="575717" cy="180885"/>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8" name="Object 4"/>
          <p:cNvGraphicFramePr>
            <a:graphicFrameLocks noChangeAspect="1"/>
          </p:cNvGraphicFramePr>
          <p:nvPr>
            <p:extLst>
              <p:ext uri="{D42A27DB-BD31-4B8C-83A1-F6EECF244321}">
                <p14:modId xmlns:p14="http://schemas.microsoft.com/office/powerpoint/2010/main" val="3717809446"/>
              </p:ext>
            </p:extLst>
          </p:nvPr>
        </p:nvGraphicFramePr>
        <p:xfrm>
          <a:off x="2636254" y="4100621"/>
          <a:ext cx="3846512" cy="558800"/>
        </p:xfrm>
        <a:graphic>
          <a:graphicData uri="http://schemas.openxmlformats.org/presentationml/2006/ole">
            <mc:AlternateContent xmlns:mc="http://schemas.openxmlformats.org/markup-compatibility/2006">
              <mc:Choice xmlns:v="urn:schemas-microsoft-com:vml" Requires="v">
                <p:oleObj spid="_x0000_s115600" name="公式" r:id="rId15" imgW="1307880" imgH="228600" progId="Equation.3">
                  <p:embed/>
                </p:oleObj>
              </mc:Choice>
              <mc:Fallback>
                <p:oleObj name="公式" r:id="rId15" imgW="1307880" imgH="228600" progId="Equation.3">
                  <p:embed/>
                  <p:pic>
                    <p:nvPicPr>
                      <p:cNvPr id="0" name=""/>
                      <p:cNvPicPr>
                        <a:picLocks noChangeAspect="1" noChangeArrowheads="1"/>
                      </p:cNvPicPr>
                      <p:nvPr/>
                    </p:nvPicPr>
                    <p:blipFill>
                      <a:blip r:embed="rId16"/>
                      <a:srcRect/>
                      <a:stretch>
                        <a:fillRect/>
                      </a:stretch>
                    </p:blipFill>
                    <p:spPr bwMode="auto">
                      <a:xfrm>
                        <a:off x="2636254" y="4100621"/>
                        <a:ext cx="3846512" cy="558800"/>
                      </a:xfrm>
                      <a:prstGeom prst="rect">
                        <a:avLst/>
                      </a:prstGeom>
                      <a:noFill/>
                      <a:ln>
                        <a:noFill/>
                      </a:ln>
                      <a:effectLst/>
                      <a:extLst/>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613562789"/>
              </p:ext>
            </p:extLst>
          </p:nvPr>
        </p:nvGraphicFramePr>
        <p:xfrm>
          <a:off x="1919883" y="5466503"/>
          <a:ext cx="3206948" cy="869834"/>
        </p:xfrm>
        <a:graphic>
          <a:graphicData uri="http://schemas.openxmlformats.org/presentationml/2006/ole">
            <mc:AlternateContent xmlns:mc="http://schemas.openxmlformats.org/markup-compatibility/2006">
              <mc:Choice xmlns:v="urn:schemas-microsoft-com:vml" Requires="v">
                <p:oleObj spid="_x0000_s115601" name="公式" r:id="rId17" imgW="1257120" imgH="342720" progId="Equation.3">
                  <p:embed/>
                </p:oleObj>
              </mc:Choice>
              <mc:Fallback>
                <p:oleObj name="公式" r:id="rId17" imgW="1257120" imgH="342720" progId="Equation.3">
                  <p:embed/>
                  <p:pic>
                    <p:nvPicPr>
                      <p:cNvPr id="0" name=""/>
                      <p:cNvPicPr>
                        <a:picLocks noChangeAspect="1" noChangeArrowheads="1"/>
                      </p:cNvPicPr>
                      <p:nvPr/>
                    </p:nvPicPr>
                    <p:blipFill>
                      <a:blip r:embed="rId14"/>
                      <a:srcRect/>
                      <a:stretch>
                        <a:fillRect/>
                      </a:stretch>
                    </p:blipFill>
                    <p:spPr bwMode="auto">
                      <a:xfrm>
                        <a:off x="1919883" y="5466503"/>
                        <a:ext cx="3206948" cy="869834"/>
                      </a:xfrm>
                      <a:prstGeom prst="rect">
                        <a:avLst/>
                      </a:prstGeom>
                      <a:noFill/>
                      <a:ln>
                        <a:noFill/>
                      </a:ln>
                      <a:effectLst/>
                      <a:extLst/>
                    </p:spPr>
                  </p:pic>
                </p:oleObj>
              </mc:Fallback>
            </mc:AlternateContent>
          </a:graphicData>
        </a:graphic>
      </p:graphicFrame>
      <p:sp>
        <p:nvSpPr>
          <p:cNvPr id="30" name="AutoShape 35"/>
          <p:cNvSpPr>
            <a:spLocks noChangeArrowheads="1"/>
          </p:cNvSpPr>
          <p:nvPr/>
        </p:nvSpPr>
        <p:spPr bwMode="auto">
          <a:xfrm>
            <a:off x="5270501" y="5949280"/>
            <a:ext cx="603681" cy="144016"/>
          </a:xfrm>
          <a:prstGeom prst="rightArrow">
            <a:avLst>
              <a:gd name="adj1" fmla="val 50000"/>
              <a:gd name="adj2" fmla="val 175000"/>
            </a:avLst>
          </a:prstGeom>
          <a:solidFill>
            <a:srgbClr val="CC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36403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 calcmode="lin" valueType="num">
                                      <p:cBhvr>
                                        <p:cTn id="39" dur="1000" fill="hold"/>
                                        <p:tgtEl>
                                          <p:spTgt spid="21"/>
                                        </p:tgtEl>
                                        <p:attrNameLst>
                                          <p:attrName>style.rotation</p:attrName>
                                        </p:attrNameLst>
                                      </p:cBhvr>
                                      <p:tavLst>
                                        <p:tav tm="0">
                                          <p:val>
                                            <p:fltVal val="90"/>
                                          </p:val>
                                        </p:tav>
                                        <p:tav tm="100000">
                                          <p:val>
                                            <p:fltVal val="0"/>
                                          </p:val>
                                        </p:tav>
                                      </p:tavLst>
                                    </p:anim>
                                    <p:animEffect transition="in" filter="fade">
                                      <p:cBhvr>
                                        <p:cTn id="40" dur="10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circle(in)">
                                      <p:cBhvr>
                                        <p:cTn id="45" dur="20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000" fill="hold"/>
                                        <p:tgtEl>
                                          <p:spTgt spid="23"/>
                                        </p:tgtEl>
                                        <p:attrNameLst>
                                          <p:attrName>ppt_w</p:attrName>
                                        </p:attrNameLst>
                                      </p:cBhvr>
                                      <p:tavLst>
                                        <p:tav tm="0">
                                          <p:val>
                                            <p:fltVal val="0"/>
                                          </p:val>
                                        </p:tav>
                                        <p:tav tm="100000">
                                          <p:val>
                                            <p:strVal val="#ppt_w"/>
                                          </p:val>
                                        </p:tav>
                                      </p:tavLst>
                                    </p:anim>
                                    <p:anim calcmode="lin" valueType="num">
                                      <p:cBhvr>
                                        <p:cTn id="63" dur="1000" fill="hold"/>
                                        <p:tgtEl>
                                          <p:spTgt spid="23"/>
                                        </p:tgtEl>
                                        <p:attrNameLst>
                                          <p:attrName>ppt_h</p:attrName>
                                        </p:attrNameLst>
                                      </p:cBhvr>
                                      <p:tavLst>
                                        <p:tav tm="0">
                                          <p:val>
                                            <p:fltVal val="0"/>
                                          </p:val>
                                        </p:tav>
                                        <p:tav tm="100000">
                                          <p:val>
                                            <p:strVal val="#ppt_h"/>
                                          </p:val>
                                        </p:tav>
                                      </p:tavLst>
                                    </p:anim>
                                    <p:anim calcmode="lin" valueType="num">
                                      <p:cBhvr>
                                        <p:cTn id="64" dur="1000" fill="hold"/>
                                        <p:tgtEl>
                                          <p:spTgt spid="23"/>
                                        </p:tgtEl>
                                        <p:attrNameLst>
                                          <p:attrName>style.rotation</p:attrName>
                                        </p:attrNameLst>
                                      </p:cBhvr>
                                      <p:tavLst>
                                        <p:tav tm="0">
                                          <p:val>
                                            <p:fltVal val="90"/>
                                          </p:val>
                                        </p:tav>
                                        <p:tav tm="100000">
                                          <p:val>
                                            <p:fltVal val="0"/>
                                          </p:val>
                                        </p:tav>
                                      </p:tavLst>
                                    </p:anim>
                                    <p:animEffect transition="in" filter="fade">
                                      <p:cBhvr>
                                        <p:cTn id="65" dur="1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arn(inVertical)">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 fill="hold"/>
                                        <p:tgtEl>
                                          <p:spTgt spid="24"/>
                                        </p:tgtEl>
                                        <p:attrNameLst>
                                          <p:attrName>ppt_x</p:attrName>
                                        </p:attrNameLst>
                                      </p:cBhvr>
                                      <p:tavLst>
                                        <p:tav tm="0">
                                          <p:val>
                                            <p:strVal val="#ppt_x"/>
                                          </p:val>
                                        </p:tav>
                                        <p:tav tm="100000">
                                          <p:val>
                                            <p:strVal val="#ppt_x"/>
                                          </p:val>
                                        </p:tav>
                                      </p:tavLst>
                                    </p:anim>
                                    <p:anim calcmode="lin" valueType="num">
                                      <p:cBhvr additive="base">
                                        <p:cTn id="8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6" grpId="0" animBg="1"/>
      <p:bldP spid="27"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2"/>
          <p:cNvGraphicFramePr>
            <a:graphicFrameLocks noChangeAspect="1"/>
          </p:cNvGraphicFramePr>
          <p:nvPr>
            <p:extLst>
              <p:ext uri="{D42A27DB-BD31-4B8C-83A1-F6EECF244321}">
                <p14:modId xmlns:p14="http://schemas.microsoft.com/office/powerpoint/2010/main" val="807630000"/>
              </p:ext>
            </p:extLst>
          </p:nvPr>
        </p:nvGraphicFramePr>
        <p:xfrm>
          <a:off x="2063552" y="161131"/>
          <a:ext cx="3206948" cy="869834"/>
        </p:xfrm>
        <a:graphic>
          <a:graphicData uri="http://schemas.openxmlformats.org/presentationml/2006/ole">
            <mc:AlternateContent xmlns:mc="http://schemas.openxmlformats.org/markup-compatibility/2006">
              <mc:Choice xmlns:v="urn:schemas-microsoft-com:vml" Requires="v">
                <p:oleObj spid="_x0000_s205849" name="公式" r:id="rId3" imgW="1257120" imgH="342720" progId="Equation.3">
                  <p:embed/>
                </p:oleObj>
              </mc:Choice>
              <mc:Fallback>
                <p:oleObj name="公式" r:id="rId3" imgW="1257120" imgH="342720" progId="Equation.3">
                  <p:embed/>
                  <p:pic>
                    <p:nvPicPr>
                      <p:cNvPr id="0" name=""/>
                      <p:cNvPicPr>
                        <a:picLocks noChangeAspect="1" noChangeArrowheads="1"/>
                      </p:cNvPicPr>
                      <p:nvPr/>
                    </p:nvPicPr>
                    <p:blipFill>
                      <a:blip r:embed="rId4"/>
                      <a:srcRect/>
                      <a:stretch>
                        <a:fillRect/>
                      </a:stretch>
                    </p:blipFill>
                    <p:spPr bwMode="auto">
                      <a:xfrm>
                        <a:off x="2063552" y="161131"/>
                        <a:ext cx="3206948" cy="869834"/>
                      </a:xfrm>
                      <a:prstGeom prst="rect">
                        <a:avLst/>
                      </a:prstGeom>
                      <a:noFill/>
                      <a:ln>
                        <a:noFill/>
                      </a:ln>
                      <a:effectLst/>
                      <a:extLst/>
                    </p:spPr>
                  </p:pic>
                </p:oleObj>
              </mc:Fallback>
            </mc:AlternateContent>
          </a:graphicData>
        </a:graphic>
      </p:graphicFrame>
      <p:sp>
        <p:nvSpPr>
          <p:cNvPr id="18" name="AutoShape 35"/>
          <p:cNvSpPr>
            <a:spLocks noChangeArrowheads="1"/>
          </p:cNvSpPr>
          <p:nvPr/>
        </p:nvSpPr>
        <p:spPr bwMode="auto">
          <a:xfrm>
            <a:off x="5375921" y="588698"/>
            <a:ext cx="660205" cy="197376"/>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9" name="Object 1027"/>
          <p:cNvGraphicFramePr>
            <a:graphicFrameLocks noChangeAspect="1"/>
          </p:cNvGraphicFramePr>
          <p:nvPr>
            <p:extLst>
              <p:ext uri="{D42A27DB-BD31-4B8C-83A1-F6EECF244321}">
                <p14:modId xmlns:p14="http://schemas.microsoft.com/office/powerpoint/2010/main" val="1955145697"/>
              </p:ext>
            </p:extLst>
          </p:nvPr>
        </p:nvGraphicFramePr>
        <p:xfrm>
          <a:off x="6198026" y="100443"/>
          <a:ext cx="4307235" cy="991210"/>
        </p:xfrm>
        <a:graphic>
          <a:graphicData uri="http://schemas.openxmlformats.org/presentationml/2006/ole">
            <mc:AlternateContent xmlns:mc="http://schemas.openxmlformats.org/markup-compatibility/2006">
              <mc:Choice xmlns:v="urn:schemas-microsoft-com:vml" Requires="v">
                <p:oleObj spid="_x0000_s205850" name="公式" r:id="rId5" imgW="1371600" imgH="393700" progId="Equation.3">
                  <p:embed/>
                </p:oleObj>
              </mc:Choice>
              <mc:Fallback>
                <p:oleObj name="公式" r:id="rId5"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026" y="100443"/>
                        <a:ext cx="4307235" cy="991210"/>
                      </a:xfrm>
                      <a:prstGeom prst="rect">
                        <a:avLst/>
                      </a:prstGeom>
                      <a:noFill/>
                      <a:ln>
                        <a:noFill/>
                      </a:ln>
                      <a:effectLst/>
                      <a:extLst/>
                    </p:spPr>
                  </p:pic>
                </p:oleObj>
              </mc:Fallback>
            </mc:AlternateContent>
          </a:graphicData>
        </a:graphic>
      </p:graphicFrame>
      <p:graphicFrame>
        <p:nvGraphicFramePr>
          <p:cNvPr id="20" name="Object 8"/>
          <p:cNvGraphicFramePr>
            <a:graphicFrameLocks noChangeAspect="1"/>
          </p:cNvGraphicFramePr>
          <p:nvPr>
            <p:extLst>
              <p:ext uri="{D42A27DB-BD31-4B8C-83A1-F6EECF244321}">
                <p14:modId xmlns:p14="http://schemas.microsoft.com/office/powerpoint/2010/main" val="3490628024"/>
              </p:ext>
            </p:extLst>
          </p:nvPr>
        </p:nvGraphicFramePr>
        <p:xfrm>
          <a:off x="5988397" y="1074753"/>
          <a:ext cx="4667936" cy="1022844"/>
        </p:xfrm>
        <a:graphic>
          <a:graphicData uri="http://schemas.openxmlformats.org/presentationml/2006/ole">
            <mc:AlternateContent xmlns:mc="http://schemas.openxmlformats.org/markup-compatibility/2006">
              <mc:Choice xmlns:v="urn:schemas-microsoft-com:vml" Requires="v">
                <p:oleObj spid="_x0000_s205851" name="公式" r:id="rId7" imgW="1511300" imgH="419100" progId="Equation.3">
                  <p:embed/>
                </p:oleObj>
              </mc:Choice>
              <mc:Fallback>
                <p:oleObj name="公式" r:id="rId7" imgW="15113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8397" y="1074753"/>
                        <a:ext cx="4667936" cy="1022844"/>
                      </a:xfrm>
                      <a:prstGeom prst="rect">
                        <a:avLst/>
                      </a:prstGeom>
                      <a:noFill/>
                      <a:ln>
                        <a:noFill/>
                      </a:ln>
                      <a:effectLst/>
                      <a:extLst/>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1844861454"/>
              </p:ext>
            </p:extLst>
          </p:nvPr>
        </p:nvGraphicFramePr>
        <p:xfrm>
          <a:off x="1930908" y="1099528"/>
          <a:ext cx="3206948" cy="869834"/>
        </p:xfrm>
        <a:graphic>
          <a:graphicData uri="http://schemas.openxmlformats.org/presentationml/2006/ole">
            <mc:AlternateContent xmlns:mc="http://schemas.openxmlformats.org/markup-compatibility/2006">
              <mc:Choice xmlns:v="urn:schemas-microsoft-com:vml" Requires="v">
                <p:oleObj spid="_x0000_s205852" name="公式" r:id="rId9" imgW="1257120" imgH="342720" progId="Equation.3">
                  <p:embed/>
                </p:oleObj>
              </mc:Choice>
              <mc:Fallback>
                <p:oleObj name="公式" r:id="rId9" imgW="1257120" imgH="342720" progId="Equation.3">
                  <p:embed/>
                  <p:pic>
                    <p:nvPicPr>
                      <p:cNvPr id="0" name=""/>
                      <p:cNvPicPr>
                        <a:picLocks noChangeAspect="1" noChangeArrowheads="1"/>
                      </p:cNvPicPr>
                      <p:nvPr/>
                    </p:nvPicPr>
                    <p:blipFill>
                      <a:blip r:embed="rId4"/>
                      <a:srcRect/>
                      <a:stretch>
                        <a:fillRect/>
                      </a:stretch>
                    </p:blipFill>
                    <p:spPr bwMode="auto">
                      <a:xfrm>
                        <a:off x="1930908" y="1099528"/>
                        <a:ext cx="3206948" cy="869834"/>
                      </a:xfrm>
                      <a:prstGeom prst="rect">
                        <a:avLst/>
                      </a:prstGeom>
                      <a:noFill/>
                      <a:ln>
                        <a:noFill/>
                      </a:ln>
                      <a:effectLst/>
                      <a:extLst/>
                    </p:spPr>
                  </p:pic>
                </p:oleObj>
              </mc:Fallback>
            </mc:AlternateContent>
          </a:graphicData>
        </a:graphic>
      </p:graphicFrame>
      <p:sp>
        <p:nvSpPr>
          <p:cNvPr id="22" name="AutoShape 35"/>
          <p:cNvSpPr>
            <a:spLocks noChangeArrowheads="1"/>
          </p:cNvSpPr>
          <p:nvPr/>
        </p:nvSpPr>
        <p:spPr bwMode="auto">
          <a:xfrm>
            <a:off x="5206891" y="1430786"/>
            <a:ext cx="747350" cy="216318"/>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30" name="Text Box 9"/>
          <p:cNvSpPr txBox="1">
            <a:spLocks noChangeArrowheads="1"/>
          </p:cNvSpPr>
          <p:nvPr/>
        </p:nvSpPr>
        <p:spPr bwMode="auto">
          <a:xfrm>
            <a:off x="1817107" y="2241815"/>
            <a:ext cx="1063625"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00FF"/>
                </a:solidFill>
                <a:latin typeface="+mn-lt"/>
                <a:ea typeface="+mn-ea"/>
              </a:rPr>
              <a:t>由</a:t>
            </a:r>
          </a:p>
        </p:txBody>
      </p:sp>
      <p:graphicFrame>
        <p:nvGraphicFramePr>
          <p:cNvPr id="31" name="Object 10"/>
          <p:cNvGraphicFramePr>
            <a:graphicFrameLocks noChangeAspect="1"/>
          </p:cNvGraphicFramePr>
          <p:nvPr>
            <p:extLst>
              <p:ext uri="{D42A27DB-BD31-4B8C-83A1-F6EECF244321}">
                <p14:modId xmlns:p14="http://schemas.microsoft.com/office/powerpoint/2010/main" val="3843599286"/>
              </p:ext>
            </p:extLst>
          </p:nvPr>
        </p:nvGraphicFramePr>
        <p:xfrm>
          <a:off x="2601960" y="1875895"/>
          <a:ext cx="2263775" cy="1255713"/>
        </p:xfrm>
        <a:graphic>
          <a:graphicData uri="http://schemas.openxmlformats.org/presentationml/2006/ole">
            <mc:AlternateContent xmlns:mc="http://schemas.openxmlformats.org/markup-compatibility/2006">
              <mc:Choice xmlns:v="urn:schemas-microsoft-com:vml" Requires="v">
                <p:oleObj spid="_x0000_s205853" name="公式" r:id="rId10" imgW="520700" imgH="419100" progId="Equation.3">
                  <p:embed/>
                </p:oleObj>
              </mc:Choice>
              <mc:Fallback>
                <p:oleObj name="公式" r:id="rId10" imgW="5207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1960" y="1875895"/>
                        <a:ext cx="226377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1"/>
          <p:cNvSpPr txBox="1">
            <a:spLocks noChangeArrowheads="1"/>
          </p:cNvSpPr>
          <p:nvPr/>
        </p:nvSpPr>
        <p:spPr bwMode="auto">
          <a:xfrm>
            <a:off x="5125457" y="2284678"/>
            <a:ext cx="1063625"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00FF"/>
                </a:solidFill>
                <a:latin typeface="+mn-lt"/>
                <a:ea typeface="+mn-ea"/>
              </a:rPr>
              <a:t>得</a:t>
            </a:r>
          </a:p>
        </p:txBody>
      </p:sp>
      <p:graphicFrame>
        <p:nvGraphicFramePr>
          <p:cNvPr id="33" name="Object 1027"/>
          <p:cNvGraphicFramePr>
            <a:graphicFrameLocks noChangeAspect="1"/>
          </p:cNvGraphicFramePr>
          <p:nvPr>
            <p:extLst>
              <p:ext uri="{D42A27DB-BD31-4B8C-83A1-F6EECF244321}">
                <p14:modId xmlns:p14="http://schemas.microsoft.com/office/powerpoint/2010/main" val="656905964"/>
              </p:ext>
            </p:extLst>
          </p:nvPr>
        </p:nvGraphicFramePr>
        <p:xfrm>
          <a:off x="1930909" y="3028191"/>
          <a:ext cx="4307235" cy="991210"/>
        </p:xfrm>
        <a:graphic>
          <a:graphicData uri="http://schemas.openxmlformats.org/presentationml/2006/ole">
            <mc:AlternateContent xmlns:mc="http://schemas.openxmlformats.org/markup-compatibility/2006">
              <mc:Choice xmlns:v="urn:schemas-microsoft-com:vml" Requires="v">
                <p:oleObj spid="_x0000_s205854" name="公式" r:id="rId12" imgW="1371600" imgH="393700" progId="Equation.3">
                  <p:embed/>
                </p:oleObj>
              </mc:Choice>
              <mc:Fallback>
                <p:oleObj name="公式" r:id="rId12"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909" y="3028191"/>
                        <a:ext cx="4307235" cy="991210"/>
                      </a:xfrm>
                      <a:prstGeom prst="rect">
                        <a:avLst/>
                      </a:prstGeom>
                      <a:noFill/>
                      <a:ln>
                        <a:noFill/>
                      </a:ln>
                      <a:effectLst/>
                      <a:extLst/>
                    </p:spPr>
                  </p:pic>
                </p:oleObj>
              </mc:Fallback>
            </mc:AlternateContent>
          </a:graphicData>
        </a:graphic>
      </p:graphicFrame>
      <p:graphicFrame>
        <p:nvGraphicFramePr>
          <p:cNvPr id="34" name="Object 8"/>
          <p:cNvGraphicFramePr>
            <a:graphicFrameLocks noChangeAspect="1"/>
          </p:cNvGraphicFramePr>
          <p:nvPr>
            <p:extLst>
              <p:ext uri="{D42A27DB-BD31-4B8C-83A1-F6EECF244321}">
                <p14:modId xmlns:p14="http://schemas.microsoft.com/office/powerpoint/2010/main" val="3134833348"/>
              </p:ext>
            </p:extLst>
          </p:nvPr>
        </p:nvGraphicFramePr>
        <p:xfrm>
          <a:off x="6189082" y="2995633"/>
          <a:ext cx="2471737" cy="1023937"/>
        </p:xfrm>
        <a:graphic>
          <a:graphicData uri="http://schemas.openxmlformats.org/presentationml/2006/ole">
            <mc:AlternateContent xmlns:mc="http://schemas.openxmlformats.org/markup-compatibility/2006">
              <mc:Choice xmlns:v="urn:schemas-microsoft-com:vml" Requires="v">
                <p:oleObj spid="_x0000_s205855" name="公式" r:id="rId13" imgW="799920" imgH="419040" progId="Equation.3">
                  <p:embed/>
                </p:oleObj>
              </mc:Choice>
              <mc:Fallback>
                <p:oleObj name="公式" r:id="rId13" imgW="799920" imgH="419040" progId="Equation.3">
                  <p:embed/>
                  <p:pic>
                    <p:nvPicPr>
                      <p:cNvPr id="0" name=""/>
                      <p:cNvPicPr>
                        <a:picLocks noChangeAspect="1" noChangeArrowheads="1"/>
                      </p:cNvPicPr>
                      <p:nvPr/>
                    </p:nvPicPr>
                    <p:blipFill>
                      <a:blip r:embed="rId14"/>
                      <a:srcRect/>
                      <a:stretch>
                        <a:fillRect/>
                      </a:stretch>
                    </p:blipFill>
                    <p:spPr bwMode="auto">
                      <a:xfrm>
                        <a:off x="6189082" y="2995633"/>
                        <a:ext cx="2471737" cy="1023937"/>
                      </a:xfrm>
                      <a:prstGeom prst="rect">
                        <a:avLst/>
                      </a:prstGeom>
                      <a:noFill/>
                      <a:ln>
                        <a:noFill/>
                      </a:ln>
                      <a:effectLst/>
                      <a:extLst/>
                    </p:spPr>
                  </p:pic>
                </p:oleObj>
              </mc:Fallback>
            </mc:AlternateContent>
          </a:graphicData>
        </a:graphic>
      </p:graphicFrame>
      <p:graphicFrame>
        <p:nvGraphicFramePr>
          <p:cNvPr id="35" name="Object 4"/>
          <p:cNvGraphicFramePr>
            <a:graphicFrameLocks noChangeAspect="1"/>
          </p:cNvGraphicFramePr>
          <p:nvPr>
            <p:extLst>
              <p:ext uri="{D42A27DB-BD31-4B8C-83A1-F6EECF244321}">
                <p14:modId xmlns:p14="http://schemas.microsoft.com/office/powerpoint/2010/main" val="108747864"/>
              </p:ext>
            </p:extLst>
          </p:nvPr>
        </p:nvGraphicFramePr>
        <p:xfrm>
          <a:off x="3981797" y="3905801"/>
          <a:ext cx="4013200" cy="1174750"/>
        </p:xfrm>
        <a:graphic>
          <a:graphicData uri="http://schemas.openxmlformats.org/presentationml/2006/ole">
            <mc:AlternateContent xmlns:mc="http://schemas.openxmlformats.org/markup-compatibility/2006">
              <mc:Choice xmlns:v="urn:schemas-microsoft-com:vml" Requires="v">
                <p:oleObj spid="_x0000_s205856" name="公式" r:id="rId15" imgW="1231560" imgH="419040" progId="Equation.3">
                  <p:embed/>
                </p:oleObj>
              </mc:Choice>
              <mc:Fallback>
                <p:oleObj name="公式" r:id="rId15" imgW="1231560" imgH="419040" progId="Equation.3">
                  <p:embed/>
                  <p:pic>
                    <p:nvPicPr>
                      <p:cNvPr id="0" name=""/>
                      <p:cNvPicPr>
                        <a:picLocks noChangeAspect="1" noChangeArrowheads="1"/>
                      </p:cNvPicPr>
                      <p:nvPr/>
                    </p:nvPicPr>
                    <p:blipFill>
                      <a:blip r:embed="rId16"/>
                      <a:srcRect/>
                      <a:stretch>
                        <a:fillRect/>
                      </a:stretch>
                    </p:blipFill>
                    <p:spPr bwMode="auto">
                      <a:xfrm>
                        <a:off x="3981797" y="3905801"/>
                        <a:ext cx="40132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AutoShape 35"/>
          <p:cNvSpPr>
            <a:spLocks noChangeArrowheads="1"/>
          </p:cNvSpPr>
          <p:nvPr/>
        </p:nvSpPr>
        <p:spPr bwMode="auto">
          <a:xfrm>
            <a:off x="2880732" y="5683171"/>
            <a:ext cx="705476" cy="194101"/>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37" name="Object 7"/>
          <p:cNvGraphicFramePr>
            <a:graphicFrameLocks noChangeAspect="1"/>
          </p:cNvGraphicFramePr>
          <p:nvPr>
            <p:extLst>
              <p:ext uri="{D42A27DB-BD31-4B8C-83A1-F6EECF244321}">
                <p14:modId xmlns:p14="http://schemas.microsoft.com/office/powerpoint/2010/main" val="829585804"/>
              </p:ext>
            </p:extLst>
          </p:nvPr>
        </p:nvGraphicFramePr>
        <p:xfrm>
          <a:off x="3733846" y="5063152"/>
          <a:ext cx="6840538" cy="1257300"/>
        </p:xfrm>
        <a:graphic>
          <a:graphicData uri="http://schemas.openxmlformats.org/presentationml/2006/ole">
            <mc:AlternateContent xmlns:mc="http://schemas.openxmlformats.org/markup-compatibility/2006">
              <mc:Choice xmlns:v="urn:schemas-microsoft-com:vml" Requires="v">
                <p:oleObj spid="_x0000_s205857" name="公式" r:id="rId17" imgW="1981096" imgH="390594" progId="Equation.3">
                  <p:embed/>
                </p:oleObj>
              </mc:Choice>
              <mc:Fallback>
                <p:oleObj name="公式" r:id="rId17" imgW="1981096" imgH="39059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46" y="5063152"/>
                        <a:ext cx="6840538"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5"/>
          <p:cNvSpPr txBox="1">
            <a:spLocks noChangeArrowheads="1"/>
          </p:cNvSpPr>
          <p:nvPr/>
        </p:nvSpPr>
        <p:spPr bwMode="auto">
          <a:xfrm>
            <a:off x="3559172" y="6282633"/>
            <a:ext cx="4976813" cy="523875"/>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自由粒子的薛定谔方程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barn(inVertical)">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heel(1)">
                                      <p:cBhvr>
                                        <p:cTn id="88"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0" grpId="0"/>
      <p:bldP spid="32" grpId="0"/>
      <p:bldP spid="36" grpId="0" animBg="1"/>
      <p:bldP spid="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TotalTime>
  <Words>1925</Words>
  <Application>Microsoft Office PowerPoint</Application>
  <PresentationFormat>宽屏</PresentationFormat>
  <Paragraphs>226</Paragraphs>
  <Slides>40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5" baseType="lpstr">
      <vt:lpstr>黑体</vt:lpstr>
      <vt:lpstr>华文楷体</vt:lpstr>
      <vt:lpstr>华文新魏</vt:lpstr>
      <vt:lpstr>楷体_GB2312</vt:lpstr>
      <vt:lpstr>隶书</vt:lpstr>
      <vt:lpstr>宋体</vt:lpstr>
      <vt:lpstr>Arial</vt:lpstr>
      <vt:lpstr>Calibri</vt:lpstr>
      <vt:lpstr>Century Schoolbook</vt:lpstr>
      <vt:lpstr>Symbol</vt:lpstr>
      <vt:lpstr>Times New Roman</vt: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王先智</dc:creator>
  <cp:lastModifiedBy>WangXZ</cp:lastModifiedBy>
  <cp:revision>346</cp:revision>
  <dcterms:created xsi:type="dcterms:W3CDTF">2013-02-06T07:42:18Z</dcterms:created>
  <dcterms:modified xsi:type="dcterms:W3CDTF">2022-03-25T08:45:29Z</dcterms:modified>
</cp:coreProperties>
</file>