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544" r:id="rId2"/>
    <p:sldId id="508" r:id="rId3"/>
    <p:sldId id="511" r:id="rId4"/>
    <p:sldId id="512" r:id="rId5"/>
    <p:sldId id="513" r:id="rId6"/>
    <p:sldId id="514" r:id="rId7"/>
    <p:sldId id="515" r:id="rId8"/>
    <p:sldId id="516" r:id="rId9"/>
    <p:sldId id="517" r:id="rId10"/>
    <p:sldId id="546" r:id="rId11"/>
    <p:sldId id="547" r:id="rId12"/>
    <p:sldId id="548" r:id="rId13"/>
    <p:sldId id="541" r:id="rId14"/>
    <p:sldId id="543" r:id="rId15"/>
    <p:sldId id="545" r:id="rId16"/>
    <p:sldId id="518"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3" r:id="rId31"/>
    <p:sldId id="534" r:id="rId32"/>
    <p:sldId id="535" r:id="rId33"/>
    <p:sldId id="536" r:id="rId34"/>
    <p:sldId id="537" r:id="rId35"/>
    <p:sldId id="538" r:id="rId36"/>
    <p:sldId id="539" r:id="rId37"/>
    <p:sldId id="540" r:id="rId38"/>
    <p:sldId id="498" r:id="rId39"/>
    <p:sldId id="499" r:id="rId4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FF00FF"/>
    <a:srgbClr val="CC3300"/>
    <a:srgbClr val="66FF66"/>
    <a:srgbClr val="9900CC"/>
    <a:srgbClr val="00FF00"/>
    <a:srgbClr val="00FFFF"/>
    <a:srgbClr val="00800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606" y="5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9.wmf"/><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emf"/><Relationship Id="rId2" Type="http://schemas.openxmlformats.org/officeDocument/2006/relationships/image" Target="../media/image90.w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3" Type="http://schemas.openxmlformats.org/officeDocument/2006/relationships/image" Target="../media/image5.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image" Target="../media/image2.wmf"/><Relationship Id="rId16" Type="http://schemas.openxmlformats.org/officeDocument/2006/relationships/image" Target="../media/image10.wmf"/><Relationship Id="rId1" Type="http://schemas.openxmlformats.org/officeDocument/2006/relationships/image" Target="../media/image1.wmf"/><Relationship Id="rId6" Type="http://schemas.openxmlformats.org/officeDocument/2006/relationships/image" Target="../media/image8.wmf"/><Relationship Id="rId11" Type="http://schemas.openxmlformats.org/officeDocument/2006/relationships/image" Target="../media/image15.wmf"/><Relationship Id="rId5" Type="http://schemas.openxmlformats.org/officeDocument/2006/relationships/image" Target="../media/image7.wmf"/><Relationship Id="rId1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6.wmf"/><Relationship Id="rId9" Type="http://schemas.openxmlformats.org/officeDocument/2006/relationships/image" Target="../media/image13.wmf"/><Relationship Id="rId1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2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8.wmf"/><Relationship Id="rId11" Type="http://schemas.openxmlformats.org/officeDocument/2006/relationships/image" Target="../media/image21.wmf"/><Relationship Id="rId5" Type="http://schemas.openxmlformats.org/officeDocument/2006/relationships/image" Target="../media/image7.wmf"/><Relationship Id="rId10" Type="http://schemas.openxmlformats.org/officeDocument/2006/relationships/image" Target="../media/image20.wmf"/><Relationship Id="rId4" Type="http://schemas.openxmlformats.org/officeDocument/2006/relationships/image" Target="../media/image6.wmf"/><Relationship Id="rId9"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31.wmf"/><Relationship Id="rId3" Type="http://schemas.openxmlformats.org/officeDocument/2006/relationships/image" Target="../media/image5.wmf"/><Relationship Id="rId7" Type="http://schemas.openxmlformats.org/officeDocument/2006/relationships/image" Target="../media/image26.wmf"/><Relationship Id="rId12" Type="http://schemas.openxmlformats.org/officeDocument/2006/relationships/image" Target="../media/image3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5.wmf"/><Relationship Id="rId11" Type="http://schemas.openxmlformats.org/officeDocument/2006/relationships/image" Target="../media/image29.wmf"/><Relationship Id="rId5" Type="http://schemas.openxmlformats.org/officeDocument/2006/relationships/image" Target="../media/image24.wmf"/><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image" Target="../media/image27.wmf"/><Relationship Id="rId1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59.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58.wmf"/><Relationship Id="rId2" Type="http://schemas.openxmlformats.org/officeDocument/2006/relationships/image" Target="../media/image50.wmf"/><Relationship Id="rId1" Type="http://schemas.openxmlformats.org/officeDocument/2006/relationships/image" Target="../media/image38.wmf"/><Relationship Id="rId6" Type="http://schemas.openxmlformats.org/officeDocument/2006/relationships/image" Target="../media/image54.wmf"/><Relationship Id="rId11" Type="http://schemas.openxmlformats.org/officeDocument/2006/relationships/image" Target="../media/image42.wmf"/><Relationship Id="rId5" Type="http://schemas.openxmlformats.org/officeDocument/2006/relationships/image" Target="../media/image53.wmf"/><Relationship Id="rId15" Type="http://schemas.openxmlformats.org/officeDocument/2006/relationships/image" Target="../media/image61.wmf"/><Relationship Id="rId10" Type="http://schemas.openxmlformats.org/officeDocument/2006/relationships/image" Target="../media/image41.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75.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11" Type="http://schemas.openxmlformats.org/officeDocument/2006/relationships/image" Target="../media/image74.wmf"/><Relationship Id="rId5" Type="http://schemas.openxmlformats.org/officeDocument/2006/relationships/image" Target="../media/image69.wmf"/><Relationship Id="rId10" Type="http://schemas.openxmlformats.org/officeDocument/2006/relationships/image" Target="../media/image73.wmf"/><Relationship Id="rId4" Type="http://schemas.openxmlformats.org/officeDocument/2006/relationships/image" Target="../media/image68.wmf"/><Relationship Id="rId9" Type="http://schemas.openxmlformats.org/officeDocument/2006/relationships/image" Target="../media/image7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D4B6A60-0602-4AAD-BF16-11ABD6299D41}" type="datetimeFigureOut">
              <a:rPr lang="zh-CN" altLang="en-US"/>
              <a:pPr>
                <a:defRPr/>
              </a:pPr>
              <a:t>2022/3/26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BBF0350-66A8-41AD-96E1-232426A50B19}" type="slidenum">
              <a:rPr lang="zh-CN" altLang="en-US"/>
              <a:pPr/>
              <a:t>‹#›</a:t>
            </a:fld>
            <a:endParaRPr lang="zh-CN" altLang="en-US"/>
          </a:p>
        </p:txBody>
      </p:sp>
    </p:spTree>
    <p:extLst>
      <p:ext uri="{BB962C8B-B14F-4D97-AF65-F5344CB8AC3E}">
        <p14:creationId xmlns:p14="http://schemas.microsoft.com/office/powerpoint/2010/main" val="189502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DFC2DF-C76E-4DD1-8662-C50D74964E6B}" type="datetimeFigureOut">
              <a:rPr lang="zh-CN" altLang="en-US"/>
              <a:pPr>
                <a:defRPr/>
              </a:pPr>
              <a:t>2022/3/26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450E5E4-45FA-4841-B43B-DF77B5C3C940}" type="slidenum">
              <a:rPr lang="zh-CN" altLang="en-US"/>
              <a:pPr/>
              <a:t>‹#›</a:t>
            </a:fld>
            <a:endParaRPr lang="zh-CN" altLang="en-US"/>
          </a:p>
        </p:txBody>
      </p:sp>
    </p:spTree>
    <p:extLst>
      <p:ext uri="{BB962C8B-B14F-4D97-AF65-F5344CB8AC3E}">
        <p14:creationId xmlns:p14="http://schemas.microsoft.com/office/powerpoint/2010/main" val="28583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AB52352-856D-4C8E-8577-D44E6BB43921}" type="datetimeFigureOut">
              <a:rPr lang="zh-CN" altLang="en-US"/>
              <a:pPr>
                <a:defRPr/>
              </a:pPr>
              <a:t>2022/3/26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E009683-6DA0-4475-A5F6-933CCAF470A8}" type="slidenum">
              <a:rPr lang="zh-CN" altLang="en-US"/>
              <a:pPr/>
              <a:t>‹#›</a:t>
            </a:fld>
            <a:endParaRPr lang="zh-CN" altLang="en-US"/>
          </a:p>
        </p:txBody>
      </p:sp>
    </p:spTree>
    <p:extLst>
      <p:ext uri="{BB962C8B-B14F-4D97-AF65-F5344CB8AC3E}">
        <p14:creationId xmlns:p14="http://schemas.microsoft.com/office/powerpoint/2010/main" val="381309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E0DEC9D-D488-43A5-8C3F-E968BDE4E029}" type="datetimeFigureOut">
              <a:rPr lang="zh-CN" altLang="en-US"/>
              <a:pPr>
                <a:defRPr/>
              </a:pPr>
              <a:t>2022/3/26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6B0407B-277E-47CA-A9E5-8847F7858234}" type="slidenum">
              <a:rPr lang="zh-CN" altLang="en-US"/>
              <a:pPr/>
              <a:t>‹#›</a:t>
            </a:fld>
            <a:endParaRPr lang="zh-CN" altLang="en-US"/>
          </a:p>
        </p:txBody>
      </p:sp>
    </p:spTree>
    <p:extLst>
      <p:ext uri="{BB962C8B-B14F-4D97-AF65-F5344CB8AC3E}">
        <p14:creationId xmlns:p14="http://schemas.microsoft.com/office/powerpoint/2010/main" val="20883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294082-71C9-4D56-B3B8-C2E56855E4EA}" type="datetimeFigureOut">
              <a:rPr lang="zh-CN" altLang="en-US"/>
              <a:pPr>
                <a:defRPr/>
              </a:pPr>
              <a:t>2022/3/26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9BA5236-C368-4BD5-A003-F4698738E260}" type="slidenum">
              <a:rPr lang="zh-CN" altLang="en-US"/>
              <a:pPr/>
              <a:t>‹#›</a:t>
            </a:fld>
            <a:endParaRPr lang="zh-CN" altLang="en-US"/>
          </a:p>
        </p:txBody>
      </p:sp>
    </p:spTree>
    <p:extLst>
      <p:ext uri="{BB962C8B-B14F-4D97-AF65-F5344CB8AC3E}">
        <p14:creationId xmlns:p14="http://schemas.microsoft.com/office/powerpoint/2010/main" val="400564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771BD2-8CD4-4C6D-B884-21CD9C9AC2F6}" type="datetimeFigureOut">
              <a:rPr lang="zh-CN" altLang="en-US"/>
              <a:pPr>
                <a:defRPr/>
              </a:pPr>
              <a:t>2022/3/26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3FB92D-F8F3-47D0-8EEB-A1824B8235FA}" type="slidenum">
              <a:rPr lang="zh-CN" altLang="en-US"/>
              <a:pPr/>
              <a:t>‹#›</a:t>
            </a:fld>
            <a:endParaRPr lang="zh-CN" altLang="en-US"/>
          </a:p>
        </p:txBody>
      </p:sp>
    </p:spTree>
    <p:extLst>
      <p:ext uri="{BB962C8B-B14F-4D97-AF65-F5344CB8AC3E}">
        <p14:creationId xmlns:p14="http://schemas.microsoft.com/office/powerpoint/2010/main" val="29151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D8DFD19-C338-4963-AA1A-07BD133F3E44}" type="datetimeFigureOut">
              <a:rPr lang="zh-CN" altLang="en-US"/>
              <a:pPr>
                <a:defRPr/>
              </a:pPr>
              <a:t>2022/3/26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892DEDB-004C-4C51-8A7D-C96D3E75F10F}" type="slidenum">
              <a:rPr lang="zh-CN" altLang="en-US"/>
              <a:pPr/>
              <a:t>‹#›</a:t>
            </a:fld>
            <a:endParaRPr lang="zh-CN" altLang="en-US"/>
          </a:p>
        </p:txBody>
      </p:sp>
    </p:spTree>
    <p:extLst>
      <p:ext uri="{BB962C8B-B14F-4D97-AF65-F5344CB8AC3E}">
        <p14:creationId xmlns:p14="http://schemas.microsoft.com/office/powerpoint/2010/main" val="31324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92C3C79-64C7-40B8-9CC9-23227225F176}" type="datetimeFigureOut">
              <a:rPr lang="zh-CN" altLang="en-US"/>
              <a:pPr>
                <a:defRPr/>
              </a:pPr>
              <a:t>2022/3/26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54EC5C8-0210-4559-83D2-D6AD21D28661}" type="slidenum">
              <a:rPr lang="zh-CN" altLang="en-US"/>
              <a:pPr/>
              <a:t>‹#›</a:t>
            </a:fld>
            <a:endParaRPr lang="zh-CN" altLang="en-US"/>
          </a:p>
        </p:txBody>
      </p:sp>
    </p:spTree>
    <p:extLst>
      <p:ext uri="{BB962C8B-B14F-4D97-AF65-F5344CB8AC3E}">
        <p14:creationId xmlns:p14="http://schemas.microsoft.com/office/powerpoint/2010/main" val="32596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F989F3F-1B4B-4F35-8FA1-DD122BF2B26A}" type="datetimeFigureOut">
              <a:rPr lang="zh-CN" altLang="en-US"/>
              <a:pPr>
                <a:defRPr/>
              </a:pPr>
              <a:t>2022/3/26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14D9BAA-5CCE-487B-A744-20AA25191E32}" type="slidenum">
              <a:rPr lang="zh-CN" altLang="en-US"/>
              <a:pPr/>
              <a:t>‹#›</a:t>
            </a:fld>
            <a:endParaRPr lang="zh-CN" altLang="en-US"/>
          </a:p>
        </p:txBody>
      </p:sp>
    </p:spTree>
    <p:extLst>
      <p:ext uri="{BB962C8B-B14F-4D97-AF65-F5344CB8AC3E}">
        <p14:creationId xmlns:p14="http://schemas.microsoft.com/office/powerpoint/2010/main" val="325619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BEC8D2-1F02-4F04-999D-34342B310541}" type="datetimeFigureOut">
              <a:rPr lang="zh-CN" altLang="en-US"/>
              <a:pPr>
                <a:defRPr/>
              </a:pPr>
              <a:t>2022/3/26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4ECEBBB-CE1F-46F6-81D0-564AC2784F5F}" type="slidenum">
              <a:rPr lang="zh-CN" altLang="en-US"/>
              <a:pPr/>
              <a:t>‹#›</a:t>
            </a:fld>
            <a:endParaRPr lang="zh-CN" altLang="en-US"/>
          </a:p>
        </p:txBody>
      </p:sp>
    </p:spTree>
    <p:extLst>
      <p:ext uri="{BB962C8B-B14F-4D97-AF65-F5344CB8AC3E}">
        <p14:creationId xmlns:p14="http://schemas.microsoft.com/office/powerpoint/2010/main" val="315662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0179B8-D643-418F-8908-D8ED999FAC31}" type="datetimeFigureOut">
              <a:rPr lang="zh-CN" altLang="en-US"/>
              <a:pPr>
                <a:defRPr/>
              </a:pPr>
              <a:t>2022/3/26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D3C071-1709-4B71-8645-41C7143EF39E}" type="slidenum">
              <a:rPr lang="zh-CN" altLang="en-US"/>
              <a:pPr/>
              <a:t>‹#›</a:t>
            </a:fld>
            <a:endParaRPr lang="zh-CN" altLang="en-US"/>
          </a:p>
        </p:txBody>
      </p:sp>
    </p:spTree>
    <p:extLst>
      <p:ext uri="{BB962C8B-B14F-4D97-AF65-F5344CB8AC3E}">
        <p14:creationId xmlns:p14="http://schemas.microsoft.com/office/powerpoint/2010/main" val="61519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75658CF-895B-4502-8DD6-7C042E9A99FA}" type="datetimeFigureOut">
              <a:rPr lang="zh-CN" altLang="en-US"/>
              <a:pPr>
                <a:defRPr/>
              </a:pPr>
              <a:t>2022/3/26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312A159-AE61-4384-8303-3E5B9B36331A}" type="slidenum">
              <a:rPr lang="zh-CN" altLang="en-US"/>
              <a:pPr/>
              <a:t>‹#›</a:t>
            </a:fld>
            <a:endParaRPr lang="zh-CN" altLang="en-US"/>
          </a:p>
        </p:txBody>
      </p:sp>
    </p:spTree>
    <p:extLst>
      <p:ext uri="{BB962C8B-B14F-4D97-AF65-F5344CB8AC3E}">
        <p14:creationId xmlns:p14="http://schemas.microsoft.com/office/powerpoint/2010/main" val="303010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1290DE1-D597-4C99-9601-43CB3DAC31E3}" type="datetimeFigureOut">
              <a:rPr lang="zh-CN" altLang="en-US"/>
              <a:pPr>
                <a:defRPr/>
              </a:pPr>
              <a:t>2022/3/26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BF3845A-8F7B-4855-9EAE-ED594CAADA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62.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42.wmf"/><Relationship Id="rId17" Type="http://schemas.openxmlformats.org/officeDocument/2006/relationships/oleObject" Target="../embeddings/oleObject64.bin"/><Relationship Id="rId25" Type="http://schemas.openxmlformats.org/officeDocument/2006/relationships/oleObject" Target="../embeddings/oleObject68.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61.bin"/><Relationship Id="rId24" Type="http://schemas.openxmlformats.org/officeDocument/2006/relationships/image" Target="../media/image48.w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10" Type="http://schemas.openxmlformats.org/officeDocument/2006/relationships/image" Target="../media/image41.wmf"/><Relationship Id="rId19" Type="http://schemas.openxmlformats.org/officeDocument/2006/relationships/oleObject" Target="../embeddings/oleObject65.bin"/><Relationship Id="rId4" Type="http://schemas.openxmlformats.org/officeDocument/2006/relationships/image" Target="../media/image38.wmf"/><Relationship Id="rId9" Type="http://schemas.openxmlformats.org/officeDocument/2006/relationships/oleObject" Target="../embeddings/oleObject60.bin"/><Relationship Id="rId14" Type="http://schemas.openxmlformats.org/officeDocument/2006/relationships/image" Target="../media/image43.wmf"/><Relationship Id="rId22"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74.bin"/><Relationship Id="rId18" Type="http://schemas.openxmlformats.org/officeDocument/2006/relationships/image" Target="../media/image56.wmf"/><Relationship Id="rId26" Type="http://schemas.openxmlformats.org/officeDocument/2006/relationships/image" Target="../media/image58.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53.wmf"/><Relationship Id="rId17" Type="http://schemas.openxmlformats.org/officeDocument/2006/relationships/oleObject" Target="../embeddings/oleObject76.bin"/><Relationship Id="rId25"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57.wmf"/><Relationship Id="rId29" Type="http://schemas.openxmlformats.org/officeDocument/2006/relationships/oleObject" Target="../embeddings/oleObject81.bin"/><Relationship Id="rId1" Type="http://schemas.openxmlformats.org/officeDocument/2006/relationships/vmlDrawing" Target="../drawings/vmlDrawing7.vml"/><Relationship Id="rId6" Type="http://schemas.openxmlformats.org/officeDocument/2006/relationships/image" Target="../media/image50.wmf"/><Relationship Id="rId11" Type="http://schemas.openxmlformats.org/officeDocument/2006/relationships/oleObject" Target="../embeddings/oleObject73.bin"/><Relationship Id="rId24" Type="http://schemas.openxmlformats.org/officeDocument/2006/relationships/image" Target="../media/image42.wmf"/><Relationship Id="rId32" Type="http://schemas.openxmlformats.org/officeDocument/2006/relationships/image" Target="../media/image61.w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61.bin"/><Relationship Id="rId28" Type="http://schemas.openxmlformats.org/officeDocument/2006/relationships/image" Target="../media/image59.wmf"/><Relationship Id="rId10" Type="http://schemas.openxmlformats.org/officeDocument/2006/relationships/image" Target="../media/image52.wmf"/><Relationship Id="rId19" Type="http://schemas.openxmlformats.org/officeDocument/2006/relationships/oleObject" Target="../embeddings/oleObject77.bin"/><Relationship Id="rId31" Type="http://schemas.openxmlformats.org/officeDocument/2006/relationships/oleObject" Target="../embeddings/oleObject82.bin"/><Relationship Id="rId4" Type="http://schemas.openxmlformats.org/officeDocument/2006/relationships/image" Target="../media/image38.wmf"/><Relationship Id="rId9" Type="http://schemas.openxmlformats.org/officeDocument/2006/relationships/oleObject" Target="../embeddings/oleObject72.bin"/><Relationship Id="rId14" Type="http://schemas.openxmlformats.org/officeDocument/2006/relationships/image" Target="../media/image54.wmf"/><Relationship Id="rId22" Type="http://schemas.openxmlformats.org/officeDocument/2006/relationships/image" Target="../media/image41.wmf"/><Relationship Id="rId27" Type="http://schemas.openxmlformats.org/officeDocument/2006/relationships/oleObject" Target="../embeddings/oleObject80.bin"/><Relationship Id="rId30" Type="http://schemas.openxmlformats.org/officeDocument/2006/relationships/image" Target="../media/image60.wmf"/></Relationships>
</file>

<file path=ppt/slides/_rels/slide1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2.wmf"/><Relationship Id="rId5" Type="http://schemas.openxmlformats.org/officeDocument/2006/relationships/oleObject" Target="../embeddings/oleObject84.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86.bin"/></Relationships>
</file>

<file path=ppt/slides/_rels/slide13.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92.bin"/><Relationship Id="rId18" Type="http://schemas.openxmlformats.org/officeDocument/2006/relationships/image" Target="../media/image42.wmf"/><Relationship Id="rId26" Type="http://schemas.openxmlformats.org/officeDocument/2006/relationships/image" Target="../media/image75.wmf"/><Relationship Id="rId3" Type="http://schemas.openxmlformats.org/officeDocument/2006/relationships/oleObject" Target="../embeddings/oleObject87.bin"/><Relationship Id="rId21" Type="http://schemas.openxmlformats.org/officeDocument/2006/relationships/oleObject" Target="../embeddings/oleObject95.bin"/><Relationship Id="rId7" Type="http://schemas.openxmlformats.org/officeDocument/2006/relationships/oleObject" Target="../embeddings/oleObject89.bin"/><Relationship Id="rId12" Type="http://schemas.openxmlformats.org/officeDocument/2006/relationships/image" Target="../media/image69.wmf"/><Relationship Id="rId17" Type="http://schemas.openxmlformats.org/officeDocument/2006/relationships/oleObject" Target="../embeddings/oleObject61.bin"/><Relationship Id="rId25"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2.wmf"/><Relationship Id="rId1" Type="http://schemas.openxmlformats.org/officeDocument/2006/relationships/vmlDrawing" Target="../drawings/vmlDrawing9.vml"/><Relationship Id="rId6" Type="http://schemas.openxmlformats.org/officeDocument/2006/relationships/image" Target="../media/image66.wmf"/><Relationship Id="rId11" Type="http://schemas.openxmlformats.org/officeDocument/2006/relationships/oleObject" Target="../embeddings/oleObject91.bin"/><Relationship Id="rId24" Type="http://schemas.openxmlformats.org/officeDocument/2006/relationships/image" Target="../media/image74.w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6.bin"/><Relationship Id="rId10" Type="http://schemas.openxmlformats.org/officeDocument/2006/relationships/image" Target="../media/image68.wmf"/><Relationship Id="rId19" Type="http://schemas.openxmlformats.org/officeDocument/2006/relationships/oleObject" Target="../embeddings/oleObject94.bin"/><Relationship Id="rId4" Type="http://schemas.openxmlformats.org/officeDocument/2006/relationships/image" Target="../media/image65.wmf"/><Relationship Id="rId9" Type="http://schemas.openxmlformats.org/officeDocument/2006/relationships/oleObject" Target="../embeddings/oleObject90.bin"/><Relationship Id="rId14" Type="http://schemas.openxmlformats.org/officeDocument/2006/relationships/image" Target="../media/image70.wmf"/><Relationship Id="rId22" Type="http://schemas.openxmlformats.org/officeDocument/2006/relationships/image" Target="../media/image7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7.wmf"/><Relationship Id="rId5" Type="http://schemas.openxmlformats.org/officeDocument/2006/relationships/oleObject" Target="../embeddings/oleObject99.bin"/><Relationship Id="rId4" Type="http://schemas.openxmlformats.org/officeDocument/2006/relationships/image" Target="../media/image76.wmf"/></Relationships>
</file>

<file path=ppt/slides/_rels/slide1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9.wmf"/><Relationship Id="rId5" Type="http://schemas.openxmlformats.org/officeDocument/2006/relationships/oleObject" Target="../embeddings/oleObject101.bin"/><Relationship Id="rId4" Type="http://schemas.openxmlformats.org/officeDocument/2006/relationships/image" Target="../media/image7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jpeg"/><Relationship Id="rId4" Type="http://schemas.openxmlformats.org/officeDocument/2006/relationships/image" Target="../media/image8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83.jpeg"/><Relationship Id="rId4" Type="http://schemas.openxmlformats.org/officeDocument/2006/relationships/image" Target="../media/image84.wmf"/></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s>
</file>

<file path=ppt/slides/_rels/slide20.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baike.baidu.com/image/1b0d4f0f8a4631306159f37f"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baike.baidu.com/image/1b0d4f0f8a4631306159f37f" TargetMode="External"/><Relationship Id="rId1" Type="http://schemas.openxmlformats.org/officeDocument/2006/relationships/slideLayout" Target="../slideLayouts/slideLayout7.xml"/><Relationship Id="rId4" Type="http://schemas.openxmlformats.org/officeDocument/2006/relationships/hyperlink" Target="http://baike.baidu.com/view/1520097.ht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baike.baidu.com/image/1b0d4f0f8a4631306159f37f"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baike.baidu.com/image/1b0d4f0f8a4631306159f37f"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16.bin"/><Relationship Id="rId18" Type="http://schemas.openxmlformats.org/officeDocument/2006/relationships/image" Target="../media/image12.wmf"/><Relationship Id="rId26" Type="http://schemas.openxmlformats.org/officeDocument/2006/relationships/image" Target="../media/image16.wmf"/><Relationship Id="rId3" Type="http://schemas.openxmlformats.org/officeDocument/2006/relationships/oleObject" Target="../embeddings/oleObject11.bin"/><Relationship Id="rId21" Type="http://schemas.openxmlformats.org/officeDocument/2006/relationships/oleObject" Target="../embeddings/oleObject20.bin"/><Relationship Id="rId34" Type="http://schemas.openxmlformats.org/officeDocument/2006/relationships/image" Target="../media/image10.wmf"/><Relationship Id="rId7" Type="http://schemas.openxmlformats.org/officeDocument/2006/relationships/oleObject" Target="../embeddings/oleObject13.bin"/><Relationship Id="rId12" Type="http://schemas.openxmlformats.org/officeDocument/2006/relationships/image" Target="../media/image7.wmf"/><Relationship Id="rId17" Type="http://schemas.openxmlformats.org/officeDocument/2006/relationships/oleObject" Target="../embeddings/oleObject18.bin"/><Relationship Id="rId25" Type="http://schemas.openxmlformats.org/officeDocument/2006/relationships/oleObject" Target="../embeddings/oleObject22.bin"/><Relationship Id="rId33"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29"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15.bin"/><Relationship Id="rId24" Type="http://schemas.openxmlformats.org/officeDocument/2006/relationships/image" Target="../media/image15.wmf"/><Relationship Id="rId32" Type="http://schemas.openxmlformats.org/officeDocument/2006/relationships/image" Target="../media/image9.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28" Type="http://schemas.openxmlformats.org/officeDocument/2006/relationships/image" Target="../media/image17.wmf"/><Relationship Id="rId10" Type="http://schemas.openxmlformats.org/officeDocument/2006/relationships/image" Target="../media/image6.wmf"/><Relationship Id="rId19" Type="http://schemas.openxmlformats.org/officeDocument/2006/relationships/oleObject" Target="../embeddings/oleObject19.bin"/><Relationship Id="rId31" Type="http://schemas.openxmlformats.org/officeDocument/2006/relationships/oleObject" Target="../embeddings/oleObject25.bin"/><Relationship Id="rId4" Type="http://schemas.openxmlformats.org/officeDocument/2006/relationships/image" Target="../media/image1.wmf"/><Relationship Id="rId9" Type="http://schemas.openxmlformats.org/officeDocument/2006/relationships/oleObject" Target="../embeddings/oleObject14.bin"/><Relationship Id="rId14" Type="http://schemas.openxmlformats.org/officeDocument/2006/relationships/image" Target="../media/image8.wmf"/><Relationship Id="rId22" Type="http://schemas.openxmlformats.org/officeDocument/2006/relationships/image" Target="../media/image14.wmf"/><Relationship Id="rId27" Type="http://schemas.openxmlformats.org/officeDocument/2006/relationships/oleObject" Target="../embeddings/oleObject23.bin"/><Relationship Id="rId30" Type="http://schemas.openxmlformats.org/officeDocument/2006/relationships/image" Target="../media/image18.wmf"/><Relationship Id="rId8"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109.bin"/><Relationship Id="rId18" Type="http://schemas.openxmlformats.org/officeDocument/2006/relationships/image" Target="../media/image96.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93.emf"/><Relationship Id="rId17" Type="http://schemas.openxmlformats.org/officeDocument/2006/relationships/oleObject" Target="../embeddings/oleObject111.bin"/><Relationship Id="rId2" Type="http://schemas.openxmlformats.org/officeDocument/2006/relationships/slideLayout" Target="../slideLayouts/slideLayout7.xml"/><Relationship Id="rId16" Type="http://schemas.openxmlformats.org/officeDocument/2006/relationships/image" Target="../media/image95.emf"/><Relationship Id="rId1" Type="http://schemas.openxmlformats.org/officeDocument/2006/relationships/vmlDrawing" Target="../drawings/vmlDrawing13.vml"/><Relationship Id="rId6" Type="http://schemas.openxmlformats.org/officeDocument/2006/relationships/image" Target="../media/image90.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92.emf"/><Relationship Id="rId4" Type="http://schemas.openxmlformats.org/officeDocument/2006/relationships/image" Target="../media/image89.emf"/><Relationship Id="rId9" Type="http://schemas.openxmlformats.org/officeDocument/2006/relationships/oleObject" Target="../embeddings/oleObject107.bin"/><Relationship Id="rId14" Type="http://schemas.openxmlformats.org/officeDocument/2006/relationships/image" Target="../media/image9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97.e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32.bin"/><Relationship Id="rId18" Type="http://schemas.openxmlformats.org/officeDocument/2006/relationships/image" Target="../media/image10.wmf"/><Relationship Id="rId26" Type="http://schemas.openxmlformats.org/officeDocument/2006/relationships/image" Target="../media/image22.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7.wmf"/><Relationship Id="rId17" Type="http://schemas.openxmlformats.org/officeDocument/2006/relationships/oleObject" Target="../embeddings/oleObject34.bin"/><Relationship Id="rId25"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2.wmf"/><Relationship Id="rId11" Type="http://schemas.openxmlformats.org/officeDocument/2006/relationships/oleObject" Target="../embeddings/oleObject31.bin"/><Relationship Id="rId24" Type="http://schemas.openxmlformats.org/officeDocument/2006/relationships/image" Target="../media/image21.wmf"/><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oleObject" Target="../embeddings/oleObject37.bin"/><Relationship Id="rId10" Type="http://schemas.openxmlformats.org/officeDocument/2006/relationships/image" Target="../media/image6.wmf"/><Relationship Id="rId19" Type="http://schemas.openxmlformats.org/officeDocument/2006/relationships/oleObject" Target="../embeddings/oleObject35.bin"/><Relationship Id="rId4" Type="http://schemas.openxmlformats.org/officeDocument/2006/relationships/image" Target="../media/image1.wmf"/><Relationship Id="rId9" Type="http://schemas.openxmlformats.org/officeDocument/2006/relationships/oleObject" Target="../embeddings/oleObject30.bin"/><Relationship Id="rId14" Type="http://schemas.openxmlformats.org/officeDocument/2006/relationships/image" Target="../media/image8.wmf"/><Relationship Id="rId22" Type="http://schemas.openxmlformats.org/officeDocument/2006/relationships/image" Target="../media/image20.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44.bin"/><Relationship Id="rId18" Type="http://schemas.openxmlformats.org/officeDocument/2006/relationships/image" Target="../media/image22.wmf"/><Relationship Id="rId26" Type="http://schemas.openxmlformats.org/officeDocument/2006/relationships/image" Target="../media/image30.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24.wmf"/><Relationship Id="rId17" Type="http://schemas.openxmlformats.org/officeDocument/2006/relationships/oleObject" Target="../embeddings/oleObject46.bin"/><Relationship Id="rId25"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26.wmf"/><Relationship Id="rId20" Type="http://schemas.openxmlformats.org/officeDocument/2006/relationships/image" Target="../media/image27.wmf"/><Relationship Id="rId29" Type="http://schemas.openxmlformats.org/officeDocument/2006/relationships/oleObject" Target="../embeddings/oleObject52.bin"/><Relationship Id="rId1" Type="http://schemas.openxmlformats.org/officeDocument/2006/relationships/vmlDrawing" Target="../drawings/vmlDrawing4.vml"/><Relationship Id="rId6" Type="http://schemas.openxmlformats.org/officeDocument/2006/relationships/image" Target="../media/image2.wmf"/><Relationship Id="rId11" Type="http://schemas.openxmlformats.org/officeDocument/2006/relationships/oleObject" Target="../embeddings/oleObject43.bin"/><Relationship Id="rId24" Type="http://schemas.openxmlformats.org/officeDocument/2006/relationships/image" Target="../media/image29.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31.wmf"/><Relationship Id="rId10" Type="http://schemas.openxmlformats.org/officeDocument/2006/relationships/image" Target="../media/image23.wmf"/><Relationship Id="rId19" Type="http://schemas.openxmlformats.org/officeDocument/2006/relationships/oleObject" Target="../embeddings/oleObject47.bin"/><Relationship Id="rId4" Type="http://schemas.openxmlformats.org/officeDocument/2006/relationships/image" Target="../media/image1.wmf"/><Relationship Id="rId9" Type="http://schemas.openxmlformats.org/officeDocument/2006/relationships/oleObject" Target="../embeddings/oleObject42.bin"/><Relationship Id="rId14" Type="http://schemas.openxmlformats.org/officeDocument/2006/relationships/image" Target="../media/image25.wmf"/><Relationship Id="rId22" Type="http://schemas.openxmlformats.org/officeDocument/2006/relationships/image" Target="../media/image28.wmf"/><Relationship Id="rId27" Type="http://schemas.openxmlformats.org/officeDocument/2006/relationships/oleObject" Target="../embeddings/oleObject51.bin"/><Relationship Id="rId30" Type="http://schemas.openxmlformats.org/officeDocument/2006/relationships/image" Target="../media/image3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5.emf"/><Relationship Id="rId5" Type="http://schemas.openxmlformats.org/officeDocument/2006/relationships/oleObject" Target="../embeddings/oleObject54.bin"/><Relationship Id="rId10" Type="http://schemas.openxmlformats.org/officeDocument/2006/relationships/image" Target="../media/image37.emf"/><Relationship Id="rId4" Type="http://schemas.openxmlformats.org/officeDocument/2006/relationships/image" Target="../media/image34.emf"/><Relationship Id="rId9"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4C413859-E08D-4B51-90B9-1ADA64AF7CAA}"/>
              </a:ext>
            </a:extLst>
          </p:cNvPr>
          <p:cNvSpPr txBox="1">
            <a:spLocks noChangeArrowheads="1"/>
          </p:cNvSpPr>
          <p:nvPr/>
        </p:nvSpPr>
        <p:spPr bwMode="auto">
          <a:xfrm>
            <a:off x="1991544" y="2910681"/>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latin typeface="Calibri" panose="020F0502020204030204" pitchFamily="34" charset="0"/>
            </a:endParaRPr>
          </a:p>
        </p:txBody>
      </p:sp>
      <p:sp>
        <p:nvSpPr>
          <p:cNvPr id="3" name="矩形 2">
            <a:extLst>
              <a:ext uri="{FF2B5EF4-FFF2-40B4-BE49-F238E27FC236}">
                <a16:creationId xmlns:a16="http://schemas.microsoft.com/office/drawing/2014/main" id="{F474AAD9-8043-46E5-B946-E79D1CF12F79}"/>
              </a:ext>
            </a:extLst>
          </p:cNvPr>
          <p:cNvSpPr>
            <a:spLocks noChangeArrowheads="1"/>
          </p:cNvSpPr>
          <p:nvPr/>
        </p:nvSpPr>
        <p:spPr bwMode="auto">
          <a:xfrm>
            <a:off x="1975669" y="5444331"/>
            <a:ext cx="79644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E628C2"/>
                </a:solidFill>
                <a:latin typeface="Calibri" panose="020F0502020204030204" pitchFamily="34" charset="0"/>
              </a:rPr>
              <a:t>波粒二象性还通过量子力学中关于态的一个基本原理</a:t>
            </a:r>
            <a:r>
              <a:rPr lang="en-US" altLang="zh-CN" sz="3200" b="1">
                <a:solidFill>
                  <a:srgbClr val="E628C2"/>
                </a:solidFill>
                <a:latin typeface="Calibri" panose="020F0502020204030204" pitchFamily="34" charset="0"/>
              </a:rPr>
              <a:t>——</a:t>
            </a:r>
            <a:r>
              <a:rPr lang="zh-CN" altLang="en-US" sz="3200" b="1">
                <a:solidFill>
                  <a:srgbClr val="E628C2"/>
                </a:solidFill>
                <a:latin typeface="Calibri" panose="020F0502020204030204" pitchFamily="34" charset="0"/>
              </a:rPr>
              <a:t>态叠加原理表现出来。</a:t>
            </a:r>
          </a:p>
        </p:txBody>
      </p:sp>
      <p:sp>
        <p:nvSpPr>
          <p:cNvPr id="4" name="矩形 3">
            <a:extLst>
              <a:ext uri="{FF2B5EF4-FFF2-40B4-BE49-F238E27FC236}">
                <a16:creationId xmlns:a16="http://schemas.microsoft.com/office/drawing/2014/main" id="{ADBE8AB7-A923-4782-9E80-9D977BA8E694}"/>
              </a:ext>
            </a:extLst>
          </p:cNvPr>
          <p:cNvSpPr>
            <a:spLocks noChangeArrowheads="1"/>
          </p:cNvSpPr>
          <p:nvPr/>
        </p:nvSpPr>
        <p:spPr bwMode="auto">
          <a:xfrm>
            <a:off x="1796281" y="4579144"/>
            <a:ext cx="718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FF"/>
                </a:solidFill>
                <a:latin typeface="Calibri" panose="020F0502020204030204" pitchFamily="34" charset="0"/>
              </a:rPr>
              <a:t>这种描述的差别的原因是波粒二象性。</a:t>
            </a:r>
          </a:p>
        </p:txBody>
      </p:sp>
      <p:sp>
        <p:nvSpPr>
          <p:cNvPr id="5" name="矩形 4">
            <a:extLst>
              <a:ext uri="{FF2B5EF4-FFF2-40B4-BE49-F238E27FC236}">
                <a16:creationId xmlns:a16="http://schemas.microsoft.com/office/drawing/2014/main" id="{2B192FBB-C491-4277-9B1C-B491B9464458}"/>
              </a:ext>
            </a:extLst>
          </p:cNvPr>
          <p:cNvSpPr>
            <a:spLocks noChangeArrowheads="1"/>
          </p:cNvSpPr>
          <p:nvPr/>
        </p:nvSpPr>
        <p:spPr bwMode="auto">
          <a:xfrm>
            <a:off x="1778025" y="2105025"/>
            <a:ext cx="3068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Calibri" panose="020F0502020204030204" pitchFamily="34" charset="0"/>
              </a:rPr>
              <a:t>描述一个粒子：</a:t>
            </a:r>
          </a:p>
        </p:txBody>
      </p:sp>
      <p:sp>
        <p:nvSpPr>
          <p:cNvPr id="6" name="矩形 5">
            <a:extLst>
              <a:ext uri="{FF2B5EF4-FFF2-40B4-BE49-F238E27FC236}">
                <a16:creationId xmlns:a16="http://schemas.microsoft.com/office/drawing/2014/main" id="{EF809C4B-8A03-417C-BF2D-E1140DAC3671}"/>
              </a:ext>
            </a:extLst>
          </p:cNvPr>
          <p:cNvSpPr>
            <a:spLocks noChangeArrowheads="1"/>
          </p:cNvSpPr>
          <p:nvPr/>
        </p:nvSpPr>
        <p:spPr bwMode="auto">
          <a:xfrm>
            <a:off x="2885530" y="2780928"/>
            <a:ext cx="43053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6600CC"/>
                </a:solidFill>
                <a:latin typeface="Calibri" panose="020F0502020204030204" pitchFamily="34" charset="0"/>
              </a:rPr>
              <a:t>经典力学：</a:t>
            </a:r>
            <a:r>
              <a:rPr lang="zh-CN" altLang="en-US" sz="3200" b="1">
                <a:latin typeface="Calibri" panose="020F0502020204030204" pitchFamily="34" charset="0"/>
              </a:rPr>
              <a:t>坐标，动量</a:t>
            </a:r>
            <a:endParaRPr lang="zh-CN" altLang="en-US" sz="3200"/>
          </a:p>
        </p:txBody>
      </p:sp>
      <p:sp>
        <p:nvSpPr>
          <p:cNvPr id="7" name="矩形 6">
            <a:extLst>
              <a:ext uri="{FF2B5EF4-FFF2-40B4-BE49-F238E27FC236}">
                <a16:creationId xmlns:a16="http://schemas.microsoft.com/office/drawing/2014/main" id="{B9929B11-AFE0-43E0-A683-C275927F5DF4}"/>
              </a:ext>
            </a:extLst>
          </p:cNvPr>
          <p:cNvSpPr>
            <a:spLocks noChangeArrowheads="1"/>
          </p:cNvSpPr>
          <p:nvPr/>
        </p:nvSpPr>
        <p:spPr bwMode="auto">
          <a:xfrm>
            <a:off x="2858468" y="3709889"/>
            <a:ext cx="4716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FF0000"/>
                </a:solidFill>
                <a:latin typeface="Calibri" panose="020F0502020204030204" pitchFamily="34" charset="0"/>
              </a:rPr>
              <a:t>量子力学：</a:t>
            </a:r>
            <a:r>
              <a:rPr lang="zh-CN" altLang="en-US" sz="3200" b="1" dirty="0">
                <a:solidFill>
                  <a:srgbClr val="008000"/>
                </a:solidFill>
                <a:latin typeface="Calibri" panose="020F0502020204030204" pitchFamily="34" charset="0"/>
              </a:rPr>
              <a:t>波函数，几率</a:t>
            </a:r>
            <a:endParaRPr lang="zh-CN" altLang="en-US" sz="3200" dirty="0">
              <a:solidFill>
                <a:srgbClr val="008000"/>
              </a:solidFill>
            </a:endParaRPr>
          </a:p>
        </p:txBody>
      </p:sp>
      <p:sp>
        <p:nvSpPr>
          <p:cNvPr id="8" name="矩形 7">
            <a:extLst>
              <a:ext uri="{FF2B5EF4-FFF2-40B4-BE49-F238E27FC236}">
                <a16:creationId xmlns:a16="http://schemas.microsoft.com/office/drawing/2014/main" id="{E7C8D13A-495C-4DDD-A025-CD68FA9EADE9}"/>
              </a:ext>
            </a:extLst>
          </p:cNvPr>
          <p:cNvSpPr/>
          <p:nvPr/>
        </p:nvSpPr>
        <p:spPr>
          <a:xfrm>
            <a:off x="1778025" y="905012"/>
            <a:ext cx="4014240" cy="769441"/>
          </a:xfrm>
          <a:prstGeom prst="rect">
            <a:avLst/>
          </a:prstGeom>
        </p:spPr>
        <p:txBody>
          <a:bodyPr wrap="none">
            <a:spAutoFit/>
          </a:bodyPr>
          <a:lstStyle/>
          <a:p>
            <a:pPr fontAlgn="auto">
              <a:spcBef>
                <a:spcPct val="50000"/>
              </a:spcBef>
              <a:spcAft>
                <a:spcPts val="0"/>
              </a:spcAft>
              <a:defRPr/>
            </a:pPr>
            <a:r>
              <a:rPr lang="en-US" altLang="zh-CN" sz="4400" b="1" dirty="0">
                <a:solidFill>
                  <a:srgbClr val="FF0000"/>
                </a:solidFill>
                <a:latin typeface="+mn-lt"/>
                <a:ea typeface="+mn-ea"/>
              </a:rPr>
              <a:t>1.4 </a:t>
            </a:r>
            <a:r>
              <a:rPr lang="zh-CN" altLang="en-US" sz="4400" b="1" dirty="0">
                <a:solidFill>
                  <a:srgbClr val="FF0000"/>
                </a:solidFill>
                <a:latin typeface="+mn-lt"/>
                <a:ea typeface="+mn-ea"/>
              </a:rPr>
              <a:t>态叠加原理</a:t>
            </a:r>
          </a:p>
        </p:txBody>
      </p:sp>
    </p:spTree>
    <p:extLst>
      <p:ext uri="{BB962C8B-B14F-4D97-AF65-F5344CB8AC3E}">
        <p14:creationId xmlns:p14="http://schemas.microsoft.com/office/powerpoint/2010/main" val="1686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2485DC85-9806-4691-B627-5B0C5A61DCD2}"/>
              </a:ext>
            </a:extLst>
          </p:cNvPr>
          <p:cNvGraphicFramePr>
            <a:graphicFrameLocks noChangeAspect="1"/>
          </p:cNvGraphicFramePr>
          <p:nvPr>
            <p:extLst>
              <p:ext uri="{D42A27DB-BD31-4B8C-83A1-F6EECF244321}">
                <p14:modId xmlns:p14="http://schemas.microsoft.com/office/powerpoint/2010/main" val="4130338446"/>
              </p:ext>
            </p:extLst>
          </p:nvPr>
        </p:nvGraphicFramePr>
        <p:xfrm>
          <a:off x="9663113" y="1379538"/>
          <a:ext cx="2014537" cy="584200"/>
        </p:xfrm>
        <a:graphic>
          <a:graphicData uri="http://schemas.openxmlformats.org/presentationml/2006/ole">
            <mc:AlternateContent xmlns:mc="http://schemas.openxmlformats.org/markup-compatibility/2006">
              <mc:Choice xmlns:v="urn:schemas-microsoft-com:vml" Requires="v">
                <p:oleObj spid="_x0000_s192658" name="Equation" r:id="rId3" imgW="787320" imgH="228600" progId="Equation.DSMT4">
                  <p:embed/>
                </p:oleObj>
              </mc:Choice>
              <mc:Fallback>
                <p:oleObj name="Equation" r:id="rId3" imgW="787320" imgH="228600" progId="Equation.DSMT4">
                  <p:embed/>
                  <p:pic>
                    <p:nvPicPr>
                      <p:cNvPr id="15" name="对象 14">
                        <a:extLst>
                          <a:ext uri="{FF2B5EF4-FFF2-40B4-BE49-F238E27FC236}">
                            <a16:creationId xmlns:a16="http://schemas.microsoft.com/office/drawing/2014/main" id="{AF34B9BC-EE98-4413-ACC0-1387AB253A52}"/>
                          </a:ext>
                        </a:extLst>
                      </p:cNvPr>
                      <p:cNvPicPr>
                        <a:picLocks noChangeAspect="1" noChangeArrowheads="1"/>
                      </p:cNvPicPr>
                      <p:nvPr/>
                    </p:nvPicPr>
                    <p:blipFill>
                      <a:blip r:embed="rId4"/>
                      <a:srcRect/>
                      <a:stretch>
                        <a:fillRect/>
                      </a:stretch>
                    </p:blipFill>
                    <p:spPr bwMode="auto">
                      <a:xfrm>
                        <a:off x="9663113" y="1379538"/>
                        <a:ext cx="2014537" cy="584200"/>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BF687657-249A-45B3-B096-2C9C479558C9}"/>
              </a:ext>
            </a:extLst>
          </p:cNvPr>
          <p:cNvSpPr/>
          <p:nvPr/>
        </p:nvSpPr>
        <p:spPr>
          <a:xfrm>
            <a:off x="579910" y="158535"/>
            <a:ext cx="10916689" cy="2246769"/>
          </a:xfrm>
          <a:prstGeom prst="rect">
            <a:avLst/>
          </a:prstGeom>
        </p:spPr>
        <p:txBody>
          <a:bodyPr wrap="square">
            <a:spAutoFit/>
          </a:bodyPr>
          <a:lstStyle/>
          <a:p>
            <a:pPr eaLnBrk="1" hangingPunct="1">
              <a:buFont typeface="Wingdings" panose="05000000000000000000" pitchFamily="2" charset="2"/>
              <a:buNone/>
              <a:defRPr/>
            </a:pPr>
            <a:r>
              <a:rPr lang="zh-CN" altLang="en-US" sz="2800" b="1" dirty="0">
                <a:solidFill>
                  <a:srgbClr val="FF0000"/>
                </a:solidFill>
              </a:rPr>
              <a:t>练习：</a:t>
            </a:r>
            <a:r>
              <a:rPr lang="zh-CN" altLang="en-US" sz="2800" b="1" dirty="0">
                <a:solidFill>
                  <a:srgbClr val="009900"/>
                </a:solidFill>
              </a:rPr>
              <a:t>设不为</a:t>
            </a:r>
            <a:r>
              <a:rPr lang="en-US" altLang="zh-CN" sz="2800" b="1" dirty="0">
                <a:solidFill>
                  <a:srgbClr val="FF0000"/>
                </a:solidFill>
              </a:rPr>
              <a:t>0</a:t>
            </a:r>
            <a:r>
              <a:rPr lang="zh-CN" altLang="en-US" sz="2800" b="1" dirty="0">
                <a:solidFill>
                  <a:srgbClr val="009900"/>
                </a:solidFill>
              </a:rPr>
              <a:t>的两个波函数                             </a:t>
            </a:r>
            <a:endParaRPr lang="en-US" altLang="zh-CN" sz="2800" b="1" dirty="0">
              <a:solidFill>
                <a:srgbClr val="009900"/>
              </a:solidFill>
            </a:endParaRPr>
          </a:p>
          <a:p>
            <a:pPr eaLnBrk="1" hangingPunct="1">
              <a:buFont typeface="Wingdings" panose="05000000000000000000" pitchFamily="2" charset="2"/>
              <a:buNone/>
              <a:defRPr/>
            </a:pPr>
            <a:endParaRPr lang="en-US" altLang="zh-CN" sz="2800" b="1" dirty="0">
              <a:solidFill>
                <a:srgbClr val="0000FF"/>
              </a:solidFill>
            </a:endParaRPr>
          </a:p>
          <a:p>
            <a:pPr eaLnBrk="1" hangingPunct="1">
              <a:buFont typeface="Wingdings" panose="05000000000000000000" pitchFamily="2" charset="2"/>
              <a:buNone/>
              <a:defRPr/>
            </a:pPr>
            <a:endParaRPr lang="en-US" altLang="zh-CN" sz="2800" b="1" dirty="0">
              <a:solidFill>
                <a:srgbClr val="0000FF"/>
              </a:solidFill>
            </a:endParaRPr>
          </a:p>
          <a:p>
            <a:pPr eaLnBrk="1" hangingPunct="1">
              <a:buFont typeface="Wingdings" panose="05000000000000000000" pitchFamily="2" charset="2"/>
              <a:buNone/>
              <a:defRPr/>
            </a:pPr>
            <a:r>
              <a:rPr lang="zh-CN" altLang="en-US" sz="2800" b="1" dirty="0">
                <a:solidFill>
                  <a:srgbClr val="0000FF"/>
                </a:solidFill>
              </a:rPr>
              <a:t>分别表示微观粒子的两个可能状态，求当粒子处于叠加态                </a:t>
            </a:r>
          </a:p>
          <a:p>
            <a:pPr eaLnBrk="1" hangingPunct="1">
              <a:buFont typeface="Wingdings" panose="05000000000000000000" pitchFamily="2" charset="2"/>
              <a:buNone/>
              <a:defRPr/>
            </a:pPr>
            <a:r>
              <a:rPr lang="zh-CN" altLang="en-US" sz="2800" b="1" dirty="0">
                <a:solidFill>
                  <a:srgbClr val="0000FF"/>
                </a:solidFill>
              </a:rPr>
              <a:t>时的</a:t>
            </a:r>
            <a:r>
              <a:rPr lang="zh-CN" altLang="en-US" sz="2800" b="1" dirty="0">
                <a:solidFill>
                  <a:srgbClr val="009900"/>
                </a:solidFill>
              </a:rPr>
              <a:t>归一化的</a:t>
            </a:r>
            <a:r>
              <a:rPr lang="el-GR" altLang="zh-CN" sz="2800" b="1" dirty="0">
                <a:solidFill>
                  <a:srgbClr val="FF0000"/>
                </a:solidFill>
              </a:rPr>
              <a:t>ψ</a:t>
            </a:r>
            <a:r>
              <a:rPr lang="en-US" altLang="zh-CN" sz="2800" b="1" dirty="0">
                <a:solidFill>
                  <a:srgbClr val="FF0000"/>
                </a:solidFill>
              </a:rPr>
              <a:t>=__</a:t>
            </a:r>
            <a:r>
              <a:rPr lang="zh-CN" altLang="en-US" sz="2800" b="1" dirty="0">
                <a:solidFill>
                  <a:srgbClr val="009900"/>
                </a:solidFill>
              </a:rPr>
              <a:t>及</a:t>
            </a:r>
            <a:r>
              <a:rPr lang="zh-CN" altLang="en-US" sz="2800" b="1" dirty="0">
                <a:solidFill>
                  <a:srgbClr val="0000FF"/>
                </a:solidFill>
              </a:rPr>
              <a:t>概率密度</a:t>
            </a:r>
            <a:r>
              <a:rPr lang="en-US" altLang="zh-CN" sz="2800" b="1" dirty="0">
                <a:solidFill>
                  <a:srgbClr val="0000FF"/>
                </a:solidFill>
              </a:rPr>
              <a:t>=___</a:t>
            </a:r>
            <a:r>
              <a:rPr lang="zh-CN" altLang="en-US" sz="2800" b="1" dirty="0">
                <a:solidFill>
                  <a:srgbClr val="0000FF"/>
                </a:solidFill>
              </a:rPr>
              <a:t>，</a:t>
            </a:r>
            <a:r>
              <a:rPr lang="zh-CN" altLang="en-US" sz="2800" b="1" dirty="0">
                <a:solidFill>
                  <a:srgbClr val="FF00FF"/>
                </a:solidFill>
              </a:rPr>
              <a:t>最大概率密度</a:t>
            </a:r>
            <a:r>
              <a:rPr lang="en-US" altLang="zh-CN" sz="2800" b="1" dirty="0">
                <a:solidFill>
                  <a:srgbClr val="FF00FF"/>
                </a:solidFill>
              </a:rPr>
              <a:t>___,</a:t>
            </a:r>
            <a:r>
              <a:rPr lang="zh-CN" altLang="en-US" sz="2800" b="1" dirty="0">
                <a:solidFill>
                  <a:srgbClr val="FF00FF"/>
                </a:solidFill>
              </a:rPr>
              <a:t>位置</a:t>
            </a:r>
            <a:r>
              <a:rPr lang="en-US" altLang="zh-CN" sz="2800" b="1" dirty="0">
                <a:solidFill>
                  <a:srgbClr val="FF00FF"/>
                </a:solidFill>
              </a:rPr>
              <a:t>=___ </a:t>
            </a:r>
            <a:r>
              <a:rPr lang="zh-CN" altLang="en-US" sz="2800" b="1" dirty="0">
                <a:solidFill>
                  <a:srgbClr val="FF00FF"/>
                </a:solidFill>
              </a:rPr>
              <a:t>。</a:t>
            </a:r>
          </a:p>
        </p:txBody>
      </p:sp>
      <p:graphicFrame>
        <p:nvGraphicFramePr>
          <p:cNvPr id="6" name="Object 8">
            <a:extLst>
              <a:ext uri="{FF2B5EF4-FFF2-40B4-BE49-F238E27FC236}">
                <a16:creationId xmlns:a16="http://schemas.microsoft.com/office/drawing/2014/main" id="{4C8942ED-F9A0-4E50-80BA-9EFAC5CB21EB}"/>
              </a:ext>
            </a:extLst>
          </p:cNvPr>
          <p:cNvGraphicFramePr>
            <a:graphicFrameLocks noChangeAspect="1"/>
          </p:cNvGraphicFramePr>
          <p:nvPr>
            <p:extLst>
              <p:ext uri="{D42A27DB-BD31-4B8C-83A1-F6EECF244321}">
                <p14:modId xmlns:p14="http://schemas.microsoft.com/office/powerpoint/2010/main" val="3098928486"/>
              </p:ext>
            </p:extLst>
          </p:nvPr>
        </p:nvGraphicFramePr>
        <p:xfrm>
          <a:off x="1037836" y="534442"/>
          <a:ext cx="4908550" cy="1022350"/>
        </p:xfrm>
        <a:graphic>
          <a:graphicData uri="http://schemas.openxmlformats.org/presentationml/2006/ole">
            <mc:AlternateContent xmlns:mc="http://schemas.openxmlformats.org/markup-compatibility/2006">
              <mc:Choice xmlns:v="urn:schemas-microsoft-com:vml" Requires="v">
                <p:oleObj spid="_x0000_s192659" name="Equation" r:id="rId5" imgW="2171520" imgH="444240" progId="Equation.DSMT4">
                  <p:embed/>
                </p:oleObj>
              </mc:Choice>
              <mc:Fallback>
                <p:oleObj name="Equation" r:id="rId5" imgW="2171520" imgH="444240" progId="Equation.DSMT4">
                  <p:embed/>
                  <p:pic>
                    <p:nvPicPr>
                      <p:cNvPr id="5" name="Object 8">
                        <a:extLst>
                          <a:ext uri="{FF2B5EF4-FFF2-40B4-BE49-F238E27FC236}">
                            <a16:creationId xmlns:a16="http://schemas.microsoft.com/office/drawing/2014/main" id="{4D1F1EBD-F48F-46E7-9913-FBC880B8924C}"/>
                          </a:ext>
                        </a:extLst>
                      </p:cNvPr>
                      <p:cNvPicPr>
                        <a:picLocks noChangeAspect="1" noChangeArrowheads="1"/>
                      </p:cNvPicPr>
                      <p:nvPr/>
                    </p:nvPicPr>
                    <p:blipFill>
                      <a:blip r:embed="rId6"/>
                      <a:srcRect/>
                      <a:stretch>
                        <a:fillRect/>
                      </a:stretch>
                    </p:blipFill>
                    <p:spPr bwMode="auto">
                      <a:xfrm>
                        <a:off x="1037836" y="534442"/>
                        <a:ext cx="4908550" cy="1022350"/>
                      </a:xfrm>
                      <a:prstGeom prst="rect">
                        <a:avLst/>
                      </a:prstGeom>
                      <a:noFill/>
                      <a:ln>
                        <a:noFill/>
                      </a:ln>
                      <a:effectLst/>
                      <a:extLst/>
                    </p:spPr>
                  </p:pic>
                </p:oleObj>
              </mc:Fallback>
            </mc:AlternateContent>
          </a:graphicData>
        </a:graphic>
      </p:graphicFrame>
      <p:graphicFrame>
        <p:nvGraphicFramePr>
          <p:cNvPr id="7" name="Object 8">
            <a:extLst>
              <a:ext uri="{FF2B5EF4-FFF2-40B4-BE49-F238E27FC236}">
                <a16:creationId xmlns:a16="http://schemas.microsoft.com/office/drawing/2014/main" id="{7284AC0E-7D18-4789-917E-CB49BF922E54}"/>
              </a:ext>
            </a:extLst>
          </p:cNvPr>
          <p:cNvGraphicFramePr>
            <a:graphicFrameLocks noChangeAspect="1"/>
          </p:cNvGraphicFramePr>
          <p:nvPr>
            <p:extLst>
              <p:ext uri="{D42A27DB-BD31-4B8C-83A1-F6EECF244321}">
                <p14:modId xmlns:p14="http://schemas.microsoft.com/office/powerpoint/2010/main" val="3408754570"/>
              </p:ext>
            </p:extLst>
          </p:nvPr>
        </p:nvGraphicFramePr>
        <p:xfrm>
          <a:off x="6816080" y="534442"/>
          <a:ext cx="5138737" cy="1022350"/>
        </p:xfrm>
        <a:graphic>
          <a:graphicData uri="http://schemas.openxmlformats.org/presentationml/2006/ole">
            <mc:AlternateContent xmlns:mc="http://schemas.openxmlformats.org/markup-compatibility/2006">
              <mc:Choice xmlns:v="urn:schemas-microsoft-com:vml" Requires="v">
                <p:oleObj spid="_x0000_s192660" name="Equation" r:id="rId7" imgW="2273040" imgH="444240" progId="Equation.DSMT4">
                  <p:embed/>
                </p:oleObj>
              </mc:Choice>
              <mc:Fallback>
                <p:oleObj name="Equation" r:id="rId7" imgW="2273040" imgH="444240" progId="Equation.DSMT4">
                  <p:embed/>
                  <p:pic>
                    <p:nvPicPr>
                      <p:cNvPr id="6" name="Object 8">
                        <a:extLst>
                          <a:ext uri="{FF2B5EF4-FFF2-40B4-BE49-F238E27FC236}">
                            <a16:creationId xmlns:a16="http://schemas.microsoft.com/office/drawing/2014/main" id="{4C8942ED-F9A0-4E50-80BA-9EFAC5CB21EB}"/>
                          </a:ext>
                        </a:extLst>
                      </p:cNvPr>
                      <p:cNvPicPr>
                        <a:picLocks noChangeAspect="1" noChangeArrowheads="1"/>
                      </p:cNvPicPr>
                      <p:nvPr/>
                    </p:nvPicPr>
                    <p:blipFill>
                      <a:blip r:embed="rId8"/>
                      <a:srcRect/>
                      <a:stretch>
                        <a:fillRect/>
                      </a:stretch>
                    </p:blipFill>
                    <p:spPr bwMode="auto">
                      <a:xfrm>
                        <a:off x="6816080" y="534442"/>
                        <a:ext cx="5138737" cy="1022350"/>
                      </a:xfrm>
                      <a:prstGeom prst="rect">
                        <a:avLst/>
                      </a:prstGeom>
                      <a:noFill/>
                      <a:ln>
                        <a:noFill/>
                      </a:ln>
                      <a:effectLst/>
                      <a:extLst/>
                    </p:spPr>
                  </p:pic>
                </p:oleObj>
              </mc:Fallback>
            </mc:AlternateContent>
          </a:graphicData>
        </a:graphic>
      </p:graphicFrame>
      <p:graphicFrame>
        <p:nvGraphicFramePr>
          <p:cNvPr id="8" name="对象 7">
            <a:extLst>
              <a:ext uri="{FF2B5EF4-FFF2-40B4-BE49-F238E27FC236}">
                <a16:creationId xmlns:a16="http://schemas.microsoft.com/office/drawing/2014/main" id="{925C13FD-8774-4766-BB32-9E661000E46B}"/>
              </a:ext>
            </a:extLst>
          </p:cNvPr>
          <p:cNvGraphicFramePr>
            <a:graphicFrameLocks noChangeAspect="1"/>
          </p:cNvGraphicFramePr>
          <p:nvPr>
            <p:extLst>
              <p:ext uri="{D42A27DB-BD31-4B8C-83A1-F6EECF244321}">
                <p14:modId xmlns:p14="http://schemas.microsoft.com/office/powerpoint/2010/main" val="2778944793"/>
              </p:ext>
            </p:extLst>
          </p:nvPr>
        </p:nvGraphicFramePr>
        <p:xfrm>
          <a:off x="1241425" y="2393950"/>
          <a:ext cx="2632075" cy="647700"/>
        </p:xfrm>
        <a:graphic>
          <a:graphicData uri="http://schemas.openxmlformats.org/presentationml/2006/ole">
            <mc:AlternateContent xmlns:mc="http://schemas.openxmlformats.org/markup-compatibility/2006">
              <mc:Choice xmlns:v="urn:schemas-microsoft-com:vml" Requires="v">
                <p:oleObj spid="_x0000_s192661" name="Equation" r:id="rId9" imgW="1028520" imgH="253800" progId="Equation.DSMT4">
                  <p:embed/>
                </p:oleObj>
              </mc:Choice>
              <mc:Fallback>
                <p:oleObj name="Equation" r:id="rId9" imgW="1028520" imgH="253800" progId="Equation.DSMT4">
                  <p:embed/>
                  <p:pic>
                    <p:nvPicPr>
                      <p:cNvPr id="2" name="对象 1">
                        <a:extLst>
                          <a:ext uri="{FF2B5EF4-FFF2-40B4-BE49-F238E27FC236}">
                            <a16:creationId xmlns:a16="http://schemas.microsoft.com/office/drawing/2014/main" id="{2485DC85-9806-4691-B627-5B0C5A61DCD2}"/>
                          </a:ext>
                        </a:extLst>
                      </p:cNvPr>
                      <p:cNvPicPr>
                        <a:picLocks noChangeAspect="1" noChangeArrowheads="1"/>
                      </p:cNvPicPr>
                      <p:nvPr/>
                    </p:nvPicPr>
                    <p:blipFill>
                      <a:blip r:embed="rId10"/>
                      <a:srcRect/>
                      <a:stretch>
                        <a:fillRect/>
                      </a:stretch>
                    </p:blipFill>
                    <p:spPr bwMode="auto">
                      <a:xfrm>
                        <a:off x="1241425" y="2393950"/>
                        <a:ext cx="2632075" cy="647700"/>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19E1047-A614-4EB0-A475-A9467BE9938F}"/>
              </a:ext>
            </a:extLst>
          </p:cNvPr>
          <p:cNvSpPr/>
          <p:nvPr/>
        </p:nvSpPr>
        <p:spPr>
          <a:xfrm>
            <a:off x="335360" y="2393258"/>
            <a:ext cx="906017" cy="523220"/>
          </a:xfrm>
          <a:prstGeom prst="rect">
            <a:avLst/>
          </a:prstGeom>
        </p:spPr>
        <p:txBody>
          <a:bodyPr wrap="none">
            <a:spAutoFit/>
          </a:bodyPr>
          <a:lstStyle/>
          <a:p>
            <a:pPr eaLnBrk="1" hangingPunct="1">
              <a:buFont typeface="Wingdings" panose="05000000000000000000" pitchFamily="2" charset="2"/>
              <a:buNone/>
              <a:defRPr/>
            </a:pPr>
            <a:r>
              <a:rPr lang="zh-CN" altLang="en-US" sz="2800" b="1" dirty="0">
                <a:solidFill>
                  <a:srgbClr val="FF0000"/>
                </a:solidFill>
              </a:rPr>
              <a:t>解：</a:t>
            </a:r>
          </a:p>
        </p:txBody>
      </p:sp>
      <p:sp>
        <p:nvSpPr>
          <p:cNvPr id="10" name="矩形 9">
            <a:extLst>
              <a:ext uri="{FF2B5EF4-FFF2-40B4-BE49-F238E27FC236}">
                <a16:creationId xmlns:a16="http://schemas.microsoft.com/office/drawing/2014/main" id="{4AE8B2E7-1CBA-4CCA-A23A-BF06EFF78E8F}"/>
              </a:ext>
            </a:extLst>
          </p:cNvPr>
          <p:cNvSpPr/>
          <p:nvPr/>
        </p:nvSpPr>
        <p:spPr>
          <a:xfrm>
            <a:off x="4344219" y="2497582"/>
            <a:ext cx="1988045" cy="523220"/>
          </a:xfrm>
          <a:prstGeom prst="rect">
            <a:avLst/>
          </a:prstGeom>
        </p:spPr>
        <p:txBody>
          <a:bodyPr wrap="none">
            <a:spAutoFit/>
          </a:bodyPr>
          <a:lstStyle/>
          <a:p>
            <a:r>
              <a:rPr lang="zh-CN" altLang="zh-CN" sz="2800" b="1" kern="100" dirty="0">
                <a:solidFill>
                  <a:srgbClr val="C00000"/>
                </a:solidFill>
                <a:latin typeface="Times New Roman" panose="02020603050405020304" pitchFamily="18" charset="0"/>
                <a:cs typeface="Times New Roman" panose="02020603050405020304" pitchFamily="18" charset="0"/>
              </a:rPr>
              <a:t>归一化条件</a:t>
            </a:r>
            <a:endParaRPr lang="zh-CN" altLang="en-US" sz="2800" b="1" dirty="0">
              <a:solidFill>
                <a:srgbClr val="C00000"/>
              </a:solidFill>
            </a:endParaRPr>
          </a:p>
        </p:txBody>
      </p:sp>
      <p:graphicFrame>
        <p:nvGraphicFramePr>
          <p:cNvPr id="12" name="Object 3">
            <a:extLst>
              <a:ext uri="{FF2B5EF4-FFF2-40B4-BE49-F238E27FC236}">
                <a16:creationId xmlns:a16="http://schemas.microsoft.com/office/drawing/2014/main" id="{ABAD5683-7732-4B7C-A822-1F635246B37C}"/>
              </a:ext>
            </a:extLst>
          </p:cNvPr>
          <p:cNvGraphicFramePr>
            <a:graphicFrameLocks noChangeAspect="1"/>
          </p:cNvGraphicFramePr>
          <p:nvPr>
            <p:extLst>
              <p:ext uri="{D42A27DB-BD31-4B8C-83A1-F6EECF244321}">
                <p14:modId xmlns:p14="http://schemas.microsoft.com/office/powerpoint/2010/main" val="1951004556"/>
              </p:ext>
            </p:extLst>
          </p:nvPr>
        </p:nvGraphicFramePr>
        <p:xfrm>
          <a:off x="7307033" y="2271739"/>
          <a:ext cx="2811277" cy="931390"/>
        </p:xfrm>
        <a:graphic>
          <a:graphicData uri="http://schemas.openxmlformats.org/presentationml/2006/ole">
            <mc:AlternateContent xmlns:mc="http://schemas.openxmlformats.org/markup-compatibility/2006">
              <mc:Choice xmlns:v="urn:schemas-microsoft-com:vml" Requires="v">
                <p:oleObj spid="_x0000_s192662" name="公式" r:id="rId11" imgW="990360" imgH="330120" progId="Equation.3">
                  <p:embed/>
                </p:oleObj>
              </mc:Choice>
              <mc:Fallback>
                <p:oleObj name="公式" r:id="rId11" imgW="990360" imgH="330120" progId="Equation.3">
                  <p:embed/>
                  <p:pic>
                    <p:nvPicPr>
                      <p:cNvPr id="23" name="Object 3">
                        <a:extLst>
                          <a:ext uri="{FF2B5EF4-FFF2-40B4-BE49-F238E27FC236}">
                            <a16:creationId xmlns:a16="http://schemas.microsoft.com/office/drawing/2014/main" id="{DEB80B90-444A-49D9-A443-A41D8FA76DB3}"/>
                          </a:ext>
                        </a:extLst>
                      </p:cNvPr>
                      <p:cNvPicPr>
                        <a:picLocks noChangeAspect="1" noChangeArrowheads="1"/>
                      </p:cNvPicPr>
                      <p:nvPr/>
                    </p:nvPicPr>
                    <p:blipFill>
                      <a:blip r:embed="rId12"/>
                      <a:srcRect/>
                      <a:stretch>
                        <a:fillRect/>
                      </a:stretch>
                    </p:blipFill>
                    <p:spPr bwMode="auto">
                      <a:xfrm>
                        <a:off x="7307033" y="2271739"/>
                        <a:ext cx="2811277" cy="931390"/>
                      </a:xfrm>
                      <a:prstGeom prst="rect">
                        <a:avLst/>
                      </a:prstGeom>
                      <a:noFill/>
                      <a:ln>
                        <a:noFill/>
                      </a:ln>
                      <a:effectLst/>
                      <a:extLst/>
                    </p:spPr>
                  </p:pic>
                </p:oleObj>
              </mc:Fallback>
            </mc:AlternateContent>
          </a:graphicData>
        </a:graphic>
      </p:graphicFrame>
      <p:graphicFrame>
        <p:nvGraphicFramePr>
          <p:cNvPr id="13" name="Object 3">
            <a:extLst>
              <a:ext uri="{FF2B5EF4-FFF2-40B4-BE49-F238E27FC236}">
                <a16:creationId xmlns:a16="http://schemas.microsoft.com/office/drawing/2014/main" id="{ABA97923-79A0-40B9-A8FA-645C8696FB5F}"/>
              </a:ext>
            </a:extLst>
          </p:cNvPr>
          <p:cNvGraphicFramePr>
            <a:graphicFrameLocks noChangeAspect="1"/>
          </p:cNvGraphicFramePr>
          <p:nvPr>
            <p:extLst>
              <p:ext uri="{D42A27DB-BD31-4B8C-83A1-F6EECF244321}">
                <p14:modId xmlns:p14="http://schemas.microsoft.com/office/powerpoint/2010/main" val="3040478456"/>
              </p:ext>
            </p:extLst>
          </p:nvPr>
        </p:nvGraphicFramePr>
        <p:xfrm>
          <a:off x="611188" y="2916238"/>
          <a:ext cx="8362950" cy="1327150"/>
        </p:xfrm>
        <a:graphic>
          <a:graphicData uri="http://schemas.openxmlformats.org/presentationml/2006/ole">
            <mc:AlternateContent xmlns:mc="http://schemas.openxmlformats.org/markup-compatibility/2006">
              <mc:Choice xmlns:v="urn:schemas-microsoft-com:vml" Requires="v">
                <p:oleObj spid="_x0000_s192663" name="Equation" r:id="rId13" imgW="2946240" imgH="469800" progId="Equation.DSMT4">
                  <p:embed/>
                </p:oleObj>
              </mc:Choice>
              <mc:Fallback>
                <p:oleObj name="Equation" r:id="rId13" imgW="2946240" imgH="469800" progId="Equation.DSMT4">
                  <p:embed/>
                  <p:pic>
                    <p:nvPicPr>
                      <p:cNvPr id="11" name="Object 3">
                        <a:extLst>
                          <a:ext uri="{FF2B5EF4-FFF2-40B4-BE49-F238E27FC236}">
                            <a16:creationId xmlns:a16="http://schemas.microsoft.com/office/drawing/2014/main" id="{9628ABCA-CB96-497A-BD5A-4A5C9FF06CFB}"/>
                          </a:ext>
                        </a:extLst>
                      </p:cNvPr>
                      <p:cNvPicPr>
                        <a:picLocks noChangeAspect="1" noChangeArrowheads="1"/>
                      </p:cNvPicPr>
                      <p:nvPr/>
                    </p:nvPicPr>
                    <p:blipFill>
                      <a:blip r:embed="rId14"/>
                      <a:srcRect/>
                      <a:stretch>
                        <a:fillRect/>
                      </a:stretch>
                    </p:blipFill>
                    <p:spPr bwMode="auto">
                      <a:xfrm>
                        <a:off x="611188" y="2916238"/>
                        <a:ext cx="8362950" cy="1327150"/>
                      </a:xfrm>
                      <a:prstGeom prst="rect">
                        <a:avLst/>
                      </a:prstGeom>
                      <a:noFill/>
                      <a:ln>
                        <a:noFill/>
                      </a:ln>
                      <a:effectLst/>
                      <a:extLst/>
                    </p:spPr>
                  </p:pic>
                </p:oleObj>
              </mc:Fallback>
            </mc:AlternateContent>
          </a:graphicData>
        </a:graphic>
      </p:graphicFrame>
      <p:graphicFrame>
        <p:nvGraphicFramePr>
          <p:cNvPr id="14" name="Object 3">
            <a:extLst>
              <a:ext uri="{FF2B5EF4-FFF2-40B4-BE49-F238E27FC236}">
                <a16:creationId xmlns:a16="http://schemas.microsoft.com/office/drawing/2014/main" id="{A422F884-3B03-48E9-9249-145D017CE75E}"/>
              </a:ext>
            </a:extLst>
          </p:cNvPr>
          <p:cNvGraphicFramePr>
            <a:graphicFrameLocks noChangeAspect="1"/>
          </p:cNvGraphicFramePr>
          <p:nvPr>
            <p:extLst>
              <p:ext uri="{D42A27DB-BD31-4B8C-83A1-F6EECF244321}">
                <p14:modId xmlns:p14="http://schemas.microsoft.com/office/powerpoint/2010/main" val="2897518401"/>
              </p:ext>
            </p:extLst>
          </p:nvPr>
        </p:nvGraphicFramePr>
        <p:xfrm>
          <a:off x="9250088" y="3206087"/>
          <a:ext cx="1117600" cy="538163"/>
        </p:xfrm>
        <a:graphic>
          <a:graphicData uri="http://schemas.openxmlformats.org/presentationml/2006/ole">
            <mc:AlternateContent xmlns:mc="http://schemas.openxmlformats.org/markup-compatibility/2006">
              <mc:Choice xmlns:v="urn:schemas-microsoft-com:vml" Requires="v">
                <p:oleObj spid="_x0000_s192664" name="Equation" r:id="rId15" imgW="393480" imgH="190440" progId="Equation.DSMT4">
                  <p:embed/>
                </p:oleObj>
              </mc:Choice>
              <mc:Fallback>
                <p:oleObj name="Equation" r:id="rId15" imgW="393480" imgH="190440" progId="Equation.DSMT4">
                  <p:embed/>
                  <p:pic>
                    <p:nvPicPr>
                      <p:cNvPr id="13" name="Object 3">
                        <a:extLst>
                          <a:ext uri="{FF2B5EF4-FFF2-40B4-BE49-F238E27FC236}">
                            <a16:creationId xmlns:a16="http://schemas.microsoft.com/office/drawing/2014/main" id="{ABA97923-79A0-40B9-A8FA-645C8696FB5F}"/>
                          </a:ext>
                        </a:extLst>
                      </p:cNvPr>
                      <p:cNvPicPr>
                        <a:picLocks noChangeAspect="1" noChangeArrowheads="1"/>
                      </p:cNvPicPr>
                      <p:nvPr/>
                    </p:nvPicPr>
                    <p:blipFill>
                      <a:blip r:embed="rId16"/>
                      <a:srcRect/>
                      <a:stretch>
                        <a:fillRect/>
                      </a:stretch>
                    </p:blipFill>
                    <p:spPr bwMode="auto">
                      <a:xfrm>
                        <a:off x="9250088" y="3206087"/>
                        <a:ext cx="1117600" cy="538163"/>
                      </a:xfrm>
                      <a:prstGeom prst="rect">
                        <a:avLst/>
                      </a:prstGeom>
                      <a:noFill/>
                      <a:ln>
                        <a:noFill/>
                      </a:ln>
                      <a:effectLst/>
                      <a:extLst/>
                    </p:spPr>
                  </p:pic>
                </p:oleObj>
              </mc:Fallback>
            </mc:AlternateContent>
          </a:graphicData>
        </a:graphic>
      </p:graphicFrame>
      <p:graphicFrame>
        <p:nvGraphicFramePr>
          <p:cNvPr id="16" name="Object 3">
            <a:extLst>
              <a:ext uri="{FF2B5EF4-FFF2-40B4-BE49-F238E27FC236}">
                <a16:creationId xmlns:a16="http://schemas.microsoft.com/office/drawing/2014/main" id="{277DE1C0-7B0A-41FE-82C8-E41B37F4BFCA}"/>
              </a:ext>
            </a:extLst>
          </p:cNvPr>
          <p:cNvGraphicFramePr>
            <a:graphicFrameLocks noChangeAspect="1"/>
          </p:cNvGraphicFramePr>
          <p:nvPr>
            <p:extLst>
              <p:ext uri="{D42A27DB-BD31-4B8C-83A1-F6EECF244321}">
                <p14:modId xmlns:p14="http://schemas.microsoft.com/office/powerpoint/2010/main" val="1709102881"/>
              </p:ext>
            </p:extLst>
          </p:nvPr>
        </p:nvGraphicFramePr>
        <p:xfrm>
          <a:off x="695325" y="4230688"/>
          <a:ext cx="4649788" cy="1200150"/>
        </p:xfrm>
        <a:graphic>
          <a:graphicData uri="http://schemas.openxmlformats.org/presentationml/2006/ole">
            <mc:AlternateContent xmlns:mc="http://schemas.openxmlformats.org/markup-compatibility/2006">
              <mc:Choice xmlns:v="urn:schemas-microsoft-com:vml" Requires="v">
                <p:oleObj spid="_x0000_s192665" name="Equation" r:id="rId17" imgW="1765080" imgH="457200" progId="Equation.DSMT4">
                  <p:embed/>
                </p:oleObj>
              </mc:Choice>
              <mc:Fallback>
                <p:oleObj name="Equation" r:id="rId17" imgW="1765080" imgH="457200" progId="Equation.DSMT4">
                  <p:embed/>
                  <p:pic>
                    <p:nvPicPr>
                      <p:cNvPr id="13" name="Object 3">
                        <a:extLst>
                          <a:ext uri="{FF2B5EF4-FFF2-40B4-BE49-F238E27FC236}">
                            <a16:creationId xmlns:a16="http://schemas.microsoft.com/office/drawing/2014/main" id="{ABA97923-79A0-40B9-A8FA-645C8696FB5F}"/>
                          </a:ext>
                        </a:extLst>
                      </p:cNvPr>
                      <p:cNvPicPr>
                        <a:picLocks noChangeAspect="1" noChangeArrowheads="1"/>
                      </p:cNvPicPr>
                      <p:nvPr/>
                    </p:nvPicPr>
                    <p:blipFill>
                      <a:blip r:embed="rId18"/>
                      <a:srcRect/>
                      <a:stretch>
                        <a:fillRect/>
                      </a:stretch>
                    </p:blipFill>
                    <p:spPr bwMode="auto">
                      <a:xfrm>
                        <a:off x="695325" y="4230688"/>
                        <a:ext cx="4649788" cy="1200150"/>
                      </a:xfrm>
                      <a:prstGeom prst="rect">
                        <a:avLst/>
                      </a:prstGeom>
                      <a:noFill/>
                      <a:ln>
                        <a:noFill/>
                      </a:ln>
                      <a:effectLst/>
                      <a:extLst/>
                    </p:spPr>
                  </p:pic>
                </p:oleObj>
              </mc:Fallback>
            </mc:AlternateContent>
          </a:graphicData>
        </a:graphic>
      </p:graphicFrame>
      <p:graphicFrame>
        <p:nvGraphicFramePr>
          <p:cNvPr id="17" name="Object 3">
            <a:extLst>
              <a:ext uri="{FF2B5EF4-FFF2-40B4-BE49-F238E27FC236}">
                <a16:creationId xmlns:a16="http://schemas.microsoft.com/office/drawing/2014/main" id="{A75C225C-7E00-43F6-9258-736FB01CE024}"/>
              </a:ext>
            </a:extLst>
          </p:cNvPr>
          <p:cNvGraphicFramePr>
            <a:graphicFrameLocks noChangeAspect="1"/>
          </p:cNvGraphicFramePr>
          <p:nvPr>
            <p:extLst>
              <p:ext uri="{D42A27DB-BD31-4B8C-83A1-F6EECF244321}">
                <p14:modId xmlns:p14="http://schemas.microsoft.com/office/powerpoint/2010/main" val="2783470742"/>
              </p:ext>
            </p:extLst>
          </p:nvPr>
        </p:nvGraphicFramePr>
        <p:xfrm>
          <a:off x="6024563" y="3998913"/>
          <a:ext cx="5262562" cy="1327150"/>
        </p:xfrm>
        <a:graphic>
          <a:graphicData uri="http://schemas.openxmlformats.org/presentationml/2006/ole">
            <mc:AlternateContent xmlns:mc="http://schemas.openxmlformats.org/markup-compatibility/2006">
              <mc:Choice xmlns:v="urn:schemas-microsoft-com:vml" Requires="v">
                <p:oleObj spid="_x0000_s192666" name="Equation" r:id="rId19" imgW="1854000" imgH="469800" progId="Equation.DSMT4">
                  <p:embed/>
                </p:oleObj>
              </mc:Choice>
              <mc:Fallback>
                <p:oleObj name="Equation" r:id="rId19" imgW="1854000" imgH="469800" progId="Equation.DSMT4">
                  <p:embed/>
                  <p:pic>
                    <p:nvPicPr>
                      <p:cNvPr id="16" name="Object 3">
                        <a:extLst>
                          <a:ext uri="{FF2B5EF4-FFF2-40B4-BE49-F238E27FC236}">
                            <a16:creationId xmlns:a16="http://schemas.microsoft.com/office/drawing/2014/main" id="{277DE1C0-7B0A-41FE-82C8-E41B37F4BFCA}"/>
                          </a:ext>
                        </a:extLst>
                      </p:cNvPr>
                      <p:cNvPicPr>
                        <a:picLocks noChangeAspect="1" noChangeArrowheads="1"/>
                      </p:cNvPicPr>
                      <p:nvPr/>
                    </p:nvPicPr>
                    <p:blipFill>
                      <a:blip r:embed="rId20"/>
                      <a:srcRect/>
                      <a:stretch>
                        <a:fillRect/>
                      </a:stretch>
                    </p:blipFill>
                    <p:spPr bwMode="auto">
                      <a:xfrm>
                        <a:off x="6024563" y="3998913"/>
                        <a:ext cx="5262562" cy="1327150"/>
                      </a:xfrm>
                      <a:prstGeom prst="rect">
                        <a:avLst/>
                      </a:prstGeom>
                      <a:noFill/>
                      <a:ln>
                        <a:noFill/>
                      </a:ln>
                      <a:effectLst/>
                      <a:extLst/>
                    </p:spPr>
                  </p:pic>
                </p:oleObj>
              </mc:Fallback>
            </mc:AlternateContent>
          </a:graphicData>
        </a:graphic>
      </p:graphicFrame>
      <p:graphicFrame>
        <p:nvGraphicFramePr>
          <p:cNvPr id="18" name="Object 3">
            <a:extLst>
              <a:ext uri="{FF2B5EF4-FFF2-40B4-BE49-F238E27FC236}">
                <a16:creationId xmlns:a16="http://schemas.microsoft.com/office/drawing/2014/main" id="{068A1DE4-9DC5-40F2-9B80-443EC0038987}"/>
              </a:ext>
            </a:extLst>
          </p:cNvPr>
          <p:cNvGraphicFramePr>
            <a:graphicFrameLocks noChangeAspect="1"/>
          </p:cNvGraphicFramePr>
          <p:nvPr>
            <p:extLst>
              <p:ext uri="{D42A27DB-BD31-4B8C-83A1-F6EECF244321}">
                <p14:modId xmlns:p14="http://schemas.microsoft.com/office/powerpoint/2010/main" val="2358491238"/>
              </p:ext>
            </p:extLst>
          </p:nvPr>
        </p:nvGraphicFramePr>
        <p:xfrm>
          <a:off x="376238" y="5453063"/>
          <a:ext cx="9742487" cy="1157287"/>
        </p:xfrm>
        <a:graphic>
          <a:graphicData uri="http://schemas.openxmlformats.org/presentationml/2006/ole">
            <mc:AlternateContent xmlns:mc="http://schemas.openxmlformats.org/markup-compatibility/2006">
              <mc:Choice xmlns:v="urn:schemas-microsoft-com:vml" Requires="v">
                <p:oleObj spid="_x0000_s192667" name="Equation" r:id="rId21" imgW="3619440" imgH="431640" progId="Equation.DSMT4">
                  <p:embed/>
                </p:oleObj>
              </mc:Choice>
              <mc:Fallback>
                <p:oleObj name="Equation" r:id="rId21" imgW="3619440" imgH="431640" progId="Equation.DSMT4">
                  <p:embed/>
                  <p:pic>
                    <p:nvPicPr>
                      <p:cNvPr id="17" name="Object 3">
                        <a:extLst>
                          <a:ext uri="{FF2B5EF4-FFF2-40B4-BE49-F238E27FC236}">
                            <a16:creationId xmlns:a16="http://schemas.microsoft.com/office/drawing/2014/main" id="{A75C225C-7E00-43F6-9258-736FB01CE024}"/>
                          </a:ext>
                        </a:extLst>
                      </p:cNvPr>
                      <p:cNvPicPr>
                        <a:picLocks noChangeAspect="1" noChangeArrowheads="1"/>
                      </p:cNvPicPr>
                      <p:nvPr/>
                    </p:nvPicPr>
                    <p:blipFill>
                      <a:blip r:embed="rId22"/>
                      <a:srcRect/>
                      <a:stretch>
                        <a:fillRect/>
                      </a:stretch>
                    </p:blipFill>
                    <p:spPr bwMode="auto">
                      <a:xfrm>
                        <a:off x="376238" y="5453063"/>
                        <a:ext cx="9742487" cy="1157287"/>
                      </a:xfrm>
                      <a:prstGeom prst="rect">
                        <a:avLst/>
                      </a:prstGeom>
                      <a:noFill/>
                      <a:ln>
                        <a:noFill/>
                      </a:ln>
                      <a:effectLst/>
                      <a:extLst/>
                    </p:spPr>
                  </p:pic>
                </p:oleObj>
              </mc:Fallback>
            </mc:AlternateContent>
          </a:graphicData>
        </a:graphic>
      </p:graphicFrame>
      <p:graphicFrame>
        <p:nvGraphicFramePr>
          <p:cNvPr id="20" name="Object 3">
            <a:extLst>
              <a:ext uri="{FF2B5EF4-FFF2-40B4-BE49-F238E27FC236}">
                <a16:creationId xmlns:a16="http://schemas.microsoft.com/office/drawing/2014/main" id="{454B94DD-F3EA-4057-82EF-77DFCE869313}"/>
              </a:ext>
            </a:extLst>
          </p:cNvPr>
          <p:cNvGraphicFramePr>
            <a:graphicFrameLocks noChangeAspect="1"/>
          </p:cNvGraphicFramePr>
          <p:nvPr>
            <p:extLst>
              <p:ext uri="{D42A27DB-BD31-4B8C-83A1-F6EECF244321}">
                <p14:modId xmlns:p14="http://schemas.microsoft.com/office/powerpoint/2010/main" val="2578165715"/>
              </p:ext>
            </p:extLst>
          </p:nvPr>
        </p:nvGraphicFramePr>
        <p:xfrm>
          <a:off x="5945976" y="473646"/>
          <a:ext cx="3100387" cy="2044700"/>
        </p:xfrm>
        <a:graphic>
          <a:graphicData uri="http://schemas.openxmlformats.org/presentationml/2006/ole">
            <mc:AlternateContent xmlns:mc="http://schemas.openxmlformats.org/markup-compatibility/2006">
              <mc:Choice xmlns:v="urn:schemas-microsoft-com:vml" Requires="v">
                <p:oleObj spid="_x0000_s192668" name="Equation" r:id="rId23" imgW="1091880" imgH="723600" progId="Equation.DSMT4">
                  <p:embed/>
                </p:oleObj>
              </mc:Choice>
              <mc:Fallback>
                <p:oleObj name="Equation" r:id="rId23" imgW="1091880" imgH="723600" progId="Equation.DSMT4">
                  <p:embed/>
                  <p:pic>
                    <p:nvPicPr>
                      <p:cNvPr id="17" name="Object 3">
                        <a:extLst>
                          <a:ext uri="{FF2B5EF4-FFF2-40B4-BE49-F238E27FC236}">
                            <a16:creationId xmlns:a16="http://schemas.microsoft.com/office/drawing/2014/main" id="{A75C225C-7E00-43F6-9258-736FB01CE024}"/>
                          </a:ext>
                        </a:extLst>
                      </p:cNvPr>
                      <p:cNvPicPr>
                        <a:picLocks noChangeAspect="1" noChangeArrowheads="1"/>
                      </p:cNvPicPr>
                      <p:nvPr/>
                    </p:nvPicPr>
                    <p:blipFill>
                      <a:blip r:embed="rId24"/>
                      <a:srcRect/>
                      <a:stretch>
                        <a:fillRect/>
                      </a:stretch>
                    </p:blipFill>
                    <p:spPr bwMode="auto">
                      <a:xfrm>
                        <a:off x="5945976" y="473646"/>
                        <a:ext cx="3100387" cy="2044700"/>
                      </a:xfrm>
                      <a:prstGeom prst="rect">
                        <a:avLst/>
                      </a:prstGeom>
                      <a:solidFill>
                        <a:srgbClr val="66FF66"/>
                      </a:solidFill>
                      <a:ln>
                        <a:noFill/>
                      </a:ln>
                      <a:effectLst/>
                      <a:extLst/>
                    </p:spPr>
                  </p:pic>
                </p:oleObj>
              </mc:Fallback>
            </mc:AlternateContent>
          </a:graphicData>
        </a:graphic>
      </p:graphicFrame>
      <p:graphicFrame>
        <p:nvGraphicFramePr>
          <p:cNvPr id="21" name="Object 3">
            <a:extLst>
              <a:ext uri="{FF2B5EF4-FFF2-40B4-BE49-F238E27FC236}">
                <a16:creationId xmlns:a16="http://schemas.microsoft.com/office/drawing/2014/main" id="{58028B78-96F4-4DA4-B435-1832E9200907}"/>
              </a:ext>
            </a:extLst>
          </p:cNvPr>
          <p:cNvGraphicFramePr>
            <a:graphicFrameLocks noChangeAspect="1"/>
          </p:cNvGraphicFramePr>
          <p:nvPr>
            <p:extLst>
              <p:ext uri="{D42A27DB-BD31-4B8C-83A1-F6EECF244321}">
                <p14:modId xmlns:p14="http://schemas.microsoft.com/office/powerpoint/2010/main" val="1845583361"/>
              </p:ext>
            </p:extLst>
          </p:nvPr>
        </p:nvGraphicFramePr>
        <p:xfrm>
          <a:off x="9162846" y="1302818"/>
          <a:ext cx="2768600" cy="1123950"/>
        </p:xfrm>
        <a:graphic>
          <a:graphicData uri="http://schemas.openxmlformats.org/presentationml/2006/ole">
            <mc:AlternateContent xmlns:mc="http://schemas.openxmlformats.org/markup-compatibility/2006">
              <mc:Choice xmlns:v="urn:schemas-microsoft-com:vml" Requires="v">
                <p:oleObj spid="_x0000_s192669" name="Equation" r:id="rId25" imgW="1028520" imgH="419040" progId="Equation.DSMT4">
                  <p:embed/>
                </p:oleObj>
              </mc:Choice>
              <mc:Fallback>
                <p:oleObj name="Equation" r:id="rId25" imgW="1028520" imgH="419040" progId="Equation.DSMT4">
                  <p:embed/>
                  <p:pic>
                    <p:nvPicPr>
                      <p:cNvPr id="19" name="Object 3">
                        <a:extLst>
                          <a:ext uri="{FF2B5EF4-FFF2-40B4-BE49-F238E27FC236}">
                            <a16:creationId xmlns:a16="http://schemas.microsoft.com/office/drawing/2014/main" id="{50301D28-F17B-491B-824B-D777CE1C7A06}"/>
                          </a:ext>
                        </a:extLst>
                      </p:cNvPr>
                      <p:cNvPicPr>
                        <a:picLocks noChangeAspect="1" noChangeArrowheads="1"/>
                      </p:cNvPicPr>
                      <p:nvPr/>
                    </p:nvPicPr>
                    <p:blipFill>
                      <a:blip r:embed="rId26"/>
                      <a:srcRect/>
                      <a:stretch>
                        <a:fillRect/>
                      </a:stretch>
                    </p:blipFill>
                    <p:spPr bwMode="auto">
                      <a:xfrm>
                        <a:off x="9162846" y="1302818"/>
                        <a:ext cx="2768600" cy="112395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373618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circle(in)">
                                      <p:cBhvr>
                                        <p:cTn id="49" dur="20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circle(in)">
                                      <p:cBhvr>
                                        <p:cTn id="54" dur="2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6FC16CAF-7309-4EBE-80CF-5ECCC6B0D14D}"/>
              </a:ext>
            </a:extLst>
          </p:cNvPr>
          <p:cNvGraphicFramePr>
            <a:graphicFrameLocks noChangeAspect="1"/>
          </p:cNvGraphicFramePr>
          <p:nvPr>
            <p:extLst>
              <p:ext uri="{D42A27DB-BD31-4B8C-83A1-F6EECF244321}">
                <p14:modId xmlns:p14="http://schemas.microsoft.com/office/powerpoint/2010/main" val="3099264208"/>
              </p:ext>
            </p:extLst>
          </p:nvPr>
        </p:nvGraphicFramePr>
        <p:xfrm>
          <a:off x="2329638" y="1277242"/>
          <a:ext cx="2014537" cy="584200"/>
        </p:xfrm>
        <a:graphic>
          <a:graphicData uri="http://schemas.openxmlformats.org/presentationml/2006/ole">
            <mc:AlternateContent xmlns:mc="http://schemas.openxmlformats.org/markup-compatibility/2006">
              <mc:Choice xmlns:v="urn:schemas-microsoft-com:vml" Requires="v">
                <p:oleObj spid="_x0000_s193654" name="Equation" r:id="rId3" imgW="787320" imgH="228600" progId="Equation.DSMT4">
                  <p:embed/>
                </p:oleObj>
              </mc:Choice>
              <mc:Fallback>
                <p:oleObj name="Equation" r:id="rId3" imgW="787320" imgH="228600" progId="Equation.DSMT4">
                  <p:embed/>
                  <p:pic>
                    <p:nvPicPr>
                      <p:cNvPr id="2" name="对象 1">
                        <a:extLst>
                          <a:ext uri="{FF2B5EF4-FFF2-40B4-BE49-F238E27FC236}">
                            <a16:creationId xmlns:a16="http://schemas.microsoft.com/office/drawing/2014/main" id="{2485DC85-9806-4691-B627-5B0C5A61DCD2}"/>
                          </a:ext>
                        </a:extLst>
                      </p:cNvPr>
                      <p:cNvPicPr>
                        <a:picLocks noChangeAspect="1" noChangeArrowheads="1"/>
                      </p:cNvPicPr>
                      <p:nvPr/>
                    </p:nvPicPr>
                    <p:blipFill>
                      <a:blip r:embed="rId4"/>
                      <a:srcRect/>
                      <a:stretch>
                        <a:fillRect/>
                      </a:stretch>
                    </p:blipFill>
                    <p:spPr bwMode="auto">
                      <a:xfrm>
                        <a:off x="2329638" y="1277242"/>
                        <a:ext cx="2014537" cy="584200"/>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64A51641-F0A3-460A-ADCF-40F8C599F9B4}"/>
              </a:ext>
            </a:extLst>
          </p:cNvPr>
          <p:cNvSpPr/>
          <p:nvPr/>
        </p:nvSpPr>
        <p:spPr>
          <a:xfrm>
            <a:off x="661107" y="26147"/>
            <a:ext cx="10916689" cy="2246769"/>
          </a:xfrm>
          <a:prstGeom prst="rect">
            <a:avLst/>
          </a:prstGeom>
        </p:spPr>
        <p:txBody>
          <a:bodyPr wrap="square">
            <a:spAutoFit/>
          </a:bodyPr>
          <a:lstStyle/>
          <a:p>
            <a:pPr eaLnBrk="1" hangingPunct="1">
              <a:buFont typeface="Wingdings" panose="05000000000000000000" pitchFamily="2" charset="2"/>
              <a:buNone/>
              <a:defRPr/>
            </a:pPr>
            <a:r>
              <a:rPr lang="zh-CN" altLang="en-US" sz="2800" b="1" dirty="0">
                <a:solidFill>
                  <a:srgbClr val="FF0000"/>
                </a:solidFill>
              </a:rPr>
              <a:t>练习：</a:t>
            </a:r>
            <a:r>
              <a:rPr lang="zh-CN" altLang="en-US" sz="2800" b="1" dirty="0">
                <a:solidFill>
                  <a:srgbClr val="009900"/>
                </a:solidFill>
              </a:rPr>
              <a:t>设不为</a:t>
            </a:r>
            <a:r>
              <a:rPr lang="en-US" altLang="zh-CN" sz="2800" b="1" dirty="0">
                <a:solidFill>
                  <a:srgbClr val="FF0000"/>
                </a:solidFill>
              </a:rPr>
              <a:t>0</a:t>
            </a:r>
            <a:r>
              <a:rPr lang="zh-CN" altLang="en-US" sz="2800" b="1" dirty="0">
                <a:solidFill>
                  <a:srgbClr val="009900"/>
                </a:solidFill>
              </a:rPr>
              <a:t>的两个波函数                             </a:t>
            </a:r>
            <a:endParaRPr lang="en-US" altLang="zh-CN" sz="2800" b="1" dirty="0">
              <a:solidFill>
                <a:srgbClr val="009900"/>
              </a:solidFill>
            </a:endParaRPr>
          </a:p>
          <a:p>
            <a:pPr eaLnBrk="1" hangingPunct="1">
              <a:buFont typeface="Wingdings" panose="05000000000000000000" pitchFamily="2" charset="2"/>
              <a:buNone/>
              <a:defRPr/>
            </a:pPr>
            <a:endParaRPr lang="en-US" altLang="zh-CN" sz="2800" b="1" dirty="0">
              <a:solidFill>
                <a:srgbClr val="0000FF"/>
              </a:solidFill>
            </a:endParaRPr>
          </a:p>
          <a:p>
            <a:pPr eaLnBrk="1" hangingPunct="1">
              <a:buFont typeface="Wingdings" panose="05000000000000000000" pitchFamily="2" charset="2"/>
              <a:buNone/>
              <a:defRPr/>
            </a:pPr>
            <a:r>
              <a:rPr lang="zh-CN" altLang="en-US" sz="2800" b="1" dirty="0">
                <a:solidFill>
                  <a:srgbClr val="0000FF"/>
                </a:solidFill>
              </a:rPr>
              <a:t>分别表示微观粒子的两个可能状态，</a:t>
            </a:r>
            <a:r>
              <a:rPr lang="zh-CN" altLang="en-US" sz="2800" b="1" dirty="0">
                <a:solidFill>
                  <a:srgbClr val="E628C2"/>
                </a:solidFill>
                <a:latin typeface="楷体_GB2312" pitchFamily="49" charset="-122"/>
                <a:ea typeface="楷体_GB2312" pitchFamily="49" charset="-122"/>
              </a:rPr>
              <a:t>式中</a:t>
            </a:r>
            <a:r>
              <a:rPr lang="en-US" altLang="zh-CN" sz="2800" b="1" dirty="0">
                <a:solidFill>
                  <a:srgbClr val="E628C2"/>
                </a:solidFill>
                <a:latin typeface="楷体_GB2312" pitchFamily="49" charset="-122"/>
                <a:ea typeface="楷体_GB2312" pitchFamily="49" charset="-122"/>
              </a:rPr>
              <a:t>C</a:t>
            </a:r>
            <a:r>
              <a:rPr lang="zh-CN" altLang="en-US" sz="2800" b="1" dirty="0">
                <a:solidFill>
                  <a:srgbClr val="E628C2"/>
                </a:solidFill>
                <a:latin typeface="楷体_GB2312" pitchFamily="49" charset="-122"/>
                <a:ea typeface="楷体_GB2312" pitchFamily="49" charset="-122"/>
              </a:rPr>
              <a:t>、</a:t>
            </a:r>
            <a:r>
              <a:rPr lang="en-US" altLang="zh-CN" sz="2800" b="1" i="1" dirty="0">
                <a:solidFill>
                  <a:srgbClr val="0000FF"/>
                </a:solidFill>
                <a:latin typeface="Times New Roman" panose="02020603050405020304" pitchFamily="18" charset="0"/>
                <a:ea typeface="楷体_GB2312" pitchFamily="49" charset="-122"/>
                <a:cs typeface="Times New Roman" panose="02020603050405020304" pitchFamily="18" charset="0"/>
              </a:rPr>
              <a:t>D</a:t>
            </a:r>
            <a:r>
              <a:rPr lang="zh-CN" altLang="en-US" sz="2800" b="1" dirty="0">
                <a:solidFill>
                  <a:srgbClr val="E628C2"/>
                </a:solidFill>
                <a:latin typeface="楷体_GB2312" pitchFamily="49" charset="-122"/>
                <a:ea typeface="楷体_GB2312" pitchFamily="49" charset="-122"/>
              </a:rPr>
              <a:t>为常数。</a:t>
            </a:r>
            <a:r>
              <a:rPr lang="zh-CN" altLang="en-US" sz="2800" b="1" dirty="0">
                <a:solidFill>
                  <a:srgbClr val="0000FF"/>
                </a:solidFill>
              </a:rPr>
              <a:t>求当粒子处于叠加态                        时的</a:t>
            </a:r>
            <a:r>
              <a:rPr lang="zh-CN" altLang="en-US" sz="2800" b="1" dirty="0">
                <a:solidFill>
                  <a:srgbClr val="009900"/>
                </a:solidFill>
              </a:rPr>
              <a:t>归一化的</a:t>
            </a:r>
            <a:r>
              <a:rPr lang="el-GR" altLang="zh-CN" sz="2800" b="1" dirty="0">
                <a:solidFill>
                  <a:srgbClr val="FF0000"/>
                </a:solidFill>
              </a:rPr>
              <a:t>ψ</a:t>
            </a:r>
            <a:r>
              <a:rPr lang="en-US" altLang="zh-CN" sz="2800" b="1" dirty="0">
                <a:solidFill>
                  <a:srgbClr val="FF0000"/>
                </a:solidFill>
              </a:rPr>
              <a:t>=__</a:t>
            </a:r>
            <a:r>
              <a:rPr lang="zh-CN" altLang="en-US" sz="2800" b="1" dirty="0">
                <a:solidFill>
                  <a:srgbClr val="009900"/>
                </a:solidFill>
              </a:rPr>
              <a:t>及</a:t>
            </a:r>
            <a:r>
              <a:rPr lang="zh-CN" altLang="en-US" sz="2800" b="1" dirty="0">
                <a:solidFill>
                  <a:srgbClr val="0000FF"/>
                </a:solidFill>
              </a:rPr>
              <a:t>概率密度</a:t>
            </a:r>
            <a:r>
              <a:rPr lang="en-US" altLang="zh-CN" sz="2800" b="1" dirty="0">
                <a:solidFill>
                  <a:srgbClr val="0000FF"/>
                </a:solidFill>
              </a:rPr>
              <a:t>=___</a:t>
            </a:r>
            <a:r>
              <a:rPr lang="zh-CN" altLang="en-US" sz="2800" b="1" dirty="0">
                <a:solidFill>
                  <a:srgbClr val="0000FF"/>
                </a:solidFill>
              </a:rPr>
              <a:t>，</a:t>
            </a:r>
            <a:r>
              <a:rPr lang="zh-CN" altLang="en-US" sz="2800" b="1" dirty="0">
                <a:solidFill>
                  <a:srgbClr val="FF00FF"/>
                </a:solidFill>
              </a:rPr>
              <a:t>最大概率密度</a:t>
            </a:r>
            <a:r>
              <a:rPr lang="en-US" altLang="zh-CN" sz="2800" b="1" dirty="0">
                <a:solidFill>
                  <a:srgbClr val="FF00FF"/>
                </a:solidFill>
              </a:rPr>
              <a:t>___,</a:t>
            </a:r>
            <a:r>
              <a:rPr lang="zh-CN" altLang="en-US" sz="2800" b="1" dirty="0">
                <a:solidFill>
                  <a:srgbClr val="FF00FF"/>
                </a:solidFill>
              </a:rPr>
              <a:t>位置</a:t>
            </a:r>
            <a:r>
              <a:rPr lang="en-US" altLang="zh-CN" sz="2800" b="1" dirty="0">
                <a:solidFill>
                  <a:srgbClr val="FF00FF"/>
                </a:solidFill>
              </a:rPr>
              <a:t>=___ </a:t>
            </a:r>
            <a:r>
              <a:rPr lang="zh-CN" altLang="en-US" sz="2800" b="1" dirty="0">
                <a:solidFill>
                  <a:srgbClr val="FF00FF"/>
                </a:solidFill>
              </a:rPr>
              <a:t>。</a:t>
            </a:r>
          </a:p>
        </p:txBody>
      </p:sp>
      <p:graphicFrame>
        <p:nvGraphicFramePr>
          <p:cNvPr id="4" name="Object 8">
            <a:extLst>
              <a:ext uri="{FF2B5EF4-FFF2-40B4-BE49-F238E27FC236}">
                <a16:creationId xmlns:a16="http://schemas.microsoft.com/office/drawing/2014/main" id="{4B0CF006-9951-44FE-9073-DCFC09B983AE}"/>
              </a:ext>
            </a:extLst>
          </p:cNvPr>
          <p:cNvGraphicFramePr>
            <a:graphicFrameLocks noChangeAspect="1"/>
          </p:cNvGraphicFramePr>
          <p:nvPr>
            <p:extLst>
              <p:ext uri="{D42A27DB-BD31-4B8C-83A1-F6EECF244321}">
                <p14:modId xmlns:p14="http://schemas.microsoft.com/office/powerpoint/2010/main" val="1329026232"/>
              </p:ext>
            </p:extLst>
          </p:nvPr>
        </p:nvGraphicFramePr>
        <p:xfrm>
          <a:off x="1343472" y="489576"/>
          <a:ext cx="4448175" cy="555625"/>
        </p:xfrm>
        <a:graphic>
          <a:graphicData uri="http://schemas.openxmlformats.org/presentationml/2006/ole">
            <mc:AlternateContent xmlns:mc="http://schemas.openxmlformats.org/markup-compatibility/2006">
              <mc:Choice xmlns:v="urn:schemas-microsoft-com:vml" Requires="v">
                <p:oleObj spid="_x0000_s193655" name="Equation" r:id="rId5" imgW="1968480" imgH="241200" progId="Equation.DSMT4">
                  <p:embed/>
                </p:oleObj>
              </mc:Choice>
              <mc:Fallback>
                <p:oleObj name="Equation" r:id="rId5" imgW="1968480" imgH="241200" progId="Equation.DSMT4">
                  <p:embed/>
                  <p:pic>
                    <p:nvPicPr>
                      <p:cNvPr id="6" name="Object 8">
                        <a:extLst>
                          <a:ext uri="{FF2B5EF4-FFF2-40B4-BE49-F238E27FC236}">
                            <a16:creationId xmlns:a16="http://schemas.microsoft.com/office/drawing/2014/main" id="{4C8942ED-F9A0-4E50-80BA-9EFAC5CB21EB}"/>
                          </a:ext>
                        </a:extLst>
                      </p:cNvPr>
                      <p:cNvPicPr>
                        <a:picLocks noChangeAspect="1" noChangeArrowheads="1"/>
                      </p:cNvPicPr>
                      <p:nvPr/>
                    </p:nvPicPr>
                    <p:blipFill>
                      <a:blip r:embed="rId6"/>
                      <a:srcRect/>
                      <a:stretch>
                        <a:fillRect/>
                      </a:stretch>
                    </p:blipFill>
                    <p:spPr bwMode="auto">
                      <a:xfrm>
                        <a:off x="1343472" y="489576"/>
                        <a:ext cx="4448175" cy="555625"/>
                      </a:xfrm>
                      <a:prstGeom prst="rect">
                        <a:avLst/>
                      </a:prstGeom>
                      <a:noFill/>
                      <a:ln>
                        <a:noFill/>
                      </a:ln>
                      <a:effectLst/>
                      <a:extLst/>
                    </p:spPr>
                  </p:pic>
                </p:oleObj>
              </mc:Fallback>
            </mc:AlternateContent>
          </a:graphicData>
        </a:graphic>
      </p:graphicFrame>
      <p:graphicFrame>
        <p:nvGraphicFramePr>
          <p:cNvPr id="5" name="Object 8">
            <a:extLst>
              <a:ext uri="{FF2B5EF4-FFF2-40B4-BE49-F238E27FC236}">
                <a16:creationId xmlns:a16="http://schemas.microsoft.com/office/drawing/2014/main" id="{F4B8D3AA-DCC5-41EA-86EC-F991A557CC3C}"/>
              </a:ext>
            </a:extLst>
          </p:cNvPr>
          <p:cNvGraphicFramePr>
            <a:graphicFrameLocks noChangeAspect="1"/>
          </p:cNvGraphicFramePr>
          <p:nvPr>
            <p:extLst>
              <p:ext uri="{D42A27DB-BD31-4B8C-83A1-F6EECF244321}">
                <p14:modId xmlns:p14="http://schemas.microsoft.com/office/powerpoint/2010/main" val="2197111210"/>
              </p:ext>
            </p:extLst>
          </p:nvPr>
        </p:nvGraphicFramePr>
        <p:xfrm>
          <a:off x="6942673" y="361280"/>
          <a:ext cx="5024438" cy="644525"/>
        </p:xfrm>
        <a:graphic>
          <a:graphicData uri="http://schemas.openxmlformats.org/presentationml/2006/ole">
            <mc:AlternateContent xmlns:mc="http://schemas.openxmlformats.org/markup-compatibility/2006">
              <mc:Choice xmlns:v="urn:schemas-microsoft-com:vml" Requires="v">
                <p:oleObj spid="_x0000_s193656" name="Equation" r:id="rId7" imgW="2222280" imgH="279360" progId="Equation.DSMT4">
                  <p:embed/>
                </p:oleObj>
              </mc:Choice>
              <mc:Fallback>
                <p:oleObj name="Equation" r:id="rId7" imgW="2222280" imgH="279360" progId="Equation.DSMT4">
                  <p:embed/>
                  <p:pic>
                    <p:nvPicPr>
                      <p:cNvPr id="7" name="Object 8">
                        <a:extLst>
                          <a:ext uri="{FF2B5EF4-FFF2-40B4-BE49-F238E27FC236}">
                            <a16:creationId xmlns:a16="http://schemas.microsoft.com/office/drawing/2014/main" id="{7284AC0E-7D18-4789-917E-CB49BF922E54}"/>
                          </a:ext>
                        </a:extLst>
                      </p:cNvPr>
                      <p:cNvPicPr>
                        <a:picLocks noChangeAspect="1" noChangeArrowheads="1"/>
                      </p:cNvPicPr>
                      <p:nvPr/>
                    </p:nvPicPr>
                    <p:blipFill>
                      <a:blip r:embed="rId8"/>
                      <a:srcRect/>
                      <a:stretch>
                        <a:fillRect/>
                      </a:stretch>
                    </p:blipFill>
                    <p:spPr bwMode="auto">
                      <a:xfrm>
                        <a:off x="6942673" y="361280"/>
                        <a:ext cx="5024438" cy="644525"/>
                      </a:xfrm>
                      <a:prstGeom prst="rect">
                        <a:avLst/>
                      </a:prstGeom>
                      <a:noFill/>
                      <a:ln>
                        <a:noFill/>
                      </a:ln>
                      <a:effectLst/>
                      <a:extLst/>
                    </p:spPr>
                  </p:pic>
                </p:oleObj>
              </mc:Fallback>
            </mc:AlternateContent>
          </a:graphicData>
        </a:graphic>
      </p:graphicFrame>
      <p:sp>
        <p:nvSpPr>
          <p:cNvPr id="7" name="矩形 6">
            <a:extLst>
              <a:ext uri="{FF2B5EF4-FFF2-40B4-BE49-F238E27FC236}">
                <a16:creationId xmlns:a16="http://schemas.microsoft.com/office/drawing/2014/main" id="{046D5E15-5567-493D-8FC9-6D170D5F5060}"/>
              </a:ext>
            </a:extLst>
          </p:cNvPr>
          <p:cNvSpPr/>
          <p:nvPr/>
        </p:nvSpPr>
        <p:spPr>
          <a:xfrm>
            <a:off x="237697" y="2139916"/>
            <a:ext cx="906017" cy="523220"/>
          </a:xfrm>
          <a:prstGeom prst="rect">
            <a:avLst/>
          </a:prstGeom>
        </p:spPr>
        <p:txBody>
          <a:bodyPr wrap="none">
            <a:spAutoFit/>
          </a:bodyPr>
          <a:lstStyle/>
          <a:p>
            <a:pPr eaLnBrk="1" hangingPunct="1">
              <a:buFont typeface="Wingdings" panose="05000000000000000000" pitchFamily="2" charset="2"/>
              <a:buNone/>
              <a:defRPr/>
            </a:pPr>
            <a:r>
              <a:rPr lang="zh-CN" altLang="en-US" sz="2800" b="1" dirty="0">
                <a:solidFill>
                  <a:srgbClr val="FF0000"/>
                </a:solidFill>
              </a:rPr>
              <a:t>解：</a:t>
            </a:r>
          </a:p>
        </p:txBody>
      </p:sp>
      <p:sp>
        <p:nvSpPr>
          <p:cNvPr id="17" name="Rectangle 7">
            <a:extLst>
              <a:ext uri="{FF2B5EF4-FFF2-40B4-BE49-F238E27FC236}">
                <a16:creationId xmlns:a16="http://schemas.microsoft.com/office/drawing/2014/main" id="{9D43A804-4D9A-4260-B3A7-87560981D58E}"/>
              </a:ext>
            </a:extLst>
          </p:cNvPr>
          <p:cNvSpPr>
            <a:spLocks noChangeArrowheads="1"/>
          </p:cNvSpPr>
          <p:nvPr/>
        </p:nvSpPr>
        <p:spPr bwMode="auto">
          <a:xfrm>
            <a:off x="4397158" y="1896028"/>
            <a:ext cx="7071168" cy="954107"/>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zh-CN" sz="2800" b="1" kern="0" dirty="0">
                <a:solidFill>
                  <a:srgbClr val="3333CC"/>
                </a:solidFill>
                <a:latin typeface="Century Schoolbook" pitchFamily="18" charset="0"/>
                <a:ea typeface="+mn-ea"/>
              </a:rPr>
              <a:t>     </a:t>
            </a:r>
            <a:r>
              <a:rPr lang="zh-CN" altLang="en-US" sz="2800" b="1" kern="0" dirty="0">
                <a:solidFill>
                  <a:srgbClr val="0000FF"/>
                </a:solidFill>
                <a:latin typeface="Century Schoolbook" pitchFamily="18" charset="0"/>
                <a:ea typeface="+mn-ea"/>
              </a:rPr>
              <a:t>波函数必须满足“</a:t>
            </a:r>
            <a:r>
              <a:rPr lang="zh-CN" altLang="en-US" sz="2800" b="1" kern="0" dirty="0">
                <a:solidFill>
                  <a:srgbClr val="FF00FF"/>
                </a:solidFill>
                <a:latin typeface="Century Schoolbook" pitchFamily="18" charset="0"/>
                <a:ea typeface="+mn-ea"/>
              </a:rPr>
              <a:t>单值、有限、连续</a:t>
            </a:r>
            <a:r>
              <a:rPr lang="zh-CN" altLang="en-US" sz="2800" b="1" kern="0" dirty="0">
                <a:solidFill>
                  <a:srgbClr val="0000FF"/>
                </a:solidFill>
                <a:latin typeface="Century Schoolbook" pitchFamily="18" charset="0"/>
                <a:ea typeface="+mn-ea"/>
              </a:rPr>
              <a:t>”的条件，称为波函数的</a:t>
            </a:r>
            <a:r>
              <a:rPr lang="zh-CN" altLang="en-US" sz="2800" b="1" kern="0" dirty="0">
                <a:solidFill>
                  <a:srgbClr val="FF3300"/>
                </a:solidFill>
                <a:latin typeface="Century Schoolbook" pitchFamily="18" charset="0"/>
                <a:ea typeface="+mn-ea"/>
              </a:rPr>
              <a:t>标准条件</a:t>
            </a:r>
            <a:r>
              <a:rPr lang="zh-CN" altLang="en-US" sz="2800" b="1" kern="0" dirty="0">
                <a:solidFill>
                  <a:srgbClr val="3333CC"/>
                </a:solidFill>
                <a:latin typeface="Century Schoolbook" pitchFamily="18" charset="0"/>
                <a:ea typeface="+mn-ea"/>
              </a:rPr>
              <a:t>。</a:t>
            </a:r>
            <a:endParaRPr lang="zh-CN" altLang="en-US" sz="2800" b="1" kern="0" dirty="0">
              <a:solidFill>
                <a:srgbClr val="3333CC"/>
              </a:solidFill>
              <a:latin typeface="+mn-lt"/>
              <a:ea typeface="+mn-ea"/>
            </a:endParaRPr>
          </a:p>
        </p:txBody>
      </p:sp>
      <p:graphicFrame>
        <p:nvGraphicFramePr>
          <p:cNvPr id="18" name="对象 17">
            <a:extLst>
              <a:ext uri="{FF2B5EF4-FFF2-40B4-BE49-F238E27FC236}">
                <a16:creationId xmlns:a16="http://schemas.microsoft.com/office/drawing/2014/main" id="{8510504B-2E02-40C8-B1EB-5233AA055670}"/>
              </a:ext>
            </a:extLst>
          </p:cNvPr>
          <p:cNvGraphicFramePr>
            <a:graphicFrameLocks noChangeAspect="1"/>
          </p:cNvGraphicFramePr>
          <p:nvPr>
            <p:extLst>
              <p:ext uri="{D42A27DB-BD31-4B8C-83A1-F6EECF244321}">
                <p14:modId xmlns:p14="http://schemas.microsoft.com/office/powerpoint/2010/main" val="875416647"/>
              </p:ext>
            </p:extLst>
          </p:nvPr>
        </p:nvGraphicFramePr>
        <p:xfrm>
          <a:off x="272250" y="2788366"/>
          <a:ext cx="4191000" cy="647700"/>
        </p:xfrm>
        <a:graphic>
          <a:graphicData uri="http://schemas.openxmlformats.org/presentationml/2006/ole">
            <mc:AlternateContent xmlns:mc="http://schemas.openxmlformats.org/markup-compatibility/2006">
              <mc:Choice xmlns:v="urn:schemas-microsoft-com:vml" Requires="v">
                <p:oleObj spid="_x0000_s193657" name="Equation" r:id="rId9" imgW="1650960" imgH="253800" progId="Equation.DSMT4">
                  <p:embed/>
                </p:oleObj>
              </mc:Choice>
              <mc:Fallback>
                <p:oleObj name="Equation" r:id="rId9" imgW="1650960" imgH="253800" progId="Equation.DSMT4">
                  <p:embed/>
                  <p:pic>
                    <p:nvPicPr>
                      <p:cNvPr id="11" name="对象 10">
                        <a:extLst>
                          <a:ext uri="{FF2B5EF4-FFF2-40B4-BE49-F238E27FC236}">
                            <a16:creationId xmlns:a16="http://schemas.microsoft.com/office/drawing/2014/main" id="{C3D10D61-7713-4292-ABD2-BFECFCCE0553}"/>
                          </a:ext>
                        </a:extLst>
                      </p:cNvPr>
                      <p:cNvPicPr>
                        <a:picLocks noChangeAspect="1" noChangeArrowheads="1"/>
                      </p:cNvPicPr>
                      <p:nvPr/>
                    </p:nvPicPr>
                    <p:blipFill>
                      <a:blip r:embed="rId10"/>
                      <a:srcRect/>
                      <a:stretch>
                        <a:fillRect/>
                      </a:stretch>
                    </p:blipFill>
                    <p:spPr bwMode="auto">
                      <a:xfrm>
                        <a:off x="272250" y="2788366"/>
                        <a:ext cx="4191000" cy="647700"/>
                      </a:xfrm>
                      <a:prstGeom prst="rect">
                        <a:avLst/>
                      </a:prstGeom>
                      <a:noFill/>
                    </p:spPr>
                  </p:pic>
                </p:oleObj>
              </mc:Fallback>
            </mc:AlternateContent>
          </a:graphicData>
        </a:graphic>
      </p:graphicFrame>
      <p:sp>
        <p:nvSpPr>
          <p:cNvPr id="19" name="AutoShape 97">
            <a:extLst>
              <a:ext uri="{FF2B5EF4-FFF2-40B4-BE49-F238E27FC236}">
                <a16:creationId xmlns:a16="http://schemas.microsoft.com/office/drawing/2014/main" id="{745EBB37-F8EF-45EC-B888-1745F7907EBF}"/>
              </a:ext>
            </a:extLst>
          </p:cNvPr>
          <p:cNvSpPr>
            <a:spLocks noChangeArrowheads="1"/>
          </p:cNvSpPr>
          <p:nvPr/>
        </p:nvSpPr>
        <p:spPr bwMode="auto">
          <a:xfrm>
            <a:off x="4639762" y="2937039"/>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0" name="对象 19">
            <a:extLst>
              <a:ext uri="{FF2B5EF4-FFF2-40B4-BE49-F238E27FC236}">
                <a16:creationId xmlns:a16="http://schemas.microsoft.com/office/drawing/2014/main" id="{6256657D-D507-4684-ACD4-3954BFF7C10E}"/>
              </a:ext>
            </a:extLst>
          </p:cNvPr>
          <p:cNvGraphicFramePr>
            <a:graphicFrameLocks noChangeAspect="1"/>
          </p:cNvGraphicFramePr>
          <p:nvPr>
            <p:extLst>
              <p:ext uri="{D42A27DB-BD31-4B8C-83A1-F6EECF244321}">
                <p14:modId xmlns:p14="http://schemas.microsoft.com/office/powerpoint/2010/main" val="3158317403"/>
              </p:ext>
            </p:extLst>
          </p:nvPr>
        </p:nvGraphicFramePr>
        <p:xfrm>
          <a:off x="5664155" y="2898987"/>
          <a:ext cx="1868488" cy="519113"/>
        </p:xfrm>
        <a:graphic>
          <a:graphicData uri="http://schemas.openxmlformats.org/presentationml/2006/ole">
            <mc:AlternateContent xmlns:mc="http://schemas.openxmlformats.org/markup-compatibility/2006">
              <mc:Choice xmlns:v="urn:schemas-microsoft-com:vml" Requires="v">
                <p:oleObj spid="_x0000_s193658" name="Equation" r:id="rId11" imgW="736560" imgH="203040" progId="Equation.DSMT4">
                  <p:embed/>
                </p:oleObj>
              </mc:Choice>
              <mc:Fallback>
                <p:oleObj name="Equation" r:id="rId11" imgW="736560" imgH="203040" progId="Equation.DSMT4">
                  <p:embed/>
                  <p:pic>
                    <p:nvPicPr>
                      <p:cNvPr id="13" name="对象 12">
                        <a:extLst>
                          <a:ext uri="{FF2B5EF4-FFF2-40B4-BE49-F238E27FC236}">
                            <a16:creationId xmlns:a16="http://schemas.microsoft.com/office/drawing/2014/main" id="{2FE52ED2-82C0-485E-B56F-A5E51AAB7939}"/>
                          </a:ext>
                        </a:extLst>
                      </p:cNvPr>
                      <p:cNvPicPr>
                        <a:picLocks noChangeAspect="1" noChangeArrowheads="1"/>
                      </p:cNvPicPr>
                      <p:nvPr/>
                    </p:nvPicPr>
                    <p:blipFill>
                      <a:blip r:embed="rId12"/>
                      <a:srcRect/>
                      <a:stretch>
                        <a:fillRect/>
                      </a:stretch>
                    </p:blipFill>
                    <p:spPr bwMode="auto">
                      <a:xfrm>
                        <a:off x="5664155" y="2898987"/>
                        <a:ext cx="1868488" cy="519113"/>
                      </a:xfrm>
                      <a:prstGeom prst="rect">
                        <a:avLst/>
                      </a:prstGeom>
                      <a:noFill/>
                    </p:spPr>
                  </p:pic>
                </p:oleObj>
              </mc:Fallback>
            </mc:AlternateContent>
          </a:graphicData>
        </a:graphic>
      </p:graphicFrame>
      <p:graphicFrame>
        <p:nvGraphicFramePr>
          <p:cNvPr id="21" name="Object 4">
            <a:extLst>
              <a:ext uri="{FF2B5EF4-FFF2-40B4-BE49-F238E27FC236}">
                <a16:creationId xmlns:a16="http://schemas.microsoft.com/office/drawing/2014/main" id="{8D1C886B-73E2-4CF0-BC23-A36C0D29422D}"/>
              </a:ext>
            </a:extLst>
          </p:cNvPr>
          <p:cNvGraphicFramePr>
            <a:graphicFrameLocks noChangeAspect="1"/>
          </p:cNvGraphicFramePr>
          <p:nvPr>
            <p:extLst>
              <p:ext uri="{D42A27DB-BD31-4B8C-83A1-F6EECF244321}">
                <p14:modId xmlns:p14="http://schemas.microsoft.com/office/powerpoint/2010/main" val="3543843728"/>
              </p:ext>
            </p:extLst>
          </p:nvPr>
        </p:nvGraphicFramePr>
        <p:xfrm>
          <a:off x="8322211" y="2790612"/>
          <a:ext cx="3644900" cy="603250"/>
        </p:xfrm>
        <a:graphic>
          <a:graphicData uri="http://schemas.openxmlformats.org/presentationml/2006/ole">
            <mc:AlternateContent xmlns:mc="http://schemas.openxmlformats.org/markup-compatibility/2006">
              <mc:Choice xmlns:v="urn:schemas-microsoft-com:vml" Requires="v">
                <p:oleObj spid="_x0000_s193659" name="Equation" r:id="rId13" imgW="1866600" imgH="279360" progId="Equation.DSMT4">
                  <p:embed/>
                </p:oleObj>
              </mc:Choice>
              <mc:Fallback>
                <p:oleObj name="Equation" r:id="rId13" imgW="1866600" imgH="279360" progId="Equation.DSMT4">
                  <p:embed/>
                  <p:pic>
                    <p:nvPicPr>
                      <p:cNvPr id="14" name="Object 4">
                        <a:extLst>
                          <a:ext uri="{FF2B5EF4-FFF2-40B4-BE49-F238E27FC236}">
                            <a16:creationId xmlns:a16="http://schemas.microsoft.com/office/drawing/2014/main" id="{E0F8C31A-DC8B-4906-8F66-B71CCC015615}"/>
                          </a:ext>
                        </a:extLst>
                      </p:cNvPr>
                      <p:cNvPicPr>
                        <a:picLocks noChangeAspect="1" noChangeArrowheads="1"/>
                      </p:cNvPicPr>
                      <p:nvPr/>
                    </p:nvPicPr>
                    <p:blipFill>
                      <a:blip r:embed="rId14"/>
                      <a:srcRect/>
                      <a:stretch>
                        <a:fillRect/>
                      </a:stretch>
                    </p:blipFill>
                    <p:spPr bwMode="auto">
                      <a:xfrm>
                        <a:off x="8322211" y="2790612"/>
                        <a:ext cx="36449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AutoShape 97">
            <a:extLst>
              <a:ext uri="{FF2B5EF4-FFF2-40B4-BE49-F238E27FC236}">
                <a16:creationId xmlns:a16="http://schemas.microsoft.com/office/drawing/2014/main" id="{0B1FA2DB-425B-4501-B1A8-CA2A9B7D9622}"/>
              </a:ext>
            </a:extLst>
          </p:cNvPr>
          <p:cNvSpPr>
            <a:spLocks noChangeArrowheads="1"/>
          </p:cNvSpPr>
          <p:nvPr/>
        </p:nvSpPr>
        <p:spPr bwMode="auto">
          <a:xfrm>
            <a:off x="7449999" y="3002604"/>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7" name="对象 26">
            <a:extLst>
              <a:ext uri="{FF2B5EF4-FFF2-40B4-BE49-F238E27FC236}">
                <a16:creationId xmlns:a16="http://schemas.microsoft.com/office/drawing/2014/main" id="{0D24617D-B68C-4FB7-8B3A-078498EE770B}"/>
              </a:ext>
            </a:extLst>
          </p:cNvPr>
          <p:cNvGraphicFramePr>
            <a:graphicFrameLocks noChangeAspect="1"/>
          </p:cNvGraphicFramePr>
          <p:nvPr>
            <p:extLst>
              <p:ext uri="{D42A27DB-BD31-4B8C-83A1-F6EECF244321}">
                <p14:modId xmlns:p14="http://schemas.microsoft.com/office/powerpoint/2010/main" val="2828282756"/>
              </p:ext>
            </p:extLst>
          </p:nvPr>
        </p:nvGraphicFramePr>
        <p:xfrm>
          <a:off x="279977" y="3819525"/>
          <a:ext cx="4256087" cy="647700"/>
        </p:xfrm>
        <a:graphic>
          <a:graphicData uri="http://schemas.openxmlformats.org/presentationml/2006/ole">
            <mc:AlternateContent xmlns:mc="http://schemas.openxmlformats.org/markup-compatibility/2006">
              <mc:Choice xmlns:v="urn:schemas-microsoft-com:vml" Requires="v">
                <p:oleObj spid="_x0000_s193660" name="Equation" r:id="rId15" imgW="1676160" imgH="253800" progId="Equation.DSMT4">
                  <p:embed/>
                </p:oleObj>
              </mc:Choice>
              <mc:Fallback>
                <p:oleObj name="Equation" r:id="rId15" imgW="1676160" imgH="253800" progId="Equation.DSMT4">
                  <p:embed/>
                  <p:pic>
                    <p:nvPicPr>
                      <p:cNvPr id="18" name="对象 17">
                        <a:extLst>
                          <a:ext uri="{FF2B5EF4-FFF2-40B4-BE49-F238E27FC236}">
                            <a16:creationId xmlns:a16="http://schemas.microsoft.com/office/drawing/2014/main" id="{8510504B-2E02-40C8-B1EB-5233AA055670}"/>
                          </a:ext>
                        </a:extLst>
                      </p:cNvPr>
                      <p:cNvPicPr>
                        <a:picLocks noChangeAspect="1" noChangeArrowheads="1"/>
                      </p:cNvPicPr>
                      <p:nvPr/>
                    </p:nvPicPr>
                    <p:blipFill>
                      <a:blip r:embed="rId16"/>
                      <a:srcRect/>
                      <a:stretch>
                        <a:fillRect/>
                      </a:stretch>
                    </p:blipFill>
                    <p:spPr bwMode="auto">
                      <a:xfrm>
                        <a:off x="279977" y="3819525"/>
                        <a:ext cx="4256087" cy="647700"/>
                      </a:xfrm>
                      <a:prstGeom prst="rect">
                        <a:avLst/>
                      </a:prstGeom>
                      <a:noFill/>
                    </p:spPr>
                  </p:pic>
                </p:oleObj>
              </mc:Fallback>
            </mc:AlternateContent>
          </a:graphicData>
        </a:graphic>
      </p:graphicFrame>
      <p:sp>
        <p:nvSpPr>
          <p:cNvPr id="28" name="AutoShape 97">
            <a:extLst>
              <a:ext uri="{FF2B5EF4-FFF2-40B4-BE49-F238E27FC236}">
                <a16:creationId xmlns:a16="http://schemas.microsoft.com/office/drawing/2014/main" id="{AD864CF3-E4B8-41D1-9191-E7200BCAE80A}"/>
              </a:ext>
            </a:extLst>
          </p:cNvPr>
          <p:cNvSpPr>
            <a:spLocks noChangeArrowheads="1"/>
          </p:cNvSpPr>
          <p:nvPr/>
        </p:nvSpPr>
        <p:spPr bwMode="auto">
          <a:xfrm>
            <a:off x="4579201" y="3905753"/>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9" name="对象 28">
            <a:extLst>
              <a:ext uri="{FF2B5EF4-FFF2-40B4-BE49-F238E27FC236}">
                <a16:creationId xmlns:a16="http://schemas.microsoft.com/office/drawing/2014/main" id="{E47A63AD-3BE8-4D68-8BCF-FC8747C1452D}"/>
              </a:ext>
            </a:extLst>
          </p:cNvPr>
          <p:cNvGraphicFramePr>
            <a:graphicFrameLocks noChangeAspect="1"/>
          </p:cNvGraphicFramePr>
          <p:nvPr>
            <p:extLst>
              <p:ext uri="{D42A27DB-BD31-4B8C-83A1-F6EECF244321}">
                <p14:modId xmlns:p14="http://schemas.microsoft.com/office/powerpoint/2010/main" val="698796143"/>
              </p:ext>
            </p:extLst>
          </p:nvPr>
        </p:nvGraphicFramePr>
        <p:xfrm>
          <a:off x="5655023" y="3756815"/>
          <a:ext cx="1868488" cy="519113"/>
        </p:xfrm>
        <a:graphic>
          <a:graphicData uri="http://schemas.openxmlformats.org/presentationml/2006/ole">
            <mc:AlternateContent xmlns:mc="http://schemas.openxmlformats.org/markup-compatibility/2006">
              <mc:Choice xmlns:v="urn:schemas-microsoft-com:vml" Requires="v">
                <p:oleObj spid="_x0000_s193661" name="Equation" r:id="rId17" imgW="736560" imgH="203040" progId="Equation.DSMT4">
                  <p:embed/>
                </p:oleObj>
              </mc:Choice>
              <mc:Fallback>
                <p:oleObj name="Equation" r:id="rId17" imgW="736560" imgH="203040" progId="Equation.DSMT4">
                  <p:embed/>
                  <p:pic>
                    <p:nvPicPr>
                      <p:cNvPr id="20" name="对象 19">
                        <a:extLst>
                          <a:ext uri="{FF2B5EF4-FFF2-40B4-BE49-F238E27FC236}">
                            <a16:creationId xmlns:a16="http://schemas.microsoft.com/office/drawing/2014/main" id="{6256657D-D507-4684-ACD4-3954BFF7C10E}"/>
                          </a:ext>
                        </a:extLst>
                      </p:cNvPr>
                      <p:cNvPicPr>
                        <a:picLocks noChangeAspect="1" noChangeArrowheads="1"/>
                      </p:cNvPicPr>
                      <p:nvPr/>
                    </p:nvPicPr>
                    <p:blipFill>
                      <a:blip r:embed="rId18"/>
                      <a:srcRect/>
                      <a:stretch>
                        <a:fillRect/>
                      </a:stretch>
                    </p:blipFill>
                    <p:spPr bwMode="auto">
                      <a:xfrm>
                        <a:off x="5655023" y="3756815"/>
                        <a:ext cx="1868488" cy="519113"/>
                      </a:xfrm>
                      <a:prstGeom prst="rect">
                        <a:avLst/>
                      </a:prstGeom>
                      <a:noFill/>
                    </p:spPr>
                  </p:pic>
                </p:oleObj>
              </mc:Fallback>
            </mc:AlternateContent>
          </a:graphicData>
        </a:graphic>
      </p:graphicFrame>
      <p:graphicFrame>
        <p:nvGraphicFramePr>
          <p:cNvPr id="30" name="Object 4">
            <a:extLst>
              <a:ext uri="{FF2B5EF4-FFF2-40B4-BE49-F238E27FC236}">
                <a16:creationId xmlns:a16="http://schemas.microsoft.com/office/drawing/2014/main" id="{233ECBE8-D593-4FEE-821B-A91DF638CBB5}"/>
              </a:ext>
            </a:extLst>
          </p:cNvPr>
          <p:cNvGraphicFramePr>
            <a:graphicFrameLocks noChangeAspect="1"/>
          </p:cNvGraphicFramePr>
          <p:nvPr>
            <p:extLst>
              <p:ext uri="{D42A27DB-BD31-4B8C-83A1-F6EECF244321}">
                <p14:modId xmlns:p14="http://schemas.microsoft.com/office/powerpoint/2010/main" val="753919064"/>
              </p:ext>
            </p:extLst>
          </p:nvPr>
        </p:nvGraphicFramePr>
        <p:xfrm>
          <a:off x="8567329" y="3805281"/>
          <a:ext cx="3621088" cy="549275"/>
        </p:xfrm>
        <a:graphic>
          <a:graphicData uri="http://schemas.openxmlformats.org/presentationml/2006/ole">
            <mc:AlternateContent xmlns:mc="http://schemas.openxmlformats.org/markup-compatibility/2006">
              <mc:Choice xmlns:v="urn:schemas-microsoft-com:vml" Requires="v">
                <p:oleObj spid="_x0000_s193662" name="Equation" r:id="rId19" imgW="1854000" imgH="253800" progId="Equation.DSMT4">
                  <p:embed/>
                </p:oleObj>
              </mc:Choice>
              <mc:Fallback>
                <p:oleObj name="Equation" r:id="rId19" imgW="1854000" imgH="253800" progId="Equation.DSMT4">
                  <p:embed/>
                  <p:pic>
                    <p:nvPicPr>
                      <p:cNvPr id="21" name="Object 4">
                        <a:extLst>
                          <a:ext uri="{FF2B5EF4-FFF2-40B4-BE49-F238E27FC236}">
                            <a16:creationId xmlns:a16="http://schemas.microsoft.com/office/drawing/2014/main" id="{8D1C886B-73E2-4CF0-BC23-A36C0D29422D}"/>
                          </a:ext>
                        </a:extLst>
                      </p:cNvPr>
                      <p:cNvPicPr>
                        <a:picLocks noChangeAspect="1" noChangeArrowheads="1"/>
                      </p:cNvPicPr>
                      <p:nvPr/>
                    </p:nvPicPr>
                    <p:blipFill>
                      <a:blip r:embed="rId20"/>
                      <a:srcRect/>
                      <a:stretch>
                        <a:fillRect/>
                      </a:stretch>
                    </p:blipFill>
                    <p:spPr bwMode="auto">
                      <a:xfrm>
                        <a:off x="8567329" y="3805281"/>
                        <a:ext cx="36210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AutoShape 97">
            <a:extLst>
              <a:ext uri="{FF2B5EF4-FFF2-40B4-BE49-F238E27FC236}">
                <a16:creationId xmlns:a16="http://schemas.microsoft.com/office/drawing/2014/main" id="{BA1B05BB-77F1-4F3B-B17B-3343A8BA4208}"/>
              </a:ext>
            </a:extLst>
          </p:cNvPr>
          <p:cNvSpPr>
            <a:spLocks noChangeArrowheads="1"/>
          </p:cNvSpPr>
          <p:nvPr/>
        </p:nvSpPr>
        <p:spPr bwMode="auto">
          <a:xfrm>
            <a:off x="7591221" y="3917950"/>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34" name="对象 33">
            <a:extLst>
              <a:ext uri="{FF2B5EF4-FFF2-40B4-BE49-F238E27FC236}">
                <a16:creationId xmlns:a16="http://schemas.microsoft.com/office/drawing/2014/main" id="{659A8351-E6AC-4187-8D5A-B24C81F5979D}"/>
              </a:ext>
            </a:extLst>
          </p:cNvPr>
          <p:cNvGraphicFramePr>
            <a:graphicFrameLocks noChangeAspect="1"/>
          </p:cNvGraphicFramePr>
          <p:nvPr>
            <p:extLst>
              <p:ext uri="{D42A27DB-BD31-4B8C-83A1-F6EECF244321}">
                <p14:modId xmlns:p14="http://schemas.microsoft.com/office/powerpoint/2010/main" val="1772868158"/>
              </p:ext>
            </p:extLst>
          </p:nvPr>
        </p:nvGraphicFramePr>
        <p:xfrm>
          <a:off x="664786" y="4310850"/>
          <a:ext cx="2632075" cy="647700"/>
        </p:xfrm>
        <a:graphic>
          <a:graphicData uri="http://schemas.openxmlformats.org/presentationml/2006/ole">
            <mc:AlternateContent xmlns:mc="http://schemas.openxmlformats.org/markup-compatibility/2006">
              <mc:Choice xmlns:v="urn:schemas-microsoft-com:vml" Requires="v">
                <p:oleObj spid="_x0000_s193663" name="Equation" r:id="rId21" imgW="1028520" imgH="253800" progId="Equation.DSMT4">
                  <p:embed/>
                </p:oleObj>
              </mc:Choice>
              <mc:Fallback>
                <p:oleObj name="Equation" r:id="rId21" imgW="1028520" imgH="253800" progId="Equation.DSMT4">
                  <p:embed/>
                  <p:pic>
                    <p:nvPicPr>
                      <p:cNvPr id="23" name="对象 22">
                        <a:extLst>
                          <a:ext uri="{FF2B5EF4-FFF2-40B4-BE49-F238E27FC236}">
                            <a16:creationId xmlns:a16="http://schemas.microsoft.com/office/drawing/2014/main" id="{8D58A376-A84F-489D-8BD3-8137BFBD9773}"/>
                          </a:ext>
                        </a:extLst>
                      </p:cNvPr>
                      <p:cNvPicPr>
                        <a:picLocks noChangeAspect="1" noChangeArrowheads="1"/>
                      </p:cNvPicPr>
                      <p:nvPr/>
                    </p:nvPicPr>
                    <p:blipFill>
                      <a:blip r:embed="rId22"/>
                      <a:srcRect/>
                      <a:stretch>
                        <a:fillRect/>
                      </a:stretch>
                    </p:blipFill>
                    <p:spPr bwMode="auto">
                      <a:xfrm>
                        <a:off x="664786" y="4310850"/>
                        <a:ext cx="2632075" cy="647700"/>
                      </a:xfrm>
                      <a:prstGeom prst="rect">
                        <a:avLst/>
                      </a:prstGeom>
                      <a:noFill/>
                    </p:spPr>
                  </p:pic>
                </p:oleObj>
              </mc:Fallback>
            </mc:AlternateContent>
          </a:graphicData>
        </a:graphic>
      </p:graphicFrame>
      <p:sp>
        <p:nvSpPr>
          <p:cNvPr id="36" name="矩形 35">
            <a:extLst>
              <a:ext uri="{FF2B5EF4-FFF2-40B4-BE49-F238E27FC236}">
                <a16:creationId xmlns:a16="http://schemas.microsoft.com/office/drawing/2014/main" id="{3AB78007-7907-4A1B-8F8A-D87F64636491}"/>
              </a:ext>
            </a:extLst>
          </p:cNvPr>
          <p:cNvSpPr/>
          <p:nvPr/>
        </p:nvSpPr>
        <p:spPr>
          <a:xfrm>
            <a:off x="4415820" y="4484097"/>
            <a:ext cx="1988045" cy="523220"/>
          </a:xfrm>
          <a:prstGeom prst="rect">
            <a:avLst/>
          </a:prstGeom>
        </p:spPr>
        <p:txBody>
          <a:bodyPr wrap="none">
            <a:spAutoFit/>
          </a:bodyPr>
          <a:lstStyle/>
          <a:p>
            <a:r>
              <a:rPr lang="zh-CN" altLang="zh-CN" sz="2800" b="1" kern="100" dirty="0">
                <a:solidFill>
                  <a:srgbClr val="C00000"/>
                </a:solidFill>
                <a:latin typeface="Times New Roman" panose="02020603050405020304" pitchFamily="18" charset="0"/>
                <a:cs typeface="Times New Roman" panose="02020603050405020304" pitchFamily="18" charset="0"/>
              </a:rPr>
              <a:t>归一化条件</a:t>
            </a:r>
            <a:endParaRPr lang="zh-CN" altLang="en-US" sz="2800" b="1" dirty="0">
              <a:solidFill>
                <a:srgbClr val="C00000"/>
              </a:solidFill>
            </a:endParaRPr>
          </a:p>
        </p:txBody>
      </p:sp>
      <p:graphicFrame>
        <p:nvGraphicFramePr>
          <p:cNvPr id="37" name="Object 3">
            <a:extLst>
              <a:ext uri="{FF2B5EF4-FFF2-40B4-BE49-F238E27FC236}">
                <a16:creationId xmlns:a16="http://schemas.microsoft.com/office/drawing/2014/main" id="{28A7FCB1-F894-41D3-8081-652308E39BB4}"/>
              </a:ext>
            </a:extLst>
          </p:cNvPr>
          <p:cNvGraphicFramePr>
            <a:graphicFrameLocks noChangeAspect="1"/>
          </p:cNvGraphicFramePr>
          <p:nvPr>
            <p:extLst>
              <p:ext uri="{D42A27DB-BD31-4B8C-83A1-F6EECF244321}">
                <p14:modId xmlns:p14="http://schemas.microsoft.com/office/powerpoint/2010/main" val="2791388034"/>
              </p:ext>
            </p:extLst>
          </p:nvPr>
        </p:nvGraphicFramePr>
        <p:xfrm>
          <a:off x="7152708" y="4237421"/>
          <a:ext cx="2811277" cy="931390"/>
        </p:xfrm>
        <a:graphic>
          <a:graphicData uri="http://schemas.openxmlformats.org/presentationml/2006/ole">
            <mc:AlternateContent xmlns:mc="http://schemas.openxmlformats.org/markup-compatibility/2006">
              <mc:Choice xmlns:v="urn:schemas-microsoft-com:vml" Requires="v">
                <p:oleObj spid="_x0000_s193664" name="公式" r:id="rId23" imgW="990360" imgH="330120" progId="Equation.3">
                  <p:embed/>
                </p:oleObj>
              </mc:Choice>
              <mc:Fallback>
                <p:oleObj name="公式" r:id="rId23" imgW="990360" imgH="330120" progId="Equation.3">
                  <p:embed/>
                  <p:pic>
                    <p:nvPicPr>
                      <p:cNvPr id="25" name="Object 3">
                        <a:extLst>
                          <a:ext uri="{FF2B5EF4-FFF2-40B4-BE49-F238E27FC236}">
                            <a16:creationId xmlns:a16="http://schemas.microsoft.com/office/drawing/2014/main" id="{94CC21A7-216F-4D4D-967A-A7A3AD934D27}"/>
                          </a:ext>
                        </a:extLst>
                      </p:cNvPr>
                      <p:cNvPicPr>
                        <a:picLocks noChangeAspect="1" noChangeArrowheads="1"/>
                      </p:cNvPicPr>
                      <p:nvPr/>
                    </p:nvPicPr>
                    <p:blipFill>
                      <a:blip r:embed="rId24"/>
                      <a:srcRect/>
                      <a:stretch>
                        <a:fillRect/>
                      </a:stretch>
                    </p:blipFill>
                    <p:spPr bwMode="auto">
                      <a:xfrm>
                        <a:off x="7152708" y="4237421"/>
                        <a:ext cx="2811277" cy="931390"/>
                      </a:xfrm>
                      <a:prstGeom prst="rect">
                        <a:avLst/>
                      </a:prstGeom>
                      <a:noFill/>
                      <a:ln>
                        <a:noFill/>
                      </a:ln>
                      <a:effectLst/>
                      <a:extLst/>
                    </p:spPr>
                  </p:pic>
                </p:oleObj>
              </mc:Fallback>
            </mc:AlternateContent>
          </a:graphicData>
        </a:graphic>
      </p:graphicFrame>
      <p:graphicFrame>
        <p:nvGraphicFramePr>
          <p:cNvPr id="38" name="Object 3">
            <a:extLst>
              <a:ext uri="{FF2B5EF4-FFF2-40B4-BE49-F238E27FC236}">
                <a16:creationId xmlns:a16="http://schemas.microsoft.com/office/drawing/2014/main" id="{68399982-C4FB-4F27-A9AA-C58C99080D90}"/>
              </a:ext>
            </a:extLst>
          </p:cNvPr>
          <p:cNvGraphicFramePr>
            <a:graphicFrameLocks noChangeAspect="1"/>
          </p:cNvGraphicFramePr>
          <p:nvPr>
            <p:extLst>
              <p:ext uri="{D42A27DB-BD31-4B8C-83A1-F6EECF244321}">
                <p14:modId xmlns:p14="http://schemas.microsoft.com/office/powerpoint/2010/main" val="3420174026"/>
              </p:ext>
            </p:extLst>
          </p:nvPr>
        </p:nvGraphicFramePr>
        <p:xfrm>
          <a:off x="380439" y="4879349"/>
          <a:ext cx="6524625" cy="933450"/>
        </p:xfrm>
        <a:graphic>
          <a:graphicData uri="http://schemas.openxmlformats.org/presentationml/2006/ole">
            <mc:AlternateContent xmlns:mc="http://schemas.openxmlformats.org/markup-compatibility/2006">
              <mc:Choice xmlns:v="urn:schemas-microsoft-com:vml" Requires="v">
                <p:oleObj spid="_x0000_s193665" name="Equation" r:id="rId25" imgW="2298600" imgH="330120" progId="Equation.DSMT4">
                  <p:embed/>
                </p:oleObj>
              </mc:Choice>
              <mc:Fallback>
                <p:oleObj name="Equation" r:id="rId25" imgW="2298600" imgH="330120" progId="Equation.DSMT4">
                  <p:embed/>
                  <p:pic>
                    <p:nvPicPr>
                      <p:cNvPr id="26" name="Object 3">
                        <a:extLst>
                          <a:ext uri="{FF2B5EF4-FFF2-40B4-BE49-F238E27FC236}">
                            <a16:creationId xmlns:a16="http://schemas.microsoft.com/office/drawing/2014/main" id="{42D8266F-4B38-4C2F-925E-B3AF60ED08BF}"/>
                          </a:ext>
                        </a:extLst>
                      </p:cNvPr>
                      <p:cNvPicPr>
                        <a:picLocks noChangeAspect="1" noChangeArrowheads="1"/>
                      </p:cNvPicPr>
                      <p:nvPr/>
                    </p:nvPicPr>
                    <p:blipFill>
                      <a:blip r:embed="rId26"/>
                      <a:srcRect/>
                      <a:stretch>
                        <a:fillRect/>
                      </a:stretch>
                    </p:blipFill>
                    <p:spPr bwMode="auto">
                      <a:xfrm>
                        <a:off x="380439" y="4879349"/>
                        <a:ext cx="6524625" cy="933450"/>
                      </a:xfrm>
                      <a:prstGeom prst="rect">
                        <a:avLst/>
                      </a:prstGeom>
                      <a:noFill/>
                      <a:ln>
                        <a:noFill/>
                      </a:ln>
                      <a:effectLst/>
                      <a:extLst/>
                    </p:spPr>
                  </p:pic>
                </p:oleObj>
              </mc:Fallback>
            </mc:AlternateContent>
          </a:graphicData>
        </a:graphic>
      </p:graphicFrame>
      <p:graphicFrame>
        <p:nvGraphicFramePr>
          <p:cNvPr id="39" name="Object 3">
            <a:extLst>
              <a:ext uri="{FF2B5EF4-FFF2-40B4-BE49-F238E27FC236}">
                <a16:creationId xmlns:a16="http://schemas.microsoft.com/office/drawing/2014/main" id="{D88C3DEB-E5A0-4066-8E7A-055E7AFA863E}"/>
              </a:ext>
            </a:extLst>
          </p:cNvPr>
          <p:cNvGraphicFramePr>
            <a:graphicFrameLocks noChangeAspect="1"/>
          </p:cNvGraphicFramePr>
          <p:nvPr>
            <p:extLst>
              <p:ext uri="{D42A27DB-BD31-4B8C-83A1-F6EECF244321}">
                <p14:modId xmlns:p14="http://schemas.microsoft.com/office/powerpoint/2010/main" val="213349395"/>
              </p:ext>
            </p:extLst>
          </p:nvPr>
        </p:nvGraphicFramePr>
        <p:xfrm>
          <a:off x="6872672" y="4953669"/>
          <a:ext cx="3389313" cy="1220788"/>
        </p:xfrm>
        <a:graphic>
          <a:graphicData uri="http://schemas.openxmlformats.org/presentationml/2006/ole">
            <mc:AlternateContent xmlns:mc="http://schemas.openxmlformats.org/markup-compatibility/2006">
              <mc:Choice xmlns:v="urn:schemas-microsoft-com:vml" Requires="v">
                <p:oleObj spid="_x0000_s193666" name="Equation" r:id="rId27" imgW="1193760" imgH="431640" progId="Equation.DSMT4">
                  <p:embed/>
                </p:oleObj>
              </mc:Choice>
              <mc:Fallback>
                <p:oleObj name="Equation" r:id="rId27" imgW="1193760" imgH="431640" progId="Equation.DSMT4">
                  <p:embed/>
                  <p:pic>
                    <p:nvPicPr>
                      <p:cNvPr id="32" name="Object 3">
                        <a:extLst>
                          <a:ext uri="{FF2B5EF4-FFF2-40B4-BE49-F238E27FC236}">
                            <a16:creationId xmlns:a16="http://schemas.microsoft.com/office/drawing/2014/main" id="{814020E4-7B45-4D40-A8BD-7B9A5988A205}"/>
                          </a:ext>
                        </a:extLst>
                      </p:cNvPr>
                      <p:cNvPicPr>
                        <a:picLocks noChangeAspect="1" noChangeArrowheads="1"/>
                      </p:cNvPicPr>
                      <p:nvPr/>
                    </p:nvPicPr>
                    <p:blipFill>
                      <a:blip r:embed="rId28"/>
                      <a:srcRect/>
                      <a:stretch>
                        <a:fillRect/>
                      </a:stretch>
                    </p:blipFill>
                    <p:spPr bwMode="auto">
                      <a:xfrm>
                        <a:off x="6872672" y="4953669"/>
                        <a:ext cx="3389313" cy="1220788"/>
                      </a:xfrm>
                      <a:prstGeom prst="rect">
                        <a:avLst/>
                      </a:prstGeom>
                      <a:noFill/>
                      <a:ln>
                        <a:noFill/>
                      </a:ln>
                      <a:effectLst/>
                      <a:extLst/>
                    </p:spPr>
                  </p:pic>
                </p:oleObj>
              </mc:Fallback>
            </mc:AlternateContent>
          </a:graphicData>
        </a:graphic>
      </p:graphicFrame>
      <p:graphicFrame>
        <p:nvGraphicFramePr>
          <p:cNvPr id="40" name="Object 3">
            <a:extLst>
              <a:ext uri="{FF2B5EF4-FFF2-40B4-BE49-F238E27FC236}">
                <a16:creationId xmlns:a16="http://schemas.microsoft.com/office/drawing/2014/main" id="{01A42426-83A0-4BDB-BC09-9DCCCF504B43}"/>
              </a:ext>
            </a:extLst>
          </p:cNvPr>
          <p:cNvGraphicFramePr>
            <a:graphicFrameLocks noChangeAspect="1"/>
          </p:cNvGraphicFramePr>
          <p:nvPr>
            <p:extLst>
              <p:ext uri="{D42A27DB-BD31-4B8C-83A1-F6EECF244321}">
                <p14:modId xmlns:p14="http://schemas.microsoft.com/office/powerpoint/2010/main" val="736637962"/>
              </p:ext>
            </p:extLst>
          </p:nvPr>
        </p:nvGraphicFramePr>
        <p:xfrm>
          <a:off x="10196612" y="4909577"/>
          <a:ext cx="1984375" cy="1112837"/>
        </p:xfrm>
        <a:graphic>
          <a:graphicData uri="http://schemas.openxmlformats.org/presentationml/2006/ole">
            <mc:AlternateContent xmlns:mc="http://schemas.openxmlformats.org/markup-compatibility/2006">
              <mc:Choice xmlns:v="urn:schemas-microsoft-com:vml" Requires="v">
                <p:oleObj spid="_x0000_s193667" name="Equation" r:id="rId29" imgW="698400" imgH="393480" progId="Equation.DSMT4">
                  <p:embed/>
                </p:oleObj>
              </mc:Choice>
              <mc:Fallback>
                <p:oleObj name="Equation" r:id="rId29" imgW="698400" imgH="393480" progId="Equation.DSMT4">
                  <p:embed/>
                  <p:pic>
                    <p:nvPicPr>
                      <p:cNvPr id="33" name="Object 3">
                        <a:extLst>
                          <a:ext uri="{FF2B5EF4-FFF2-40B4-BE49-F238E27FC236}">
                            <a16:creationId xmlns:a16="http://schemas.microsoft.com/office/drawing/2014/main" id="{3820E2FB-E7E2-49E9-BF2B-08903B9C62DE}"/>
                          </a:ext>
                        </a:extLst>
                      </p:cNvPr>
                      <p:cNvPicPr>
                        <a:picLocks noChangeAspect="1" noChangeArrowheads="1"/>
                      </p:cNvPicPr>
                      <p:nvPr/>
                    </p:nvPicPr>
                    <p:blipFill>
                      <a:blip r:embed="rId30"/>
                      <a:srcRect/>
                      <a:stretch>
                        <a:fillRect/>
                      </a:stretch>
                    </p:blipFill>
                    <p:spPr bwMode="auto">
                      <a:xfrm>
                        <a:off x="10196612" y="4909577"/>
                        <a:ext cx="1984375" cy="1112837"/>
                      </a:xfrm>
                      <a:prstGeom prst="rect">
                        <a:avLst/>
                      </a:prstGeom>
                      <a:noFill/>
                      <a:ln>
                        <a:noFill/>
                      </a:ln>
                      <a:effectLst/>
                      <a:extLst/>
                    </p:spPr>
                  </p:pic>
                </p:oleObj>
              </mc:Fallback>
            </mc:AlternateContent>
          </a:graphicData>
        </a:graphic>
      </p:graphicFrame>
      <p:graphicFrame>
        <p:nvGraphicFramePr>
          <p:cNvPr id="41" name="Object 3">
            <a:extLst>
              <a:ext uri="{FF2B5EF4-FFF2-40B4-BE49-F238E27FC236}">
                <a16:creationId xmlns:a16="http://schemas.microsoft.com/office/drawing/2014/main" id="{6A36B8F3-3F05-46CA-AD71-15A2BF044809}"/>
              </a:ext>
            </a:extLst>
          </p:cNvPr>
          <p:cNvGraphicFramePr>
            <a:graphicFrameLocks noChangeAspect="1"/>
          </p:cNvGraphicFramePr>
          <p:nvPr>
            <p:extLst>
              <p:ext uri="{D42A27DB-BD31-4B8C-83A1-F6EECF244321}">
                <p14:modId xmlns:p14="http://schemas.microsoft.com/office/powerpoint/2010/main" val="4075767144"/>
              </p:ext>
            </p:extLst>
          </p:nvPr>
        </p:nvGraphicFramePr>
        <p:xfrm>
          <a:off x="3520937" y="5649417"/>
          <a:ext cx="3929062" cy="1255712"/>
        </p:xfrm>
        <a:graphic>
          <a:graphicData uri="http://schemas.openxmlformats.org/presentationml/2006/ole">
            <mc:AlternateContent xmlns:mc="http://schemas.openxmlformats.org/markup-compatibility/2006">
              <mc:Choice xmlns:v="urn:schemas-microsoft-com:vml" Requires="v">
                <p:oleObj spid="_x0000_s193668" name="Equation" r:id="rId31" imgW="1384200" imgH="444240" progId="Equation.DSMT4">
                  <p:embed/>
                </p:oleObj>
              </mc:Choice>
              <mc:Fallback>
                <p:oleObj name="Equation" r:id="rId31" imgW="1384200" imgH="444240" progId="Equation.DSMT4">
                  <p:embed/>
                  <p:pic>
                    <p:nvPicPr>
                      <p:cNvPr id="35" name="Object 3">
                        <a:extLst>
                          <a:ext uri="{FF2B5EF4-FFF2-40B4-BE49-F238E27FC236}">
                            <a16:creationId xmlns:a16="http://schemas.microsoft.com/office/drawing/2014/main" id="{6BFB0053-BD28-4148-9325-B706A987D1C7}"/>
                          </a:ext>
                        </a:extLst>
                      </p:cNvPr>
                      <p:cNvPicPr>
                        <a:picLocks noChangeAspect="1" noChangeArrowheads="1"/>
                      </p:cNvPicPr>
                      <p:nvPr/>
                    </p:nvPicPr>
                    <p:blipFill>
                      <a:blip r:embed="rId32"/>
                      <a:srcRect/>
                      <a:stretch>
                        <a:fillRect/>
                      </a:stretch>
                    </p:blipFill>
                    <p:spPr bwMode="auto">
                      <a:xfrm>
                        <a:off x="3520937" y="5649417"/>
                        <a:ext cx="3929062" cy="12557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2052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arn(inVertical)">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ppt_x"/>
                                          </p:val>
                                        </p:tav>
                                        <p:tav tm="100000">
                                          <p:val>
                                            <p:strVal val="#ppt_x"/>
                                          </p:val>
                                        </p:tav>
                                      </p:tavLst>
                                    </p:anim>
                                    <p:anim calcmode="lin" valueType="num">
                                      <p:cBhvr additive="base">
                                        <p:cTn id="5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1000" fill="hold"/>
                                        <p:tgtEl>
                                          <p:spTgt spid="30"/>
                                        </p:tgtEl>
                                        <p:attrNameLst>
                                          <p:attrName>ppt_w</p:attrName>
                                        </p:attrNameLst>
                                      </p:cBhvr>
                                      <p:tavLst>
                                        <p:tav tm="0">
                                          <p:val>
                                            <p:fltVal val="0"/>
                                          </p:val>
                                        </p:tav>
                                        <p:tav tm="100000">
                                          <p:val>
                                            <p:strVal val="#ppt_w"/>
                                          </p:val>
                                        </p:tav>
                                      </p:tavLst>
                                    </p:anim>
                                    <p:anim calcmode="lin" valueType="num">
                                      <p:cBhvr>
                                        <p:cTn id="70" dur="1000" fill="hold"/>
                                        <p:tgtEl>
                                          <p:spTgt spid="30"/>
                                        </p:tgtEl>
                                        <p:attrNameLst>
                                          <p:attrName>ppt_h</p:attrName>
                                        </p:attrNameLst>
                                      </p:cBhvr>
                                      <p:tavLst>
                                        <p:tav tm="0">
                                          <p:val>
                                            <p:fltVal val="0"/>
                                          </p:val>
                                        </p:tav>
                                        <p:tav tm="100000">
                                          <p:val>
                                            <p:strVal val="#ppt_h"/>
                                          </p:val>
                                        </p:tav>
                                      </p:tavLst>
                                    </p:anim>
                                    <p:anim calcmode="lin" valueType="num">
                                      <p:cBhvr>
                                        <p:cTn id="71" dur="1000" fill="hold"/>
                                        <p:tgtEl>
                                          <p:spTgt spid="30"/>
                                        </p:tgtEl>
                                        <p:attrNameLst>
                                          <p:attrName>style.rotation</p:attrName>
                                        </p:attrNameLst>
                                      </p:cBhvr>
                                      <p:tavLst>
                                        <p:tav tm="0">
                                          <p:val>
                                            <p:fltVal val="90"/>
                                          </p:val>
                                        </p:tav>
                                        <p:tav tm="100000">
                                          <p:val>
                                            <p:fltVal val="0"/>
                                          </p:val>
                                        </p:tav>
                                      </p:tavLst>
                                    </p:anim>
                                    <p:animEffect transition="in" filter="fade">
                                      <p:cBhvr>
                                        <p:cTn id="72" dur="10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down)">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circle(in)">
                                      <p:cBhvr>
                                        <p:cTn id="94" dur="20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circle(in)">
                                      <p:cBhvr>
                                        <p:cTn id="99" dur="20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circle(in)">
                                      <p:cBhvr>
                                        <p:cTn id="104" dur="20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circle(in)">
                                      <p:cBhvr>
                                        <p:cTn id="109"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animBg="1"/>
      <p:bldP spid="22" grpId="0" animBg="1"/>
      <p:bldP spid="28" grpId="0" animBg="1"/>
      <p:bldP spid="31"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F93C5CE0-68FD-43E5-A24C-199454F61950}"/>
              </a:ext>
            </a:extLst>
          </p:cNvPr>
          <p:cNvGraphicFramePr>
            <a:graphicFrameLocks noChangeAspect="1"/>
          </p:cNvGraphicFramePr>
          <p:nvPr>
            <p:extLst>
              <p:ext uri="{D42A27DB-BD31-4B8C-83A1-F6EECF244321}">
                <p14:modId xmlns:p14="http://schemas.microsoft.com/office/powerpoint/2010/main" val="756360128"/>
              </p:ext>
            </p:extLst>
          </p:nvPr>
        </p:nvGraphicFramePr>
        <p:xfrm>
          <a:off x="2567608" y="0"/>
          <a:ext cx="3929062" cy="1255712"/>
        </p:xfrm>
        <a:graphic>
          <a:graphicData uri="http://schemas.openxmlformats.org/presentationml/2006/ole">
            <mc:AlternateContent xmlns:mc="http://schemas.openxmlformats.org/markup-compatibility/2006">
              <mc:Choice xmlns:v="urn:schemas-microsoft-com:vml" Requires="v">
                <p:oleObj spid="_x0000_s194586" name="Equation" r:id="rId3" imgW="1384200" imgH="444240" progId="Equation.DSMT4">
                  <p:embed/>
                </p:oleObj>
              </mc:Choice>
              <mc:Fallback>
                <p:oleObj name="Equation" r:id="rId3" imgW="1384200" imgH="444240" progId="Equation.DSMT4">
                  <p:embed/>
                  <p:pic>
                    <p:nvPicPr>
                      <p:cNvPr id="35" name="Object 3">
                        <a:extLst>
                          <a:ext uri="{FF2B5EF4-FFF2-40B4-BE49-F238E27FC236}">
                            <a16:creationId xmlns:a16="http://schemas.microsoft.com/office/drawing/2014/main" id="{6BFB0053-BD28-4148-9325-B706A987D1C7}"/>
                          </a:ext>
                        </a:extLst>
                      </p:cNvPr>
                      <p:cNvPicPr>
                        <a:picLocks noChangeAspect="1" noChangeArrowheads="1"/>
                      </p:cNvPicPr>
                      <p:nvPr/>
                    </p:nvPicPr>
                    <p:blipFill>
                      <a:blip r:embed="rId4"/>
                      <a:srcRect/>
                      <a:stretch>
                        <a:fillRect/>
                      </a:stretch>
                    </p:blipFill>
                    <p:spPr bwMode="auto">
                      <a:xfrm>
                        <a:off x="2567608" y="0"/>
                        <a:ext cx="3929062" cy="1255712"/>
                      </a:xfrm>
                      <a:prstGeom prst="rect">
                        <a:avLst/>
                      </a:prstGeom>
                      <a:noFill/>
                      <a:ln>
                        <a:noFill/>
                      </a:ln>
                      <a:effectLst/>
                      <a:extLst/>
                    </p:spPr>
                  </p:pic>
                </p:oleObj>
              </mc:Fallback>
            </mc:AlternateContent>
          </a:graphicData>
        </a:graphic>
      </p:graphicFrame>
      <p:graphicFrame>
        <p:nvGraphicFramePr>
          <p:cNvPr id="3" name="Object 3">
            <a:extLst>
              <a:ext uri="{FF2B5EF4-FFF2-40B4-BE49-F238E27FC236}">
                <a16:creationId xmlns:a16="http://schemas.microsoft.com/office/drawing/2014/main" id="{ED20086F-ADF1-4581-B2E6-4D91BAFDD922}"/>
              </a:ext>
            </a:extLst>
          </p:cNvPr>
          <p:cNvGraphicFramePr>
            <a:graphicFrameLocks noChangeAspect="1"/>
          </p:cNvGraphicFramePr>
          <p:nvPr>
            <p:extLst>
              <p:ext uri="{D42A27DB-BD31-4B8C-83A1-F6EECF244321}">
                <p14:modId xmlns:p14="http://schemas.microsoft.com/office/powerpoint/2010/main" val="2467477248"/>
              </p:ext>
            </p:extLst>
          </p:nvPr>
        </p:nvGraphicFramePr>
        <p:xfrm>
          <a:off x="1847528" y="1412776"/>
          <a:ext cx="7246938" cy="1054100"/>
        </p:xfrm>
        <a:graphic>
          <a:graphicData uri="http://schemas.openxmlformats.org/presentationml/2006/ole">
            <mc:AlternateContent xmlns:mc="http://schemas.openxmlformats.org/markup-compatibility/2006">
              <mc:Choice xmlns:v="urn:schemas-microsoft-com:vml" Requires="v">
                <p:oleObj spid="_x0000_s194587" name="Equation" r:id="rId5" imgW="2692080" imgH="393480" progId="Equation.DSMT4">
                  <p:embed/>
                </p:oleObj>
              </mc:Choice>
              <mc:Fallback>
                <p:oleObj name="Equation" r:id="rId5" imgW="2692080" imgH="393480" progId="Equation.DSMT4">
                  <p:embed/>
                  <p:pic>
                    <p:nvPicPr>
                      <p:cNvPr id="18" name="Object 3">
                        <a:extLst>
                          <a:ext uri="{FF2B5EF4-FFF2-40B4-BE49-F238E27FC236}">
                            <a16:creationId xmlns:a16="http://schemas.microsoft.com/office/drawing/2014/main" id="{068A1DE4-9DC5-40F2-9B80-443EC0038987}"/>
                          </a:ext>
                        </a:extLst>
                      </p:cNvPr>
                      <p:cNvPicPr>
                        <a:picLocks noChangeAspect="1" noChangeArrowheads="1"/>
                      </p:cNvPicPr>
                      <p:nvPr/>
                    </p:nvPicPr>
                    <p:blipFill>
                      <a:blip r:embed="rId6"/>
                      <a:srcRect/>
                      <a:stretch>
                        <a:fillRect/>
                      </a:stretch>
                    </p:blipFill>
                    <p:spPr bwMode="auto">
                      <a:xfrm>
                        <a:off x="1847528" y="1412776"/>
                        <a:ext cx="7246938" cy="1054100"/>
                      </a:xfrm>
                      <a:prstGeom prst="rect">
                        <a:avLst/>
                      </a:prstGeom>
                      <a:noFill/>
                      <a:ln>
                        <a:noFill/>
                      </a:ln>
                      <a:effectLst/>
                      <a:extLst/>
                    </p:spPr>
                  </p:pic>
                </p:oleObj>
              </mc:Fallback>
            </mc:AlternateContent>
          </a:graphicData>
        </a:graphic>
      </p:graphicFrame>
      <p:graphicFrame>
        <p:nvGraphicFramePr>
          <p:cNvPr id="4" name="Object 3">
            <a:extLst>
              <a:ext uri="{FF2B5EF4-FFF2-40B4-BE49-F238E27FC236}">
                <a16:creationId xmlns:a16="http://schemas.microsoft.com/office/drawing/2014/main" id="{DD00F384-36BE-4E6B-8B7D-88B85EC10924}"/>
              </a:ext>
            </a:extLst>
          </p:cNvPr>
          <p:cNvGraphicFramePr>
            <a:graphicFrameLocks noChangeAspect="1"/>
          </p:cNvGraphicFramePr>
          <p:nvPr>
            <p:extLst>
              <p:ext uri="{D42A27DB-BD31-4B8C-83A1-F6EECF244321}">
                <p14:modId xmlns:p14="http://schemas.microsoft.com/office/powerpoint/2010/main" val="1092649098"/>
              </p:ext>
            </p:extLst>
          </p:nvPr>
        </p:nvGraphicFramePr>
        <p:xfrm>
          <a:off x="2999656" y="2623940"/>
          <a:ext cx="1406525" cy="1112837"/>
        </p:xfrm>
        <a:graphic>
          <a:graphicData uri="http://schemas.openxmlformats.org/presentationml/2006/ole">
            <mc:AlternateContent xmlns:mc="http://schemas.openxmlformats.org/markup-compatibility/2006">
              <mc:Choice xmlns:v="urn:schemas-microsoft-com:vml" Requires="v">
                <p:oleObj spid="_x0000_s194588" name="Equation" r:id="rId7" imgW="495000" imgH="393480" progId="Equation.DSMT4">
                  <p:embed/>
                </p:oleObj>
              </mc:Choice>
              <mc:Fallback>
                <p:oleObj name="Equation" r:id="rId7" imgW="495000" imgH="393480" progId="Equation.DSMT4">
                  <p:embed/>
                  <p:pic>
                    <p:nvPicPr>
                      <p:cNvPr id="35" name="Object 3">
                        <a:extLst>
                          <a:ext uri="{FF2B5EF4-FFF2-40B4-BE49-F238E27FC236}">
                            <a16:creationId xmlns:a16="http://schemas.microsoft.com/office/drawing/2014/main" id="{6BFB0053-BD28-4148-9325-B706A987D1C7}"/>
                          </a:ext>
                        </a:extLst>
                      </p:cNvPr>
                      <p:cNvPicPr>
                        <a:picLocks noChangeAspect="1" noChangeArrowheads="1"/>
                      </p:cNvPicPr>
                      <p:nvPr/>
                    </p:nvPicPr>
                    <p:blipFill>
                      <a:blip r:embed="rId8"/>
                      <a:srcRect/>
                      <a:stretch>
                        <a:fillRect/>
                      </a:stretch>
                    </p:blipFill>
                    <p:spPr bwMode="auto">
                      <a:xfrm>
                        <a:off x="2999656" y="2623940"/>
                        <a:ext cx="1406525" cy="1112837"/>
                      </a:xfrm>
                      <a:prstGeom prst="rect">
                        <a:avLst/>
                      </a:prstGeom>
                      <a:noFill/>
                      <a:ln>
                        <a:noFill/>
                      </a:ln>
                      <a:effectLst/>
                      <a:extLst/>
                    </p:spPr>
                  </p:pic>
                </p:oleObj>
              </mc:Fallback>
            </mc:AlternateContent>
          </a:graphicData>
        </a:graphic>
      </p:graphicFrame>
      <p:graphicFrame>
        <p:nvGraphicFramePr>
          <p:cNvPr id="5" name="Object 3">
            <a:extLst>
              <a:ext uri="{FF2B5EF4-FFF2-40B4-BE49-F238E27FC236}">
                <a16:creationId xmlns:a16="http://schemas.microsoft.com/office/drawing/2014/main" id="{0A089054-47CD-4E06-A4D8-4760CA4C2876}"/>
              </a:ext>
            </a:extLst>
          </p:cNvPr>
          <p:cNvGraphicFramePr>
            <a:graphicFrameLocks noChangeAspect="1"/>
          </p:cNvGraphicFramePr>
          <p:nvPr>
            <p:extLst>
              <p:ext uri="{D42A27DB-BD31-4B8C-83A1-F6EECF244321}">
                <p14:modId xmlns:p14="http://schemas.microsoft.com/office/powerpoint/2010/main" val="2793019376"/>
              </p:ext>
            </p:extLst>
          </p:nvPr>
        </p:nvGraphicFramePr>
        <p:xfrm>
          <a:off x="2138363" y="3754438"/>
          <a:ext cx="3351212" cy="1328737"/>
        </p:xfrm>
        <a:graphic>
          <a:graphicData uri="http://schemas.openxmlformats.org/presentationml/2006/ole">
            <mc:AlternateContent xmlns:mc="http://schemas.openxmlformats.org/markup-compatibility/2006">
              <mc:Choice xmlns:v="urn:schemas-microsoft-com:vml" Requires="v">
                <p:oleObj spid="_x0000_s194589" name="Equation" r:id="rId9" imgW="1180800" imgH="469800" progId="Equation.DSMT4">
                  <p:embed/>
                </p:oleObj>
              </mc:Choice>
              <mc:Fallback>
                <p:oleObj name="Equation" r:id="rId9" imgW="1180800" imgH="469800" progId="Equation.DSMT4">
                  <p:embed/>
                  <p:pic>
                    <p:nvPicPr>
                      <p:cNvPr id="26" name="Object 3">
                        <a:extLst>
                          <a:ext uri="{FF2B5EF4-FFF2-40B4-BE49-F238E27FC236}">
                            <a16:creationId xmlns:a16="http://schemas.microsoft.com/office/drawing/2014/main" id="{42D8266F-4B38-4C2F-925E-B3AF60ED08BF}"/>
                          </a:ext>
                        </a:extLst>
                      </p:cNvPr>
                      <p:cNvPicPr>
                        <a:picLocks noChangeAspect="1" noChangeArrowheads="1"/>
                      </p:cNvPicPr>
                      <p:nvPr/>
                    </p:nvPicPr>
                    <p:blipFill>
                      <a:blip r:embed="rId10"/>
                      <a:srcRect/>
                      <a:stretch>
                        <a:fillRect/>
                      </a:stretch>
                    </p:blipFill>
                    <p:spPr bwMode="auto">
                      <a:xfrm>
                        <a:off x="2138363" y="3754438"/>
                        <a:ext cx="3351212" cy="132873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551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a:extLst>
              <a:ext uri="{FF2B5EF4-FFF2-40B4-BE49-F238E27FC236}">
                <a16:creationId xmlns:a16="http://schemas.microsoft.com/office/drawing/2014/main" id="{AF34B9BC-EE98-4413-ACC0-1387AB253A52}"/>
              </a:ext>
            </a:extLst>
          </p:cNvPr>
          <p:cNvGraphicFramePr>
            <a:graphicFrameLocks noChangeAspect="1"/>
          </p:cNvGraphicFramePr>
          <p:nvPr>
            <p:extLst>
              <p:ext uri="{D42A27DB-BD31-4B8C-83A1-F6EECF244321}">
                <p14:modId xmlns:p14="http://schemas.microsoft.com/office/powerpoint/2010/main" val="2957229773"/>
              </p:ext>
            </p:extLst>
          </p:nvPr>
        </p:nvGraphicFramePr>
        <p:xfrm>
          <a:off x="8500791" y="695117"/>
          <a:ext cx="1885593" cy="583925"/>
        </p:xfrm>
        <a:graphic>
          <a:graphicData uri="http://schemas.openxmlformats.org/presentationml/2006/ole">
            <mc:AlternateContent xmlns:mc="http://schemas.openxmlformats.org/markup-compatibility/2006">
              <mc:Choice xmlns:v="urn:schemas-microsoft-com:vml" Requires="v">
                <p:oleObj spid="_x0000_s187624" name="Equation" r:id="rId3" imgW="736600" imgH="228600" progId="Equation.DSMT4">
                  <p:embed/>
                </p:oleObj>
              </mc:Choice>
              <mc:Fallback>
                <p:oleObj name="Equation" r:id="rId3" imgW="7366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791" y="695117"/>
                        <a:ext cx="1885593" cy="583925"/>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BA20CBB2-2E8A-4AE2-8817-CD9D1AD435FA}"/>
              </a:ext>
            </a:extLst>
          </p:cNvPr>
          <p:cNvSpPr/>
          <p:nvPr/>
        </p:nvSpPr>
        <p:spPr>
          <a:xfrm>
            <a:off x="579911" y="158535"/>
            <a:ext cx="10513168" cy="1384995"/>
          </a:xfrm>
          <a:prstGeom prst="rect">
            <a:avLst/>
          </a:prstGeom>
        </p:spPr>
        <p:txBody>
          <a:bodyPr wrap="square">
            <a:spAutoFit/>
          </a:bodyPr>
          <a:lstStyle/>
          <a:p>
            <a:pPr eaLnBrk="1" hangingPunct="1">
              <a:buFont typeface="Wingdings" panose="05000000000000000000" pitchFamily="2" charset="2"/>
              <a:buNone/>
              <a:defRPr/>
            </a:pPr>
            <a:r>
              <a:rPr lang="zh-CN" altLang="en-US" sz="2800" b="1" dirty="0">
                <a:solidFill>
                  <a:srgbClr val="FF0000"/>
                </a:solidFill>
              </a:rPr>
              <a:t>练习：</a:t>
            </a:r>
            <a:r>
              <a:rPr lang="zh-CN" altLang="en-US" sz="2800" b="1" dirty="0">
                <a:solidFill>
                  <a:srgbClr val="0000FF"/>
                </a:solidFill>
              </a:rPr>
              <a:t>设                              和                              分别表示</a:t>
            </a:r>
          </a:p>
          <a:p>
            <a:pPr eaLnBrk="1" hangingPunct="1">
              <a:buFont typeface="Wingdings" panose="05000000000000000000" pitchFamily="2" charset="2"/>
              <a:buNone/>
              <a:defRPr/>
            </a:pPr>
            <a:r>
              <a:rPr lang="zh-CN" altLang="en-US" sz="2800" b="1" dirty="0">
                <a:solidFill>
                  <a:srgbClr val="0000FF"/>
                </a:solidFill>
              </a:rPr>
              <a:t>微观粒子的两个可能状态，求当粒子处于叠加态                </a:t>
            </a:r>
          </a:p>
          <a:p>
            <a:pPr eaLnBrk="1" hangingPunct="1">
              <a:buFont typeface="Wingdings" panose="05000000000000000000" pitchFamily="2" charset="2"/>
              <a:buNone/>
              <a:defRPr/>
            </a:pPr>
            <a:r>
              <a:rPr lang="zh-CN" altLang="en-US" sz="2800" b="1" dirty="0">
                <a:solidFill>
                  <a:srgbClr val="0000FF"/>
                </a:solidFill>
              </a:rPr>
              <a:t>时的</a:t>
            </a:r>
            <a:r>
              <a:rPr lang="zh-CN" altLang="en-US" sz="2800" b="1" dirty="0">
                <a:solidFill>
                  <a:srgbClr val="009900"/>
                </a:solidFill>
              </a:rPr>
              <a:t>的归一化的</a:t>
            </a:r>
            <a:r>
              <a:rPr lang="el-GR" altLang="zh-CN" sz="2800" b="1" dirty="0">
                <a:solidFill>
                  <a:srgbClr val="FF0000"/>
                </a:solidFill>
              </a:rPr>
              <a:t>ψ</a:t>
            </a:r>
            <a:r>
              <a:rPr lang="zh-CN" altLang="en-US" sz="2800" b="1" dirty="0">
                <a:solidFill>
                  <a:srgbClr val="FF0000"/>
                </a:solidFill>
              </a:rPr>
              <a:t>及概率密度</a:t>
            </a:r>
            <a:r>
              <a:rPr lang="zh-CN" altLang="en-US" sz="2800" b="1" dirty="0">
                <a:solidFill>
                  <a:srgbClr val="009900"/>
                </a:solidFill>
              </a:rPr>
              <a:t>。</a:t>
            </a:r>
          </a:p>
        </p:txBody>
      </p:sp>
      <p:sp>
        <p:nvSpPr>
          <p:cNvPr id="20" name="矩形 19">
            <a:extLst>
              <a:ext uri="{FF2B5EF4-FFF2-40B4-BE49-F238E27FC236}">
                <a16:creationId xmlns:a16="http://schemas.microsoft.com/office/drawing/2014/main" id="{6448F300-0F79-4EF7-AB14-43CE05784BD1}"/>
              </a:ext>
            </a:extLst>
          </p:cNvPr>
          <p:cNvSpPr/>
          <p:nvPr/>
        </p:nvSpPr>
        <p:spPr>
          <a:xfrm>
            <a:off x="497635" y="1344685"/>
            <a:ext cx="906017" cy="523220"/>
          </a:xfrm>
          <a:prstGeom prst="rect">
            <a:avLst/>
          </a:prstGeom>
        </p:spPr>
        <p:txBody>
          <a:bodyPr wrap="none">
            <a:spAutoFit/>
          </a:bodyPr>
          <a:lstStyle/>
          <a:p>
            <a:pPr eaLnBrk="1" hangingPunct="1">
              <a:buFont typeface="Wingdings" panose="05000000000000000000" pitchFamily="2" charset="2"/>
              <a:buNone/>
              <a:defRPr/>
            </a:pPr>
            <a:r>
              <a:rPr lang="zh-CN" altLang="en-US" sz="2800" b="1" dirty="0">
                <a:solidFill>
                  <a:srgbClr val="FF0000"/>
                </a:solidFill>
              </a:rPr>
              <a:t>解：</a:t>
            </a:r>
          </a:p>
        </p:txBody>
      </p:sp>
      <p:graphicFrame>
        <p:nvGraphicFramePr>
          <p:cNvPr id="33" name="对象 32">
            <a:extLst>
              <a:ext uri="{FF2B5EF4-FFF2-40B4-BE49-F238E27FC236}">
                <a16:creationId xmlns:a16="http://schemas.microsoft.com/office/drawing/2014/main" id="{534596A7-F757-464C-ABF5-C7D106A47F71}"/>
              </a:ext>
            </a:extLst>
          </p:cNvPr>
          <p:cNvGraphicFramePr>
            <a:graphicFrameLocks noChangeAspect="1"/>
          </p:cNvGraphicFramePr>
          <p:nvPr>
            <p:extLst>
              <p:ext uri="{D42A27DB-BD31-4B8C-83A1-F6EECF244321}">
                <p14:modId xmlns:p14="http://schemas.microsoft.com/office/powerpoint/2010/main" val="982713114"/>
              </p:ext>
            </p:extLst>
          </p:nvPr>
        </p:nvGraphicFramePr>
        <p:xfrm>
          <a:off x="2453533" y="-12908"/>
          <a:ext cx="2225675" cy="646113"/>
        </p:xfrm>
        <a:graphic>
          <a:graphicData uri="http://schemas.openxmlformats.org/presentationml/2006/ole">
            <mc:AlternateContent xmlns:mc="http://schemas.openxmlformats.org/markup-compatibility/2006">
              <mc:Choice xmlns:v="urn:schemas-microsoft-com:vml" Requires="v">
                <p:oleObj spid="_x0000_s187625" name="Equation" r:id="rId5" imgW="927000" imgH="266400" progId="Equation.DSMT4">
                  <p:embed/>
                </p:oleObj>
              </mc:Choice>
              <mc:Fallback>
                <p:oleObj name="Equation" r:id="rId5" imgW="927000" imgH="266400" progId="Equation.DSMT4">
                  <p:embed/>
                  <p:pic>
                    <p:nvPicPr>
                      <p:cNvPr id="3" name="对象 2">
                        <a:extLst>
                          <a:ext uri="{FF2B5EF4-FFF2-40B4-BE49-F238E27FC236}">
                            <a16:creationId xmlns:a16="http://schemas.microsoft.com/office/drawing/2014/main" id="{D9B6AD60-474F-454F-A944-7CDB2EA24463}"/>
                          </a:ext>
                        </a:extLst>
                      </p:cNvPr>
                      <p:cNvPicPr>
                        <a:picLocks noChangeAspect="1" noChangeArrowheads="1"/>
                      </p:cNvPicPr>
                      <p:nvPr/>
                    </p:nvPicPr>
                    <p:blipFill>
                      <a:blip r:embed="rId6"/>
                      <a:srcRect/>
                      <a:stretch>
                        <a:fillRect/>
                      </a:stretch>
                    </p:blipFill>
                    <p:spPr bwMode="auto">
                      <a:xfrm>
                        <a:off x="2453533" y="-12908"/>
                        <a:ext cx="2225675" cy="646113"/>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0BCE9804-7EB2-4DE4-A589-4FBDCA226447}"/>
              </a:ext>
            </a:extLst>
          </p:cNvPr>
          <p:cNvGraphicFramePr>
            <a:graphicFrameLocks noChangeAspect="1"/>
          </p:cNvGraphicFramePr>
          <p:nvPr>
            <p:extLst>
              <p:ext uri="{D42A27DB-BD31-4B8C-83A1-F6EECF244321}">
                <p14:modId xmlns:p14="http://schemas.microsoft.com/office/powerpoint/2010/main" val="798766232"/>
              </p:ext>
            </p:extLst>
          </p:nvPr>
        </p:nvGraphicFramePr>
        <p:xfrm>
          <a:off x="5598370" y="80755"/>
          <a:ext cx="2466975" cy="646112"/>
        </p:xfrm>
        <a:graphic>
          <a:graphicData uri="http://schemas.openxmlformats.org/presentationml/2006/ole">
            <mc:AlternateContent xmlns:mc="http://schemas.openxmlformats.org/markup-compatibility/2006">
              <mc:Choice xmlns:v="urn:schemas-microsoft-com:vml" Requires="v">
                <p:oleObj spid="_x0000_s187626" name="Equation" r:id="rId7" imgW="1028520" imgH="266400" progId="Equation.DSMT4">
                  <p:embed/>
                </p:oleObj>
              </mc:Choice>
              <mc:Fallback>
                <p:oleObj name="Equation" r:id="rId7" imgW="1028520" imgH="266400" progId="Equation.DSMT4">
                  <p:embed/>
                  <p:pic>
                    <p:nvPicPr>
                      <p:cNvPr id="4" name="对象 3">
                        <a:extLst>
                          <a:ext uri="{FF2B5EF4-FFF2-40B4-BE49-F238E27FC236}">
                            <a16:creationId xmlns:a16="http://schemas.microsoft.com/office/drawing/2014/main" id="{F00580E4-1EFB-4A4F-9F59-31682DEB085A}"/>
                          </a:ext>
                        </a:extLst>
                      </p:cNvPr>
                      <p:cNvPicPr>
                        <a:picLocks noChangeAspect="1" noChangeArrowheads="1"/>
                      </p:cNvPicPr>
                      <p:nvPr/>
                    </p:nvPicPr>
                    <p:blipFill>
                      <a:blip r:embed="rId8"/>
                      <a:srcRect/>
                      <a:stretch>
                        <a:fillRect/>
                      </a:stretch>
                    </p:blipFill>
                    <p:spPr bwMode="auto">
                      <a:xfrm>
                        <a:off x="5598370" y="80755"/>
                        <a:ext cx="2466975" cy="646112"/>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924BE39B-30DA-4197-B797-BED8030C0AA1}"/>
              </a:ext>
            </a:extLst>
          </p:cNvPr>
          <p:cNvGraphicFramePr>
            <a:graphicFrameLocks noChangeAspect="1"/>
          </p:cNvGraphicFramePr>
          <p:nvPr>
            <p:extLst>
              <p:ext uri="{D42A27DB-BD31-4B8C-83A1-F6EECF244321}">
                <p14:modId xmlns:p14="http://schemas.microsoft.com/office/powerpoint/2010/main" val="3706210508"/>
              </p:ext>
            </p:extLst>
          </p:nvPr>
        </p:nvGraphicFramePr>
        <p:xfrm>
          <a:off x="5699125" y="1189038"/>
          <a:ext cx="2535238" cy="647700"/>
        </p:xfrm>
        <a:graphic>
          <a:graphicData uri="http://schemas.openxmlformats.org/presentationml/2006/ole">
            <mc:AlternateContent xmlns:mc="http://schemas.openxmlformats.org/markup-compatibility/2006">
              <mc:Choice xmlns:v="urn:schemas-microsoft-com:vml" Requires="v">
                <p:oleObj spid="_x0000_s187627" name="Equation" r:id="rId9" imgW="990360" imgH="253800" progId="Equation.DSMT4">
                  <p:embed/>
                </p:oleObj>
              </mc:Choice>
              <mc:Fallback>
                <p:oleObj name="Equation" r:id="rId9" imgW="990360" imgH="253800" progId="Equation.DSMT4">
                  <p:embed/>
                  <p:pic>
                    <p:nvPicPr>
                      <p:cNvPr id="8" name="对象 7">
                        <a:extLst>
                          <a:ext uri="{FF2B5EF4-FFF2-40B4-BE49-F238E27FC236}">
                            <a16:creationId xmlns:a16="http://schemas.microsoft.com/office/drawing/2014/main" id="{925C13FD-8774-4766-BB32-9E661000E46B}"/>
                          </a:ext>
                        </a:extLst>
                      </p:cNvPr>
                      <p:cNvPicPr>
                        <a:picLocks noChangeAspect="1" noChangeArrowheads="1"/>
                      </p:cNvPicPr>
                      <p:nvPr/>
                    </p:nvPicPr>
                    <p:blipFill>
                      <a:blip r:embed="rId10"/>
                      <a:srcRect/>
                      <a:stretch>
                        <a:fillRect/>
                      </a:stretch>
                    </p:blipFill>
                    <p:spPr bwMode="auto">
                      <a:xfrm>
                        <a:off x="5699125" y="1189038"/>
                        <a:ext cx="2535238" cy="64770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BE029AF6-E5A8-41B3-A09B-20D18DF1A167}"/>
              </a:ext>
            </a:extLst>
          </p:cNvPr>
          <p:cNvGraphicFramePr>
            <a:graphicFrameLocks noChangeAspect="1"/>
          </p:cNvGraphicFramePr>
          <p:nvPr>
            <p:extLst>
              <p:ext uri="{D42A27DB-BD31-4B8C-83A1-F6EECF244321}">
                <p14:modId xmlns:p14="http://schemas.microsoft.com/office/powerpoint/2010/main" val="4240112699"/>
              </p:ext>
            </p:extLst>
          </p:nvPr>
        </p:nvGraphicFramePr>
        <p:xfrm>
          <a:off x="879475" y="1687513"/>
          <a:ext cx="10490200" cy="800100"/>
        </p:xfrm>
        <a:graphic>
          <a:graphicData uri="http://schemas.openxmlformats.org/presentationml/2006/ole">
            <mc:AlternateContent xmlns:mc="http://schemas.openxmlformats.org/markup-compatibility/2006">
              <mc:Choice xmlns:v="urn:schemas-microsoft-com:vml" Requires="v">
                <p:oleObj spid="_x0000_s187628" name="Equation" r:id="rId11" imgW="4647960" imgH="355320" progId="Equation.DSMT4">
                  <p:embed/>
                </p:oleObj>
              </mc:Choice>
              <mc:Fallback>
                <p:oleObj name="Equation" r:id="rId11" imgW="4647960" imgH="355320" progId="Equation.DSMT4">
                  <p:embed/>
                  <p:pic>
                    <p:nvPicPr>
                      <p:cNvPr id="31" name="对象 30">
                        <a:extLst>
                          <a:ext uri="{FF2B5EF4-FFF2-40B4-BE49-F238E27FC236}">
                            <a16:creationId xmlns:a16="http://schemas.microsoft.com/office/drawing/2014/main" id="{CC6BF3E6-3037-4937-9C89-E727015E5431}"/>
                          </a:ext>
                        </a:extLst>
                      </p:cNvPr>
                      <p:cNvPicPr>
                        <a:picLocks noChangeAspect="1" noChangeArrowheads="1"/>
                      </p:cNvPicPr>
                      <p:nvPr/>
                    </p:nvPicPr>
                    <p:blipFill>
                      <a:blip r:embed="rId12"/>
                      <a:srcRect/>
                      <a:stretch>
                        <a:fillRect/>
                      </a:stretch>
                    </p:blipFill>
                    <p:spPr bwMode="auto">
                      <a:xfrm>
                        <a:off x="879475" y="1687513"/>
                        <a:ext cx="10490200" cy="800100"/>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D3CE5468-39D8-437B-873D-1FA93ABD8B84}"/>
              </a:ext>
            </a:extLst>
          </p:cNvPr>
          <p:cNvGraphicFramePr>
            <a:graphicFrameLocks noChangeAspect="1"/>
          </p:cNvGraphicFramePr>
          <p:nvPr>
            <p:extLst>
              <p:ext uri="{D42A27DB-BD31-4B8C-83A1-F6EECF244321}">
                <p14:modId xmlns:p14="http://schemas.microsoft.com/office/powerpoint/2010/main" val="2189128414"/>
              </p:ext>
            </p:extLst>
          </p:nvPr>
        </p:nvGraphicFramePr>
        <p:xfrm>
          <a:off x="608013" y="2438400"/>
          <a:ext cx="6100762" cy="742950"/>
        </p:xfrm>
        <a:graphic>
          <a:graphicData uri="http://schemas.openxmlformats.org/presentationml/2006/ole">
            <mc:AlternateContent xmlns:mc="http://schemas.openxmlformats.org/markup-compatibility/2006">
              <mc:Choice xmlns:v="urn:schemas-microsoft-com:vml" Requires="v">
                <p:oleObj spid="_x0000_s187629" name="Equation" r:id="rId13" imgW="2705040" imgH="330120" progId="Equation.DSMT4">
                  <p:embed/>
                </p:oleObj>
              </mc:Choice>
              <mc:Fallback>
                <p:oleObj name="Equation" r:id="rId13" imgW="2705040" imgH="330120" progId="Equation.DSMT4">
                  <p:embed/>
                  <p:pic>
                    <p:nvPicPr>
                      <p:cNvPr id="32" name="对象 31">
                        <a:extLst>
                          <a:ext uri="{FF2B5EF4-FFF2-40B4-BE49-F238E27FC236}">
                            <a16:creationId xmlns:a16="http://schemas.microsoft.com/office/drawing/2014/main" id="{E37DF11B-3C32-4330-A904-FBECFE6B4F12}"/>
                          </a:ext>
                        </a:extLst>
                      </p:cNvPr>
                      <p:cNvPicPr>
                        <a:picLocks noChangeAspect="1" noChangeArrowheads="1"/>
                      </p:cNvPicPr>
                      <p:nvPr/>
                    </p:nvPicPr>
                    <p:blipFill>
                      <a:blip r:embed="rId14"/>
                      <a:srcRect/>
                      <a:stretch>
                        <a:fillRect/>
                      </a:stretch>
                    </p:blipFill>
                    <p:spPr bwMode="auto">
                      <a:xfrm>
                        <a:off x="608013" y="2438400"/>
                        <a:ext cx="6100762" cy="742950"/>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E2B68860-8593-4C3A-87FA-BD860D032FA5}"/>
              </a:ext>
            </a:extLst>
          </p:cNvPr>
          <p:cNvGraphicFramePr>
            <a:graphicFrameLocks noChangeAspect="1"/>
          </p:cNvGraphicFramePr>
          <p:nvPr>
            <p:extLst>
              <p:ext uri="{D42A27DB-BD31-4B8C-83A1-F6EECF244321}">
                <p14:modId xmlns:p14="http://schemas.microsoft.com/office/powerpoint/2010/main" val="2823476835"/>
              </p:ext>
            </p:extLst>
          </p:nvPr>
        </p:nvGraphicFramePr>
        <p:xfrm>
          <a:off x="6748463" y="2395538"/>
          <a:ext cx="5040312" cy="742950"/>
        </p:xfrm>
        <a:graphic>
          <a:graphicData uri="http://schemas.openxmlformats.org/presentationml/2006/ole">
            <mc:AlternateContent xmlns:mc="http://schemas.openxmlformats.org/markup-compatibility/2006">
              <mc:Choice xmlns:v="urn:schemas-microsoft-com:vml" Requires="v">
                <p:oleObj spid="_x0000_s187630" name="Equation" r:id="rId15" imgW="2234880" imgH="330120" progId="Equation.DSMT4">
                  <p:embed/>
                </p:oleObj>
              </mc:Choice>
              <mc:Fallback>
                <p:oleObj name="Equation" r:id="rId15" imgW="2234880" imgH="330120" progId="Equation.DSMT4">
                  <p:embed/>
                  <p:pic>
                    <p:nvPicPr>
                      <p:cNvPr id="35" name="对象 34">
                        <a:extLst>
                          <a:ext uri="{FF2B5EF4-FFF2-40B4-BE49-F238E27FC236}">
                            <a16:creationId xmlns:a16="http://schemas.microsoft.com/office/drawing/2014/main" id="{F6464FD1-0434-45EF-A6BF-6903B60EB360}"/>
                          </a:ext>
                        </a:extLst>
                      </p:cNvPr>
                      <p:cNvPicPr>
                        <a:picLocks noChangeAspect="1" noChangeArrowheads="1"/>
                      </p:cNvPicPr>
                      <p:nvPr/>
                    </p:nvPicPr>
                    <p:blipFill>
                      <a:blip r:embed="rId16"/>
                      <a:srcRect/>
                      <a:stretch>
                        <a:fillRect/>
                      </a:stretch>
                    </p:blipFill>
                    <p:spPr bwMode="auto">
                      <a:xfrm>
                        <a:off x="6748463" y="2395538"/>
                        <a:ext cx="5040312" cy="742950"/>
                      </a:xfrm>
                      <a:prstGeom prst="rect">
                        <a:avLst/>
                      </a:prstGeom>
                      <a:noFill/>
                    </p:spPr>
                  </p:pic>
                </p:oleObj>
              </mc:Fallback>
            </mc:AlternateContent>
          </a:graphicData>
        </a:graphic>
      </p:graphicFrame>
      <p:sp>
        <p:nvSpPr>
          <p:cNvPr id="22" name="矩形 21">
            <a:extLst>
              <a:ext uri="{FF2B5EF4-FFF2-40B4-BE49-F238E27FC236}">
                <a16:creationId xmlns:a16="http://schemas.microsoft.com/office/drawing/2014/main" id="{477D2219-3642-4E29-A965-A3C48FE9C3DE}"/>
              </a:ext>
            </a:extLst>
          </p:cNvPr>
          <p:cNvSpPr/>
          <p:nvPr/>
        </p:nvSpPr>
        <p:spPr>
          <a:xfrm>
            <a:off x="579911" y="3232623"/>
            <a:ext cx="1988045" cy="523220"/>
          </a:xfrm>
          <a:prstGeom prst="rect">
            <a:avLst/>
          </a:prstGeom>
        </p:spPr>
        <p:txBody>
          <a:bodyPr wrap="none">
            <a:spAutoFit/>
          </a:bodyPr>
          <a:lstStyle/>
          <a:p>
            <a:r>
              <a:rPr lang="zh-CN" altLang="zh-CN" sz="2800" b="1" kern="100" dirty="0">
                <a:solidFill>
                  <a:srgbClr val="0000FF"/>
                </a:solidFill>
                <a:latin typeface="Times New Roman" panose="02020603050405020304" pitchFamily="18" charset="0"/>
                <a:cs typeface="Times New Roman" panose="02020603050405020304" pitchFamily="18" charset="0"/>
              </a:rPr>
              <a:t>归一化条件</a:t>
            </a:r>
            <a:endParaRPr lang="zh-CN" altLang="en-US" sz="2800" b="1" dirty="0">
              <a:solidFill>
                <a:srgbClr val="0000FF"/>
              </a:solidFill>
            </a:endParaRPr>
          </a:p>
        </p:txBody>
      </p:sp>
      <p:graphicFrame>
        <p:nvGraphicFramePr>
          <p:cNvPr id="23" name="Object 3">
            <a:extLst>
              <a:ext uri="{FF2B5EF4-FFF2-40B4-BE49-F238E27FC236}">
                <a16:creationId xmlns:a16="http://schemas.microsoft.com/office/drawing/2014/main" id="{DEB80B90-444A-49D9-A443-A41D8FA76DB3}"/>
              </a:ext>
            </a:extLst>
          </p:cNvPr>
          <p:cNvGraphicFramePr>
            <a:graphicFrameLocks noChangeAspect="1"/>
          </p:cNvGraphicFramePr>
          <p:nvPr>
            <p:extLst>
              <p:ext uri="{D42A27DB-BD31-4B8C-83A1-F6EECF244321}">
                <p14:modId xmlns:p14="http://schemas.microsoft.com/office/powerpoint/2010/main" val="3992121678"/>
              </p:ext>
            </p:extLst>
          </p:nvPr>
        </p:nvGraphicFramePr>
        <p:xfrm>
          <a:off x="2683011" y="2960300"/>
          <a:ext cx="2811277" cy="931390"/>
        </p:xfrm>
        <a:graphic>
          <a:graphicData uri="http://schemas.openxmlformats.org/presentationml/2006/ole">
            <mc:AlternateContent xmlns:mc="http://schemas.openxmlformats.org/markup-compatibility/2006">
              <mc:Choice xmlns:v="urn:schemas-microsoft-com:vml" Requires="v">
                <p:oleObj spid="_x0000_s187631" name="公式" r:id="rId17" imgW="990360" imgH="330120" progId="Equation.3">
                  <p:embed/>
                </p:oleObj>
              </mc:Choice>
              <mc:Fallback>
                <p:oleObj name="公式" r:id="rId17" imgW="990360" imgH="330120" progId="Equation.3">
                  <p:embed/>
                  <p:pic>
                    <p:nvPicPr>
                      <p:cNvPr id="37" name="Object 3">
                        <a:extLst>
                          <a:ext uri="{FF2B5EF4-FFF2-40B4-BE49-F238E27FC236}">
                            <a16:creationId xmlns:a16="http://schemas.microsoft.com/office/drawing/2014/main" id="{5A98BD01-D813-44F1-AF6E-A87CC976883E}"/>
                          </a:ext>
                        </a:extLst>
                      </p:cNvPr>
                      <p:cNvPicPr>
                        <a:picLocks noChangeAspect="1" noChangeArrowheads="1"/>
                      </p:cNvPicPr>
                      <p:nvPr/>
                    </p:nvPicPr>
                    <p:blipFill>
                      <a:blip r:embed="rId18"/>
                      <a:srcRect/>
                      <a:stretch>
                        <a:fillRect/>
                      </a:stretch>
                    </p:blipFill>
                    <p:spPr bwMode="auto">
                      <a:xfrm>
                        <a:off x="2683011" y="2960300"/>
                        <a:ext cx="2811277" cy="931390"/>
                      </a:xfrm>
                      <a:prstGeom prst="rect">
                        <a:avLst/>
                      </a:prstGeom>
                      <a:no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29E1CD39-E611-454C-AEF9-88AC418DE6E8}"/>
              </a:ext>
            </a:extLst>
          </p:cNvPr>
          <p:cNvGraphicFramePr>
            <a:graphicFrameLocks noChangeAspect="1"/>
          </p:cNvGraphicFramePr>
          <p:nvPr>
            <p:extLst>
              <p:ext uri="{D42A27DB-BD31-4B8C-83A1-F6EECF244321}">
                <p14:modId xmlns:p14="http://schemas.microsoft.com/office/powerpoint/2010/main" val="854489193"/>
              </p:ext>
            </p:extLst>
          </p:nvPr>
        </p:nvGraphicFramePr>
        <p:xfrm>
          <a:off x="8420622" y="2883351"/>
          <a:ext cx="2584450" cy="1143000"/>
        </p:xfrm>
        <a:graphic>
          <a:graphicData uri="http://schemas.openxmlformats.org/presentationml/2006/ole">
            <mc:AlternateContent xmlns:mc="http://schemas.openxmlformats.org/markup-compatibility/2006">
              <mc:Choice xmlns:v="urn:schemas-microsoft-com:vml" Requires="v">
                <p:oleObj spid="_x0000_s187632" name="Equation" r:id="rId19" imgW="1028520" imgH="444240" progId="Equation.DSMT4">
                  <p:embed/>
                </p:oleObj>
              </mc:Choice>
              <mc:Fallback>
                <p:oleObj name="Equation" r:id="rId19" imgW="1028520" imgH="444240" progId="Equation.DSMT4">
                  <p:embed/>
                  <p:pic>
                    <p:nvPicPr>
                      <p:cNvPr id="39" name="对象 38">
                        <a:extLst>
                          <a:ext uri="{FF2B5EF4-FFF2-40B4-BE49-F238E27FC236}">
                            <a16:creationId xmlns:a16="http://schemas.microsoft.com/office/drawing/2014/main" id="{5C6DDA81-C28A-4F11-ADBD-51AB559BF2BE}"/>
                          </a:ext>
                        </a:extLst>
                      </p:cNvPr>
                      <p:cNvPicPr>
                        <a:picLocks noChangeAspect="1" noChangeArrowheads="1"/>
                      </p:cNvPicPr>
                      <p:nvPr/>
                    </p:nvPicPr>
                    <p:blipFill>
                      <a:blip r:embed="rId20"/>
                      <a:srcRect/>
                      <a:stretch>
                        <a:fillRect/>
                      </a:stretch>
                    </p:blipFill>
                    <p:spPr bwMode="auto">
                      <a:xfrm>
                        <a:off x="8420622" y="2883351"/>
                        <a:ext cx="2584450" cy="1143000"/>
                      </a:xfrm>
                      <a:prstGeom prst="rect">
                        <a:avLst/>
                      </a:prstGeom>
                      <a:solidFill>
                        <a:srgbClr val="FFFF00"/>
                      </a:solidFill>
                    </p:spPr>
                  </p:pic>
                </p:oleObj>
              </mc:Fallback>
            </mc:AlternateContent>
          </a:graphicData>
        </a:graphic>
      </p:graphicFrame>
      <p:graphicFrame>
        <p:nvGraphicFramePr>
          <p:cNvPr id="25" name="Object 3">
            <a:extLst>
              <a:ext uri="{FF2B5EF4-FFF2-40B4-BE49-F238E27FC236}">
                <a16:creationId xmlns:a16="http://schemas.microsoft.com/office/drawing/2014/main" id="{DBCA1D41-10C8-402F-BAC3-658759314086}"/>
              </a:ext>
            </a:extLst>
          </p:cNvPr>
          <p:cNvGraphicFramePr>
            <a:graphicFrameLocks noChangeAspect="1"/>
          </p:cNvGraphicFramePr>
          <p:nvPr>
            <p:extLst>
              <p:ext uri="{D42A27DB-BD31-4B8C-83A1-F6EECF244321}">
                <p14:modId xmlns:p14="http://schemas.microsoft.com/office/powerpoint/2010/main" val="2124657448"/>
              </p:ext>
            </p:extLst>
          </p:nvPr>
        </p:nvGraphicFramePr>
        <p:xfrm>
          <a:off x="292100" y="3813175"/>
          <a:ext cx="10922000" cy="968375"/>
        </p:xfrm>
        <a:graphic>
          <a:graphicData uri="http://schemas.openxmlformats.org/presentationml/2006/ole">
            <mc:AlternateContent xmlns:mc="http://schemas.openxmlformats.org/markup-compatibility/2006">
              <mc:Choice xmlns:v="urn:schemas-microsoft-com:vml" Requires="v">
                <p:oleObj spid="_x0000_s187633" name="Equation" r:id="rId21" imgW="3848040" imgH="342720" progId="Equation.DSMT4">
                  <p:embed/>
                </p:oleObj>
              </mc:Choice>
              <mc:Fallback>
                <p:oleObj name="Equation" r:id="rId21" imgW="3848040" imgH="342720" progId="Equation.DSMT4">
                  <p:embed/>
                  <p:pic>
                    <p:nvPicPr>
                      <p:cNvPr id="42" name="Object 3">
                        <a:extLst>
                          <a:ext uri="{FF2B5EF4-FFF2-40B4-BE49-F238E27FC236}">
                            <a16:creationId xmlns:a16="http://schemas.microsoft.com/office/drawing/2014/main" id="{52BEEB08-834D-4BC2-B202-2EA09BDADDBD}"/>
                          </a:ext>
                        </a:extLst>
                      </p:cNvPr>
                      <p:cNvPicPr>
                        <a:picLocks noChangeAspect="1" noChangeArrowheads="1"/>
                      </p:cNvPicPr>
                      <p:nvPr/>
                    </p:nvPicPr>
                    <p:blipFill>
                      <a:blip r:embed="rId22"/>
                      <a:srcRect/>
                      <a:stretch>
                        <a:fillRect/>
                      </a:stretch>
                    </p:blipFill>
                    <p:spPr bwMode="auto">
                      <a:xfrm>
                        <a:off x="292100" y="3813175"/>
                        <a:ext cx="10922000" cy="968375"/>
                      </a:xfrm>
                      <a:prstGeom prst="rect">
                        <a:avLst/>
                      </a:prstGeom>
                      <a:noFill/>
                      <a:ln>
                        <a:noFill/>
                      </a:ln>
                      <a:effectLst/>
                      <a:extLst/>
                    </p:spPr>
                  </p:pic>
                </p:oleObj>
              </mc:Fallback>
            </mc:AlternateContent>
          </a:graphicData>
        </a:graphic>
      </p:graphicFrame>
      <p:graphicFrame>
        <p:nvGraphicFramePr>
          <p:cNvPr id="26" name="Object 3">
            <a:extLst>
              <a:ext uri="{FF2B5EF4-FFF2-40B4-BE49-F238E27FC236}">
                <a16:creationId xmlns:a16="http://schemas.microsoft.com/office/drawing/2014/main" id="{DCAE5C19-49A6-43A3-940A-E043AEC8E031}"/>
              </a:ext>
            </a:extLst>
          </p:cNvPr>
          <p:cNvGraphicFramePr>
            <a:graphicFrameLocks noChangeAspect="1"/>
          </p:cNvGraphicFramePr>
          <p:nvPr>
            <p:extLst>
              <p:ext uri="{D42A27DB-BD31-4B8C-83A1-F6EECF244321}">
                <p14:modId xmlns:p14="http://schemas.microsoft.com/office/powerpoint/2010/main" val="4224721543"/>
              </p:ext>
            </p:extLst>
          </p:nvPr>
        </p:nvGraphicFramePr>
        <p:xfrm>
          <a:off x="754063" y="4664075"/>
          <a:ext cx="10164762" cy="1004888"/>
        </p:xfrm>
        <a:graphic>
          <a:graphicData uri="http://schemas.openxmlformats.org/presentationml/2006/ole">
            <mc:AlternateContent xmlns:mc="http://schemas.openxmlformats.org/markup-compatibility/2006">
              <mc:Choice xmlns:v="urn:schemas-microsoft-com:vml" Requires="v">
                <p:oleObj spid="_x0000_s187634" name="Equation" r:id="rId23" imgW="3581280" imgH="355320" progId="Equation.DSMT4">
                  <p:embed/>
                </p:oleObj>
              </mc:Choice>
              <mc:Fallback>
                <p:oleObj name="Equation" r:id="rId23" imgW="3581280" imgH="355320" progId="Equation.DSMT4">
                  <p:embed/>
                  <p:pic>
                    <p:nvPicPr>
                      <p:cNvPr id="43" name="Object 3">
                        <a:extLst>
                          <a:ext uri="{FF2B5EF4-FFF2-40B4-BE49-F238E27FC236}">
                            <a16:creationId xmlns:a16="http://schemas.microsoft.com/office/drawing/2014/main" id="{A49E0654-13B4-4044-9753-A7FF06F21E68}"/>
                          </a:ext>
                        </a:extLst>
                      </p:cNvPr>
                      <p:cNvPicPr>
                        <a:picLocks noChangeAspect="1" noChangeArrowheads="1"/>
                      </p:cNvPicPr>
                      <p:nvPr/>
                    </p:nvPicPr>
                    <p:blipFill>
                      <a:blip r:embed="rId24"/>
                      <a:srcRect/>
                      <a:stretch>
                        <a:fillRect/>
                      </a:stretch>
                    </p:blipFill>
                    <p:spPr bwMode="auto">
                      <a:xfrm>
                        <a:off x="754063" y="4664075"/>
                        <a:ext cx="10164762" cy="1004888"/>
                      </a:xfrm>
                      <a:prstGeom prst="rect">
                        <a:avLst/>
                      </a:prstGeom>
                      <a:noFill/>
                      <a:ln>
                        <a:noFill/>
                      </a:ln>
                      <a:effectLst/>
                      <a:extLst/>
                    </p:spPr>
                  </p:pic>
                </p:oleObj>
              </mc:Fallback>
            </mc:AlternateContent>
          </a:graphicData>
        </a:graphic>
      </p:graphicFrame>
      <p:graphicFrame>
        <p:nvGraphicFramePr>
          <p:cNvPr id="27" name="Object 3">
            <a:extLst>
              <a:ext uri="{FF2B5EF4-FFF2-40B4-BE49-F238E27FC236}">
                <a16:creationId xmlns:a16="http://schemas.microsoft.com/office/drawing/2014/main" id="{B85F2897-307F-4262-9731-39822A9E1286}"/>
              </a:ext>
            </a:extLst>
          </p:cNvPr>
          <p:cNvGraphicFramePr>
            <a:graphicFrameLocks noChangeAspect="1"/>
          </p:cNvGraphicFramePr>
          <p:nvPr>
            <p:extLst>
              <p:ext uri="{D42A27DB-BD31-4B8C-83A1-F6EECF244321}">
                <p14:modId xmlns:p14="http://schemas.microsoft.com/office/powerpoint/2010/main" val="303604885"/>
              </p:ext>
            </p:extLst>
          </p:nvPr>
        </p:nvGraphicFramePr>
        <p:xfrm>
          <a:off x="72231" y="5559259"/>
          <a:ext cx="12047537" cy="1261566"/>
        </p:xfrm>
        <a:graphic>
          <a:graphicData uri="http://schemas.openxmlformats.org/presentationml/2006/ole">
            <mc:AlternateContent xmlns:mc="http://schemas.openxmlformats.org/markup-compatibility/2006">
              <mc:Choice xmlns:v="urn:schemas-microsoft-com:vml" Requires="v">
                <p:oleObj spid="_x0000_s187635" name="Equation" r:id="rId25" imgW="4838400" imgH="507960" progId="Equation.DSMT4">
                  <p:embed/>
                </p:oleObj>
              </mc:Choice>
              <mc:Fallback>
                <p:oleObj name="Equation" r:id="rId25" imgW="4838400" imgH="507960" progId="Equation.DSMT4">
                  <p:embed/>
                  <p:pic>
                    <p:nvPicPr>
                      <p:cNvPr id="44" name="Object 3">
                        <a:extLst>
                          <a:ext uri="{FF2B5EF4-FFF2-40B4-BE49-F238E27FC236}">
                            <a16:creationId xmlns:a16="http://schemas.microsoft.com/office/drawing/2014/main" id="{E4BCA2A7-2E56-4936-B8EC-DC954AF3EA59}"/>
                          </a:ext>
                        </a:extLst>
                      </p:cNvPr>
                      <p:cNvPicPr>
                        <a:picLocks noChangeAspect="1" noChangeArrowheads="1"/>
                      </p:cNvPicPr>
                      <p:nvPr/>
                    </p:nvPicPr>
                    <p:blipFill>
                      <a:blip r:embed="rId26"/>
                      <a:srcRect/>
                      <a:stretch>
                        <a:fillRect/>
                      </a:stretch>
                    </p:blipFill>
                    <p:spPr bwMode="auto">
                      <a:xfrm>
                        <a:off x="72231" y="5559259"/>
                        <a:ext cx="12047537" cy="126156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6097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2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style.rotation</p:attrName>
                                        </p:attrNameLst>
                                      </p:cBhvr>
                                      <p:tavLst>
                                        <p:tav tm="0">
                                          <p:val>
                                            <p:fltVal val="90"/>
                                          </p:val>
                                        </p:tav>
                                        <p:tav tm="100000">
                                          <p:val>
                                            <p:fltVal val="0"/>
                                          </p:val>
                                        </p:tav>
                                      </p:tavLst>
                                    </p:anim>
                                    <p:animEffect transition="in" filter="fade">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circle(in)">
                                      <p:cBhvr>
                                        <p:cTn id="48" dur="20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circle(in)">
                                      <p:cBhvr>
                                        <p:cTn id="5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CD3B8A-9BD2-4067-A5E0-C0C37AFB137B}"/>
              </a:ext>
            </a:extLst>
          </p:cNvPr>
          <p:cNvSpPr/>
          <p:nvPr/>
        </p:nvSpPr>
        <p:spPr>
          <a:xfrm>
            <a:off x="623392" y="1124744"/>
            <a:ext cx="2348720" cy="523220"/>
          </a:xfrm>
          <a:prstGeom prst="rect">
            <a:avLst/>
          </a:prstGeom>
        </p:spPr>
        <p:txBody>
          <a:bodyPr wrap="none">
            <a:spAutoFit/>
          </a:bodyPr>
          <a:lstStyle/>
          <a:p>
            <a:r>
              <a:rPr lang="zh-CN" altLang="zh-CN" sz="2800" b="1" kern="100" dirty="0">
                <a:solidFill>
                  <a:srgbClr val="0000FF"/>
                </a:solidFill>
                <a:latin typeface="Times New Roman" panose="02020603050405020304" pitchFamily="18" charset="0"/>
                <a:cs typeface="Times New Roman" panose="02020603050405020304" pitchFamily="18" charset="0"/>
              </a:rPr>
              <a:t>归一化</a:t>
            </a:r>
            <a:r>
              <a:rPr lang="zh-CN" altLang="en-US" sz="2800" b="1" kern="100" dirty="0">
                <a:solidFill>
                  <a:srgbClr val="0000FF"/>
                </a:solidFill>
                <a:latin typeface="Times New Roman" panose="02020603050405020304" pitchFamily="18" charset="0"/>
                <a:cs typeface="Times New Roman" panose="02020603050405020304" pitchFamily="18" charset="0"/>
              </a:rPr>
              <a:t>波函数</a:t>
            </a:r>
            <a:endParaRPr lang="zh-CN" altLang="en-US" sz="2800" b="1" dirty="0">
              <a:solidFill>
                <a:srgbClr val="0000FF"/>
              </a:solidFill>
            </a:endParaRPr>
          </a:p>
        </p:txBody>
      </p:sp>
      <p:graphicFrame>
        <p:nvGraphicFramePr>
          <p:cNvPr id="3" name="对象 2">
            <a:extLst>
              <a:ext uri="{FF2B5EF4-FFF2-40B4-BE49-F238E27FC236}">
                <a16:creationId xmlns:a16="http://schemas.microsoft.com/office/drawing/2014/main" id="{1CBE295C-66B8-4BBD-97B7-B729D9F10EBB}"/>
              </a:ext>
            </a:extLst>
          </p:cNvPr>
          <p:cNvGraphicFramePr>
            <a:graphicFrameLocks noChangeAspect="1"/>
          </p:cNvGraphicFramePr>
          <p:nvPr>
            <p:extLst>
              <p:ext uri="{D42A27DB-BD31-4B8C-83A1-F6EECF244321}">
                <p14:modId xmlns:p14="http://schemas.microsoft.com/office/powerpoint/2010/main" val="2083274837"/>
              </p:ext>
            </p:extLst>
          </p:nvPr>
        </p:nvGraphicFramePr>
        <p:xfrm>
          <a:off x="1343472" y="1988840"/>
          <a:ext cx="8597900" cy="1200150"/>
        </p:xfrm>
        <a:graphic>
          <a:graphicData uri="http://schemas.openxmlformats.org/presentationml/2006/ole">
            <mc:AlternateContent xmlns:mc="http://schemas.openxmlformats.org/markup-compatibility/2006">
              <mc:Choice xmlns:v="urn:schemas-microsoft-com:vml" Requires="v">
                <p:oleObj spid="_x0000_s189469" name="Equation" r:id="rId3" imgW="3809880" imgH="533160" progId="Equation.DSMT4">
                  <p:embed/>
                </p:oleObj>
              </mc:Choice>
              <mc:Fallback>
                <p:oleObj name="Equation" r:id="rId3" imgW="3809880" imgH="533160" progId="Equation.DSMT4">
                  <p:embed/>
                  <p:pic>
                    <p:nvPicPr>
                      <p:cNvPr id="31" name="对象 30">
                        <a:extLst>
                          <a:ext uri="{FF2B5EF4-FFF2-40B4-BE49-F238E27FC236}">
                            <a16:creationId xmlns:a16="http://schemas.microsoft.com/office/drawing/2014/main" id="{CC6BF3E6-3037-4937-9C89-E727015E5431}"/>
                          </a:ext>
                        </a:extLst>
                      </p:cNvPr>
                      <p:cNvPicPr>
                        <a:picLocks noChangeAspect="1" noChangeArrowheads="1"/>
                      </p:cNvPicPr>
                      <p:nvPr/>
                    </p:nvPicPr>
                    <p:blipFill>
                      <a:blip r:embed="rId4"/>
                      <a:srcRect/>
                      <a:stretch>
                        <a:fillRect/>
                      </a:stretch>
                    </p:blipFill>
                    <p:spPr bwMode="auto">
                      <a:xfrm>
                        <a:off x="1343472" y="1988840"/>
                        <a:ext cx="8597900" cy="120015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042FF5FB-B4F6-4E1B-B48D-57C2A444F5BC}"/>
              </a:ext>
            </a:extLst>
          </p:cNvPr>
          <p:cNvGraphicFramePr>
            <a:graphicFrameLocks noChangeAspect="1"/>
          </p:cNvGraphicFramePr>
          <p:nvPr>
            <p:extLst>
              <p:ext uri="{D42A27DB-BD31-4B8C-83A1-F6EECF244321}">
                <p14:modId xmlns:p14="http://schemas.microsoft.com/office/powerpoint/2010/main" val="1155745644"/>
              </p:ext>
            </p:extLst>
          </p:nvPr>
        </p:nvGraphicFramePr>
        <p:xfrm>
          <a:off x="1365568" y="4509120"/>
          <a:ext cx="9493251" cy="1200150"/>
        </p:xfrm>
        <a:graphic>
          <a:graphicData uri="http://schemas.openxmlformats.org/presentationml/2006/ole">
            <mc:AlternateContent xmlns:mc="http://schemas.openxmlformats.org/markup-compatibility/2006">
              <mc:Choice xmlns:v="urn:schemas-microsoft-com:vml" Requires="v">
                <p:oleObj spid="_x0000_s189470" name="Equation" r:id="rId5" imgW="4203360" imgH="533160" progId="Equation.DSMT4">
                  <p:embed/>
                </p:oleObj>
              </mc:Choice>
              <mc:Fallback>
                <p:oleObj name="Equation" r:id="rId5" imgW="4203360" imgH="533160" progId="Equation.DSMT4">
                  <p:embed/>
                  <p:pic>
                    <p:nvPicPr>
                      <p:cNvPr id="31" name="对象 30">
                        <a:extLst>
                          <a:ext uri="{FF2B5EF4-FFF2-40B4-BE49-F238E27FC236}">
                            <a16:creationId xmlns:a16="http://schemas.microsoft.com/office/drawing/2014/main" id="{CC6BF3E6-3037-4937-9C89-E727015E5431}"/>
                          </a:ext>
                        </a:extLst>
                      </p:cNvPr>
                      <p:cNvPicPr>
                        <a:picLocks noChangeAspect="1" noChangeArrowheads="1"/>
                      </p:cNvPicPr>
                      <p:nvPr/>
                    </p:nvPicPr>
                    <p:blipFill>
                      <a:blip r:embed="rId6"/>
                      <a:srcRect/>
                      <a:stretch>
                        <a:fillRect/>
                      </a:stretch>
                    </p:blipFill>
                    <p:spPr bwMode="auto">
                      <a:xfrm>
                        <a:off x="1365568" y="4509120"/>
                        <a:ext cx="9493251" cy="1200150"/>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6F102841-3281-4C8D-85E5-541B70922CFD}"/>
              </a:ext>
            </a:extLst>
          </p:cNvPr>
          <p:cNvSpPr/>
          <p:nvPr/>
        </p:nvSpPr>
        <p:spPr>
          <a:xfrm>
            <a:off x="1055440" y="3550723"/>
            <a:ext cx="1627369" cy="523220"/>
          </a:xfrm>
          <a:prstGeom prst="rect">
            <a:avLst/>
          </a:prstGeom>
        </p:spPr>
        <p:txBody>
          <a:bodyPr wrap="none">
            <a:spAutoFit/>
          </a:bodyPr>
          <a:lstStyle/>
          <a:p>
            <a:r>
              <a:rPr lang="zh-CN" altLang="en-US" sz="2800" b="1" dirty="0">
                <a:solidFill>
                  <a:srgbClr val="FF0000"/>
                </a:solidFill>
              </a:rPr>
              <a:t>概率密度</a:t>
            </a:r>
            <a:endParaRPr lang="zh-CN" altLang="en-US" sz="2800" dirty="0"/>
          </a:p>
        </p:txBody>
      </p:sp>
    </p:spTree>
    <p:extLst>
      <p:ext uri="{BB962C8B-B14F-4D97-AF65-F5344CB8AC3E}">
        <p14:creationId xmlns:p14="http://schemas.microsoft.com/office/powerpoint/2010/main" val="10423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E008DAC8-5C77-4719-A008-4DB894AAACCF}"/>
              </a:ext>
            </a:extLst>
          </p:cNvPr>
          <p:cNvGraphicFramePr>
            <a:graphicFrameLocks noChangeAspect="1"/>
          </p:cNvGraphicFramePr>
          <p:nvPr>
            <p:extLst>
              <p:ext uri="{D42A27DB-BD31-4B8C-83A1-F6EECF244321}">
                <p14:modId xmlns:p14="http://schemas.microsoft.com/office/powerpoint/2010/main" val="2906735453"/>
              </p:ext>
            </p:extLst>
          </p:nvPr>
        </p:nvGraphicFramePr>
        <p:xfrm>
          <a:off x="2779713" y="115888"/>
          <a:ext cx="1766887" cy="646112"/>
        </p:xfrm>
        <a:graphic>
          <a:graphicData uri="http://schemas.openxmlformats.org/presentationml/2006/ole">
            <mc:AlternateContent xmlns:mc="http://schemas.openxmlformats.org/markup-compatibility/2006">
              <mc:Choice xmlns:v="urn:schemas-microsoft-com:vml" Requires="v">
                <p:oleObj spid="_x0000_s191517" name="Equation" r:id="rId3" imgW="736560" imgH="266400" progId="Equation.DSMT4">
                  <p:embed/>
                </p:oleObj>
              </mc:Choice>
              <mc:Fallback>
                <p:oleObj name="Equation" r:id="rId3" imgW="736560" imgH="266400" progId="Equation.DSMT4">
                  <p:embed/>
                  <p:pic>
                    <p:nvPicPr>
                      <p:cNvPr id="10" name="对象 9">
                        <a:extLst>
                          <a:ext uri="{FF2B5EF4-FFF2-40B4-BE49-F238E27FC236}">
                            <a16:creationId xmlns:a16="http://schemas.microsoft.com/office/drawing/2014/main" id="{EAC3642D-3C33-475F-82DB-0195E77B618E}"/>
                          </a:ext>
                        </a:extLst>
                      </p:cNvPr>
                      <p:cNvPicPr>
                        <a:picLocks noChangeAspect="1" noChangeArrowheads="1"/>
                      </p:cNvPicPr>
                      <p:nvPr/>
                    </p:nvPicPr>
                    <p:blipFill>
                      <a:blip r:embed="rId4"/>
                      <a:srcRect/>
                      <a:stretch>
                        <a:fillRect/>
                      </a:stretch>
                    </p:blipFill>
                    <p:spPr bwMode="auto">
                      <a:xfrm>
                        <a:off x="2779713" y="115888"/>
                        <a:ext cx="1766887" cy="646112"/>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3A7FF5FF-6A4C-4ECF-898E-34E9DF3960E9}"/>
              </a:ext>
            </a:extLst>
          </p:cNvPr>
          <p:cNvGraphicFramePr>
            <a:graphicFrameLocks noChangeAspect="1"/>
          </p:cNvGraphicFramePr>
          <p:nvPr>
            <p:extLst>
              <p:ext uri="{D42A27DB-BD31-4B8C-83A1-F6EECF244321}">
                <p14:modId xmlns:p14="http://schemas.microsoft.com/office/powerpoint/2010/main" val="3326424247"/>
              </p:ext>
            </p:extLst>
          </p:nvPr>
        </p:nvGraphicFramePr>
        <p:xfrm>
          <a:off x="6138863" y="152400"/>
          <a:ext cx="1949450" cy="646113"/>
        </p:xfrm>
        <a:graphic>
          <a:graphicData uri="http://schemas.openxmlformats.org/presentationml/2006/ole">
            <mc:AlternateContent xmlns:mc="http://schemas.openxmlformats.org/markup-compatibility/2006">
              <mc:Choice xmlns:v="urn:schemas-microsoft-com:vml" Requires="v">
                <p:oleObj spid="_x0000_s191518" name="Equation" r:id="rId5" imgW="812520" imgH="266400" progId="Equation.DSMT4">
                  <p:embed/>
                </p:oleObj>
              </mc:Choice>
              <mc:Fallback>
                <p:oleObj name="Equation" r:id="rId5" imgW="812520" imgH="266400" progId="Equation.DSMT4">
                  <p:embed/>
                  <p:pic>
                    <p:nvPicPr>
                      <p:cNvPr id="11" name="对象 10">
                        <a:extLst>
                          <a:ext uri="{FF2B5EF4-FFF2-40B4-BE49-F238E27FC236}">
                            <a16:creationId xmlns:a16="http://schemas.microsoft.com/office/drawing/2014/main" id="{5F49D86C-3F23-43D0-978F-ACE7B37AAF03}"/>
                          </a:ext>
                        </a:extLst>
                      </p:cNvPr>
                      <p:cNvPicPr>
                        <a:picLocks noChangeAspect="1" noChangeArrowheads="1"/>
                      </p:cNvPicPr>
                      <p:nvPr/>
                    </p:nvPicPr>
                    <p:blipFill>
                      <a:blip r:embed="rId6"/>
                      <a:srcRect/>
                      <a:stretch>
                        <a:fillRect/>
                      </a:stretch>
                    </p:blipFill>
                    <p:spPr bwMode="auto">
                      <a:xfrm>
                        <a:off x="6138863" y="152400"/>
                        <a:ext cx="1949450" cy="646113"/>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88782B2E-B7C0-49ED-A88A-4A563F6F1000}"/>
              </a:ext>
            </a:extLst>
          </p:cNvPr>
          <p:cNvSpPr/>
          <p:nvPr/>
        </p:nvSpPr>
        <p:spPr>
          <a:xfrm>
            <a:off x="551384" y="294581"/>
            <a:ext cx="10513168" cy="1384995"/>
          </a:xfrm>
          <a:prstGeom prst="rect">
            <a:avLst/>
          </a:prstGeom>
        </p:spPr>
        <p:txBody>
          <a:bodyPr wrap="square">
            <a:spAutoFit/>
          </a:bodyPr>
          <a:lstStyle/>
          <a:p>
            <a:pPr eaLnBrk="1" hangingPunct="1">
              <a:buFont typeface="Wingdings" panose="05000000000000000000" pitchFamily="2" charset="2"/>
              <a:buNone/>
              <a:defRPr/>
            </a:pPr>
            <a:r>
              <a:rPr lang="zh-CN" altLang="en-US" sz="2800" b="1" dirty="0">
                <a:solidFill>
                  <a:srgbClr val="FF0000"/>
                </a:solidFill>
              </a:rPr>
              <a:t>练习：</a:t>
            </a:r>
            <a:r>
              <a:rPr lang="zh-CN" altLang="en-US" sz="2800" b="1" dirty="0">
                <a:solidFill>
                  <a:srgbClr val="0000FF"/>
                </a:solidFill>
              </a:rPr>
              <a:t>设                              和                              分别表示</a:t>
            </a:r>
          </a:p>
          <a:p>
            <a:pPr eaLnBrk="1" hangingPunct="1">
              <a:buFont typeface="Wingdings" panose="05000000000000000000" pitchFamily="2" charset="2"/>
              <a:buNone/>
              <a:defRPr/>
            </a:pPr>
            <a:r>
              <a:rPr lang="zh-CN" altLang="en-US" sz="2800" b="1" dirty="0">
                <a:solidFill>
                  <a:srgbClr val="0000FF"/>
                </a:solidFill>
              </a:rPr>
              <a:t>微观粒子的两个可能状态，求当粒子处于叠加态                </a:t>
            </a:r>
          </a:p>
          <a:p>
            <a:pPr eaLnBrk="1" hangingPunct="1">
              <a:buFont typeface="Wingdings" panose="05000000000000000000" pitchFamily="2" charset="2"/>
              <a:buNone/>
              <a:defRPr/>
            </a:pPr>
            <a:r>
              <a:rPr lang="zh-CN" altLang="en-US" sz="2800" b="1" dirty="0">
                <a:solidFill>
                  <a:srgbClr val="0000FF"/>
                </a:solidFill>
              </a:rPr>
              <a:t>时的</a:t>
            </a:r>
            <a:r>
              <a:rPr lang="zh-CN" altLang="en-US" sz="2800" b="1" dirty="0">
                <a:solidFill>
                  <a:srgbClr val="009900"/>
                </a:solidFill>
              </a:rPr>
              <a:t>归一化的</a:t>
            </a:r>
            <a:r>
              <a:rPr lang="el-GR" altLang="zh-CN" sz="2800" b="1" dirty="0">
                <a:solidFill>
                  <a:srgbClr val="FF0000"/>
                </a:solidFill>
              </a:rPr>
              <a:t>ψ</a:t>
            </a:r>
            <a:r>
              <a:rPr lang="zh-CN" altLang="en-US" sz="2800" b="1" dirty="0">
                <a:solidFill>
                  <a:srgbClr val="FF0000"/>
                </a:solidFill>
              </a:rPr>
              <a:t>及概率密度</a:t>
            </a:r>
            <a:r>
              <a:rPr lang="zh-CN" altLang="en-US" sz="2800" b="1" dirty="0">
                <a:solidFill>
                  <a:srgbClr val="009900"/>
                </a:solidFill>
              </a:rPr>
              <a:t>。</a:t>
            </a:r>
          </a:p>
        </p:txBody>
      </p:sp>
      <p:graphicFrame>
        <p:nvGraphicFramePr>
          <p:cNvPr id="5" name="对象 4">
            <a:extLst>
              <a:ext uri="{FF2B5EF4-FFF2-40B4-BE49-F238E27FC236}">
                <a16:creationId xmlns:a16="http://schemas.microsoft.com/office/drawing/2014/main" id="{11075020-9450-4C0B-93C1-6FACEC9363D1}"/>
              </a:ext>
            </a:extLst>
          </p:cNvPr>
          <p:cNvGraphicFramePr>
            <a:graphicFrameLocks noChangeAspect="1"/>
          </p:cNvGraphicFramePr>
          <p:nvPr>
            <p:extLst>
              <p:ext uri="{D42A27DB-BD31-4B8C-83A1-F6EECF244321}">
                <p14:modId xmlns:p14="http://schemas.microsoft.com/office/powerpoint/2010/main" val="3090175050"/>
              </p:ext>
            </p:extLst>
          </p:nvPr>
        </p:nvGraphicFramePr>
        <p:xfrm>
          <a:off x="8500791" y="695117"/>
          <a:ext cx="1885593" cy="583925"/>
        </p:xfrm>
        <a:graphic>
          <a:graphicData uri="http://schemas.openxmlformats.org/presentationml/2006/ole">
            <mc:AlternateContent xmlns:mc="http://schemas.openxmlformats.org/markup-compatibility/2006">
              <mc:Choice xmlns:v="urn:schemas-microsoft-com:vml" Requires="v">
                <p:oleObj spid="_x0000_s191519" name="Equation" r:id="rId7" imgW="736600" imgH="228600" progId="Equation.DSMT4">
                  <p:embed/>
                </p:oleObj>
              </mc:Choice>
              <mc:Fallback>
                <p:oleObj name="Equation" r:id="rId7" imgW="736600" imgH="228600" progId="Equation.DSMT4">
                  <p:embed/>
                  <p:pic>
                    <p:nvPicPr>
                      <p:cNvPr id="13" name="对象 12">
                        <a:extLst>
                          <a:ext uri="{FF2B5EF4-FFF2-40B4-BE49-F238E27FC236}">
                            <a16:creationId xmlns:a16="http://schemas.microsoft.com/office/drawing/2014/main" id="{EF087D01-828A-4C04-A337-29B592943E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0791" y="695117"/>
                        <a:ext cx="1885593" cy="583925"/>
                      </a:xfrm>
                      <a:prstGeom prst="rect">
                        <a:avLst/>
                      </a:prstGeom>
                      <a:noFill/>
                    </p:spPr>
                  </p:pic>
                </p:oleObj>
              </mc:Fallback>
            </mc:AlternateContent>
          </a:graphicData>
        </a:graphic>
      </p:graphicFrame>
    </p:spTree>
    <p:extLst>
      <p:ext uri="{BB962C8B-B14F-4D97-AF65-F5344CB8AC3E}">
        <p14:creationId xmlns:p14="http://schemas.microsoft.com/office/powerpoint/2010/main" val="308842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6351D56-DD31-4161-9A2E-1E04C5AFB164}"/>
              </a:ext>
            </a:extLst>
          </p:cNvPr>
          <p:cNvSpPr txBox="1">
            <a:spLocks noChangeArrowheads="1"/>
          </p:cNvSpPr>
          <p:nvPr/>
        </p:nvSpPr>
        <p:spPr>
          <a:xfrm>
            <a:off x="335360" y="1700808"/>
            <a:ext cx="11280576" cy="43211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buFont typeface="Wingdings" panose="05000000000000000000" pitchFamily="2" charset="2"/>
              <a:buNone/>
              <a:defRPr/>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薛定谔对量子力学的</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哥本哈根解释</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经常提出质疑</a:t>
            </a:r>
            <a:r>
              <a:rPr lang="en-US" altLang="zh-CN" b="1" dirty="0">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1935</a:t>
            </a:r>
            <a:r>
              <a:rPr lang="zh-CN" altLang="en-US" b="1" dirty="0">
                <a:solidFill>
                  <a:srgbClr val="CC3300"/>
                </a:solidFill>
                <a:latin typeface="黑体" panose="02010609060101010101" pitchFamily="49" charset="-122"/>
                <a:ea typeface="黑体" panose="02010609060101010101" pitchFamily="49" charset="-122"/>
              </a:rPr>
              <a:t>年，薛定谔对量子力学哥本哈根学派提出了又一次挑战。</a:t>
            </a:r>
            <a:r>
              <a:rPr lang="zh-CN" altLang="en-US" b="1" dirty="0">
                <a:latin typeface="黑体" panose="02010609060101010101" pitchFamily="49" charset="-122"/>
                <a:ea typeface="黑体" panose="02010609060101010101" pitchFamily="49" charset="-122"/>
              </a:rPr>
              <a:t>他在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自然杂志</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发表了题为</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量子力学目前的情况</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的文章，谈到海森堡不确定关系中的 </a:t>
            </a: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q </a:t>
            </a:r>
            <a:r>
              <a:rPr lang="zh-CN" altLang="en-US" b="1" dirty="0">
                <a:latin typeface="黑体" panose="02010609060101010101" pitchFamily="49" charset="-122"/>
                <a:ea typeface="黑体" panose="02010609060101010101" pitchFamily="49" charset="-122"/>
              </a:rPr>
              <a:t>值是模糊的。他认为，</a:t>
            </a:r>
            <a:r>
              <a:rPr lang="zh-CN" altLang="en-US" b="1" dirty="0">
                <a:solidFill>
                  <a:srgbClr val="FF00FF"/>
                </a:solidFill>
                <a:latin typeface="黑体" panose="02010609060101010101" pitchFamily="49" charset="-122"/>
                <a:ea typeface="黑体" panose="02010609060101010101" pitchFamily="49" charset="-122"/>
              </a:rPr>
              <a:t>当不确定关系用于可触摸的东西（指宏观物体）时，</a:t>
            </a:r>
            <a:r>
              <a:rPr lang="zh-CN" altLang="en-US" b="1" dirty="0">
                <a:solidFill>
                  <a:srgbClr val="FF00FF"/>
                </a:solidFill>
                <a:ea typeface="黑体" panose="02010609060101010101" pitchFamily="49" charset="-122"/>
              </a:rPr>
              <a:t>“</a:t>
            </a:r>
            <a:r>
              <a:rPr lang="zh-CN" altLang="en-US" b="1" dirty="0">
                <a:solidFill>
                  <a:srgbClr val="FF00FF"/>
                </a:solidFill>
                <a:latin typeface="黑体" panose="02010609060101010101" pitchFamily="49" charset="-122"/>
                <a:ea typeface="黑体" panose="02010609060101010101" pitchFamily="49" charset="-122"/>
              </a:rPr>
              <a:t>模糊</a:t>
            </a:r>
            <a:r>
              <a:rPr lang="zh-CN" altLang="en-US" b="1" dirty="0">
                <a:solidFill>
                  <a:srgbClr val="FF00FF"/>
                </a:solidFill>
                <a:ea typeface="黑体" panose="02010609060101010101" pitchFamily="49" charset="-122"/>
              </a:rPr>
              <a:t>”</a:t>
            </a:r>
            <a:r>
              <a:rPr lang="zh-CN" altLang="en-US" b="1" dirty="0">
                <a:solidFill>
                  <a:srgbClr val="FF00FF"/>
                </a:solidFill>
                <a:latin typeface="黑体" panose="02010609060101010101" pitchFamily="49" charset="-122"/>
                <a:ea typeface="黑体" panose="02010609060101010101" pitchFamily="49" charset="-122"/>
              </a:rPr>
              <a:t>这种表达就错了</a:t>
            </a:r>
            <a:r>
              <a:rPr lang="zh-CN" altLang="en-US" b="1" dirty="0">
                <a:latin typeface="黑体" panose="02010609060101010101" pitchFamily="49" charset="-122"/>
                <a:ea typeface="黑体" panose="02010609060101010101" pitchFamily="49" charset="-122"/>
              </a:rPr>
              <a:t>。他说</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你甚至可以建立一个颇具讽刺意味的例子。</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这个例子就是著名的</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薛定谔猫</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p>
        </p:txBody>
      </p:sp>
      <p:sp>
        <p:nvSpPr>
          <p:cNvPr id="3" name="Text Box 6">
            <a:extLst>
              <a:ext uri="{FF2B5EF4-FFF2-40B4-BE49-F238E27FC236}">
                <a16:creationId xmlns:a16="http://schemas.microsoft.com/office/drawing/2014/main" id="{E4D3240B-8AAC-4B3C-87DD-55AFC67E4C95}"/>
              </a:ext>
            </a:extLst>
          </p:cNvPr>
          <p:cNvSpPr txBox="1">
            <a:spLocks noChangeArrowheads="1"/>
          </p:cNvSpPr>
          <p:nvPr/>
        </p:nvSpPr>
        <p:spPr bwMode="auto">
          <a:xfrm>
            <a:off x="2207568" y="549870"/>
            <a:ext cx="381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600" dirty="0">
                <a:solidFill>
                  <a:srgbClr val="FF0000"/>
                </a:solidFill>
                <a:latin typeface="黑体" panose="02010609060101010101" pitchFamily="49" charset="-122"/>
                <a:ea typeface="黑体" panose="02010609060101010101" pitchFamily="49" charset="-122"/>
              </a:rPr>
              <a:t>   </a:t>
            </a:r>
            <a:r>
              <a:rPr lang="zh-CN" altLang="en-US" sz="3600" dirty="0">
                <a:solidFill>
                  <a:srgbClr val="FF0000"/>
                </a:solidFill>
                <a:latin typeface="黑体" panose="02010609060101010101" pitchFamily="49" charset="-122"/>
                <a:ea typeface="黑体" panose="02010609060101010101" pitchFamily="49" charset="-122"/>
              </a:rPr>
              <a:t>薛定谔猫</a:t>
            </a:r>
          </a:p>
        </p:txBody>
      </p:sp>
    </p:spTree>
    <p:extLst>
      <p:ext uri="{BB962C8B-B14F-4D97-AF65-F5344CB8AC3E}">
        <p14:creationId xmlns:p14="http://schemas.microsoft.com/office/powerpoint/2010/main" val="186246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Scale>
                                      <p:cBhvr>
                                        <p:cTn id="7" dur="1000" decel="50000" fill="hold">
                                          <p:stCondLst>
                                            <p:cond delay="0"/>
                                          </p:stCondLst>
                                        </p:cTn>
                                        <p:tgtEl>
                                          <p:spTgt spid="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xEl>
                                              <p:pRg st="0" end="0"/>
                                            </p:txEl>
                                          </p:spTgt>
                                        </p:tgtEl>
                                        <p:attrNameLst>
                                          <p:attrName>ppt_x</p:attrName>
                                          <p:attrName>ppt_y</p:attrName>
                                        </p:attrNameLst>
                                      </p:cBhvr>
                                    </p:animMotion>
                                    <p:animEffect transition="in" filter="fade">
                                      <p:cBhvr>
                                        <p:cTn id="9"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0A68324-25F3-45C8-AB50-D9FDF0DB656C}"/>
              </a:ext>
            </a:extLst>
          </p:cNvPr>
          <p:cNvSpPr>
            <a:spLocks noChangeArrowheads="1"/>
          </p:cNvSpPr>
          <p:nvPr/>
        </p:nvSpPr>
        <p:spPr bwMode="auto">
          <a:xfrm>
            <a:off x="503908" y="0"/>
            <a:ext cx="1135258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defRP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b="1" dirty="0">
                <a:solidFill>
                  <a:srgbClr val="FF0000"/>
                </a:solidFill>
                <a:effectLst/>
                <a:latin typeface="华文新魏" panose="02010800040101010101" pitchFamily="2" charset="-122"/>
                <a:ea typeface="华文新魏" panose="02010800040101010101" pitchFamily="2" charset="-122"/>
              </a:rPr>
              <a:t>他设想这样一个实验（杀猫实验）：一只猫关在一个钢盒内，盒中有下述极残忍的装置（必须保证此装置不受猫的直接干扰）：在盖革计数器中有一小块辐射物质，它非常小，或许在</a:t>
            </a:r>
            <a:r>
              <a:rPr lang="en-US" altLang="zh-CN" sz="2400" b="1" dirty="0">
                <a:solidFill>
                  <a:srgbClr val="FF0000"/>
                </a:solidFill>
                <a:effectLst/>
                <a:latin typeface="华文新魏" panose="02010800040101010101" pitchFamily="2" charset="-122"/>
                <a:ea typeface="华文新魏" panose="02010800040101010101" pitchFamily="2" charset="-122"/>
              </a:rPr>
              <a:t>1</a:t>
            </a:r>
            <a:r>
              <a:rPr lang="zh-CN" altLang="en-US" sz="2400" b="1" dirty="0">
                <a:solidFill>
                  <a:srgbClr val="FF0000"/>
                </a:solidFill>
                <a:effectLst/>
                <a:latin typeface="华文新魏" panose="02010800040101010101" pitchFamily="2" charset="-122"/>
                <a:ea typeface="华文新魏" panose="02010800040101010101" pitchFamily="2" charset="-122"/>
              </a:rPr>
              <a:t>小时内只有一个原子衰变。在相同的概率下或许没有一个原子衰变。如果发生衰变，计数管便放电，并通过继电器释放一锤，击碎 一个小的氢氰酸瓶。如果人们使这整个系统自己存在</a:t>
            </a:r>
            <a:r>
              <a:rPr lang="en-US" altLang="zh-CN" sz="2400" b="1" dirty="0">
                <a:solidFill>
                  <a:srgbClr val="FF0000"/>
                </a:solidFill>
                <a:effectLst/>
                <a:latin typeface="华文新魏" panose="02010800040101010101" pitchFamily="2" charset="-122"/>
                <a:ea typeface="华文新魏" panose="02010800040101010101" pitchFamily="2" charset="-122"/>
              </a:rPr>
              <a:t>1 </a:t>
            </a:r>
            <a:r>
              <a:rPr lang="zh-CN" altLang="en-US" sz="2400" b="1" dirty="0">
                <a:solidFill>
                  <a:srgbClr val="FF0000"/>
                </a:solidFill>
                <a:effectLst/>
                <a:latin typeface="华文新魏" panose="02010800040101010101" pitchFamily="2" charset="-122"/>
                <a:ea typeface="华文新魏" panose="02010800040101010101" pitchFamily="2" charset="-122"/>
              </a:rPr>
              <a:t>个小时， 那么人们会说，如果在期间没有原子衰变，这猫就是活的。而第一次原子衰变必定会毒杀了猫</a:t>
            </a:r>
            <a:r>
              <a:rPr lang="en-US" altLang="zh-CN" sz="2400" b="1" dirty="0">
                <a:solidFill>
                  <a:srgbClr val="FF0000"/>
                </a:solidFill>
                <a:effectLst/>
                <a:latin typeface="华文新魏" panose="02010800040101010101" pitchFamily="2" charset="-122"/>
                <a:ea typeface="华文新魏" panose="02010800040101010101" pitchFamily="2" charset="-122"/>
              </a:rPr>
              <a:t>.</a:t>
            </a:r>
          </a:p>
          <a:p>
            <a:pPr eaLnBrk="1" hangingPunct="1">
              <a:lnSpc>
                <a:spcPct val="130000"/>
              </a:lnSpc>
              <a:buFont typeface="Wingdings" panose="05000000000000000000" pitchFamily="2" charset="2"/>
              <a:buNone/>
              <a:defRPr/>
            </a:pPr>
            <a:endParaRPr lang="en-US" altLang="zh-CN" sz="2400" dirty="0">
              <a:solidFill>
                <a:schemeClr val="tx2"/>
              </a:solidFill>
              <a:latin typeface="黑体" panose="02010609060101010101" pitchFamily="49" charset="-122"/>
              <a:ea typeface="黑体" panose="02010609060101010101" pitchFamily="49" charset="-122"/>
            </a:endParaRPr>
          </a:p>
        </p:txBody>
      </p:sp>
      <p:pic>
        <p:nvPicPr>
          <p:cNvPr id="3" name="Picture 4" descr="7-16">
            <a:extLst>
              <a:ext uri="{FF2B5EF4-FFF2-40B4-BE49-F238E27FC236}">
                <a16:creationId xmlns:a16="http://schemas.microsoft.com/office/drawing/2014/main" id="{24F7D0BE-FCBA-4C79-81AE-EB78540D002D}"/>
              </a:ext>
            </a:extLst>
          </p:cNvPr>
          <p:cNvPicPr>
            <a:picLocks noChangeAspect="1" noChangeArrowheads="1"/>
          </p:cNvPicPr>
          <p:nvPr/>
        </p:nvPicPr>
        <p:blipFill>
          <a:blip r:embed="rId5">
            <a:lum bright="-48000" contrast="66000"/>
            <a:extLst>
              <a:ext uri="{28A0092B-C50C-407E-A947-70E740481C1C}">
                <a14:useLocalDpi xmlns:a14="http://schemas.microsoft.com/office/drawing/2010/main" val="0"/>
              </a:ext>
            </a:extLst>
          </a:blip>
          <a:srcRect/>
          <a:stretch>
            <a:fillRect/>
          </a:stretch>
        </p:blipFill>
        <p:spPr bwMode="auto">
          <a:xfrm>
            <a:off x="3143672" y="2996952"/>
            <a:ext cx="76327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40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
                                            <p:txEl>
                                              <p:pRg st="0" end="0"/>
                                            </p:txEl>
                                          </p:spTgt>
                                        </p:tgtEl>
                                        <p:attrNameLst>
                                          <p:attrName>ppt_x</p:attrName>
                                        </p:attrNameLst>
                                      </p:cBhvr>
                                    </p:anim>
                                    <p:anim from="0" to="-1.0" calcmode="lin" valueType="num">
                                      <p:cBhvr>
                                        <p:cTn id="8" dur="200" decel="50000" autoRev="1" fill="hold">
                                          <p:stCondLst>
                                            <p:cond delay="600"/>
                                          </p:stCondLst>
                                        </p:cTn>
                                        <p:tgtEl>
                                          <p:spTgt spid="2">
                                            <p:txEl>
                                              <p:pRg st="0" end="0"/>
                                            </p:txEl>
                                          </p:spTgt>
                                        </p:tgtEl>
                                        <p:attrNameLst>
                                          <p:attrName>xshear</p:attrName>
                                        </p:attrNameLst>
                                      </p:cBhvr>
                                    </p:anim>
                                    <p:animScale>
                                      <p:cBhvr>
                                        <p:cTn id="9" dur="200" decel="100000" autoRev="1" fill="hold">
                                          <p:stCondLst>
                                            <p:cond delay="600"/>
                                          </p:stCondLst>
                                        </p:cTn>
                                        <p:tgtEl>
                                          <p:spTgt spid="2">
                                            <p:txEl>
                                              <p:pRg st="0" end="0"/>
                                            </p:txEl>
                                          </p:spTgt>
                                        </p:tgtEl>
                                      </p:cBhvr>
                                      <p:from x="100000" y="100000"/>
                                      <p:to x="80000" y="100000"/>
                                    </p:animScale>
                                    <p:anim by="(#ppt_h/3+#ppt_w*0.1)" calcmode="lin" valueType="num">
                                      <p:cBhvr additive="sum">
                                        <p:cTn id="10" dur="200" decel="100000" autoRev="1" fill="hold">
                                          <p:stCondLst>
                                            <p:cond delay="600"/>
                                          </p:stCondLst>
                                        </p:cTn>
                                        <p:tgtEl>
                                          <p:spTgt spid="2">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806640-0EEC-451F-AECC-74B130CF8CF2}"/>
              </a:ext>
            </a:extLst>
          </p:cNvPr>
          <p:cNvSpPr txBox="1">
            <a:spLocks noChangeArrowheads="1"/>
          </p:cNvSpPr>
          <p:nvPr/>
        </p:nvSpPr>
        <p:spPr bwMode="auto">
          <a:xfrm>
            <a:off x="623392" y="3665312"/>
            <a:ext cx="8280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buFont typeface="Wingdings" panose="05000000000000000000" pitchFamily="2" charset="2"/>
              <a:buNone/>
              <a:defRPr/>
            </a:pPr>
            <a:r>
              <a:rPr lang="en-US" altLang="zh-CN" sz="2400" b="1" dirty="0">
                <a:solidFill>
                  <a:srgbClr val="FF0000"/>
                </a:solidFill>
                <a:ea typeface="黑体" panose="02010609060101010101" pitchFamily="49" charset="-122"/>
              </a:rPr>
              <a:t>             </a:t>
            </a:r>
            <a:r>
              <a:rPr lang="zh-CN" altLang="en-US" sz="2400" b="1" dirty="0">
                <a:solidFill>
                  <a:srgbClr val="FF0000"/>
                </a:solidFill>
                <a:ea typeface="黑体" panose="02010609060101010101" pitchFamily="49" charset="-122"/>
              </a:rPr>
              <a:t>根据量子力学，放射性粒子可以处于未衰变与衰变态的叠加态，猫就理应处于死猫和活猫的叠加状态。这只既死又活的猫就是所谓的“薛定谔猫”。</a:t>
            </a:r>
            <a:br>
              <a:rPr lang="zh-CN" altLang="en-US" sz="2400" b="1" dirty="0">
                <a:solidFill>
                  <a:srgbClr val="FF0000"/>
                </a:solidFill>
                <a:ea typeface="黑体" panose="02010609060101010101" pitchFamily="49" charset="-122"/>
              </a:rPr>
            </a:br>
            <a:endParaRPr lang="zh-CN" altLang="en-US" sz="2400" b="1" dirty="0">
              <a:solidFill>
                <a:srgbClr val="FF0000"/>
              </a:solidFill>
              <a:ea typeface="黑体" panose="02010609060101010101" pitchFamily="49" charset="-122"/>
            </a:endParaRPr>
          </a:p>
        </p:txBody>
      </p:sp>
      <p:graphicFrame>
        <p:nvGraphicFramePr>
          <p:cNvPr id="3" name="Object 15">
            <a:extLst>
              <a:ext uri="{FF2B5EF4-FFF2-40B4-BE49-F238E27FC236}">
                <a16:creationId xmlns:a16="http://schemas.microsoft.com/office/drawing/2014/main" id="{2AA5C4A3-DC25-4460-AE86-4EFD3F81CE5B}"/>
              </a:ext>
            </a:extLst>
          </p:cNvPr>
          <p:cNvGraphicFramePr>
            <a:graphicFrameLocks noChangeAspect="1"/>
          </p:cNvGraphicFramePr>
          <p:nvPr>
            <p:extLst>
              <p:ext uri="{D42A27DB-BD31-4B8C-83A1-F6EECF244321}">
                <p14:modId xmlns:p14="http://schemas.microsoft.com/office/powerpoint/2010/main" val="3406507361"/>
              </p:ext>
            </p:extLst>
          </p:nvPr>
        </p:nvGraphicFramePr>
        <p:xfrm>
          <a:off x="2855640" y="5805264"/>
          <a:ext cx="4319587" cy="708025"/>
        </p:xfrm>
        <a:graphic>
          <a:graphicData uri="http://schemas.openxmlformats.org/presentationml/2006/ole">
            <mc:AlternateContent xmlns:mc="http://schemas.openxmlformats.org/markup-compatibility/2006">
              <mc:Choice xmlns:v="urn:schemas-microsoft-com:vml" Requires="v">
                <p:oleObj spid="_x0000_s186387" name="公式" r:id="rId3" imgW="1548728" imgH="253890" progId="Equation.3">
                  <p:embed/>
                </p:oleObj>
              </mc:Choice>
              <mc:Fallback>
                <p:oleObj name="公式" r:id="rId3" imgW="1548728" imgH="253890" progId="Equation.3">
                  <p:embed/>
                  <p:pic>
                    <p:nvPicPr>
                      <p:cNvPr id="9221" name="Object 15">
                        <a:extLst>
                          <a:ext uri="{FF2B5EF4-FFF2-40B4-BE49-F238E27FC236}">
                            <a16:creationId xmlns:a16="http://schemas.microsoft.com/office/drawing/2014/main" id="{76186746-0D1D-47F0-9FF4-61922A1BF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640" y="5805264"/>
                        <a:ext cx="4319587" cy="708025"/>
                      </a:xfrm>
                      <a:prstGeom prst="rect">
                        <a:avLst/>
                      </a:prstGeom>
                      <a:noFill/>
                      <a:ln>
                        <a:noFill/>
                      </a:ln>
                      <a:effectLst/>
                    </p:spPr>
                  </p:pic>
                </p:oleObj>
              </mc:Fallback>
            </mc:AlternateContent>
          </a:graphicData>
        </a:graphic>
      </p:graphicFrame>
      <p:pic>
        <p:nvPicPr>
          <p:cNvPr id="4" name="Picture 4" descr="7-16">
            <a:extLst>
              <a:ext uri="{FF2B5EF4-FFF2-40B4-BE49-F238E27FC236}">
                <a16:creationId xmlns:a16="http://schemas.microsoft.com/office/drawing/2014/main" id="{53E0917B-4E42-4335-A608-4680A03DBBEC}"/>
              </a:ext>
            </a:extLst>
          </p:cNvPr>
          <p:cNvPicPr>
            <a:picLocks noChangeAspect="1" noChangeArrowheads="1"/>
          </p:cNvPicPr>
          <p:nvPr/>
        </p:nvPicPr>
        <p:blipFill>
          <a:blip r:embed="rId5">
            <a:lum bright="-48000" contrast="66000"/>
            <a:extLst>
              <a:ext uri="{28A0092B-C50C-407E-A947-70E740481C1C}">
                <a14:useLocalDpi xmlns:a14="http://schemas.microsoft.com/office/drawing/2010/main" val="0"/>
              </a:ext>
            </a:extLst>
          </a:blip>
          <a:srcRect/>
          <a:stretch>
            <a:fillRect/>
          </a:stretch>
        </p:blipFill>
        <p:spPr bwMode="auto">
          <a:xfrm>
            <a:off x="1703512" y="-11153"/>
            <a:ext cx="76327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
                                            <p:txEl>
                                              <p:pRg st="0" end="0"/>
                                            </p:txEl>
                                          </p:spTgt>
                                        </p:tgtEl>
                                        <p:attrNameLst>
                                          <p:attrName>ppt_x</p:attrName>
                                        </p:attrNameLst>
                                      </p:cBhvr>
                                    </p:anim>
                                    <p:anim from="0" to="-1.0" calcmode="lin" valueType="num">
                                      <p:cBhvr>
                                        <p:cTn id="8" dur="200" decel="50000" autoRev="1" fill="hold">
                                          <p:stCondLst>
                                            <p:cond delay="600"/>
                                          </p:stCondLst>
                                        </p:cTn>
                                        <p:tgtEl>
                                          <p:spTgt spid="2">
                                            <p:txEl>
                                              <p:pRg st="0" end="0"/>
                                            </p:txEl>
                                          </p:spTgt>
                                        </p:tgtEl>
                                        <p:attrNameLst>
                                          <p:attrName>xshear</p:attrName>
                                        </p:attrNameLst>
                                      </p:cBhvr>
                                    </p:anim>
                                    <p:animScale>
                                      <p:cBhvr>
                                        <p:cTn id="9" dur="200" decel="100000" autoRev="1" fill="hold">
                                          <p:stCondLst>
                                            <p:cond delay="600"/>
                                          </p:stCondLst>
                                        </p:cTn>
                                        <p:tgtEl>
                                          <p:spTgt spid="2">
                                            <p:txEl>
                                              <p:pRg st="0" end="0"/>
                                            </p:txEl>
                                          </p:spTgt>
                                        </p:tgtEl>
                                      </p:cBhvr>
                                      <p:from x="100000" y="100000"/>
                                      <p:to x="80000" y="100000"/>
                                    </p:animScale>
                                    <p:anim by="(#ppt_h/3+#ppt_w*0.1)" calcmode="lin" valueType="num">
                                      <p:cBhvr additive="sum">
                                        <p:cTn id="10" dur="200" decel="100000" autoRev="1" fill="hold">
                                          <p:stCondLst>
                                            <p:cond delay="600"/>
                                          </p:stCondLst>
                                        </p:cTn>
                                        <p:tgtEl>
                                          <p:spTgt spid="2">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6043AA0-648E-4846-A8CB-6DDFE536C5B1}"/>
              </a:ext>
            </a:extLst>
          </p:cNvPr>
          <p:cNvSpPr>
            <a:spLocks noChangeArrowheads="1"/>
          </p:cNvSpPr>
          <p:nvPr/>
        </p:nvSpPr>
        <p:spPr bwMode="auto">
          <a:xfrm>
            <a:off x="1487488" y="1988840"/>
            <a:ext cx="10153128" cy="4509120"/>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defRPr/>
            </a:pPr>
            <a:r>
              <a:rPr lang="en-US" altLang="zh-CN" dirty="0">
                <a:solidFill>
                  <a:srgbClr val="0000FF"/>
                </a:solidFill>
                <a:effectLst/>
                <a:latin typeface="黑体" panose="02010609060101010101" pitchFamily="49" charset="-122"/>
                <a:ea typeface="黑体" panose="02010609060101010101" pitchFamily="49" charset="-122"/>
              </a:rPr>
              <a:t>        </a:t>
            </a:r>
            <a:r>
              <a:rPr lang="zh-CN" altLang="en-US" dirty="0">
                <a:solidFill>
                  <a:srgbClr val="0000FF"/>
                </a:solidFill>
                <a:effectLst/>
                <a:latin typeface="黑体" panose="02010609060101010101" pitchFamily="49" charset="-122"/>
                <a:ea typeface="黑体" panose="02010609060101010101" pitchFamily="49" charset="-122"/>
              </a:rPr>
              <a:t>按照以玻尔为代表的哥本哈根学派的解释，放射性原子的衰变可以用波函数来描述。</a:t>
            </a:r>
            <a:r>
              <a:rPr lang="zh-CN" altLang="en-US" dirty="0">
                <a:solidFill>
                  <a:srgbClr val="009900"/>
                </a:solidFill>
                <a:effectLst/>
                <a:latin typeface="黑体" panose="02010609060101010101" pitchFamily="49" charset="-122"/>
                <a:ea typeface="黑体" panose="02010609060101010101" pitchFamily="49" charset="-122"/>
              </a:rPr>
              <a:t>在没有打开箱子时，放射性原子进入了衰变与不衰变的叠加态</a:t>
            </a:r>
            <a:r>
              <a:rPr lang="zh-CN" altLang="en-US" dirty="0">
                <a:solidFill>
                  <a:srgbClr val="0000FF"/>
                </a:solidFill>
                <a:effectLst/>
                <a:latin typeface="黑体" panose="02010609060101010101" pitchFamily="49" charset="-122"/>
                <a:ea typeface="黑体" panose="02010609060101010101" pitchFamily="49" charset="-122"/>
              </a:rPr>
              <a:t>，这时</a:t>
            </a:r>
            <a:r>
              <a:rPr lang="zh-CN" altLang="en-US" dirty="0">
                <a:solidFill>
                  <a:srgbClr val="FF00FF"/>
                </a:solidFill>
                <a:effectLst/>
                <a:latin typeface="黑体" panose="02010609060101010101" pitchFamily="49" charset="-122"/>
                <a:ea typeface="黑体" panose="02010609060101010101" pitchFamily="49" charset="-122"/>
              </a:rPr>
              <a:t>猫就成了一只处于叠加态的猫，即一只又死又活、半死半活的猫</a:t>
            </a:r>
            <a:r>
              <a:rPr lang="zh-CN" altLang="en-US" dirty="0">
                <a:solidFill>
                  <a:srgbClr val="0000FF"/>
                </a:solidFill>
                <a:effectLst/>
                <a:latin typeface="黑体" panose="02010609060101010101" pitchFamily="49" charset="-122"/>
                <a:ea typeface="黑体" panose="02010609060101010101" pitchFamily="49" charset="-122"/>
              </a:rPr>
              <a:t>。</a:t>
            </a:r>
            <a:r>
              <a:rPr lang="zh-CN" altLang="en-US" dirty="0">
                <a:solidFill>
                  <a:srgbClr val="CC3300"/>
                </a:solidFill>
                <a:effectLst/>
                <a:latin typeface="黑体" panose="02010609060101010101" pitchFamily="49" charset="-122"/>
                <a:ea typeface="黑体" panose="02010609060101010101" pitchFamily="49" charset="-122"/>
              </a:rPr>
              <a:t>只有当实验者打开箱子的时候，波函数突然</a:t>
            </a:r>
            <a:r>
              <a:rPr lang="zh-CN" altLang="en-US" dirty="0">
                <a:solidFill>
                  <a:srgbClr val="CC3300"/>
                </a:solidFill>
                <a:effectLst/>
                <a:ea typeface="黑体" panose="02010609060101010101" pitchFamily="49" charset="-122"/>
              </a:rPr>
              <a:t>“</a:t>
            </a:r>
            <a:r>
              <a:rPr lang="zh-CN" altLang="en-US" dirty="0">
                <a:solidFill>
                  <a:srgbClr val="CC3300"/>
                </a:solidFill>
                <a:effectLst/>
                <a:latin typeface="黑体" panose="02010609060101010101" pitchFamily="49" charset="-122"/>
                <a:ea typeface="黑体" panose="02010609060101010101" pitchFamily="49" charset="-122"/>
              </a:rPr>
              <a:t>坍缩</a:t>
            </a:r>
            <a:r>
              <a:rPr lang="zh-CN" altLang="en-US" dirty="0">
                <a:solidFill>
                  <a:srgbClr val="CC3300"/>
                </a:solidFill>
                <a:effectLst/>
                <a:ea typeface="黑体" panose="02010609060101010101" pitchFamily="49" charset="-122"/>
              </a:rPr>
              <a:t>”</a:t>
            </a:r>
            <a:r>
              <a:rPr lang="zh-CN" altLang="en-US" dirty="0">
                <a:solidFill>
                  <a:srgbClr val="CC3300"/>
                </a:solidFill>
                <a:effectLst/>
                <a:latin typeface="黑体" panose="02010609060101010101" pitchFamily="49" charset="-122"/>
                <a:ea typeface="黑体" panose="02010609060101010101" pitchFamily="49" charset="-122"/>
              </a:rPr>
              <a:t>，我们才能知道猫的确定态：死，或者活。 </a:t>
            </a:r>
          </a:p>
        </p:txBody>
      </p:sp>
      <p:sp>
        <p:nvSpPr>
          <p:cNvPr id="3" name="Rectangle 8">
            <a:extLst>
              <a:ext uri="{FF2B5EF4-FFF2-40B4-BE49-F238E27FC236}">
                <a16:creationId xmlns:a16="http://schemas.microsoft.com/office/drawing/2014/main" id="{26C88568-3E51-4515-87AF-1E76535F2642}"/>
              </a:ext>
            </a:extLst>
          </p:cNvPr>
          <p:cNvSpPr>
            <a:spLocks noChangeArrowheads="1"/>
          </p:cNvSpPr>
          <p:nvPr/>
        </p:nvSpPr>
        <p:spPr bwMode="auto">
          <a:xfrm>
            <a:off x="2372097" y="909017"/>
            <a:ext cx="7491153" cy="707886"/>
          </a:xfrm>
          <a:prstGeom prst="rect">
            <a:avLst/>
          </a:prstGeom>
          <a:noFill/>
          <a:ln w="44450">
            <a:solidFill>
              <a:srgbClr val="FF99CC"/>
            </a:solidFill>
            <a:miter lim="800000"/>
            <a:headEnd/>
            <a:tailEnd/>
          </a:ln>
          <a:effectLst/>
          <a:extLst/>
        </p:spPr>
        <p:txBody>
          <a:bodyPr wrap="none">
            <a:spAutoFit/>
          </a:bodyPr>
          <a:lstStyle/>
          <a:p>
            <a:pPr eaLnBrk="1" hangingPunct="1">
              <a:defRPr/>
            </a:pPr>
            <a:r>
              <a:rPr lang="en-US" altLang="zh-CN" sz="4000">
                <a:solidFill>
                  <a:srgbClr val="FF0000"/>
                </a:solidFill>
                <a:latin typeface="华文新魏" panose="02010800040101010101" pitchFamily="2" charset="-122"/>
                <a:ea typeface="华文新魏" panose="02010800040101010101" pitchFamily="2" charset="-122"/>
              </a:rPr>
              <a:t> </a:t>
            </a:r>
            <a:r>
              <a:rPr lang="zh-CN" altLang="en-US" sz="40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箱子里的猫是死的还是活的呢？</a:t>
            </a:r>
          </a:p>
        </p:txBody>
      </p:sp>
    </p:spTree>
    <p:extLst>
      <p:ext uri="{BB962C8B-B14F-4D97-AF65-F5344CB8AC3E}">
        <p14:creationId xmlns:p14="http://schemas.microsoft.com/office/powerpoint/2010/main" val="6478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
                                            <p:txEl>
                                              <p:pRg st="0" end="0"/>
                                            </p:txEl>
                                          </p:spTgt>
                                        </p:tgtEl>
                                        <p:attrNameLst>
                                          <p:attrName>ppt_x</p:attrName>
                                        </p:attrNameLst>
                                      </p:cBhvr>
                                    </p:anim>
                                    <p:anim from="0" to="-1.0" calcmode="lin" valueType="num">
                                      <p:cBhvr>
                                        <p:cTn id="8" dur="200" decel="50000" autoRev="1" fill="hold">
                                          <p:stCondLst>
                                            <p:cond delay="600"/>
                                          </p:stCondLst>
                                        </p:cTn>
                                        <p:tgtEl>
                                          <p:spTgt spid="2">
                                            <p:txEl>
                                              <p:pRg st="0" end="0"/>
                                            </p:txEl>
                                          </p:spTgt>
                                        </p:tgtEl>
                                        <p:attrNameLst>
                                          <p:attrName>xshear</p:attrName>
                                        </p:attrNameLst>
                                      </p:cBhvr>
                                    </p:anim>
                                    <p:animScale>
                                      <p:cBhvr>
                                        <p:cTn id="9" dur="200" decel="100000" autoRev="1" fill="hold">
                                          <p:stCondLst>
                                            <p:cond delay="600"/>
                                          </p:stCondLst>
                                        </p:cTn>
                                        <p:tgtEl>
                                          <p:spTgt spid="2">
                                            <p:txEl>
                                              <p:pRg st="0" end="0"/>
                                            </p:txEl>
                                          </p:spTgt>
                                        </p:tgtEl>
                                      </p:cBhvr>
                                      <p:from x="100000" y="100000"/>
                                      <p:to x="80000" y="100000"/>
                                    </p:animScale>
                                    <p:anim by="(#ppt_h/3+#ppt_w*0.1)" calcmode="lin" valueType="num">
                                      <p:cBhvr additive="sum">
                                        <p:cTn id="10" dur="200" decel="100000" autoRev="1" fill="hold">
                                          <p:stCondLst>
                                            <p:cond delay="600"/>
                                          </p:stCondLst>
                                        </p:cTn>
                                        <p:tgtEl>
                                          <p:spTgt spid="2">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7">
            <a:extLst>
              <a:ext uri="{FF2B5EF4-FFF2-40B4-BE49-F238E27FC236}">
                <a16:creationId xmlns:a16="http://schemas.microsoft.com/office/drawing/2014/main" id="{E907382D-B7A9-4E1F-8C43-44D057C7251B}"/>
              </a:ext>
            </a:extLst>
          </p:cNvPr>
          <p:cNvSpPr txBox="1">
            <a:spLocks noChangeArrowheads="1"/>
          </p:cNvSpPr>
          <p:nvPr/>
        </p:nvSpPr>
        <p:spPr bwMode="auto">
          <a:xfrm>
            <a:off x="3336654" y="168221"/>
            <a:ext cx="5135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i="0" dirty="0"/>
              <a:t>光波叠加原理    </a:t>
            </a:r>
            <a:r>
              <a:rPr lang="zh-CN" altLang="en-US" i="0" dirty="0">
                <a:solidFill>
                  <a:schemeClr val="tx1"/>
                </a:solidFill>
              </a:rPr>
              <a:t>复习</a:t>
            </a:r>
            <a:endParaRPr lang="zh-CN" altLang="en-US" i="0" dirty="0">
              <a:solidFill>
                <a:schemeClr val="tx1"/>
              </a:solidFill>
              <a:latin typeface="方正书宋简体"/>
            </a:endParaRPr>
          </a:p>
        </p:txBody>
      </p:sp>
      <p:sp>
        <p:nvSpPr>
          <p:cNvPr id="3" name="Text Box 109">
            <a:extLst>
              <a:ext uri="{FF2B5EF4-FFF2-40B4-BE49-F238E27FC236}">
                <a16:creationId xmlns:a16="http://schemas.microsoft.com/office/drawing/2014/main" id="{EDF9D806-9C27-4297-B523-B06539C1CB9A}"/>
              </a:ext>
            </a:extLst>
          </p:cNvPr>
          <p:cNvSpPr txBox="1">
            <a:spLocks noChangeArrowheads="1"/>
          </p:cNvSpPr>
          <p:nvPr/>
        </p:nvSpPr>
        <p:spPr bwMode="auto">
          <a:xfrm>
            <a:off x="2623377" y="739760"/>
            <a:ext cx="5508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i="0" dirty="0"/>
              <a:t>光波叠加原理</a:t>
            </a:r>
            <a:r>
              <a:rPr lang="en-US" altLang="zh-CN" i="0" dirty="0"/>
              <a:t>:</a:t>
            </a:r>
            <a:r>
              <a:rPr lang="zh-CN" altLang="en-US" i="0" dirty="0">
                <a:solidFill>
                  <a:srgbClr val="FF33CC"/>
                </a:solidFill>
              </a:rPr>
              <a:t>电场强度叠加原理</a:t>
            </a:r>
          </a:p>
        </p:txBody>
      </p:sp>
      <p:sp>
        <p:nvSpPr>
          <p:cNvPr id="4" name="Text Box 48">
            <a:extLst>
              <a:ext uri="{FF2B5EF4-FFF2-40B4-BE49-F238E27FC236}">
                <a16:creationId xmlns:a16="http://schemas.microsoft.com/office/drawing/2014/main" id="{878C602C-543F-4E55-9C98-8D242CB8F387}"/>
              </a:ext>
            </a:extLst>
          </p:cNvPr>
          <p:cNvSpPr txBox="1">
            <a:spLocks noChangeArrowheads="1"/>
          </p:cNvSpPr>
          <p:nvPr/>
        </p:nvSpPr>
        <p:spPr bwMode="auto">
          <a:xfrm>
            <a:off x="2855640" y="1268760"/>
            <a:ext cx="5149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solidFill>
                  <a:srgbClr val="009900"/>
                </a:solidFill>
                <a:latin typeface="方正书宋简体"/>
              </a:rPr>
              <a:t>两列单色平面简谐光波的叠加</a:t>
            </a:r>
            <a:endParaRPr lang="zh-CN" altLang="en-US" sz="2000" b="0" i="0" dirty="0">
              <a:solidFill>
                <a:srgbClr val="009900"/>
              </a:solidFill>
              <a:latin typeface="方正书宋简体"/>
            </a:endParaRPr>
          </a:p>
        </p:txBody>
      </p:sp>
      <p:sp>
        <p:nvSpPr>
          <p:cNvPr id="5" name="Oval 4">
            <a:extLst>
              <a:ext uri="{FF2B5EF4-FFF2-40B4-BE49-F238E27FC236}">
                <a16:creationId xmlns:a16="http://schemas.microsoft.com/office/drawing/2014/main" id="{B0323E50-4575-4C7D-B0F4-1A156DB5E15D}"/>
              </a:ext>
            </a:extLst>
          </p:cNvPr>
          <p:cNvSpPr>
            <a:spLocks noChangeArrowheads="1"/>
          </p:cNvSpPr>
          <p:nvPr/>
        </p:nvSpPr>
        <p:spPr bwMode="auto">
          <a:xfrm rot="4180857" flipH="1">
            <a:off x="8476357" y="346459"/>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6" name="Oval 4">
            <a:extLst>
              <a:ext uri="{FF2B5EF4-FFF2-40B4-BE49-F238E27FC236}">
                <a16:creationId xmlns:a16="http://schemas.microsoft.com/office/drawing/2014/main" id="{66A917C0-1349-493A-9393-F5B2892C5365}"/>
              </a:ext>
            </a:extLst>
          </p:cNvPr>
          <p:cNvSpPr>
            <a:spLocks noChangeArrowheads="1"/>
          </p:cNvSpPr>
          <p:nvPr/>
        </p:nvSpPr>
        <p:spPr bwMode="auto">
          <a:xfrm rot="2687953">
            <a:off x="8854421" y="1075801"/>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7" name="对象 6">
            <a:extLst>
              <a:ext uri="{FF2B5EF4-FFF2-40B4-BE49-F238E27FC236}">
                <a16:creationId xmlns:a16="http://schemas.microsoft.com/office/drawing/2014/main" id="{1ED42F34-3000-4772-85D0-4498283BA794}"/>
              </a:ext>
            </a:extLst>
          </p:cNvPr>
          <p:cNvGraphicFramePr>
            <a:graphicFrameLocks noChangeAspect="1"/>
          </p:cNvGraphicFramePr>
          <p:nvPr>
            <p:extLst>
              <p:ext uri="{D42A27DB-BD31-4B8C-83A1-F6EECF244321}">
                <p14:modId xmlns:p14="http://schemas.microsoft.com/office/powerpoint/2010/main" val="2701259924"/>
              </p:ext>
            </p:extLst>
          </p:nvPr>
        </p:nvGraphicFramePr>
        <p:xfrm>
          <a:off x="8482734" y="1515014"/>
          <a:ext cx="377825" cy="536575"/>
        </p:xfrm>
        <a:graphic>
          <a:graphicData uri="http://schemas.openxmlformats.org/presentationml/2006/ole">
            <mc:AlternateContent xmlns:mc="http://schemas.openxmlformats.org/markup-compatibility/2006">
              <mc:Choice xmlns:v="urn:schemas-microsoft-com:vml" Requires="v">
                <p:oleObj spid="_x0000_s175416" name="公式" r:id="rId3" imgW="152280" imgH="215640" progId="Equation.3">
                  <p:embed/>
                </p:oleObj>
              </mc:Choice>
              <mc:Fallback>
                <p:oleObj name="公式" r:id="rId3" imgW="152280" imgH="215640" progId="Equation.3">
                  <p:embed/>
                  <p:pic>
                    <p:nvPicPr>
                      <p:cNvPr id="7" name="对象 6"/>
                      <p:cNvPicPr/>
                      <p:nvPr/>
                    </p:nvPicPr>
                    <p:blipFill>
                      <a:blip r:embed="rId4"/>
                      <a:stretch>
                        <a:fillRect/>
                      </a:stretch>
                    </p:blipFill>
                    <p:spPr>
                      <a:xfrm>
                        <a:off x="8482734" y="1515014"/>
                        <a:ext cx="377825" cy="5365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97FC2C9B-93E4-408C-A121-FE3304AA872B}"/>
              </a:ext>
            </a:extLst>
          </p:cNvPr>
          <p:cNvGraphicFramePr>
            <a:graphicFrameLocks noChangeAspect="1"/>
          </p:cNvGraphicFramePr>
          <p:nvPr>
            <p:extLst>
              <p:ext uri="{D42A27DB-BD31-4B8C-83A1-F6EECF244321}">
                <p14:modId xmlns:p14="http://schemas.microsoft.com/office/powerpoint/2010/main" val="1849716360"/>
              </p:ext>
            </p:extLst>
          </p:nvPr>
        </p:nvGraphicFramePr>
        <p:xfrm>
          <a:off x="8984590" y="2625859"/>
          <a:ext cx="410096" cy="536279"/>
        </p:xfrm>
        <a:graphic>
          <a:graphicData uri="http://schemas.openxmlformats.org/presentationml/2006/ole">
            <mc:AlternateContent xmlns:mc="http://schemas.openxmlformats.org/markup-compatibility/2006">
              <mc:Choice xmlns:v="urn:schemas-microsoft-com:vml" Requires="v">
                <p:oleObj spid="_x0000_s175417" name="公式" r:id="rId5" imgW="164880" imgH="215640" progId="Equation.3">
                  <p:embed/>
                </p:oleObj>
              </mc:Choice>
              <mc:Fallback>
                <p:oleObj name="公式" r:id="rId5" imgW="164880" imgH="215640" progId="Equation.3">
                  <p:embed/>
                  <p:pic>
                    <p:nvPicPr>
                      <p:cNvPr id="8" name="对象 7"/>
                      <p:cNvPicPr/>
                      <p:nvPr/>
                    </p:nvPicPr>
                    <p:blipFill>
                      <a:blip r:embed="rId6"/>
                      <a:stretch>
                        <a:fillRect/>
                      </a:stretch>
                    </p:blipFill>
                    <p:spPr>
                      <a:xfrm>
                        <a:off x="8984590" y="2625859"/>
                        <a:ext cx="410096" cy="536279"/>
                      </a:xfrm>
                      <a:prstGeom prst="rect">
                        <a:avLst/>
                      </a:prstGeom>
                    </p:spPr>
                  </p:pic>
                </p:oleObj>
              </mc:Fallback>
            </mc:AlternateContent>
          </a:graphicData>
        </a:graphic>
      </p:graphicFrame>
      <p:sp>
        <p:nvSpPr>
          <p:cNvPr id="9" name="Rectangle 52">
            <a:extLst>
              <a:ext uri="{FF2B5EF4-FFF2-40B4-BE49-F238E27FC236}">
                <a16:creationId xmlns:a16="http://schemas.microsoft.com/office/drawing/2014/main" id="{9375738C-E10F-4851-8707-4792020D3EF0}"/>
              </a:ext>
            </a:extLst>
          </p:cNvPr>
          <p:cNvSpPr>
            <a:spLocks noChangeArrowheads="1"/>
          </p:cNvSpPr>
          <p:nvPr/>
        </p:nvSpPr>
        <p:spPr bwMode="auto">
          <a:xfrm>
            <a:off x="10521104" y="1200668"/>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10" name="Rectangle 53">
            <a:extLst>
              <a:ext uri="{FF2B5EF4-FFF2-40B4-BE49-F238E27FC236}">
                <a16:creationId xmlns:a16="http://schemas.microsoft.com/office/drawing/2014/main" id="{01C4AFE9-93F6-4073-8474-CEAB8912BF46}"/>
              </a:ext>
            </a:extLst>
          </p:cNvPr>
          <p:cNvSpPr>
            <a:spLocks noChangeArrowheads="1"/>
          </p:cNvSpPr>
          <p:nvPr/>
        </p:nvSpPr>
        <p:spPr bwMode="auto">
          <a:xfrm>
            <a:off x="7980014" y="1787840"/>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11" name="Rectangle 54">
            <a:extLst>
              <a:ext uri="{FF2B5EF4-FFF2-40B4-BE49-F238E27FC236}">
                <a16:creationId xmlns:a16="http://schemas.microsoft.com/office/drawing/2014/main" id="{E9CF8B9B-26D0-477C-B859-65D87BD8E069}"/>
              </a:ext>
            </a:extLst>
          </p:cNvPr>
          <p:cNvSpPr>
            <a:spLocks noChangeArrowheads="1"/>
          </p:cNvSpPr>
          <p:nvPr/>
        </p:nvSpPr>
        <p:spPr bwMode="auto">
          <a:xfrm>
            <a:off x="8078681" y="3051850"/>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12" name="Line 55">
            <a:extLst>
              <a:ext uri="{FF2B5EF4-FFF2-40B4-BE49-F238E27FC236}">
                <a16:creationId xmlns:a16="http://schemas.microsoft.com/office/drawing/2014/main" id="{7CAE3E42-A69B-4B15-8134-BA5A94E3A06C}"/>
              </a:ext>
            </a:extLst>
          </p:cNvPr>
          <p:cNvSpPr>
            <a:spLocks noChangeShapeType="1"/>
          </p:cNvSpPr>
          <p:nvPr/>
        </p:nvSpPr>
        <p:spPr bwMode="auto">
          <a:xfrm flipV="1">
            <a:off x="8146553" y="1457484"/>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56">
            <a:extLst>
              <a:ext uri="{FF2B5EF4-FFF2-40B4-BE49-F238E27FC236}">
                <a16:creationId xmlns:a16="http://schemas.microsoft.com/office/drawing/2014/main" id="{CC6F7F31-FF64-489C-B54B-99AE2528B200}"/>
              </a:ext>
            </a:extLst>
          </p:cNvPr>
          <p:cNvSpPr>
            <a:spLocks noChangeShapeType="1"/>
          </p:cNvSpPr>
          <p:nvPr/>
        </p:nvSpPr>
        <p:spPr bwMode="auto">
          <a:xfrm flipV="1">
            <a:off x="8284125" y="1514236"/>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57">
            <a:extLst>
              <a:ext uri="{FF2B5EF4-FFF2-40B4-BE49-F238E27FC236}">
                <a16:creationId xmlns:a16="http://schemas.microsoft.com/office/drawing/2014/main" id="{A3369441-BFAF-4917-B311-11CA4A5355FF}"/>
              </a:ext>
            </a:extLst>
          </p:cNvPr>
          <p:cNvSpPr>
            <a:spLocks noChangeArrowheads="1"/>
          </p:cNvSpPr>
          <p:nvPr/>
        </p:nvSpPr>
        <p:spPr bwMode="auto">
          <a:xfrm flipH="1">
            <a:off x="10169967" y="914716"/>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5" name="Rectangle 58">
            <a:extLst>
              <a:ext uri="{FF2B5EF4-FFF2-40B4-BE49-F238E27FC236}">
                <a16:creationId xmlns:a16="http://schemas.microsoft.com/office/drawing/2014/main" id="{D84DF4BE-5606-4BF6-A18A-5F1AEAED3113}"/>
              </a:ext>
            </a:extLst>
          </p:cNvPr>
          <p:cNvSpPr>
            <a:spLocks noChangeArrowheads="1"/>
          </p:cNvSpPr>
          <p:nvPr/>
        </p:nvSpPr>
        <p:spPr bwMode="auto">
          <a:xfrm>
            <a:off x="8110101" y="1893781"/>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6" name="Rectangle 59">
            <a:extLst>
              <a:ext uri="{FF2B5EF4-FFF2-40B4-BE49-F238E27FC236}">
                <a16:creationId xmlns:a16="http://schemas.microsoft.com/office/drawing/2014/main" id="{40C399EF-091B-4580-938C-DDAB4F67465C}"/>
              </a:ext>
            </a:extLst>
          </p:cNvPr>
          <p:cNvSpPr>
            <a:spLocks noChangeArrowheads="1"/>
          </p:cNvSpPr>
          <p:nvPr/>
        </p:nvSpPr>
        <p:spPr bwMode="auto">
          <a:xfrm>
            <a:off x="7836281" y="3459162"/>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7" name="Rectangle 60">
            <a:extLst>
              <a:ext uri="{FF2B5EF4-FFF2-40B4-BE49-F238E27FC236}">
                <a16:creationId xmlns:a16="http://schemas.microsoft.com/office/drawing/2014/main" id="{F4ECA830-05B3-41D7-8F5C-2314FD12DD5E}"/>
              </a:ext>
            </a:extLst>
          </p:cNvPr>
          <p:cNvSpPr>
            <a:spLocks noChangeArrowheads="1"/>
          </p:cNvSpPr>
          <p:nvPr/>
        </p:nvSpPr>
        <p:spPr bwMode="auto">
          <a:xfrm>
            <a:off x="8338055" y="2171269"/>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8" name="Rectangle 61">
            <a:extLst>
              <a:ext uri="{FF2B5EF4-FFF2-40B4-BE49-F238E27FC236}">
                <a16:creationId xmlns:a16="http://schemas.microsoft.com/office/drawing/2014/main" id="{DBF78CF6-CEB8-4B71-927B-E29C510E8B44}"/>
              </a:ext>
            </a:extLst>
          </p:cNvPr>
          <p:cNvSpPr>
            <a:spLocks noChangeArrowheads="1"/>
          </p:cNvSpPr>
          <p:nvPr/>
        </p:nvSpPr>
        <p:spPr bwMode="auto">
          <a:xfrm>
            <a:off x="8984590" y="3005740"/>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9" name="Group 22">
            <a:extLst>
              <a:ext uri="{FF2B5EF4-FFF2-40B4-BE49-F238E27FC236}">
                <a16:creationId xmlns:a16="http://schemas.microsoft.com/office/drawing/2014/main" id="{1D639DFB-8BC2-4F14-AD8E-4B0C1659A1ED}"/>
              </a:ext>
            </a:extLst>
          </p:cNvPr>
          <p:cNvGrpSpPr>
            <a:grpSpLocks/>
          </p:cNvGrpSpPr>
          <p:nvPr/>
        </p:nvGrpSpPr>
        <p:grpSpPr bwMode="auto">
          <a:xfrm rot="19729467">
            <a:off x="8949031" y="1615267"/>
            <a:ext cx="1051144" cy="806811"/>
            <a:chOff x="1542" y="2980"/>
            <a:chExt cx="727" cy="668"/>
          </a:xfrm>
        </p:grpSpPr>
        <p:grpSp>
          <p:nvGrpSpPr>
            <p:cNvPr id="20" name="Group 23">
              <a:extLst>
                <a:ext uri="{FF2B5EF4-FFF2-40B4-BE49-F238E27FC236}">
                  <a16:creationId xmlns:a16="http://schemas.microsoft.com/office/drawing/2014/main" id="{8F9C8F69-FF2D-4190-8221-A263D2B10FA8}"/>
                </a:ext>
              </a:extLst>
            </p:cNvPr>
            <p:cNvGrpSpPr>
              <a:grpSpLocks/>
            </p:cNvGrpSpPr>
            <p:nvPr/>
          </p:nvGrpSpPr>
          <p:grpSpPr bwMode="auto">
            <a:xfrm>
              <a:off x="1542" y="2980"/>
              <a:ext cx="709" cy="286"/>
              <a:chOff x="1542" y="2980"/>
              <a:chExt cx="709" cy="286"/>
            </a:xfrm>
          </p:grpSpPr>
          <p:sp>
            <p:nvSpPr>
              <p:cNvPr id="27" name="Freeform 24">
                <a:extLst>
                  <a:ext uri="{FF2B5EF4-FFF2-40B4-BE49-F238E27FC236}">
                    <a16:creationId xmlns:a16="http://schemas.microsoft.com/office/drawing/2014/main" id="{F39655AF-9537-4A83-B020-09305114608E}"/>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Freeform 25">
                <a:extLst>
                  <a:ext uri="{FF2B5EF4-FFF2-40B4-BE49-F238E27FC236}">
                    <a16:creationId xmlns:a16="http://schemas.microsoft.com/office/drawing/2014/main" id="{6A4719BE-1F03-4478-B9C6-70FA1A18C87C}"/>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reeform 26">
                <a:extLst>
                  <a:ext uri="{FF2B5EF4-FFF2-40B4-BE49-F238E27FC236}">
                    <a16:creationId xmlns:a16="http://schemas.microsoft.com/office/drawing/2014/main" id="{A030926D-18EF-43C0-819E-020852D7FCFE}"/>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27">
                <a:extLst>
                  <a:ext uri="{FF2B5EF4-FFF2-40B4-BE49-F238E27FC236}">
                    <a16:creationId xmlns:a16="http://schemas.microsoft.com/office/drawing/2014/main" id="{4169F6C9-4018-4799-8E2D-33C32A13B3BE}"/>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Line 28">
                <a:extLst>
                  <a:ext uri="{FF2B5EF4-FFF2-40B4-BE49-F238E27FC236}">
                    <a16:creationId xmlns:a16="http://schemas.microsoft.com/office/drawing/2014/main" id="{F3169806-148E-41E1-B40F-07021BC10D93}"/>
                  </a:ext>
                </a:extLst>
              </p:cNvPr>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29">
              <a:extLst>
                <a:ext uri="{FF2B5EF4-FFF2-40B4-BE49-F238E27FC236}">
                  <a16:creationId xmlns:a16="http://schemas.microsoft.com/office/drawing/2014/main" id="{13A0DAB6-58AE-4AAF-AE24-FCE5AAB508E5}"/>
                </a:ext>
              </a:extLst>
            </p:cNvPr>
            <p:cNvGrpSpPr>
              <a:grpSpLocks/>
            </p:cNvGrpSpPr>
            <p:nvPr/>
          </p:nvGrpSpPr>
          <p:grpSpPr bwMode="auto">
            <a:xfrm>
              <a:off x="1560" y="3362"/>
              <a:ext cx="709" cy="286"/>
              <a:chOff x="1542" y="2980"/>
              <a:chExt cx="709" cy="286"/>
            </a:xfrm>
          </p:grpSpPr>
          <p:sp>
            <p:nvSpPr>
              <p:cNvPr id="22" name="Freeform 30">
                <a:extLst>
                  <a:ext uri="{FF2B5EF4-FFF2-40B4-BE49-F238E27FC236}">
                    <a16:creationId xmlns:a16="http://schemas.microsoft.com/office/drawing/2014/main" id="{65CDC2A1-1046-4ABA-9609-091D4B3A5F1E}"/>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Freeform 31">
                <a:extLst>
                  <a:ext uri="{FF2B5EF4-FFF2-40B4-BE49-F238E27FC236}">
                    <a16:creationId xmlns:a16="http://schemas.microsoft.com/office/drawing/2014/main" id="{75614A7B-7E1B-4CDF-9FE2-0713080164CC}"/>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32">
                <a:extLst>
                  <a:ext uri="{FF2B5EF4-FFF2-40B4-BE49-F238E27FC236}">
                    <a16:creationId xmlns:a16="http://schemas.microsoft.com/office/drawing/2014/main" id="{9FA81281-5554-47CB-A482-619DCA18737C}"/>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33">
                <a:extLst>
                  <a:ext uri="{FF2B5EF4-FFF2-40B4-BE49-F238E27FC236}">
                    <a16:creationId xmlns:a16="http://schemas.microsoft.com/office/drawing/2014/main" id="{4DB96E5D-7FBE-4182-B86D-48EBC43E1B25}"/>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34">
                <a:extLst>
                  <a:ext uri="{FF2B5EF4-FFF2-40B4-BE49-F238E27FC236}">
                    <a16:creationId xmlns:a16="http://schemas.microsoft.com/office/drawing/2014/main" id="{F9909A78-9F31-4313-A573-12CEB3DDD3E2}"/>
                  </a:ext>
                </a:extLst>
              </p:cNvPr>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32" name="Object 50">
            <a:extLst>
              <a:ext uri="{FF2B5EF4-FFF2-40B4-BE49-F238E27FC236}">
                <a16:creationId xmlns:a16="http://schemas.microsoft.com/office/drawing/2014/main" id="{B97BD00A-7E3E-4A5B-BBA6-F2DB8AEA1C49}"/>
              </a:ext>
            </a:extLst>
          </p:cNvPr>
          <p:cNvGraphicFramePr>
            <a:graphicFrameLocks noChangeAspect="1"/>
          </p:cNvGraphicFramePr>
          <p:nvPr>
            <p:extLst>
              <p:ext uri="{D42A27DB-BD31-4B8C-83A1-F6EECF244321}">
                <p14:modId xmlns:p14="http://schemas.microsoft.com/office/powerpoint/2010/main" val="3156447168"/>
              </p:ext>
            </p:extLst>
          </p:nvPr>
        </p:nvGraphicFramePr>
        <p:xfrm>
          <a:off x="3336654" y="1865591"/>
          <a:ext cx="1695451" cy="561975"/>
        </p:xfrm>
        <a:graphic>
          <a:graphicData uri="http://schemas.openxmlformats.org/presentationml/2006/ole">
            <mc:AlternateContent xmlns:mc="http://schemas.openxmlformats.org/markup-compatibility/2006">
              <mc:Choice xmlns:v="urn:schemas-microsoft-com:vml" Requires="v">
                <p:oleObj spid="_x0000_s175418" name="公式" r:id="rId7" imgW="787320" imgH="228600" progId="Equation.3">
                  <p:embed/>
                </p:oleObj>
              </mc:Choice>
              <mc:Fallback>
                <p:oleObj name="公式" r:id="rId7" imgW="787320" imgH="228600" progId="Equation.3">
                  <p:embed/>
                  <p:pic>
                    <p:nvPicPr>
                      <p:cNvPr id="32" name="Object 50"/>
                      <p:cNvPicPr>
                        <a:picLocks noChangeAspect="1" noChangeArrowheads="1"/>
                      </p:cNvPicPr>
                      <p:nvPr/>
                    </p:nvPicPr>
                    <p:blipFill>
                      <a:blip r:embed="rId8"/>
                      <a:srcRect/>
                      <a:stretch>
                        <a:fillRect/>
                      </a:stretch>
                    </p:blipFill>
                    <p:spPr bwMode="auto">
                      <a:xfrm>
                        <a:off x="3336654" y="1865591"/>
                        <a:ext cx="1695451"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18">
            <a:extLst>
              <a:ext uri="{FF2B5EF4-FFF2-40B4-BE49-F238E27FC236}">
                <a16:creationId xmlns:a16="http://schemas.microsoft.com/office/drawing/2014/main" id="{3A6AE088-CD57-4C65-9D2D-CCD440ADF5ED}"/>
              </a:ext>
            </a:extLst>
          </p:cNvPr>
          <p:cNvGraphicFramePr>
            <a:graphicFrameLocks noChangeAspect="1"/>
          </p:cNvGraphicFramePr>
          <p:nvPr>
            <p:extLst>
              <p:ext uri="{D42A27DB-BD31-4B8C-83A1-F6EECF244321}">
                <p14:modId xmlns:p14="http://schemas.microsoft.com/office/powerpoint/2010/main" val="1586084297"/>
              </p:ext>
            </p:extLst>
          </p:nvPr>
        </p:nvGraphicFramePr>
        <p:xfrm>
          <a:off x="3057797" y="2533444"/>
          <a:ext cx="1885951" cy="531812"/>
        </p:xfrm>
        <a:graphic>
          <a:graphicData uri="http://schemas.openxmlformats.org/presentationml/2006/ole">
            <mc:AlternateContent xmlns:mc="http://schemas.openxmlformats.org/markup-compatibility/2006">
              <mc:Choice xmlns:v="urn:schemas-microsoft-com:vml" Requires="v">
                <p:oleObj spid="_x0000_s175419" name="公式" r:id="rId9" imgW="876240" imgH="215640" progId="Equation.3">
                  <p:embed/>
                </p:oleObj>
              </mc:Choice>
              <mc:Fallback>
                <p:oleObj name="公式" r:id="rId9" imgW="876240" imgH="215640" progId="Equation.3">
                  <p:embed/>
                  <p:pic>
                    <p:nvPicPr>
                      <p:cNvPr id="33" name="Object 118"/>
                      <p:cNvPicPr>
                        <a:picLocks noChangeAspect="1" noChangeArrowheads="1"/>
                      </p:cNvPicPr>
                      <p:nvPr/>
                    </p:nvPicPr>
                    <p:blipFill>
                      <a:blip r:embed="rId10"/>
                      <a:srcRect/>
                      <a:stretch>
                        <a:fillRect/>
                      </a:stretch>
                    </p:blipFill>
                    <p:spPr bwMode="auto">
                      <a:xfrm>
                        <a:off x="3057797" y="2533444"/>
                        <a:ext cx="1885951"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19">
            <a:extLst>
              <a:ext uri="{FF2B5EF4-FFF2-40B4-BE49-F238E27FC236}">
                <a16:creationId xmlns:a16="http://schemas.microsoft.com/office/drawing/2014/main" id="{74021C7B-9EFE-4350-A523-FE47BAC371A2}"/>
              </a:ext>
            </a:extLst>
          </p:cNvPr>
          <p:cNvGraphicFramePr>
            <a:graphicFrameLocks noChangeAspect="1"/>
          </p:cNvGraphicFramePr>
          <p:nvPr>
            <p:extLst>
              <p:ext uri="{D42A27DB-BD31-4B8C-83A1-F6EECF244321}">
                <p14:modId xmlns:p14="http://schemas.microsoft.com/office/powerpoint/2010/main" val="1376529235"/>
              </p:ext>
            </p:extLst>
          </p:nvPr>
        </p:nvGraphicFramePr>
        <p:xfrm>
          <a:off x="5349014" y="2458125"/>
          <a:ext cx="1012825" cy="593725"/>
        </p:xfrm>
        <a:graphic>
          <a:graphicData uri="http://schemas.openxmlformats.org/presentationml/2006/ole">
            <mc:AlternateContent xmlns:mc="http://schemas.openxmlformats.org/markup-compatibility/2006">
              <mc:Choice xmlns:v="urn:schemas-microsoft-com:vml" Requires="v">
                <p:oleObj spid="_x0000_s175420" name="公式" r:id="rId11" imgW="469800" imgH="241200" progId="Equation.3">
                  <p:embed/>
                </p:oleObj>
              </mc:Choice>
              <mc:Fallback>
                <p:oleObj name="公式" r:id="rId11" imgW="469800" imgH="241200" progId="Equation.3">
                  <p:embed/>
                  <p:pic>
                    <p:nvPicPr>
                      <p:cNvPr id="34" name="Object 119"/>
                      <p:cNvPicPr>
                        <a:picLocks noChangeAspect="1" noChangeArrowheads="1"/>
                      </p:cNvPicPr>
                      <p:nvPr/>
                    </p:nvPicPr>
                    <p:blipFill>
                      <a:blip r:embed="rId12"/>
                      <a:srcRect/>
                      <a:stretch>
                        <a:fillRect/>
                      </a:stretch>
                    </p:blipFill>
                    <p:spPr bwMode="auto">
                      <a:xfrm>
                        <a:off x="5349014" y="2458125"/>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63">
            <a:extLst>
              <a:ext uri="{FF2B5EF4-FFF2-40B4-BE49-F238E27FC236}">
                <a16:creationId xmlns:a16="http://schemas.microsoft.com/office/drawing/2014/main" id="{EC988000-CBAD-4F98-B8AE-4C6D56357966}"/>
              </a:ext>
            </a:extLst>
          </p:cNvPr>
          <p:cNvGraphicFramePr>
            <a:graphicFrameLocks noChangeAspect="1"/>
          </p:cNvGraphicFramePr>
          <p:nvPr>
            <p:extLst>
              <p:ext uri="{D42A27DB-BD31-4B8C-83A1-F6EECF244321}">
                <p14:modId xmlns:p14="http://schemas.microsoft.com/office/powerpoint/2010/main" val="2422159298"/>
              </p:ext>
            </p:extLst>
          </p:nvPr>
        </p:nvGraphicFramePr>
        <p:xfrm>
          <a:off x="3131207" y="3236794"/>
          <a:ext cx="4568825" cy="1206500"/>
        </p:xfrm>
        <a:graphic>
          <a:graphicData uri="http://schemas.openxmlformats.org/presentationml/2006/ole">
            <mc:AlternateContent xmlns:mc="http://schemas.openxmlformats.org/markup-compatibility/2006">
              <mc:Choice xmlns:v="urn:schemas-microsoft-com:vml" Requires="v">
                <p:oleObj spid="_x0000_s175421" name="公式" r:id="rId13" imgW="1828800" imgH="482400" progId="Equation.3">
                  <p:embed/>
                </p:oleObj>
              </mc:Choice>
              <mc:Fallback>
                <p:oleObj name="公式" r:id="rId13" imgW="1828800" imgH="482400" progId="Equation.3">
                  <p:embed/>
                  <p:pic>
                    <p:nvPicPr>
                      <p:cNvPr id="35" name="Object 63"/>
                      <p:cNvPicPr>
                        <a:picLocks noChangeAspect="1" noChangeArrowheads="1"/>
                      </p:cNvPicPr>
                      <p:nvPr/>
                    </p:nvPicPr>
                    <p:blipFill>
                      <a:blip r:embed="rId14"/>
                      <a:srcRect/>
                      <a:stretch>
                        <a:fillRect/>
                      </a:stretch>
                    </p:blipFill>
                    <p:spPr bwMode="auto">
                      <a:xfrm>
                        <a:off x="3131207" y="3236794"/>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66">
            <a:extLst>
              <a:ext uri="{FF2B5EF4-FFF2-40B4-BE49-F238E27FC236}">
                <a16:creationId xmlns:a16="http://schemas.microsoft.com/office/drawing/2014/main" id="{63ED3F2D-DF8F-40CD-9CDC-21BA8506C00A}"/>
              </a:ext>
            </a:extLst>
          </p:cNvPr>
          <p:cNvSpPr txBox="1">
            <a:spLocks noChangeArrowheads="1"/>
          </p:cNvSpPr>
          <p:nvPr/>
        </p:nvSpPr>
        <p:spPr bwMode="auto">
          <a:xfrm>
            <a:off x="2474640" y="3532950"/>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7" name="Object 88">
            <a:extLst>
              <a:ext uri="{FF2B5EF4-FFF2-40B4-BE49-F238E27FC236}">
                <a16:creationId xmlns:a16="http://schemas.microsoft.com/office/drawing/2014/main" id="{01D9AADD-0951-447E-A1AD-B9EED7631C17}"/>
              </a:ext>
            </a:extLst>
          </p:cNvPr>
          <p:cNvGraphicFramePr>
            <a:graphicFrameLocks noChangeAspect="1"/>
          </p:cNvGraphicFramePr>
          <p:nvPr>
            <p:extLst>
              <p:ext uri="{D42A27DB-BD31-4B8C-83A1-F6EECF244321}">
                <p14:modId xmlns:p14="http://schemas.microsoft.com/office/powerpoint/2010/main" val="2391676086"/>
              </p:ext>
            </p:extLst>
          </p:nvPr>
        </p:nvGraphicFramePr>
        <p:xfrm>
          <a:off x="2918881" y="4720847"/>
          <a:ext cx="1712912" cy="600075"/>
        </p:xfrm>
        <a:graphic>
          <a:graphicData uri="http://schemas.openxmlformats.org/presentationml/2006/ole">
            <mc:AlternateContent xmlns:mc="http://schemas.openxmlformats.org/markup-compatibility/2006">
              <mc:Choice xmlns:v="urn:schemas-microsoft-com:vml" Requires="v">
                <p:oleObj spid="_x0000_s175422" name="公式" r:id="rId15" imgW="736560" imgH="241200" progId="Equation.3">
                  <p:embed/>
                </p:oleObj>
              </mc:Choice>
              <mc:Fallback>
                <p:oleObj name="公式" r:id="rId15" imgW="736560" imgH="241200" progId="Equation.3">
                  <p:embed/>
                  <p:pic>
                    <p:nvPicPr>
                      <p:cNvPr id="37" name="Object 88"/>
                      <p:cNvPicPr>
                        <a:picLocks noChangeAspect="1" noChangeArrowheads="1"/>
                      </p:cNvPicPr>
                      <p:nvPr/>
                    </p:nvPicPr>
                    <p:blipFill>
                      <a:blip r:embed="rId16"/>
                      <a:srcRect/>
                      <a:stretch>
                        <a:fillRect/>
                      </a:stretch>
                    </p:blipFill>
                    <p:spPr bwMode="auto">
                      <a:xfrm>
                        <a:off x="2918881" y="4720847"/>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05">
            <a:extLst>
              <a:ext uri="{FF2B5EF4-FFF2-40B4-BE49-F238E27FC236}">
                <a16:creationId xmlns:a16="http://schemas.microsoft.com/office/drawing/2014/main" id="{FF42506A-72AC-42B4-95D3-F3CF33161D65}"/>
              </a:ext>
            </a:extLst>
          </p:cNvPr>
          <p:cNvGraphicFramePr>
            <a:graphicFrameLocks noChangeAspect="1"/>
          </p:cNvGraphicFramePr>
          <p:nvPr>
            <p:extLst>
              <p:ext uri="{D42A27DB-BD31-4B8C-83A1-F6EECF244321}">
                <p14:modId xmlns:p14="http://schemas.microsoft.com/office/powerpoint/2010/main" val="3424146914"/>
              </p:ext>
            </p:extLst>
          </p:nvPr>
        </p:nvGraphicFramePr>
        <p:xfrm>
          <a:off x="4663299" y="4731151"/>
          <a:ext cx="2457451" cy="633412"/>
        </p:xfrm>
        <a:graphic>
          <a:graphicData uri="http://schemas.openxmlformats.org/presentationml/2006/ole">
            <mc:AlternateContent xmlns:mc="http://schemas.openxmlformats.org/markup-compatibility/2006">
              <mc:Choice xmlns:v="urn:schemas-microsoft-com:vml" Requires="v">
                <p:oleObj spid="_x0000_s175423" name="公式" r:id="rId17" imgW="1054080" imgH="253800" progId="Equation.3">
                  <p:embed/>
                </p:oleObj>
              </mc:Choice>
              <mc:Fallback>
                <p:oleObj name="公式" r:id="rId17" imgW="1054080" imgH="253800" progId="Equation.3">
                  <p:embed/>
                  <p:pic>
                    <p:nvPicPr>
                      <p:cNvPr id="38" name="Object 105"/>
                      <p:cNvPicPr>
                        <a:picLocks noChangeAspect="1" noChangeArrowheads="1"/>
                      </p:cNvPicPr>
                      <p:nvPr/>
                    </p:nvPicPr>
                    <p:blipFill>
                      <a:blip r:embed="rId18"/>
                      <a:srcRect/>
                      <a:stretch>
                        <a:fillRect/>
                      </a:stretch>
                    </p:blipFill>
                    <p:spPr bwMode="auto">
                      <a:xfrm>
                        <a:off x="4663299" y="4731151"/>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89">
            <a:extLst>
              <a:ext uri="{FF2B5EF4-FFF2-40B4-BE49-F238E27FC236}">
                <a16:creationId xmlns:a16="http://schemas.microsoft.com/office/drawing/2014/main" id="{6B4F02DF-688B-4EAF-A1C6-1A069DB8BCCF}"/>
              </a:ext>
            </a:extLst>
          </p:cNvPr>
          <p:cNvGraphicFramePr>
            <a:graphicFrameLocks noChangeAspect="1"/>
          </p:cNvGraphicFramePr>
          <p:nvPr>
            <p:extLst>
              <p:ext uri="{D42A27DB-BD31-4B8C-83A1-F6EECF244321}">
                <p14:modId xmlns:p14="http://schemas.microsoft.com/office/powerpoint/2010/main" val="1966008496"/>
              </p:ext>
            </p:extLst>
          </p:nvPr>
        </p:nvGraphicFramePr>
        <p:xfrm>
          <a:off x="3112321" y="5441675"/>
          <a:ext cx="5340351" cy="730251"/>
        </p:xfrm>
        <a:graphic>
          <a:graphicData uri="http://schemas.openxmlformats.org/presentationml/2006/ole">
            <mc:AlternateContent xmlns:mc="http://schemas.openxmlformats.org/markup-compatibility/2006">
              <mc:Choice xmlns:v="urn:schemas-microsoft-com:vml" Requires="v">
                <p:oleObj spid="_x0000_s175424" name="公式" r:id="rId19" imgW="2120760" imgH="291960" progId="Equation.3">
                  <p:embed/>
                </p:oleObj>
              </mc:Choice>
              <mc:Fallback>
                <p:oleObj name="公式" r:id="rId19" imgW="2120760" imgH="291960" progId="Equation.3">
                  <p:embed/>
                  <p:pic>
                    <p:nvPicPr>
                      <p:cNvPr id="39" name="Object 89"/>
                      <p:cNvPicPr>
                        <a:picLocks noChangeAspect="1" noChangeArrowheads="1"/>
                      </p:cNvPicPr>
                      <p:nvPr/>
                    </p:nvPicPr>
                    <p:blipFill>
                      <a:blip r:embed="rId20"/>
                      <a:srcRect/>
                      <a:stretch>
                        <a:fillRect/>
                      </a:stretch>
                    </p:blipFill>
                    <p:spPr bwMode="auto">
                      <a:xfrm>
                        <a:off x="3112321" y="5441675"/>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90">
            <a:extLst>
              <a:ext uri="{FF2B5EF4-FFF2-40B4-BE49-F238E27FC236}">
                <a16:creationId xmlns:a16="http://schemas.microsoft.com/office/drawing/2014/main" id="{05707F6C-886E-49E8-8301-F0AFC118A6F9}"/>
              </a:ext>
            </a:extLst>
          </p:cNvPr>
          <p:cNvGraphicFramePr>
            <a:graphicFrameLocks noChangeAspect="1"/>
          </p:cNvGraphicFramePr>
          <p:nvPr>
            <p:extLst>
              <p:ext uri="{D42A27DB-BD31-4B8C-83A1-F6EECF244321}">
                <p14:modId xmlns:p14="http://schemas.microsoft.com/office/powerpoint/2010/main" val="1979355774"/>
              </p:ext>
            </p:extLst>
          </p:nvPr>
        </p:nvGraphicFramePr>
        <p:xfrm>
          <a:off x="3563343" y="6143902"/>
          <a:ext cx="4541837" cy="619125"/>
        </p:xfrm>
        <a:graphic>
          <a:graphicData uri="http://schemas.openxmlformats.org/presentationml/2006/ole">
            <mc:AlternateContent xmlns:mc="http://schemas.openxmlformats.org/markup-compatibility/2006">
              <mc:Choice xmlns:v="urn:schemas-microsoft-com:vml" Requires="v">
                <p:oleObj spid="_x0000_s175425" name="公式" r:id="rId21" imgW="1676160" imgH="228600" progId="Equation.3">
                  <p:embed/>
                </p:oleObj>
              </mc:Choice>
              <mc:Fallback>
                <p:oleObj name="公式" r:id="rId21" imgW="1676160" imgH="228600" progId="Equation.3">
                  <p:embed/>
                  <p:pic>
                    <p:nvPicPr>
                      <p:cNvPr id="40" name="Object 90"/>
                      <p:cNvPicPr>
                        <a:picLocks noChangeAspect="1" noChangeArrowheads="1"/>
                      </p:cNvPicPr>
                      <p:nvPr/>
                    </p:nvPicPr>
                    <p:blipFill>
                      <a:blip r:embed="rId22"/>
                      <a:srcRect/>
                      <a:stretch>
                        <a:fillRect/>
                      </a:stretch>
                    </p:blipFill>
                    <p:spPr bwMode="auto">
                      <a:xfrm>
                        <a:off x="3563343" y="6143902"/>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980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500"/>
                            </p:stCondLst>
                            <p:childTnLst>
                              <p:par>
                                <p:cTn id="50" presetID="22" presetClass="entr" presetSubtype="8" fill="hold" grpId="0" nodeType="afterEffect">
                                  <p:stCondLst>
                                    <p:cond delay="0"/>
                                  </p:stCondLst>
                                  <p:iterate type="wd">
                                    <p:tmPct val="100000"/>
                                  </p:iterate>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par>
                          <p:cTn id="53" fill="hold">
                            <p:stCondLst>
                              <p:cond delay="1000"/>
                            </p:stCondLst>
                            <p:childTnLst>
                              <p:par>
                                <p:cTn id="54" presetID="22" presetClass="entr" presetSubtype="8" fill="hold" grpId="0" nodeType="afterEffect">
                                  <p:stCondLst>
                                    <p:cond delay="0"/>
                                  </p:stCondLst>
                                  <p:iterate type="wd">
                                    <p:tmPct val="100000"/>
                                  </p:iterate>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wd">
                                    <p:tmPct val="100000"/>
                                  </p:iterate>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wd">
                                    <p:tmPct val="100000"/>
                                  </p:iterate>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1000"/>
                            </p:stCondLst>
                            <p:childTnLst>
                              <p:par>
                                <p:cTn id="67" presetID="22" presetClass="entr" presetSubtype="8" fill="hold" grpId="0" nodeType="afterEffect">
                                  <p:stCondLst>
                                    <p:cond delay="0"/>
                                  </p:stCondLst>
                                  <p:iterate type="wd">
                                    <p:tmPct val="100000"/>
                                  </p:iterate>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iterate type="wd">
                                    <p:tmPct val="100000"/>
                                  </p:iterate>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wd">
                                    <p:tmPct val="100000"/>
                                  </p:iterate>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iterate type="wd">
                                    <p:tmPct val="100000"/>
                                  </p:iterate>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iterate type="wd">
                                    <p:tmPct val="100000"/>
                                  </p:iterate>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iterate type="wd">
                                    <p:tmPct val="100000"/>
                                  </p:iterate>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iterate type="wd">
                                    <p:tmPct val="100000"/>
                                  </p:iterate>
                                  <p:childTnLst>
                                    <p:set>
                                      <p:cBhvr>
                                        <p:cTn id="118" dur="1" fill="hold">
                                          <p:stCondLst>
                                            <p:cond delay="0"/>
                                          </p:stCondLst>
                                        </p:cTn>
                                        <p:tgtEl>
                                          <p:spTgt spid="35"/>
                                        </p:tgtEl>
                                        <p:attrNameLst>
                                          <p:attrName>style.visibility</p:attrName>
                                        </p:attrNameLst>
                                      </p:cBhvr>
                                      <p:to>
                                        <p:strVal val="visible"/>
                                      </p:to>
                                    </p:set>
                                    <p:animEffect transition="in" filter="wipe(left)">
                                      <p:cBhvr>
                                        <p:cTn id="119" dur="500"/>
                                        <p:tgtEl>
                                          <p:spTgt spid="3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iterate type="wd">
                                    <p:tmPct val="100000"/>
                                  </p:iterate>
                                  <p:childTnLst>
                                    <p:set>
                                      <p:cBhvr>
                                        <p:cTn id="123" dur="1" fill="hold">
                                          <p:stCondLst>
                                            <p:cond delay="0"/>
                                          </p:stCondLst>
                                        </p:cTn>
                                        <p:tgtEl>
                                          <p:spTgt spid="37"/>
                                        </p:tgtEl>
                                        <p:attrNameLst>
                                          <p:attrName>style.visibility</p:attrName>
                                        </p:attrNameLst>
                                      </p:cBhvr>
                                      <p:to>
                                        <p:strVal val="visible"/>
                                      </p:to>
                                    </p:set>
                                    <p:animEffect transition="in" filter="wipe(left)">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iterate type="wd">
                                    <p:tmPct val="100000"/>
                                  </p:iterate>
                                  <p:childTnLst>
                                    <p:set>
                                      <p:cBhvr>
                                        <p:cTn id="128" dur="1" fill="hold">
                                          <p:stCondLst>
                                            <p:cond delay="0"/>
                                          </p:stCondLst>
                                        </p:cTn>
                                        <p:tgtEl>
                                          <p:spTgt spid="38"/>
                                        </p:tgtEl>
                                        <p:attrNameLst>
                                          <p:attrName>style.visibility</p:attrName>
                                        </p:attrNameLst>
                                      </p:cBhvr>
                                      <p:to>
                                        <p:strVal val="visible"/>
                                      </p:to>
                                    </p:set>
                                    <p:animEffect transition="in" filter="wipe(left)">
                                      <p:cBhvr>
                                        <p:cTn id="129" dur="500"/>
                                        <p:tgtEl>
                                          <p:spTgt spid="3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iterate type="wd">
                                    <p:tmPct val="100000"/>
                                  </p:iterate>
                                  <p:childTnLst>
                                    <p:set>
                                      <p:cBhvr>
                                        <p:cTn id="133" dur="1" fill="hold">
                                          <p:stCondLst>
                                            <p:cond delay="0"/>
                                          </p:stCondLst>
                                        </p:cTn>
                                        <p:tgtEl>
                                          <p:spTgt spid="39"/>
                                        </p:tgtEl>
                                        <p:attrNameLst>
                                          <p:attrName>style.visibility</p:attrName>
                                        </p:attrNameLst>
                                      </p:cBhvr>
                                      <p:to>
                                        <p:strVal val="visible"/>
                                      </p:to>
                                    </p:set>
                                    <p:animEffect transition="in" filter="wipe(left)">
                                      <p:cBhvr>
                                        <p:cTn id="134" dur="500"/>
                                        <p:tgtEl>
                                          <p:spTgt spid="3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iterate type="wd">
                                    <p:tmPct val="100000"/>
                                  </p:iterate>
                                  <p:childTnLst>
                                    <p:set>
                                      <p:cBhvr>
                                        <p:cTn id="138" dur="1" fill="hold">
                                          <p:stCondLst>
                                            <p:cond delay="0"/>
                                          </p:stCondLst>
                                        </p:cTn>
                                        <p:tgtEl>
                                          <p:spTgt spid="40"/>
                                        </p:tgtEl>
                                        <p:attrNameLst>
                                          <p:attrName>style.visibility</p:attrName>
                                        </p:attrNameLst>
                                      </p:cBhvr>
                                      <p:to>
                                        <p:strVal val="visible"/>
                                      </p:to>
                                    </p:set>
                                    <p:animEffect transition="in" filter="wipe(left)">
                                      <p:cBhvr>
                                        <p:cTn id="1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nimBg="1"/>
      <p:bldP spid="6" grpId="0" animBg="1"/>
      <p:bldP spid="9" grpId="0"/>
      <p:bldP spid="10" grpId="0"/>
      <p:bldP spid="11" grpId="0"/>
      <p:bldP spid="12" grpId="0" animBg="1"/>
      <p:bldP spid="13" grpId="0" animBg="1"/>
      <p:bldP spid="14" grpId="0"/>
      <p:bldP spid="15" grpId="0"/>
      <p:bldP spid="16" grpId="0"/>
      <p:bldP spid="17" grpId="0"/>
      <p:bldP spid="18" grpId="0"/>
      <p:bldP spid="3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ECC7D9-419D-4A16-BF0C-3FB45EF7849D}"/>
              </a:ext>
            </a:extLst>
          </p:cNvPr>
          <p:cNvSpPr txBox="1">
            <a:spLocks noChangeArrowheads="1"/>
          </p:cNvSpPr>
          <p:nvPr/>
        </p:nvSpPr>
        <p:spPr>
          <a:xfrm>
            <a:off x="1919288" y="205259"/>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defRPr/>
            </a:pPr>
            <a:r>
              <a:rPr lang="zh-CN" altLang="en-US" sz="3600" b="1" dirty="0">
                <a:solidFill>
                  <a:srgbClr val="FF0000"/>
                </a:solidFill>
                <a:latin typeface="黑体" panose="02010609060101010101" pitchFamily="49" charset="-122"/>
                <a:ea typeface="黑体" panose="02010609060101010101" pitchFamily="49" charset="-122"/>
              </a:rPr>
              <a:t>然而</a:t>
            </a:r>
            <a:r>
              <a:rPr lang="en-US" altLang="zh-CN" sz="3600" b="1" dirty="0">
                <a:solidFill>
                  <a:srgbClr val="FF0000"/>
                </a:solidFill>
                <a:latin typeface="黑体" panose="02010609060101010101" pitchFamily="49" charset="-122"/>
                <a:ea typeface="黑体" panose="02010609060101010101" pitchFamily="49" charset="-122"/>
              </a:rPr>
              <a:t>,</a:t>
            </a:r>
            <a:r>
              <a:rPr lang="zh-CN" altLang="en-US" sz="3600" b="1" dirty="0">
                <a:solidFill>
                  <a:srgbClr val="FF0000"/>
                </a:solidFill>
                <a:latin typeface="黑体" panose="02010609060101010101" pitchFamily="49" charset="-122"/>
                <a:ea typeface="黑体" panose="02010609060101010101" pitchFamily="49" charset="-122"/>
              </a:rPr>
              <a:t>猫却不这样认为</a:t>
            </a:r>
          </a:p>
        </p:txBody>
      </p:sp>
      <p:pic>
        <p:nvPicPr>
          <p:cNvPr id="3" name="Picture 3" descr="didaii">
            <a:extLst>
              <a:ext uri="{FF2B5EF4-FFF2-40B4-BE49-F238E27FC236}">
                <a16:creationId xmlns:a16="http://schemas.microsoft.com/office/drawing/2014/main" id="{C3B880BB-D6AA-43B6-BBA7-A59E55A3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3445346"/>
            <a:ext cx="2028825"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03B196E5-C528-451C-B2AA-ED45D1A774BA}"/>
              </a:ext>
            </a:extLst>
          </p:cNvPr>
          <p:cNvSpPr>
            <a:spLocks noChangeArrowheads="1"/>
          </p:cNvSpPr>
          <p:nvPr/>
        </p:nvSpPr>
        <p:spPr bwMode="auto">
          <a:xfrm>
            <a:off x="1990725" y="1357784"/>
            <a:ext cx="4032250" cy="2160587"/>
          </a:xfrm>
          <a:prstGeom prst="cloudCallout">
            <a:avLst>
              <a:gd name="adj1" fmla="val -44528"/>
              <a:gd name="adj2" fmla="val 6998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66"/>
                </a:solidFill>
                <a:latin typeface="黑体" panose="02010609060101010101" pitchFamily="49" charset="-122"/>
                <a:ea typeface="黑体" panose="02010609060101010101" pitchFamily="49" charset="-122"/>
              </a:rPr>
              <a:t>是死是活</a:t>
            </a:r>
            <a:r>
              <a:rPr lang="en-US" altLang="zh-CN" sz="3200" b="0">
                <a:solidFill>
                  <a:srgbClr val="FF0066"/>
                </a:solidFill>
                <a:latin typeface="黑体" panose="02010609060101010101" pitchFamily="49" charset="-122"/>
                <a:ea typeface="黑体" panose="02010609060101010101" pitchFamily="49" charset="-122"/>
              </a:rPr>
              <a:t>,</a:t>
            </a:r>
          </a:p>
          <a:p>
            <a:pPr algn="ctr" eaLnBrk="1" hangingPunct="1"/>
            <a:r>
              <a:rPr lang="zh-CN" altLang="en-US" sz="3200" b="0">
                <a:solidFill>
                  <a:srgbClr val="FF0066"/>
                </a:solidFill>
                <a:latin typeface="黑体" panose="02010609060101010101" pitchFamily="49" charset="-122"/>
                <a:ea typeface="黑体" panose="02010609060101010101" pitchFamily="49" charset="-122"/>
              </a:rPr>
              <a:t>我心里明白</a:t>
            </a:r>
          </a:p>
        </p:txBody>
      </p:sp>
      <p:sp>
        <p:nvSpPr>
          <p:cNvPr id="5" name="Text Box 5">
            <a:extLst>
              <a:ext uri="{FF2B5EF4-FFF2-40B4-BE49-F238E27FC236}">
                <a16:creationId xmlns:a16="http://schemas.microsoft.com/office/drawing/2014/main" id="{A698E275-879B-4DCE-8F74-9215FC325259}"/>
              </a:ext>
            </a:extLst>
          </p:cNvPr>
          <p:cNvSpPr txBox="1">
            <a:spLocks noChangeArrowheads="1"/>
          </p:cNvSpPr>
          <p:nvPr/>
        </p:nvSpPr>
        <p:spPr bwMode="auto">
          <a:xfrm>
            <a:off x="6096000" y="1484784"/>
            <a:ext cx="5688632" cy="500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Font typeface="Wingdings" panose="05000000000000000000" pitchFamily="2" charset="2"/>
              <a:buNone/>
            </a:pPr>
            <a:r>
              <a:rPr lang="en-US" altLang="zh-CN" sz="2800" dirty="0">
                <a:solidFill>
                  <a:srgbClr val="0000FF"/>
                </a:solidFill>
                <a:latin typeface="黑体" panose="02010609060101010101" pitchFamily="49" charset="-122"/>
                <a:ea typeface="黑体" panose="02010609060101010101" pitchFamily="49" charset="-122"/>
              </a:rPr>
              <a:t>     </a:t>
            </a:r>
            <a:r>
              <a:rPr lang="zh-CN" altLang="en-US" sz="2800" dirty="0">
                <a:solidFill>
                  <a:srgbClr val="0000FF"/>
                </a:solidFill>
                <a:latin typeface="黑体" panose="02010609060101010101" pitchFamily="49" charset="-122"/>
                <a:ea typeface="黑体" panose="02010609060101010101" pitchFamily="49" charset="-122"/>
              </a:rPr>
              <a:t>理论上讲</a:t>
            </a:r>
            <a:r>
              <a:rPr lang="en-US" altLang="zh-CN" sz="2800" dirty="0">
                <a:solidFill>
                  <a:srgbClr val="0000FF"/>
                </a:solidFill>
                <a:latin typeface="黑体" panose="02010609060101010101" pitchFamily="49" charset="-122"/>
                <a:ea typeface="黑体" panose="02010609060101010101" pitchFamily="49" charset="-122"/>
              </a:rPr>
              <a:t>, </a:t>
            </a:r>
            <a:r>
              <a:rPr lang="zh-CN" altLang="en-US" sz="2800" dirty="0">
                <a:solidFill>
                  <a:srgbClr val="0000FF"/>
                </a:solidFill>
                <a:latin typeface="黑体" panose="02010609060101010101" pitchFamily="49" charset="-122"/>
                <a:ea typeface="黑体" panose="02010609060101010101" pitchFamily="49" charset="-122"/>
              </a:rPr>
              <a:t>猫自己还是知道自己是活还是死的。</a:t>
            </a:r>
          </a:p>
          <a:p>
            <a:pPr eaLnBrk="1" hangingPunct="1">
              <a:spcBef>
                <a:spcPct val="20000"/>
              </a:spcBef>
              <a:buClr>
                <a:schemeClr val="folHlink"/>
              </a:buClr>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800" dirty="0">
                <a:solidFill>
                  <a:srgbClr val="FF00FF"/>
                </a:solidFill>
                <a:latin typeface="黑体" panose="02010609060101010101" pitchFamily="49" charset="-122"/>
                <a:ea typeface="黑体" panose="02010609060101010101" pitchFamily="49" charset="-122"/>
              </a:rPr>
              <a:t>但根据量子测量假说，处在这种怪态上，猫的生死是打开盒子前的</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客观存在</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，但又决定于打开盒子后的</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观察</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。看上去这个推论是不合理的，因而称之为</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薛定谔猫佯谬</a:t>
            </a:r>
            <a:r>
              <a:rPr lang="zh-CN" altLang="en-US" sz="2800" dirty="0">
                <a:solidFill>
                  <a:srgbClr val="FF00FF"/>
                </a:solidFill>
                <a:latin typeface="宋体" panose="02010600030101010101" pitchFamily="2" charset="-122"/>
                <a:ea typeface="黑体" panose="02010609060101010101" pitchFamily="49" charset="-122"/>
              </a:rPr>
              <a:t>”</a:t>
            </a:r>
            <a:r>
              <a:rPr lang="zh-CN" altLang="en-US" sz="2800" dirty="0">
                <a:solidFill>
                  <a:srgbClr val="FF00FF"/>
                </a:solidFill>
                <a:latin typeface="黑体" panose="02010609060101010101" pitchFamily="49" charset="-122"/>
                <a:ea typeface="黑体" panose="02010609060101010101" pitchFamily="49" charset="-122"/>
              </a:rPr>
              <a:t>。</a:t>
            </a:r>
          </a:p>
          <a:p>
            <a:pPr eaLnBrk="1" hangingPunct="1">
              <a:spcBef>
                <a:spcPct val="20000"/>
              </a:spcBef>
              <a:buClr>
                <a:schemeClr val="folHlink"/>
              </a:buClr>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800" dirty="0">
                <a:solidFill>
                  <a:srgbClr val="009900"/>
                </a:solidFill>
                <a:latin typeface="黑体" panose="02010609060101010101" pitchFamily="49" charset="-122"/>
                <a:ea typeface="黑体" panose="02010609060101010101" pitchFamily="49" charset="-122"/>
              </a:rPr>
              <a:t>如果盒子还有一个人，猫的生死他是知道的，他是否会得到与盒外观察者一样的结果呢？</a:t>
            </a:r>
          </a:p>
        </p:txBody>
      </p:sp>
    </p:spTree>
    <p:extLst>
      <p:ext uri="{BB962C8B-B14F-4D97-AF65-F5344CB8AC3E}">
        <p14:creationId xmlns:p14="http://schemas.microsoft.com/office/powerpoint/2010/main" val="65375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900"/>
                            </p:stCondLst>
                            <p:childTnLst>
                              <p:par>
                                <p:cTn id="12" presetID="34"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from="(-#ppt_w/2)" to="(#ppt_x)" calcmode="lin" valueType="num">
                                      <p:cBhvr>
                                        <p:cTn id="14" dur="600" fill="hold">
                                          <p:stCondLst>
                                            <p:cond delay="0"/>
                                          </p:stCondLst>
                                        </p:cTn>
                                        <p:tgtEl>
                                          <p:spTgt spid="5"/>
                                        </p:tgtEl>
                                        <p:attrNameLst>
                                          <p:attrName>ppt_x</p:attrName>
                                        </p:attrNameLst>
                                      </p:cBhvr>
                                    </p:anim>
                                    <p:anim from="0" to="-1.0" calcmode="lin" valueType="num">
                                      <p:cBhvr>
                                        <p:cTn id="15" dur="200" decel="50000" autoRev="1" fill="hold">
                                          <p:stCondLst>
                                            <p:cond delay="600"/>
                                          </p:stCondLst>
                                        </p:cTn>
                                        <p:tgtEl>
                                          <p:spTgt spid="5"/>
                                        </p:tgtEl>
                                        <p:attrNameLst>
                                          <p:attrName>xshear</p:attrName>
                                        </p:attrNameLst>
                                      </p:cBhvr>
                                    </p:anim>
                                    <p:animScale>
                                      <p:cBhvr>
                                        <p:cTn id="16" dur="200" decel="100000" autoRev="1" fill="hold">
                                          <p:stCondLst>
                                            <p:cond delay="600"/>
                                          </p:stCondLst>
                                        </p:cTn>
                                        <p:tgtEl>
                                          <p:spTgt spid="5"/>
                                        </p:tgtEl>
                                      </p:cBhvr>
                                      <p:from x="100000" y="100000"/>
                                      <p:to x="80000" y="100000"/>
                                    </p:animScale>
                                    <p:anim by="(#ppt_h/3+#ppt_w*0.1)" calcmode="lin" valueType="num">
                                      <p:cBhvr additive="sum">
                                        <p:cTn id="17" dur="200" decel="100000" autoRev="1" fill="hold">
                                          <p:stCondLst>
                                            <p:cond delay="600"/>
                                          </p:stCondLst>
                                        </p:cTn>
                                        <p:tgtEl>
                                          <p:spTgt spid="5"/>
                                        </p:tgtEl>
                                        <p:attrNameLst>
                                          <p:attrName>ppt_x</p:attrName>
                                        </p:attrNameLst>
                                      </p:cBhvr>
                                    </p:anim>
                                  </p:childTnLst>
                                </p:cTn>
                              </p:par>
                            </p:childTnLst>
                          </p:cTn>
                        </p:par>
                        <p:par>
                          <p:cTn id="18" fill="hold">
                            <p:stCondLst>
                              <p:cond delay="2900"/>
                            </p:stCondLst>
                            <p:childTnLst>
                              <p:par>
                                <p:cTn id="19" presetID="6" presetClass="entr" presetSubtype="3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out)">
                                      <p:cBhvr>
                                        <p:cTn id="21" dur="2000"/>
                                        <p:tgtEl>
                                          <p:spTgt spid="3"/>
                                        </p:tgtEl>
                                      </p:cBhvr>
                                    </p:animEffect>
                                  </p:childTnLst>
                                </p:cTn>
                              </p:par>
                            </p:childTnLst>
                          </p:cTn>
                        </p:par>
                        <p:par>
                          <p:cTn id="22" fill="hold">
                            <p:stCondLst>
                              <p:cond delay="490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85465D-BC25-49D4-8768-8A6B3102E95C}"/>
              </a:ext>
            </a:extLst>
          </p:cNvPr>
          <p:cNvSpPr txBox="1">
            <a:spLocks noChangeArrowheads="1"/>
          </p:cNvSpPr>
          <p:nvPr/>
        </p:nvSpPr>
        <p:spPr>
          <a:xfrm>
            <a:off x="2495600" y="404986"/>
            <a:ext cx="8075613" cy="42338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10000"/>
              </a:lnSpc>
              <a:buFont typeface="Wingdings" panose="05000000000000000000" pitchFamily="2" charset="2"/>
              <a:buNone/>
              <a:defRPr/>
            </a:pPr>
            <a:r>
              <a:rPr lang="zh-CN" altLang="en-US" sz="2800" b="1" dirty="0">
                <a:solidFill>
                  <a:srgbClr val="FF0000"/>
                </a:solidFill>
                <a:latin typeface="黑体" panose="02010609060101010101" pitchFamily="49" charset="-122"/>
                <a:ea typeface="黑体" panose="02010609060101010101" pitchFamily="49" charset="-122"/>
              </a:rPr>
              <a:t>薛定谔</a:t>
            </a:r>
            <a:r>
              <a:rPr lang="zh-CN" altLang="en-US" sz="2800" b="1" dirty="0">
                <a:latin typeface="黑体" panose="02010609060101010101" pitchFamily="49" charset="-122"/>
                <a:ea typeface="黑体" panose="02010609060101010101" pitchFamily="49" charset="-122"/>
              </a:rPr>
              <a:t>以其</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杀猫</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的理想实验提出</a:t>
            </a:r>
            <a:r>
              <a:rPr lang="zh-CN" altLang="en-US" sz="2800" b="1" dirty="0">
                <a:solidFill>
                  <a:srgbClr val="FF0000"/>
                </a:solidFill>
                <a:latin typeface="黑体" panose="02010609060101010101" pitchFamily="49" charset="-122"/>
                <a:ea typeface="黑体" panose="02010609060101010101" pitchFamily="49" charset="-122"/>
              </a:rPr>
              <a:t>质疑：</a:t>
            </a:r>
          </a:p>
          <a:p>
            <a:pPr marL="0" indent="0" eaLnBrk="1" hangingPunct="1">
              <a:lnSpc>
                <a:spcPct val="110000"/>
              </a:lnSpc>
              <a:buFont typeface="Wingdings" panose="05000000000000000000" pitchFamily="2" charset="2"/>
              <a:buNone/>
              <a:defRPr/>
            </a:pPr>
            <a:r>
              <a:rPr lang="zh-CN" altLang="en-US" sz="2800" b="1" dirty="0">
                <a:solidFill>
                  <a:srgbClr val="FF0000"/>
                </a:solidFill>
                <a:latin typeface="黑体" panose="02010609060101010101" pitchFamily="49" charset="-122"/>
                <a:ea typeface="黑体" panose="02010609060101010101" pitchFamily="49" charset="-122"/>
              </a:rPr>
              <a:t>        </a:t>
            </a:r>
            <a:r>
              <a:rPr lang="zh-CN" altLang="en-US" sz="2800" b="1" dirty="0">
                <a:solidFill>
                  <a:srgbClr val="009900"/>
                </a:solidFill>
                <a:latin typeface="黑体" panose="02010609060101010101" pitchFamily="49" charset="-122"/>
                <a:ea typeface="黑体" panose="02010609060101010101" pitchFamily="49" charset="-122"/>
              </a:rPr>
              <a:t>量子力学并不能预言猫的死和活。</a:t>
            </a:r>
          </a:p>
          <a:p>
            <a:pPr marL="0" indent="0" eaLnBrk="1" hangingPunct="1">
              <a:lnSpc>
                <a:spcPct val="110000"/>
              </a:lnSpc>
              <a:buFont typeface="Wingdings" panose="05000000000000000000" pitchFamily="2" charset="2"/>
              <a:buNone/>
              <a:defRPr/>
            </a:pPr>
            <a:r>
              <a:rPr lang="zh-CN" altLang="en-US" sz="2800" b="1" dirty="0">
                <a:solidFill>
                  <a:srgbClr val="FF0000"/>
                </a:solidFill>
                <a:latin typeface="黑体" panose="02010609060101010101" pitchFamily="49" charset="-122"/>
                <a:ea typeface="黑体" panose="02010609060101010101" pitchFamily="49" charset="-122"/>
              </a:rPr>
              <a:t>哥本哈根学派</a:t>
            </a:r>
            <a:r>
              <a:rPr lang="zh-CN" altLang="en-US" sz="2800" b="1" dirty="0">
                <a:latin typeface="黑体" panose="02010609060101010101" pitchFamily="49" charset="-122"/>
                <a:ea typeface="黑体" panose="02010609060101010101" pitchFamily="49" charset="-122"/>
              </a:rPr>
              <a:t>以为：</a:t>
            </a:r>
          </a:p>
          <a:p>
            <a:pPr marL="0" indent="0" eaLnBrk="1" hangingPunct="1">
              <a:lnSpc>
                <a:spcPct val="110000"/>
              </a:lnSpc>
              <a:buFont typeface="Wingdings" panose="05000000000000000000" pitchFamily="2" charset="2"/>
              <a:buNone/>
              <a:defRPr/>
            </a:pPr>
            <a:r>
              <a:rPr lang="zh-CN" altLang="en-US" sz="2800" b="1" dirty="0">
                <a:solidFill>
                  <a:srgbClr val="FF0000"/>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把箱盖打开观看，即可知猫是死是活。</a:t>
            </a:r>
          </a:p>
          <a:p>
            <a:pPr marL="0" indent="0" eaLnBrk="1" hangingPunct="1">
              <a:lnSpc>
                <a:spcPct val="110000"/>
              </a:lnSpc>
              <a:buFont typeface="Wingdings" panose="05000000000000000000" pitchFamily="2" charset="2"/>
              <a:buNone/>
              <a:defRPr/>
            </a:pPr>
            <a:r>
              <a:rPr lang="zh-CN" altLang="en-US" sz="2800" b="1" dirty="0">
                <a:solidFill>
                  <a:srgbClr val="FF0000"/>
                </a:solidFill>
                <a:latin typeface="黑体" panose="02010609060101010101" pitchFamily="49" charset="-122"/>
                <a:ea typeface="黑体" panose="02010609060101010101" pitchFamily="49" charset="-122"/>
              </a:rPr>
              <a:t>薛定谔</a:t>
            </a:r>
            <a:r>
              <a:rPr lang="zh-CN" altLang="en-US" sz="2800" b="1" dirty="0">
                <a:latin typeface="黑体" panose="02010609060101010101" pitchFamily="49" charset="-122"/>
                <a:ea typeface="黑体" panose="02010609060101010101" pitchFamily="49" charset="-122"/>
              </a:rPr>
              <a:t>以为：</a:t>
            </a:r>
          </a:p>
          <a:p>
            <a:pPr marL="0" indent="0" eaLnBrk="1" hangingPunct="1">
              <a:lnSpc>
                <a:spcPct val="110000"/>
              </a:lnSpc>
              <a:buFont typeface="Wingdings" panose="05000000000000000000" pitchFamily="2" charset="2"/>
              <a:buNone/>
              <a:defRPr/>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FF"/>
                </a:solidFill>
                <a:latin typeface="黑体" panose="02010609060101010101" pitchFamily="49" charset="-122"/>
                <a:ea typeface="黑体" panose="02010609060101010101" pitchFamily="49" charset="-122"/>
              </a:rPr>
              <a:t>猫在开箱之前死活已定，确实与观测者打开箱盖观看这个步骤无关。因为猫是宏观物体，所处之死活状态是确定的</a:t>
            </a:r>
            <a:r>
              <a:rPr lang="en-US" altLang="zh-CN" sz="2800" b="1" dirty="0">
                <a:solidFill>
                  <a:srgbClr val="FF00FF"/>
                </a:solidFill>
                <a:ea typeface="黑体" panose="02010609060101010101" pitchFamily="49" charset="-122"/>
              </a:rPr>
              <a:t>——</a:t>
            </a:r>
            <a:r>
              <a:rPr lang="zh-CN" altLang="en-US" sz="2800" b="1" dirty="0">
                <a:solidFill>
                  <a:srgbClr val="FF00FF"/>
                </a:solidFill>
                <a:latin typeface="黑体" panose="02010609060101010101" pitchFamily="49" charset="-122"/>
                <a:ea typeface="黑体" panose="02010609060101010101" pitchFamily="49" charset="-122"/>
              </a:rPr>
              <a:t>非死即活、非活即死，故不必以活态和死态之混合作为它的总体状态。</a:t>
            </a:r>
          </a:p>
        </p:txBody>
      </p:sp>
      <p:sp>
        <p:nvSpPr>
          <p:cNvPr id="3" name="Rectangle 3">
            <a:extLst>
              <a:ext uri="{FF2B5EF4-FFF2-40B4-BE49-F238E27FC236}">
                <a16:creationId xmlns:a16="http://schemas.microsoft.com/office/drawing/2014/main" id="{9E1FE369-069B-4BBD-95DB-23382A28FE01}"/>
              </a:ext>
            </a:extLst>
          </p:cNvPr>
          <p:cNvSpPr>
            <a:spLocks noChangeArrowheads="1"/>
          </p:cNvSpPr>
          <p:nvPr/>
        </p:nvSpPr>
        <p:spPr bwMode="auto">
          <a:xfrm>
            <a:off x="1991544" y="5252685"/>
            <a:ext cx="87129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2800" dirty="0">
                <a:latin typeface="黑体" panose="02010609060101010101" pitchFamily="49" charset="-122"/>
                <a:ea typeface="黑体" panose="02010609060101010101" pitchFamily="49" charset="-122"/>
              </a:rPr>
              <a:t>然而，</a:t>
            </a:r>
            <a:r>
              <a:rPr lang="zh-CN" altLang="en-US" sz="2800" dirty="0">
                <a:solidFill>
                  <a:srgbClr val="FF0000"/>
                </a:solidFill>
                <a:latin typeface="黑体" panose="02010609060101010101" pitchFamily="49" charset="-122"/>
                <a:ea typeface="黑体" panose="02010609060101010101" pitchFamily="49" charset="-122"/>
              </a:rPr>
              <a:t>薛定谔似乎混淆了宏观与微观的界限</a:t>
            </a:r>
            <a:r>
              <a:rPr lang="zh-CN" altLang="en-US" sz="2800" dirty="0">
                <a:latin typeface="黑体" panose="02010609060101010101" pitchFamily="49" charset="-122"/>
                <a:ea typeface="黑体" panose="02010609060101010101" pitchFamily="49" charset="-122"/>
              </a:rPr>
              <a:t>，他以宏观物体的情况抨击描述微观体系的量子力学的非决定论特征；诚然，他只是以猫作为譬喻罢了。</a:t>
            </a:r>
          </a:p>
        </p:txBody>
      </p:sp>
    </p:spTree>
    <p:extLst>
      <p:ext uri="{BB962C8B-B14F-4D97-AF65-F5344CB8AC3E}">
        <p14:creationId xmlns:p14="http://schemas.microsoft.com/office/powerpoint/2010/main" val="227596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E766E830-58AA-4A95-81FF-D54EF6DD680C}"/>
              </a:ext>
            </a:extLst>
          </p:cNvPr>
          <p:cNvSpPr txBox="1">
            <a:spLocks noChangeArrowheads="1"/>
          </p:cNvSpPr>
          <p:nvPr/>
        </p:nvSpPr>
        <p:spPr bwMode="auto">
          <a:xfrm>
            <a:off x="1703512" y="893209"/>
            <a:ext cx="7559675" cy="507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defRPr/>
            </a:pPr>
            <a:r>
              <a:rPr lang="en-US" altLang="zh-CN" sz="2800" b="1" dirty="0">
                <a:latin typeface="宋体" panose="02010600030101010101" pitchFamily="2" charset="-122"/>
                <a:ea typeface="黑体" panose="02010609060101010101" pitchFamily="49" charset="-122"/>
              </a:rPr>
              <a:t>     </a:t>
            </a:r>
            <a:r>
              <a:rPr lang="zh-CN" altLang="en-US" sz="2800" b="1" dirty="0">
                <a:latin typeface="宋体" panose="02010600030101010101" pitchFamily="2" charset="-122"/>
                <a:ea typeface="黑体" panose="02010609060101010101" pitchFamily="49" charset="-122"/>
              </a:rPr>
              <a:t>薛定谔的本意是向哥本哈根派的解释提出责难，他</a:t>
            </a:r>
            <a:r>
              <a:rPr lang="zh-CN" altLang="en-US" sz="2800" b="1" dirty="0">
                <a:ea typeface="黑体" panose="02010609060101010101" pitchFamily="49" charset="-122"/>
              </a:rPr>
              <a:t>想要借此阐述的物理问题是：</a:t>
            </a:r>
            <a:r>
              <a:rPr lang="zh-CN" altLang="en-US" sz="2800" b="1" dirty="0">
                <a:solidFill>
                  <a:srgbClr val="FF00FF"/>
                </a:solidFill>
                <a:ea typeface="黑体" panose="02010609060101010101" pitchFamily="49" charset="-122"/>
              </a:rPr>
              <a:t>宏观世界是否也遵从适用于微观尺度的量子叠加原理。</a:t>
            </a:r>
            <a:r>
              <a:rPr lang="zh-CN" altLang="en-US" sz="2800" b="1" dirty="0">
                <a:ea typeface="黑体" panose="02010609060101010101" pitchFamily="49" charset="-122"/>
              </a:rPr>
              <a:t>“薛定谔猫”佯谬巧妙地把微观放射源和宏观的猫联系起来，旨在否定宏观世界存在量子叠加态。</a:t>
            </a:r>
            <a:r>
              <a:rPr lang="zh-CN" altLang="en-US" sz="2800" b="1" dirty="0">
                <a:latin typeface="宋体" panose="02010600030101010101" pitchFamily="2" charset="-122"/>
                <a:ea typeface="黑体" panose="02010609060101010101" pitchFamily="49" charset="-122"/>
              </a:rPr>
              <a:t>然而</a:t>
            </a:r>
            <a:r>
              <a:rPr lang="zh-CN" altLang="en-US" sz="2800" b="1" dirty="0">
                <a:effectLst>
                  <a:outerShdw blurRad="38100" dist="38100" dir="2700000" algn="tl">
                    <a:srgbClr val="000000"/>
                  </a:outerShdw>
                </a:effectLst>
                <a:ea typeface="黑体" panose="02010609060101010101" pitchFamily="49" charset="-122"/>
              </a:rPr>
              <a:t>，“杀猫实验”未必驳倒了哥派的观点，</a:t>
            </a:r>
            <a:r>
              <a:rPr lang="zh-CN" altLang="en-US" sz="2800" b="1" dirty="0">
                <a:ea typeface="黑体" panose="02010609060101010101" pitchFamily="49" charset="-122"/>
              </a:rPr>
              <a:t>然而随着量子力学的发展，科学家已先后通过各种方案获得了宏观量子叠加态，即“薛定谔猫”态。</a:t>
            </a:r>
          </a:p>
        </p:txBody>
      </p:sp>
    </p:spTree>
    <p:extLst>
      <p:ext uri="{BB962C8B-B14F-4D97-AF65-F5344CB8AC3E}">
        <p14:creationId xmlns:p14="http://schemas.microsoft.com/office/powerpoint/2010/main" val="311933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3E412C1-1F6B-426E-8387-3997DEBA03BE}"/>
              </a:ext>
            </a:extLst>
          </p:cNvPr>
          <p:cNvSpPr>
            <a:spLocks noChangeArrowheads="1"/>
          </p:cNvSpPr>
          <p:nvPr/>
        </p:nvSpPr>
        <p:spPr bwMode="auto">
          <a:xfrm>
            <a:off x="3455040" y="151076"/>
            <a:ext cx="4923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量子物理学引发的奇谈怪论    </a:t>
            </a:r>
          </a:p>
        </p:txBody>
      </p:sp>
      <p:pic>
        <p:nvPicPr>
          <p:cNvPr id="3" name="Picture 5" descr="xinsrc_06203070710003281812124">
            <a:extLst>
              <a:ext uri="{FF2B5EF4-FFF2-40B4-BE49-F238E27FC236}">
                <a16:creationId xmlns:a16="http://schemas.microsoft.com/office/drawing/2014/main" id="{03679D73-7330-4A09-9BE0-1C5417B6D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504" y="1636530"/>
            <a:ext cx="5256213"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07195AFD-A98C-40CD-8D19-9907B523D42B}"/>
              </a:ext>
            </a:extLst>
          </p:cNvPr>
          <p:cNvSpPr>
            <a:spLocks noChangeArrowheads="1"/>
          </p:cNvSpPr>
          <p:nvPr/>
        </p:nvSpPr>
        <p:spPr bwMode="auto">
          <a:xfrm>
            <a:off x="1343472" y="4149080"/>
            <a:ext cx="101522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       </a:t>
            </a:r>
            <a:r>
              <a:rPr lang="zh-CN" altLang="en-US" sz="2800" b="1" dirty="0"/>
              <a:t>在量子世界当中，会出现“量子纠缠”、“平行宇宙”等神奇的状态。它们对当代的文学、哲学产生了重要影响。 </a:t>
            </a:r>
          </a:p>
        </p:txBody>
      </p:sp>
      <p:sp>
        <p:nvSpPr>
          <p:cNvPr id="5" name="Rectangle 7">
            <a:extLst>
              <a:ext uri="{FF2B5EF4-FFF2-40B4-BE49-F238E27FC236}">
                <a16:creationId xmlns:a16="http://schemas.microsoft.com/office/drawing/2014/main" id="{1A4ED244-ED48-4C0D-8DFF-ED41D303F0EC}"/>
              </a:ext>
            </a:extLst>
          </p:cNvPr>
          <p:cNvSpPr>
            <a:spLocks noChangeArrowheads="1"/>
          </p:cNvSpPr>
          <p:nvPr/>
        </p:nvSpPr>
        <p:spPr bwMode="auto">
          <a:xfrm>
            <a:off x="623948" y="730240"/>
            <a:ext cx="105853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009900"/>
                </a:solidFill>
              </a:rPr>
              <a:t>       </a:t>
            </a:r>
            <a:r>
              <a:rPr lang="zh-CN" altLang="en-US" sz="2800" b="1" dirty="0">
                <a:solidFill>
                  <a:srgbClr val="009900"/>
                </a:solidFill>
              </a:rPr>
              <a:t>量子论被公认为是科学史上最成功的、被实验结果符合最好的理论，但另一方面，它却和人类日常生活的经验如此格格不入。 </a:t>
            </a:r>
          </a:p>
        </p:txBody>
      </p:sp>
      <p:sp>
        <p:nvSpPr>
          <p:cNvPr id="6" name="Rectangle 8">
            <a:extLst>
              <a:ext uri="{FF2B5EF4-FFF2-40B4-BE49-F238E27FC236}">
                <a16:creationId xmlns:a16="http://schemas.microsoft.com/office/drawing/2014/main" id="{C118036F-2FBB-4C3D-AEA0-8581B8482481}"/>
              </a:ext>
            </a:extLst>
          </p:cNvPr>
          <p:cNvSpPr>
            <a:spLocks noChangeArrowheads="1"/>
          </p:cNvSpPr>
          <p:nvPr/>
        </p:nvSpPr>
        <p:spPr bwMode="auto">
          <a:xfrm>
            <a:off x="1487488" y="5042118"/>
            <a:ext cx="1022426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FF"/>
                </a:solidFill>
              </a:rPr>
              <a:t>       </a:t>
            </a:r>
            <a:r>
              <a:rPr lang="zh-CN" altLang="en-US" sz="2800" b="1" dirty="0">
                <a:solidFill>
                  <a:srgbClr val="FF00FF"/>
                </a:solidFill>
              </a:rPr>
              <a:t>如今，很多实验物理学家还在验证这一理论在</a:t>
            </a:r>
            <a:r>
              <a:rPr lang="en-US" altLang="zh-CN" sz="2800" b="1" dirty="0">
                <a:solidFill>
                  <a:srgbClr val="FF00FF"/>
                </a:solidFill>
              </a:rPr>
              <a:t>80</a:t>
            </a:r>
            <a:r>
              <a:rPr lang="zh-CN" altLang="en-US" sz="2800" b="1" dirty="0">
                <a:solidFill>
                  <a:srgbClr val="FF00FF"/>
                </a:solidFill>
              </a:rPr>
              <a:t>年前所做的基本假设。物理学家们依然还在为这个理论头疼不已。著名物理学家费曼就曾说：“我敢肯定，现在没有一个人能够懂得量子力学。”尽管已经走过百年历史，它还有无数的谜尚待解开。 </a:t>
            </a:r>
          </a:p>
        </p:txBody>
      </p:sp>
    </p:spTree>
    <p:extLst>
      <p:ext uri="{BB962C8B-B14F-4D97-AF65-F5344CB8AC3E}">
        <p14:creationId xmlns:p14="http://schemas.microsoft.com/office/powerpoint/2010/main" val="3517859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xinsrc_07203070710001871145627">
            <a:extLst>
              <a:ext uri="{FF2B5EF4-FFF2-40B4-BE49-F238E27FC236}">
                <a16:creationId xmlns:a16="http://schemas.microsoft.com/office/drawing/2014/main" id="{DFA594DF-A010-4611-A25B-C736A3C26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8" y="764704"/>
            <a:ext cx="358298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a:extLst>
              <a:ext uri="{FF2B5EF4-FFF2-40B4-BE49-F238E27FC236}">
                <a16:creationId xmlns:a16="http://schemas.microsoft.com/office/drawing/2014/main" id="{CE323876-BD2E-4E57-82A3-5E35F85166D4}"/>
              </a:ext>
            </a:extLst>
          </p:cNvPr>
          <p:cNvSpPr>
            <a:spLocks noChangeArrowheads="1"/>
          </p:cNvSpPr>
          <p:nvPr/>
        </p:nvSpPr>
        <p:spPr bwMode="auto">
          <a:xfrm>
            <a:off x="2783632" y="5013176"/>
            <a:ext cx="71293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CC3300"/>
                </a:solidFill>
              </a:rPr>
              <a:t>漫画家笔下的“薛定谔的猫”，猫真的会处于“既是活的，又是死的”状态吗？ </a:t>
            </a:r>
          </a:p>
        </p:txBody>
      </p:sp>
    </p:spTree>
    <p:extLst>
      <p:ext uri="{BB962C8B-B14F-4D97-AF65-F5344CB8AC3E}">
        <p14:creationId xmlns:p14="http://schemas.microsoft.com/office/powerpoint/2010/main" val="428839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1b0d4f0f8a4631306159f37f">
            <a:hlinkClick r:id="rId2"/>
            <a:extLst>
              <a:ext uri="{FF2B5EF4-FFF2-40B4-BE49-F238E27FC236}">
                <a16:creationId xmlns:a16="http://schemas.microsoft.com/office/drawing/2014/main" id="{F7E3EAED-DD10-46A2-8DA5-3215F3601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404664"/>
            <a:ext cx="6121400"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a:extLst>
              <a:ext uri="{FF2B5EF4-FFF2-40B4-BE49-F238E27FC236}">
                <a16:creationId xmlns:a16="http://schemas.microsoft.com/office/drawing/2014/main" id="{03FC5127-F276-4E53-9BB1-3934CA158C06}"/>
              </a:ext>
            </a:extLst>
          </p:cNvPr>
          <p:cNvSpPr>
            <a:spLocks noChangeArrowheads="1"/>
          </p:cNvSpPr>
          <p:nvPr/>
        </p:nvSpPr>
        <p:spPr bwMode="auto">
          <a:xfrm>
            <a:off x="4741302" y="3835379"/>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薛定谔的倒霉猫</a:t>
            </a:r>
          </a:p>
        </p:txBody>
      </p:sp>
      <p:sp>
        <p:nvSpPr>
          <p:cNvPr id="4" name="Rectangle 6">
            <a:extLst>
              <a:ext uri="{FF2B5EF4-FFF2-40B4-BE49-F238E27FC236}">
                <a16:creationId xmlns:a16="http://schemas.microsoft.com/office/drawing/2014/main" id="{2A4E6F6A-6219-44D0-967C-77E2333AE318}"/>
              </a:ext>
            </a:extLst>
          </p:cNvPr>
          <p:cNvSpPr>
            <a:spLocks noChangeArrowheads="1"/>
          </p:cNvSpPr>
          <p:nvPr/>
        </p:nvSpPr>
        <p:spPr bwMode="auto">
          <a:xfrm>
            <a:off x="767408" y="4413567"/>
            <a:ext cx="1101722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0000FF"/>
                </a:solidFill>
              </a:rPr>
              <a:t>实验内容：这只猫十分可怜，它被封在一个密室里，密室里有食物有毒药。毒药瓶上有一个锤子，锤子由一个电子开关控制，电子开关由放射性原子控制。如果原子核衰变，则放出</a:t>
            </a:r>
            <a:r>
              <a:rPr lang="en-US" altLang="zh-CN" sz="2800" b="1" dirty="0">
                <a:solidFill>
                  <a:srgbClr val="0000FF"/>
                </a:solidFill>
              </a:rPr>
              <a:t>α</a:t>
            </a:r>
            <a:r>
              <a:rPr lang="zh-CN" altLang="en-US" sz="2800" b="1" dirty="0">
                <a:solidFill>
                  <a:srgbClr val="0000FF"/>
                </a:solidFill>
              </a:rPr>
              <a:t>粒子，触动电子开关，锤子落下，砸碎毒药瓶，释放出里面的氰化物气体，猫必死无疑。这个残忍的装置由薛定谔所设计，所以此猫便叫做薛定谔的猫。 </a:t>
            </a:r>
          </a:p>
        </p:txBody>
      </p:sp>
    </p:spTree>
    <p:extLst>
      <p:ext uri="{BB962C8B-B14F-4D97-AF65-F5344CB8AC3E}">
        <p14:creationId xmlns:p14="http://schemas.microsoft.com/office/powerpoint/2010/main" val="3256339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b0d4f0f8a4631306159f37f">
            <a:hlinkClick r:id="rId2"/>
            <a:extLst>
              <a:ext uri="{FF2B5EF4-FFF2-40B4-BE49-F238E27FC236}">
                <a16:creationId xmlns:a16="http://schemas.microsoft.com/office/drawing/2014/main" id="{B2EB02DB-149B-4AE8-A39B-66985E7EF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896" y="0"/>
            <a:ext cx="3816747" cy="193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a:extLst>
              <a:ext uri="{FF2B5EF4-FFF2-40B4-BE49-F238E27FC236}">
                <a16:creationId xmlns:a16="http://schemas.microsoft.com/office/drawing/2014/main" id="{E6F82060-2C01-4A26-A267-0A77917C510A}"/>
              </a:ext>
            </a:extLst>
          </p:cNvPr>
          <p:cNvSpPr>
            <a:spLocks noChangeArrowheads="1"/>
          </p:cNvSpPr>
          <p:nvPr/>
        </p:nvSpPr>
        <p:spPr bwMode="auto">
          <a:xfrm>
            <a:off x="551384" y="2156135"/>
            <a:ext cx="11521280" cy="44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400" b="1" dirty="0"/>
              <a:t>薛定谔猫提出原文： 薛定谔在１９３５年发表了一篇论文，题为</a:t>
            </a:r>
            <a:r>
              <a:rPr lang="en-US" altLang="zh-CN" sz="2400" b="1" dirty="0"/>
              <a:t>《</a:t>
            </a:r>
            <a:r>
              <a:rPr lang="zh-CN" altLang="en-US" sz="2400" b="1" dirty="0"/>
              <a:t>量子力学的现状</a:t>
            </a:r>
            <a:r>
              <a:rPr lang="en-US" altLang="zh-CN" sz="2400" b="1" dirty="0"/>
              <a:t>》</a:t>
            </a:r>
            <a:r>
              <a:rPr lang="zh-CN" altLang="en-US" sz="2400" b="1" dirty="0"/>
              <a:t>，在论文的第５节，薛定谔描述了那个常被视为恶梦的猫实验：哥本哈根派说，没有测量之前，一个粒子的状态模糊不清，处于各种可能性的混合叠加。比如一个放射性原子，它何时衰变是完全概率性的。只要没有观察，它便处于衰变／不衰变的</a:t>
            </a:r>
            <a:r>
              <a:rPr lang="zh-CN" altLang="en-US" sz="2400" b="1" dirty="0">
                <a:hlinkClick r:id="rId4"/>
              </a:rPr>
              <a:t>叠加状态</a:t>
            </a:r>
            <a:r>
              <a:rPr lang="zh-CN" altLang="en-US" sz="2400" b="1" dirty="0"/>
              <a:t>中，只有确实地测量了，它才会随机的选择一种状态而出现。那么让我们把这个原子放在一个不透明的箱子中让它保持这种叠加状态。</a:t>
            </a:r>
          </a:p>
          <a:p>
            <a:pPr algn="l" eaLnBrk="1" hangingPunct="1">
              <a:lnSpc>
                <a:spcPct val="120000"/>
              </a:lnSpc>
            </a:pPr>
            <a:r>
              <a:rPr lang="zh-CN" altLang="en-US" sz="2400" b="1" dirty="0"/>
              <a:t>             </a:t>
            </a:r>
            <a:r>
              <a:rPr lang="zh-CN" altLang="en-US" sz="2400" b="1" dirty="0">
                <a:solidFill>
                  <a:srgbClr val="009900"/>
                </a:solidFill>
              </a:rPr>
              <a:t>现在薛定谔想象了一种结构巧妙的精密装置，每当原子衰变而放出一个中子，它就激发一连串连锁反应，最终结果是打破箱子里的一个毒气瓶，而同时在箱子里的还有一只可怜的猫。事情很明显：如果原子衰变了，那么毒气瓶就被打破，猫就被毒死。要是原子没有衰变，那么猫就好好地活着。 </a:t>
            </a:r>
          </a:p>
        </p:txBody>
      </p:sp>
    </p:spTree>
    <p:extLst>
      <p:ext uri="{BB962C8B-B14F-4D97-AF65-F5344CB8AC3E}">
        <p14:creationId xmlns:p14="http://schemas.microsoft.com/office/powerpoint/2010/main" val="1528734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b0d4f0f8a4631306159f37f">
            <a:hlinkClick r:id="rId2"/>
            <a:extLst>
              <a:ext uri="{FF2B5EF4-FFF2-40B4-BE49-F238E27FC236}">
                <a16:creationId xmlns:a16="http://schemas.microsoft.com/office/drawing/2014/main" id="{E5EAB36E-DFB4-43A3-82D2-BE1582CF0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928" y="24728"/>
            <a:ext cx="3816747" cy="19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BC44076C-D0A3-4DC0-82E6-897CADD72174}"/>
              </a:ext>
            </a:extLst>
          </p:cNvPr>
          <p:cNvSpPr>
            <a:spLocks noChangeArrowheads="1"/>
          </p:cNvSpPr>
          <p:nvPr/>
        </p:nvSpPr>
        <p:spPr bwMode="auto">
          <a:xfrm>
            <a:off x="1029345" y="1916832"/>
            <a:ext cx="10945216" cy="339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en-US" altLang="zh-CN" sz="2800" b="1" dirty="0"/>
              <a:t>      </a:t>
            </a:r>
            <a:r>
              <a:rPr lang="zh-CN" altLang="en-US" sz="2800" b="1" dirty="0">
                <a:solidFill>
                  <a:srgbClr val="009900"/>
                </a:solidFill>
              </a:rPr>
              <a:t>原子核的衰变是随机事件，物理学家所能精确知道的只是半衰期</a:t>
            </a:r>
            <a:r>
              <a:rPr lang="en-US" altLang="zh-CN" sz="2800" b="1" dirty="0">
                <a:solidFill>
                  <a:srgbClr val="009900"/>
                </a:solidFill>
              </a:rPr>
              <a:t>——</a:t>
            </a:r>
            <a:r>
              <a:rPr lang="zh-CN" altLang="en-US" sz="2800" b="1" dirty="0">
                <a:solidFill>
                  <a:srgbClr val="009900"/>
                </a:solidFill>
              </a:rPr>
              <a:t>衰变一半所需要的时间。如果一种放射性元素的半衰期是一天，则过一天，该元素就少了一半，再过一天，就少了剩下的一半。但是，物理学家却无法知道，它在什么时候衰变，上午，还是下午。当然，物理学家知道它在上午或下午衰变的概率</a:t>
            </a:r>
            <a:r>
              <a:rPr lang="en-US" altLang="zh-CN" sz="2800" b="1" dirty="0">
                <a:solidFill>
                  <a:srgbClr val="009900"/>
                </a:solidFill>
              </a:rPr>
              <a:t>——</a:t>
            </a:r>
            <a:r>
              <a:rPr lang="zh-CN" altLang="en-US" sz="2800" b="1" dirty="0">
                <a:solidFill>
                  <a:srgbClr val="009900"/>
                </a:solidFill>
              </a:rPr>
              <a:t>也就是此猫在上午或者下午死亡的几率。 </a:t>
            </a:r>
          </a:p>
        </p:txBody>
      </p:sp>
      <p:sp>
        <p:nvSpPr>
          <p:cNvPr id="4" name="Rectangle 5">
            <a:extLst>
              <a:ext uri="{FF2B5EF4-FFF2-40B4-BE49-F238E27FC236}">
                <a16:creationId xmlns:a16="http://schemas.microsoft.com/office/drawing/2014/main" id="{74D45A81-2A17-4348-BA5C-56DF268B38C9}"/>
              </a:ext>
            </a:extLst>
          </p:cNvPr>
          <p:cNvSpPr>
            <a:spLocks noChangeArrowheads="1"/>
          </p:cNvSpPr>
          <p:nvPr/>
        </p:nvSpPr>
        <p:spPr bwMode="auto">
          <a:xfrm>
            <a:off x="1030760" y="5085184"/>
            <a:ext cx="11161240" cy="165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lang="en-US" altLang="zh-CN" sz="2800" b="1" dirty="0"/>
              <a:t>       </a:t>
            </a:r>
            <a:r>
              <a:rPr lang="zh-CN" altLang="en-US" sz="2800" b="1" dirty="0">
                <a:solidFill>
                  <a:srgbClr val="FF0000"/>
                </a:solidFill>
              </a:rPr>
              <a:t>量子理论</a:t>
            </a:r>
            <a:r>
              <a:rPr lang="zh-CN" altLang="en-US" sz="2800" b="1" dirty="0"/>
              <a:t>认为：</a:t>
            </a:r>
            <a:r>
              <a:rPr lang="zh-CN" altLang="en-US" sz="2800" b="1" dirty="0">
                <a:solidFill>
                  <a:srgbClr val="0000FF"/>
                </a:solidFill>
              </a:rPr>
              <a:t>如果没有揭开盖子，进行观察，我们永远也不知道此猫是死是活，她将永远到处于半死不活的叠加态。这与我们的日常经验严重相违，要么死，要么活，怎么可能不死不活，半死半活？ </a:t>
            </a:r>
          </a:p>
        </p:txBody>
      </p:sp>
    </p:spTree>
    <p:extLst>
      <p:ext uri="{BB962C8B-B14F-4D97-AF65-F5344CB8AC3E}">
        <p14:creationId xmlns:p14="http://schemas.microsoft.com/office/powerpoint/2010/main" val="3875792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b0d4f0f8a4631306159f37f">
            <a:hlinkClick r:id="rId2"/>
            <a:extLst>
              <a:ext uri="{FF2B5EF4-FFF2-40B4-BE49-F238E27FC236}">
                <a16:creationId xmlns:a16="http://schemas.microsoft.com/office/drawing/2014/main" id="{EC5C99EB-179F-4C0C-B14F-B6AC63A67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1"/>
            <a:ext cx="5401444" cy="27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F58DD129-8B35-436A-B690-85888D58DEDB}"/>
              </a:ext>
            </a:extLst>
          </p:cNvPr>
          <p:cNvSpPr>
            <a:spLocks noChangeArrowheads="1"/>
          </p:cNvSpPr>
          <p:nvPr/>
        </p:nvSpPr>
        <p:spPr bwMode="auto">
          <a:xfrm>
            <a:off x="1343472" y="3032860"/>
            <a:ext cx="10657184" cy="380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lang="en-US" altLang="zh-CN" sz="2800" b="1" dirty="0"/>
              <a:t>    </a:t>
            </a:r>
            <a:r>
              <a:rPr lang="zh-CN" altLang="en-US" sz="2800" b="1" dirty="0">
                <a:solidFill>
                  <a:srgbClr val="FF0000"/>
                </a:solidFill>
              </a:rPr>
              <a:t>薛定谔</a:t>
            </a:r>
            <a:r>
              <a:rPr lang="zh-CN" altLang="en-US" sz="2800" b="1" dirty="0"/>
              <a:t>挖苦说：</a:t>
            </a:r>
            <a:r>
              <a:rPr lang="zh-CN" altLang="en-US" sz="2800" b="1" dirty="0">
                <a:solidFill>
                  <a:srgbClr val="0000FF"/>
                </a:solidFill>
              </a:rPr>
              <a:t>按照量子力学的解释，箱中之猫处于“死－活叠加态”</a:t>
            </a:r>
            <a:r>
              <a:rPr lang="en-US" altLang="zh-CN" sz="2800" b="1" dirty="0">
                <a:solidFill>
                  <a:srgbClr val="0000FF"/>
                </a:solidFill>
              </a:rPr>
              <a:t>——</a:t>
            </a:r>
            <a:r>
              <a:rPr lang="zh-CN" altLang="en-US" sz="2800" b="1" dirty="0">
                <a:solidFill>
                  <a:srgbClr val="0000FF"/>
                </a:solidFill>
              </a:rPr>
              <a:t>既死了又活着！要等到打开箱子看猫一眼才决定其生死。（请注意！不是发现而是决定，仅仅看一眼就足以致命！）</a:t>
            </a:r>
            <a:r>
              <a:rPr lang="zh-CN" altLang="en-US" sz="2800" b="1" dirty="0"/>
              <a:t>正像哈姆雷特王子所说：“是死，还是活，这可真是一个问题。”</a:t>
            </a:r>
            <a:r>
              <a:rPr lang="zh-CN" altLang="en-US" sz="2800" b="1" dirty="0">
                <a:solidFill>
                  <a:srgbClr val="009900"/>
                </a:solidFill>
              </a:rPr>
              <a:t>只有当你打开盒子的时候，叠加态突然结束（在数学术语就是“坍缩（</a:t>
            </a:r>
            <a:r>
              <a:rPr lang="en-US" altLang="zh-CN" sz="2800" b="1" dirty="0">
                <a:solidFill>
                  <a:srgbClr val="009900"/>
                </a:solidFill>
              </a:rPr>
              <a:t>collapse</a:t>
            </a:r>
            <a:r>
              <a:rPr lang="zh-CN" altLang="en-US" sz="2800" b="1" dirty="0">
                <a:solidFill>
                  <a:srgbClr val="009900"/>
                </a:solidFill>
              </a:rPr>
              <a:t>）”），</a:t>
            </a:r>
            <a:r>
              <a:rPr lang="zh-CN" altLang="en-US" sz="2800" b="1" dirty="0"/>
              <a:t>哈姆雷特王子的犹豫才终于结束，我们知道了猫的确定态：死，或者活。 </a:t>
            </a:r>
          </a:p>
        </p:txBody>
      </p:sp>
    </p:spTree>
    <p:extLst>
      <p:ext uri="{BB962C8B-B14F-4D97-AF65-F5344CB8AC3E}">
        <p14:creationId xmlns:p14="http://schemas.microsoft.com/office/powerpoint/2010/main" val="1262072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E1BFED4-9C6A-416A-87BB-4C63305591CA}"/>
              </a:ext>
            </a:extLst>
          </p:cNvPr>
          <p:cNvSpPr txBox="1">
            <a:spLocks noChangeArrowheads="1"/>
          </p:cNvSpPr>
          <p:nvPr/>
        </p:nvSpPr>
        <p:spPr>
          <a:xfrm>
            <a:off x="1919536" y="116632"/>
            <a:ext cx="8915400" cy="6477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10000"/>
              </a:lnSpc>
              <a:buFontTx/>
              <a:buNone/>
            </a:pPr>
            <a:r>
              <a:rPr lang="zh-CN" altLang="en-US" b="1" dirty="0"/>
              <a:t>玻尔的</a:t>
            </a:r>
            <a:r>
              <a:rPr lang="zh-CN" altLang="en-US" b="1" dirty="0">
                <a:solidFill>
                  <a:srgbClr val="FF0000"/>
                </a:solidFill>
              </a:rPr>
              <a:t>互补原理</a:t>
            </a:r>
            <a:r>
              <a:rPr lang="zh-CN" altLang="en-US" b="1" dirty="0"/>
              <a:t>：</a:t>
            </a:r>
          </a:p>
          <a:p>
            <a:pPr eaLnBrk="1" hangingPunct="1">
              <a:lnSpc>
                <a:spcPct val="110000"/>
              </a:lnSpc>
              <a:buFontTx/>
              <a:buNone/>
            </a:pPr>
            <a:r>
              <a:rPr lang="zh-CN" altLang="en-US" b="1" dirty="0">
                <a:solidFill>
                  <a:srgbClr val="0000FF"/>
                </a:solidFill>
              </a:rPr>
              <a:t>两种物理图象</a:t>
            </a:r>
            <a:r>
              <a:rPr lang="en-US" altLang="zh-CN" b="1" dirty="0">
                <a:solidFill>
                  <a:srgbClr val="0000FF"/>
                </a:solidFill>
              </a:rPr>
              <a:t>(</a:t>
            </a:r>
            <a:r>
              <a:rPr lang="zh-CN" altLang="en-US" b="1" dirty="0">
                <a:solidFill>
                  <a:srgbClr val="0000FF"/>
                </a:solidFill>
              </a:rPr>
              <a:t>粒子图象和波动图象</a:t>
            </a:r>
            <a:r>
              <a:rPr lang="en-US" altLang="zh-CN" b="1" dirty="0">
                <a:solidFill>
                  <a:srgbClr val="0000FF"/>
                </a:solidFill>
              </a:rPr>
              <a:t>)</a:t>
            </a:r>
            <a:r>
              <a:rPr lang="zh-CN" altLang="en-US" b="1" dirty="0">
                <a:solidFill>
                  <a:srgbClr val="0000FF"/>
                </a:solidFill>
              </a:rPr>
              <a:t>互斥互补；</a:t>
            </a:r>
          </a:p>
          <a:p>
            <a:pPr eaLnBrk="1" hangingPunct="1">
              <a:lnSpc>
                <a:spcPct val="110000"/>
              </a:lnSpc>
              <a:buFontTx/>
              <a:buNone/>
            </a:pPr>
            <a:r>
              <a:rPr lang="zh-CN" altLang="en-US" b="1" dirty="0">
                <a:solidFill>
                  <a:srgbClr val="0000FF"/>
                </a:solidFill>
              </a:rPr>
              <a:t>或</a:t>
            </a:r>
          </a:p>
          <a:p>
            <a:pPr eaLnBrk="1" hangingPunct="1">
              <a:lnSpc>
                <a:spcPct val="110000"/>
              </a:lnSpc>
              <a:buFontTx/>
              <a:buNone/>
            </a:pPr>
            <a:r>
              <a:rPr lang="zh-CN" altLang="en-US" b="1" dirty="0">
                <a:solidFill>
                  <a:srgbClr val="009900"/>
                </a:solidFill>
              </a:rPr>
              <a:t>两类可观测力学量（比如彼此共轭的位置和动量、时间和能量等）的经典概念也互斥互补，且两类力学量的测量准确度之间有得此失彼的不确定性关系。 </a:t>
            </a:r>
          </a:p>
          <a:p>
            <a:pPr eaLnBrk="1" hangingPunct="1">
              <a:lnSpc>
                <a:spcPct val="110000"/>
              </a:lnSpc>
              <a:buFontTx/>
              <a:buNone/>
            </a:pPr>
            <a:endParaRPr lang="zh-CN" altLang="en-US" b="1" dirty="0"/>
          </a:p>
          <a:p>
            <a:pPr eaLnBrk="1" hangingPunct="1">
              <a:lnSpc>
                <a:spcPct val="110000"/>
              </a:lnSpc>
              <a:buFontTx/>
              <a:buNone/>
            </a:pPr>
            <a:r>
              <a:rPr lang="zh-CN" altLang="en-US" b="1" dirty="0"/>
              <a:t>            玻尔强调，</a:t>
            </a:r>
            <a:r>
              <a:rPr lang="zh-CN" altLang="en-US" b="1" dirty="0">
                <a:solidFill>
                  <a:srgbClr val="FF0000"/>
                </a:solidFill>
              </a:rPr>
              <a:t>表观上互斥之两个方面的物理图象、经典概念、实验场合“综合起来，才揭示一切关于原子客体的明确知识”</a:t>
            </a:r>
            <a:r>
              <a:rPr lang="zh-CN" altLang="en-US" b="1" dirty="0"/>
              <a:t>。 </a:t>
            </a:r>
          </a:p>
        </p:txBody>
      </p:sp>
    </p:spTree>
    <p:extLst>
      <p:ext uri="{BB962C8B-B14F-4D97-AF65-F5344CB8AC3E}">
        <p14:creationId xmlns:p14="http://schemas.microsoft.com/office/powerpoint/2010/main" val="347559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a:extLst>
              <a:ext uri="{FF2B5EF4-FFF2-40B4-BE49-F238E27FC236}">
                <a16:creationId xmlns:a16="http://schemas.microsoft.com/office/drawing/2014/main" id="{5D7C991D-DC30-49BD-825F-F70A1BF93EC9}"/>
              </a:ext>
            </a:extLst>
          </p:cNvPr>
          <p:cNvSpPr>
            <a:spLocks noChangeArrowheads="1"/>
          </p:cNvSpPr>
          <p:nvPr/>
        </p:nvSpPr>
        <p:spPr bwMode="auto">
          <a:xfrm rot="4180857" flipH="1">
            <a:off x="7996895" y="-163003"/>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a:extLst>
              <a:ext uri="{FF2B5EF4-FFF2-40B4-BE49-F238E27FC236}">
                <a16:creationId xmlns:a16="http://schemas.microsoft.com/office/drawing/2014/main" id="{A326352F-9768-46E8-AFBB-2C5D5CA7EE27}"/>
              </a:ext>
            </a:extLst>
          </p:cNvPr>
          <p:cNvSpPr>
            <a:spLocks noChangeArrowheads="1"/>
          </p:cNvSpPr>
          <p:nvPr/>
        </p:nvSpPr>
        <p:spPr bwMode="auto">
          <a:xfrm rot="2687953">
            <a:off x="8374959" y="566339"/>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a:extLst>
              <a:ext uri="{FF2B5EF4-FFF2-40B4-BE49-F238E27FC236}">
                <a16:creationId xmlns:a16="http://schemas.microsoft.com/office/drawing/2014/main" id="{42ABCA07-3B6F-4C92-9D7A-119450CD9B80}"/>
              </a:ext>
            </a:extLst>
          </p:cNvPr>
          <p:cNvGraphicFramePr>
            <a:graphicFrameLocks noChangeAspect="1"/>
          </p:cNvGraphicFramePr>
          <p:nvPr>
            <p:extLst>
              <p:ext uri="{D42A27DB-BD31-4B8C-83A1-F6EECF244321}">
                <p14:modId xmlns:p14="http://schemas.microsoft.com/office/powerpoint/2010/main" val="1724419687"/>
              </p:ext>
            </p:extLst>
          </p:nvPr>
        </p:nvGraphicFramePr>
        <p:xfrm>
          <a:off x="8003272" y="1005552"/>
          <a:ext cx="377825" cy="536575"/>
        </p:xfrm>
        <a:graphic>
          <a:graphicData uri="http://schemas.openxmlformats.org/presentationml/2006/ole">
            <mc:AlternateContent xmlns:mc="http://schemas.openxmlformats.org/markup-compatibility/2006">
              <mc:Choice xmlns:v="urn:schemas-microsoft-com:vml" Requires="v">
                <p:oleObj spid="_x0000_s176626"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8003272" y="1005552"/>
                        <a:ext cx="377825" cy="5365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5A207393-5394-405F-9F82-26344EA45B01}"/>
              </a:ext>
            </a:extLst>
          </p:cNvPr>
          <p:cNvGraphicFramePr>
            <a:graphicFrameLocks noChangeAspect="1"/>
          </p:cNvGraphicFramePr>
          <p:nvPr>
            <p:extLst>
              <p:ext uri="{D42A27DB-BD31-4B8C-83A1-F6EECF244321}">
                <p14:modId xmlns:p14="http://schemas.microsoft.com/office/powerpoint/2010/main" val="1806580005"/>
              </p:ext>
            </p:extLst>
          </p:nvPr>
        </p:nvGraphicFramePr>
        <p:xfrm>
          <a:off x="8505128" y="2116397"/>
          <a:ext cx="410096" cy="536279"/>
        </p:xfrm>
        <a:graphic>
          <a:graphicData uri="http://schemas.openxmlformats.org/presentationml/2006/ole">
            <mc:AlternateContent xmlns:mc="http://schemas.openxmlformats.org/markup-compatibility/2006">
              <mc:Choice xmlns:v="urn:schemas-microsoft-com:vml" Requires="v">
                <p:oleObj spid="_x0000_s176627"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505128" y="2116397"/>
                        <a:ext cx="410096" cy="536279"/>
                      </a:xfrm>
                      <a:prstGeom prst="rect">
                        <a:avLst/>
                      </a:prstGeom>
                    </p:spPr>
                  </p:pic>
                </p:oleObj>
              </mc:Fallback>
            </mc:AlternateContent>
          </a:graphicData>
        </a:graphic>
      </p:graphicFrame>
      <p:sp>
        <p:nvSpPr>
          <p:cNvPr id="6" name="Rectangle 52">
            <a:extLst>
              <a:ext uri="{FF2B5EF4-FFF2-40B4-BE49-F238E27FC236}">
                <a16:creationId xmlns:a16="http://schemas.microsoft.com/office/drawing/2014/main" id="{71464D2B-608F-4955-BFAF-5417ABEF29DA}"/>
              </a:ext>
            </a:extLst>
          </p:cNvPr>
          <p:cNvSpPr>
            <a:spLocks noChangeArrowheads="1"/>
          </p:cNvSpPr>
          <p:nvPr/>
        </p:nvSpPr>
        <p:spPr bwMode="auto">
          <a:xfrm>
            <a:off x="10041642" y="691206"/>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a:extLst>
              <a:ext uri="{FF2B5EF4-FFF2-40B4-BE49-F238E27FC236}">
                <a16:creationId xmlns:a16="http://schemas.microsoft.com/office/drawing/2014/main" id="{A3A2FF38-CE25-4BD7-A390-0B81E122513A}"/>
              </a:ext>
            </a:extLst>
          </p:cNvPr>
          <p:cNvSpPr>
            <a:spLocks noChangeArrowheads="1"/>
          </p:cNvSpPr>
          <p:nvPr/>
        </p:nvSpPr>
        <p:spPr bwMode="auto">
          <a:xfrm>
            <a:off x="7500552" y="1278378"/>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a:extLst>
              <a:ext uri="{FF2B5EF4-FFF2-40B4-BE49-F238E27FC236}">
                <a16:creationId xmlns:a16="http://schemas.microsoft.com/office/drawing/2014/main" id="{1A8397C8-B937-4112-84D3-1CE64D9CDD71}"/>
              </a:ext>
            </a:extLst>
          </p:cNvPr>
          <p:cNvSpPr>
            <a:spLocks noChangeArrowheads="1"/>
          </p:cNvSpPr>
          <p:nvPr/>
        </p:nvSpPr>
        <p:spPr bwMode="auto">
          <a:xfrm>
            <a:off x="7664109" y="2522787"/>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a:extLst>
              <a:ext uri="{FF2B5EF4-FFF2-40B4-BE49-F238E27FC236}">
                <a16:creationId xmlns:a16="http://schemas.microsoft.com/office/drawing/2014/main" id="{61A2F01C-F366-40A1-B65B-B47F3A0F6122}"/>
              </a:ext>
            </a:extLst>
          </p:cNvPr>
          <p:cNvSpPr>
            <a:spLocks noChangeShapeType="1"/>
          </p:cNvSpPr>
          <p:nvPr/>
        </p:nvSpPr>
        <p:spPr bwMode="auto">
          <a:xfrm flipV="1">
            <a:off x="7667091" y="948022"/>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a:extLst>
              <a:ext uri="{FF2B5EF4-FFF2-40B4-BE49-F238E27FC236}">
                <a16:creationId xmlns:a16="http://schemas.microsoft.com/office/drawing/2014/main" id="{A7628B09-96F9-4E6B-AFDD-C0C4123D220E}"/>
              </a:ext>
            </a:extLst>
          </p:cNvPr>
          <p:cNvSpPr>
            <a:spLocks noChangeShapeType="1"/>
          </p:cNvSpPr>
          <p:nvPr/>
        </p:nvSpPr>
        <p:spPr bwMode="auto">
          <a:xfrm flipV="1">
            <a:off x="7804663" y="1004774"/>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a:extLst>
              <a:ext uri="{FF2B5EF4-FFF2-40B4-BE49-F238E27FC236}">
                <a16:creationId xmlns:a16="http://schemas.microsoft.com/office/drawing/2014/main" id="{C77F313B-35FA-4C6D-AD5E-E7A469B3AE60}"/>
              </a:ext>
            </a:extLst>
          </p:cNvPr>
          <p:cNvSpPr>
            <a:spLocks noChangeArrowheads="1"/>
          </p:cNvSpPr>
          <p:nvPr/>
        </p:nvSpPr>
        <p:spPr bwMode="auto">
          <a:xfrm flipH="1">
            <a:off x="9690505" y="405254"/>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a:extLst>
              <a:ext uri="{FF2B5EF4-FFF2-40B4-BE49-F238E27FC236}">
                <a16:creationId xmlns:a16="http://schemas.microsoft.com/office/drawing/2014/main" id="{C50D6F5E-5B02-4721-B38B-E88193E827DF}"/>
              </a:ext>
            </a:extLst>
          </p:cNvPr>
          <p:cNvSpPr>
            <a:spLocks noChangeArrowheads="1"/>
          </p:cNvSpPr>
          <p:nvPr/>
        </p:nvSpPr>
        <p:spPr bwMode="auto">
          <a:xfrm>
            <a:off x="7630639" y="1384319"/>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a:extLst>
              <a:ext uri="{FF2B5EF4-FFF2-40B4-BE49-F238E27FC236}">
                <a16:creationId xmlns:a16="http://schemas.microsoft.com/office/drawing/2014/main" id="{C9967F13-3858-4F24-9AF7-A8D0840A07F0}"/>
              </a:ext>
            </a:extLst>
          </p:cNvPr>
          <p:cNvSpPr>
            <a:spLocks noChangeArrowheads="1"/>
          </p:cNvSpPr>
          <p:nvPr/>
        </p:nvSpPr>
        <p:spPr bwMode="auto">
          <a:xfrm>
            <a:off x="7735164" y="3175957"/>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a:extLst>
              <a:ext uri="{FF2B5EF4-FFF2-40B4-BE49-F238E27FC236}">
                <a16:creationId xmlns:a16="http://schemas.microsoft.com/office/drawing/2014/main" id="{8CAEEA56-6B1F-4CD9-AD00-A571D623FD92}"/>
              </a:ext>
            </a:extLst>
          </p:cNvPr>
          <p:cNvSpPr>
            <a:spLocks noChangeArrowheads="1"/>
          </p:cNvSpPr>
          <p:nvPr/>
        </p:nvSpPr>
        <p:spPr bwMode="auto">
          <a:xfrm>
            <a:off x="7858593" y="1661807"/>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a:extLst>
              <a:ext uri="{FF2B5EF4-FFF2-40B4-BE49-F238E27FC236}">
                <a16:creationId xmlns:a16="http://schemas.microsoft.com/office/drawing/2014/main" id="{183E82F2-5E65-4F5B-A7B5-A9939BDF83D2}"/>
              </a:ext>
            </a:extLst>
          </p:cNvPr>
          <p:cNvSpPr>
            <a:spLocks noChangeArrowheads="1"/>
          </p:cNvSpPr>
          <p:nvPr/>
        </p:nvSpPr>
        <p:spPr bwMode="auto">
          <a:xfrm>
            <a:off x="8297264" y="2560973"/>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a:extLst>
              <a:ext uri="{FF2B5EF4-FFF2-40B4-BE49-F238E27FC236}">
                <a16:creationId xmlns:a16="http://schemas.microsoft.com/office/drawing/2014/main" id="{57BD5175-4295-4674-9393-F5ADDB0208F8}"/>
              </a:ext>
            </a:extLst>
          </p:cNvPr>
          <p:cNvGrpSpPr>
            <a:grpSpLocks/>
          </p:cNvGrpSpPr>
          <p:nvPr/>
        </p:nvGrpSpPr>
        <p:grpSpPr bwMode="auto">
          <a:xfrm rot="19729467">
            <a:off x="8469569" y="1105805"/>
            <a:ext cx="1051144" cy="806811"/>
            <a:chOff x="1542" y="2980"/>
            <a:chExt cx="727" cy="668"/>
          </a:xfrm>
        </p:grpSpPr>
        <p:grpSp>
          <p:nvGrpSpPr>
            <p:cNvPr id="17" name="Group 23">
              <a:extLst>
                <a:ext uri="{FF2B5EF4-FFF2-40B4-BE49-F238E27FC236}">
                  <a16:creationId xmlns:a16="http://schemas.microsoft.com/office/drawing/2014/main" id="{3A93E4A0-8EB0-4C52-BA46-DDA0D4ED4DBD}"/>
                </a:ext>
              </a:extLst>
            </p:cNvPr>
            <p:cNvGrpSpPr>
              <a:grpSpLocks/>
            </p:cNvGrpSpPr>
            <p:nvPr/>
          </p:nvGrpSpPr>
          <p:grpSpPr bwMode="auto">
            <a:xfrm>
              <a:off x="1542" y="2980"/>
              <a:ext cx="709" cy="286"/>
              <a:chOff x="1542" y="2980"/>
              <a:chExt cx="709" cy="286"/>
            </a:xfrm>
          </p:grpSpPr>
          <p:sp>
            <p:nvSpPr>
              <p:cNvPr id="24" name="Freeform 24">
                <a:extLst>
                  <a:ext uri="{FF2B5EF4-FFF2-40B4-BE49-F238E27FC236}">
                    <a16:creationId xmlns:a16="http://schemas.microsoft.com/office/drawing/2014/main" id="{D3A37ABE-3AC2-493D-8BB4-F02DDA6D6017}"/>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a:extLst>
                  <a:ext uri="{FF2B5EF4-FFF2-40B4-BE49-F238E27FC236}">
                    <a16:creationId xmlns:a16="http://schemas.microsoft.com/office/drawing/2014/main" id="{3E5FA154-78DC-4015-9E57-0AD07B5301DA}"/>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a:extLst>
                  <a:ext uri="{FF2B5EF4-FFF2-40B4-BE49-F238E27FC236}">
                    <a16:creationId xmlns:a16="http://schemas.microsoft.com/office/drawing/2014/main" id="{105B1FB9-964C-4C87-BA8C-1A8912D59EAD}"/>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a:extLst>
                  <a:ext uri="{FF2B5EF4-FFF2-40B4-BE49-F238E27FC236}">
                    <a16:creationId xmlns:a16="http://schemas.microsoft.com/office/drawing/2014/main" id="{598A9FE8-D770-434A-B7FA-7F2DD89F550B}"/>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a:extLst>
                  <a:ext uri="{FF2B5EF4-FFF2-40B4-BE49-F238E27FC236}">
                    <a16:creationId xmlns:a16="http://schemas.microsoft.com/office/drawing/2014/main" id="{E9B35558-D28B-4F25-A546-563DD95C1471}"/>
                  </a:ext>
                </a:extLst>
              </p:cNvPr>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a:extLst>
                <a:ext uri="{FF2B5EF4-FFF2-40B4-BE49-F238E27FC236}">
                  <a16:creationId xmlns:a16="http://schemas.microsoft.com/office/drawing/2014/main" id="{CCC7305A-CF99-4081-8735-133E9D00A036}"/>
                </a:ext>
              </a:extLst>
            </p:cNvPr>
            <p:cNvGrpSpPr>
              <a:grpSpLocks/>
            </p:cNvGrpSpPr>
            <p:nvPr/>
          </p:nvGrpSpPr>
          <p:grpSpPr bwMode="auto">
            <a:xfrm>
              <a:off x="1560" y="3362"/>
              <a:ext cx="709" cy="286"/>
              <a:chOff x="1542" y="2980"/>
              <a:chExt cx="709" cy="286"/>
            </a:xfrm>
          </p:grpSpPr>
          <p:sp>
            <p:nvSpPr>
              <p:cNvPr id="19" name="Freeform 30">
                <a:extLst>
                  <a:ext uri="{FF2B5EF4-FFF2-40B4-BE49-F238E27FC236}">
                    <a16:creationId xmlns:a16="http://schemas.microsoft.com/office/drawing/2014/main" id="{B0031EF2-0637-4F97-9FFC-71C28DF901FA}"/>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a:extLst>
                  <a:ext uri="{FF2B5EF4-FFF2-40B4-BE49-F238E27FC236}">
                    <a16:creationId xmlns:a16="http://schemas.microsoft.com/office/drawing/2014/main" id="{C9DA14E4-5850-44BC-9A86-E28B3A16DE3D}"/>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a:extLst>
                  <a:ext uri="{FF2B5EF4-FFF2-40B4-BE49-F238E27FC236}">
                    <a16:creationId xmlns:a16="http://schemas.microsoft.com/office/drawing/2014/main" id="{E6CA5AAE-D672-4B7D-9108-A4F4039E0509}"/>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a:extLst>
                  <a:ext uri="{FF2B5EF4-FFF2-40B4-BE49-F238E27FC236}">
                    <a16:creationId xmlns:a16="http://schemas.microsoft.com/office/drawing/2014/main" id="{EB71AD6D-6303-4AA7-A4C0-F93D19463CD4}"/>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a:extLst>
                  <a:ext uri="{FF2B5EF4-FFF2-40B4-BE49-F238E27FC236}">
                    <a16:creationId xmlns:a16="http://schemas.microsoft.com/office/drawing/2014/main" id="{FFA75C18-91F9-4972-9C72-5490CD4E5330}"/>
                  </a:ext>
                </a:extLst>
              </p:cNvPr>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a:extLst>
              <a:ext uri="{FF2B5EF4-FFF2-40B4-BE49-F238E27FC236}">
                <a16:creationId xmlns:a16="http://schemas.microsoft.com/office/drawing/2014/main" id="{81838134-070E-4423-B100-64391E4E89BF}"/>
              </a:ext>
            </a:extLst>
          </p:cNvPr>
          <p:cNvGraphicFramePr>
            <a:graphicFrameLocks noChangeAspect="1"/>
          </p:cNvGraphicFramePr>
          <p:nvPr>
            <p:extLst>
              <p:ext uri="{D42A27DB-BD31-4B8C-83A1-F6EECF244321}">
                <p14:modId xmlns:p14="http://schemas.microsoft.com/office/powerpoint/2010/main" val="652245687"/>
              </p:ext>
            </p:extLst>
          </p:nvPr>
        </p:nvGraphicFramePr>
        <p:xfrm>
          <a:off x="9122650" y="3124213"/>
          <a:ext cx="1012825" cy="593725"/>
        </p:xfrm>
        <a:graphic>
          <a:graphicData uri="http://schemas.openxmlformats.org/presentationml/2006/ole">
            <mc:AlternateContent xmlns:mc="http://schemas.openxmlformats.org/markup-compatibility/2006">
              <mc:Choice xmlns:v="urn:schemas-microsoft-com:vml" Requires="v">
                <p:oleObj spid="_x0000_s176628"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122650" y="3124213"/>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57">
            <a:extLst>
              <a:ext uri="{FF2B5EF4-FFF2-40B4-BE49-F238E27FC236}">
                <a16:creationId xmlns:a16="http://schemas.microsoft.com/office/drawing/2014/main" id="{3A5C8E77-60ED-488C-82C8-2A670F686D65}"/>
              </a:ext>
            </a:extLst>
          </p:cNvPr>
          <p:cNvSpPr>
            <a:spLocks noChangeArrowheads="1"/>
          </p:cNvSpPr>
          <p:nvPr/>
        </p:nvSpPr>
        <p:spPr bwMode="auto">
          <a:xfrm flipH="1">
            <a:off x="9769104" y="72571"/>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en-US" altLang="zh-CN" sz="7200" b="0" i="0" dirty="0">
              <a:solidFill>
                <a:srgbClr val="FF33CC"/>
              </a:solidFill>
            </a:endParaRPr>
          </a:p>
        </p:txBody>
      </p:sp>
      <p:graphicFrame>
        <p:nvGraphicFramePr>
          <p:cNvPr id="31" name="Object 63">
            <a:extLst>
              <a:ext uri="{FF2B5EF4-FFF2-40B4-BE49-F238E27FC236}">
                <a16:creationId xmlns:a16="http://schemas.microsoft.com/office/drawing/2014/main" id="{613595DE-7004-4E2B-AF83-AD3FCFF2A3FB}"/>
              </a:ext>
            </a:extLst>
          </p:cNvPr>
          <p:cNvGraphicFramePr>
            <a:graphicFrameLocks noChangeAspect="1"/>
          </p:cNvGraphicFramePr>
          <p:nvPr>
            <p:extLst>
              <p:ext uri="{D42A27DB-BD31-4B8C-83A1-F6EECF244321}">
                <p14:modId xmlns:p14="http://schemas.microsoft.com/office/powerpoint/2010/main" val="193104264"/>
              </p:ext>
            </p:extLst>
          </p:nvPr>
        </p:nvGraphicFramePr>
        <p:xfrm>
          <a:off x="3117412" y="140208"/>
          <a:ext cx="4568825" cy="1206500"/>
        </p:xfrm>
        <a:graphic>
          <a:graphicData uri="http://schemas.openxmlformats.org/presentationml/2006/ole">
            <mc:AlternateContent xmlns:mc="http://schemas.openxmlformats.org/markup-compatibility/2006">
              <mc:Choice xmlns:v="urn:schemas-microsoft-com:vml" Requires="v">
                <p:oleObj spid="_x0000_s176629" name="公式" r:id="rId9" imgW="1828800" imgH="482400" progId="Equation.3">
                  <p:embed/>
                </p:oleObj>
              </mc:Choice>
              <mc:Fallback>
                <p:oleObj name="公式" r:id="rId9" imgW="1828800" imgH="482400" progId="Equation.3">
                  <p:embed/>
                  <p:pic>
                    <p:nvPicPr>
                      <p:cNvPr id="31" name="Object 63"/>
                      <p:cNvPicPr>
                        <a:picLocks noChangeAspect="1" noChangeArrowheads="1"/>
                      </p:cNvPicPr>
                      <p:nvPr/>
                    </p:nvPicPr>
                    <p:blipFill>
                      <a:blip r:embed="rId10"/>
                      <a:srcRect/>
                      <a:stretch>
                        <a:fillRect/>
                      </a:stretch>
                    </p:blipFill>
                    <p:spPr bwMode="auto">
                      <a:xfrm>
                        <a:off x="3117412" y="140208"/>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66">
            <a:extLst>
              <a:ext uri="{FF2B5EF4-FFF2-40B4-BE49-F238E27FC236}">
                <a16:creationId xmlns:a16="http://schemas.microsoft.com/office/drawing/2014/main" id="{156A8471-292B-46C1-B695-EF625BAA2BB1}"/>
              </a:ext>
            </a:extLst>
          </p:cNvPr>
          <p:cNvSpPr txBox="1">
            <a:spLocks noChangeArrowheads="1"/>
          </p:cNvSpPr>
          <p:nvPr/>
        </p:nvSpPr>
        <p:spPr bwMode="auto">
          <a:xfrm>
            <a:off x="2709057" y="531483"/>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3" name="Object 88">
            <a:extLst>
              <a:ext uri="{FF2B5EF4-FFF2-40B4-BE49-F238E27FC236}">
                <a16:creationId xmlns:a16="http://schemas.microsoft.com/office/drawing/2014/main" id="{80978411-86CC-44CA-9D5D-121A8B4D39C8}"/>
              </a:ext>
            </a:extLst>
          </p:cNvPr>
          <p:cNvGraphicFramePr>
            <a:graphicFrameLocks noChangeAspect="1"/>
          </p:cNvGraphicFramePr>
          <p:nvPr>
            <p:extLst>
              <p:ext uri="{D42A27DB-BD31-4B8C-83A1-F6EECF244321}">
                <p14:modId xmlns:p14="http://schemas.microsoft.com/office/powerpoint/2010/main" val="1011070659"/>
              </p:ext>
            </p:extLst>
          </p:nvPr>
        </p:nvGraphicFramePr>
        <p:xfrm>
          <a:off x="2129559" y="1391642"/>
          <a:ext cx="1712912" cy="600075"/>
        </p:xfrm>
        <a:graphic>
          <a:graphicData uri="http://schemas.openxmlformats.org/presentationml/2006/ole">
            <mc:AlternateContent xmlns:mc="http://schemas.openxmlformats.org/markup-compatibility/2006">
              <mc:Choice xmlns:v="urn:schemas-microsoft-com:vml" Requires="v">
                <p:oleObj spid="_x0000_s176630" name="公式" r:id="rId11" imgW="736560" imgH="241200" progId="Equation.3">
                  <p:embed/>
                </p:oleObj>
              </mc:Choice>
              <mc:Fallback>
                <p:oleObj name="公式" r:id="rId11" imgW="736560" imgH="241200" progId="Equation.3">
                  <p:embed/>
                  <p:pic>
                    <p:nvPicPr>
                      <p:cNvPr id="33" name="Object 88"/>
                      <p:cNvPicPr>
                        <a:picLocks noChangeAspect="1" noChangeArrowheads="1"/>
                      </p:cNvPicPr>
                      <p:nvPr/>
                    </p:nvPicPr>
                    <p:blipFill>
                      <a:blip r:embed="rId12"/>
                      <a:srcRect/>
                      <a:stretch>
                        <a:fillRect/>
                      </a:stretch>
                    </p:blipFill>
                    <p:spPr bwMode="auto">
                      <a:xfrm>
                        <a:off x="2129559" y="1391642"/>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05">
            <a:extLst>
              <a:ext uri="{FF2B5EF4-FFF2-40B4-BE49-F238E27FC236}">
                <a16:creationId xmlns:a16="http://schemas.microsoft.com/office/drawing/2014/main" id="{41EC4CD5-C2F9-4667-997D-DAE84B67FE84}"/>
              </a:ext>
            </a:extLst>
          </p:cNvPr>
          <p:cNvGraphicFramePr>
            <a:graphicFrameLocks noChangeAspect="1"/>
          </p:cNvGraphicFramePr>
          <p:nvPr>
            <p:extLst>
              <p:ext uri="{D42A27DB-BD31-4B8C-83A1-F6EECF244321}">
                <p14:modId xmlns:p14="http://schemas.microsoft.com/office/powerpoint/2010/main" val="1500432359"/>
              </p:ext>
            </p:extLst>
          </p:nvPr>
        </p:nvGraphicFramePr>
        <p:xfrm>
          <a:off x="3846878" y="1431723"/>
          <a:ext cx="2457451" cy="633412"/>
        </p:xfrm>
        <a:graphic>
          <a:graphicData uri="http://schemas.openxmlformats.org/presentationml/2006/ole">
            <mc:AlternateContent xmlns:mc="http://schemas.openxmlformats.org/markup-compatibility/2006">
              <mc:Choice xmlns:v="urn:schemas-microsoft-com:vml" Requires="v">
                <p:oleObj spid="_x0000_s176631" name="公式" r:id="rId13" imgW="1054080" imgH="253800" progId="Equation.3">
                  <p:embed/>
                </p:oleObj>
              </mc:Choice>
              <mc:Fallback>
                <p:oleObj name="公式" r:id="rId13" imgW="1054080" imgH="253800" progId="Equation.3">
                  <p:embed/>
                  <p:pic>
                    <p:nvPicPr>
                      <p:cNvPr id="34" name="Object 105"/>
                      <p:cNvPicPr>
                        <a:picLocks noChangeAspect="1" noChangeArrowheads="1"/>
                      </p:cNvPicPr>
                      <p:nvPr/>
                    </p:nvPicPr>
                    <p:blipFill>
                      <a:blip r:embed="rId14"/>
                      <a:srcRect/>
                      <a:stretch>
                        <a:fillRect/>
                      </a:stretch>
                    </p:blipFill>
                    <p:spPr bwMode="auto">
                      <a:xfrm>
                        <a:off x="3846878" y="1431723"/>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23">
            <a:extLst>
              <a:ext uri="{FF2B5EF4-FFF2-40B4-BE49-F238E27FC236}">
                <a16:creationId xmlns:a16="http://schemas.microsoft.com/office/drawing/2014/main" id="{9C1C7A84-69D0-4124-891F-3F683653D95B}"/>
              </a:ext>
            </a:extLst>
          </p:cNvPr>
          <p:cNvSpPr>
            <a:spLocks noChangeShapeType="1"/>
          </p:cNvSpPr>
          <p:nvPr/>
        </p:nvSpPr>
        <p:spPr bwMode="auto">
          <a:xfrm>
            <a:off x="2348167" y="6538595"/>
            <a:ext cx="4917459" cy="26987"/>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a:extLst>
              <a:ext uri="{FF2B5EF4-FFF2-40B4-BE49-F238E27FC236}">
                <a16:creationId xmlns:a16="http://schemas.microsoft.com/office/drawing/2014/main" id="{5ED41C91-F02B-42AE-871A-F693BCD32687}"/>
              </a:ext>
            </a:extLst>
          </p:cNvPr>
          <p:cNvSpPr>
            <a:spLocks noChangeShapeType="1"/>
          </p:cNvSpPr>
          <p:nvPr/>
        </p:nvSpPr>
        <p:spPr bwMode="auto">
          <a:xfrm flipV="1">
            <a:off x="2419601" y="3409051"/>
            <a:ext cx="4615029" cy="3110494"/>
          </a:xfrm>
          <a:prstGeom prst="line">
            <a:avLst/>
          </a:prstGeom>
          <a:noFill/>
          <a:ln w="38100">
            <a:solidFill>
              <a:srgbClr val="FF0000"/>
            </a:solidFill>
            <a:round/>
            <a:headEnd type="none" w="med" len="med"/>
            <a:tailEnd type="arrow" w="med" len="med"/>
          </a:ln>
        </p:spPr>
        <p:txBody>
          <a:bodyPr wrap="none" anchor="ctr"/>
          <a:lstStyle/>
          <a:p>
            <a:pPr>
              <a:defRPr/>
            </a:pPr>
            <a:endParaRPr lang="zh-CN" altLang="en-US"/>
          </a:p>
        </p:txBody>
      </p:sp>
      <p:sp>
        <p:nvSpPr>
          <p:cNvPr id="37" name="Line 25">
            <a:extLst>
              <a:ext uri="{FF2B5EF4-FFF2-40B4-BE49-F238E27FC236}">
                <a16:creationId xmlns:a16="http://schemas.microsoft.com/office/drawing/2014/main" id="{490D487D-4760-4780-9C0F-5E255E9B1899}"/>
              </a:ext>
            </a:extLst>
          </p:cNvPr>
          <p:cNvSpPr>
            <a:spLocks noChangeShapeType="1"/>
          </p:cNvSpPr>
          <p:nvPr/>
        </p:nvSpPr>
        <p:spPr bwMode="auto">
          <a:xfrm flipV="1">
            <a:off x="2419601" y="4109718"/>
            <a:ext cx="1568451" cy="2455863"/>
          </a:xfrm>
          <a:prstGeom prst="line">
            <a:avLst/>
          </a:prstGeom>
          <a:noFill/>
          <a:ln w="38100">
            <a:solidFill>
              <a:srgbClr val="FF33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4">
            <a:extLst>
              <a:ext uri="{FF2B5EF4-FFF2-40B4-BE49-F238E27FC236}">
                <a16:creationId xmlns:a16="http://schemas.microsoft.com/office/drawing/2014/main" id="{910C1DC6-2F33-45DF-8CBA-B979F10EDAD9}"/>
              </a:ext>
            </a:extLst>
          </p:cNvPr>
          <p:cNvSpPr>
            <a:spLocks noChangeShapeType="1"/>
          </p:cNvSpPr>
          <p:nvPr/>
        </p:nvSpPr>
        <p:spPr bwMode="auto">
          <a:xfrm flipV="1">
            <a:off x="2348166" y="5803066"/>
            <a:ext cx="3114369" cy="762516"/>
          </a:xfrm>
          <a:prstGeom prst="line">
            <a:avLst/>
          </a:prstGeom>
          <a:noFill/>
          <a:ln w="38100">
            <a:solidFill>
              <a:srgbClr val="99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5">
            <a:extLst>
              <a:ext uri="{FF2B5EF4-FFF2-40B4-BE49-F238E27FC236}">
                <a16:creationId xmlns:a16="http://schemas.microsoft.com/office/drawing/2014/main" id="{47064114-29EB-43BA-BB5A-E7E8A3AF556C}"/>
              </a:ext>
            </a:extLst>
          </p:cNvPr>
          <p:cNvSpPr>
            <a:spLocks noChangeShapeType="1"/>
          </p:cNvSpPr>
          <p:nvPr/>
        </p:nvSpPr>
        <p:spPr bwMode="auto">
          <a:xfrm flipV="1">
            <a:off x="5491886" y="3345739"/>
            <a:ext cx="1568451" cy="24558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4">
            <a:extLst>
              <a:ext uri="{FF2B5EF4-FFF2-40B4-BE49-F238E27FC236}">
                <a16:creationId xmlns:a16="http://schemas.microsoft.com/office/drawing/2014/main" id="{543A4444-9828-4290-B012-8E6E33D26431}"/>
              </a:ext>
            </a:extLst>
          </p:cNvPr>
          <p:cNvSpPr>
            <a:spLocks noChangeShapeType="1"/>
          </p:cNvSpPr>
          <p:nvPr/>
        </p:nvSpPr>
        <p:spPr bwMode="auto">
          <a:xfrm flipV="1">
            <a:off x="3919790" y="3409951"/>
            <a:ext cx="3000679" cy="726756"/>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 name="Object 28">
            <a:extLst>
              <a:ext uri="{FF2B5EF4-FFF2-40B4-BE49-F238E27FC236}">
                <a16:creationId xmlns:a16="http://schemas.microsoft.com/office/drawing/2014/main" id="{8EA0E903-7F54-4D07-948D-80D558DC5993}"/>
              </a:ext>
            </a:extLst>
          </p:cNvPr>
          <p:cNvGraphicFramePr>
            <a:graphicFrameLocks noChangeAspect="1"/>
          </p:cNvGraphicFramePr>
          <p:nvPr>
            <p:extLst>
              <p:ext uri="{D42A27DB-BD31-4B8C-83A1-F6EECF244321}">
                <p14:modId xmlns:p14="http://schemas.microsoft.com/office/powerpoint/2010/main" val="2721634515"/>
              </p:ext>
            </p:extLst>
          </p:nvPr>
        </p:nvGraphicFramePr>
        <p:xfrm>
          <a:off x="2951076" y="3751812"/>
          <a:ext cx="852487" cy="706437"/>
        </p:xfrm>
        <a:graphic>
          <a:graphicData uri="http://schemas.openxmlformats.org/presentationml/2006/ole">
            <mc:AlternateContent xmlns:mc="http://schemas.openxmlformats.org/markup-compatibility/2006">
              <mc:Choice xmlns:v="urn:schemas-microsoft-com:vml" Requires="v">
                <p:oleObj spid="_x0000_s176632" name="公式" r:id="rId15" imgW="241200" imgH="228600" progId="Equation.3">
                  <p:embed/>
                </p:oleObj>
              </mc:Choice>
              <mc:Fallback>
                <p:oleObj name="公式" r:id="rId15" imgW="241200" imgH="228600" progId="Equation.3">
                  <p:embed/>
                  <p:pic>
                    <p:nvPicPr>
                      <p:cNvPr id="41" name="Object 28"/>
                      <p:cNvPicPr>
                        <a:picLocks noChangeAspect="1" noChangeArrowheads="1"/>
                      </p:cNvPicPr>
                      <p:nvPr/>
                    </p:nvPicPr>
                    <p:blipFill>
                      <a:blip r:embed="rId16"/>
                      <a:srcRect/>
                      <a:stretch>
                        <a:fillRect/>
                      </a:stretch>
                    </p:blipFill>
                    <p:spPr bwMode="auto">
                      <a:xfrm>
                        <a:off x="2951076" y="3751812"/>
                        <a:ext cx="852487" cy="706437"/>
                      </a:xfrm>
                      <a:prstGeom prst="rect">
                        <a:avLst/>
                      </a:prstGeom>
                      <a:noFill/>
                      <a:ln>
                        <a:noFill/>
                      </a:ln>
                      <a:effectLst/>
                      <a:extLst/>
                    </p:spPr>
                  </p:pic>
                </p:oleObj>
              </mc:Fallback>
            </mc:AlternateContent>
          </a:graphicData>
        </a:graphic>
      </p:graphicFrame>
      <p:graphicFrame>
        <p:nvGraphicFramePr>
          <p:cNvPr id="42" name="Object 35">
            <a:extLst>
              <a:ext uri="{FF2B5EF4-FFF2-40B4-BE49-F238E27FC236}">
                <a16:creationId xmlns:a16="http://schemas.microsoft.com/office/drawing/2014/main" id="{A66FD9DD-D492-4534-9367-68AA18186FDA}"/>
              </a:ext>
            </a:extLst>
          </p:cNvPr>
          <p:cNvGraphicFramePr>
            <a:graphicFrameLocks noChangeAspect="1"/>
          </p:cNvGraphicFramePr>
          <p:nvPr>
            <p:extLst>
              <p:ext uri="{D42A27DB-BD31-4B8C-83A1-F6EECF244321}">
                <p14:modId xmlns:p14="http://schemas.microsoft.com/office/powerpoint/2010/main" val="628470213"/>
              </p:ext>
            </p:extLst>
          </p:nvPr>
        </p:nvGraphicFramePr>
        <p:xfrm>
          <a:off x="6986202" y="3326689"/>
          <a:ext cx="717550" cy="752475"/>
        </p:xfrm>
        <a:graphic>
          <a:graphicData uri="http://schemas.openxmlformats.org/presentationml/2006/ole">
            <mc:AlternateContent xmlns:mc="http://schemas.openxmlformats.org/markup-compatibility/2006">
              <mc:Choice xmlns:v="urn:schemas-microsoft-com:vml" Requires="v">
                <p:oleObj spid="_x0000_s176633" name="公式" r:id="rId17" imgW="190440" imgH="228600" progId="Equation.3">
                  <p:embed/>
                </p:oleObj>
              </mc:Choice>
              <mc:Fallback>
                <p:oleObj name="公式" r:id="rId17" imgW="190440" imgH="228600" progId="Equation.3">
                  <p:embed/>
                  <p:pic>
                    <p:nvPicPr>
                      <p:cNvPr id="42" name="Object 35"/>
                      <p:cNvPicPr>
                        <a:picLocks noChangeAspect="1" noChangeArrowheads="1"/>
                      </p:cNvPicPr>
                      <p:nvPr/>
                    </p:nvPicPr>
                    <p:blipFill>
                      <a:blip r:embed="rId18"/>
                      <a:srcRect/>
                      <a:stretch>
                        <a:fillRect/>
                      </a:stretch>
                    </p:blipFill>
                    <p:spPr bwMode="auto">
                      <a:xfrm>
                        <a:off x="6986202" y="3326689"/>
                        <a:ext cx="717550" cy="752475"/>
                      </a:xfrm>
                      <a:prstGeom prst="rect">
                        <a:avLst/>
                      </a:prstGeom>
                      <a:noFill/>
                      <a:ln>
                        <a:noFill/>
                      </a:ln>
                      <a:effectLst/>
                      <a:extLst/>
                    </p:spPr>
                  </p:pic>
                </p:oleObj>
              </mc:Fallback>
            </mc:AlternateContent>
          </a:graphicData>
        </a:graphic>
      </p:graphicFrame>
      <p:graphicFrame>
        <p:nvGraphicFramePr>
          <p:cNvPr id="43" name="Object 4">
            <a:extLst>
              <a:ext uri="{FF2B5EF4-FFF2-40B4-BE49-F238E27FC236}">
                <a16:creationId xmlns:a16="http://schemas.microsoft.com/office/drawing/2014/main" id="{A67B544A-A525-4990-8BE9-15FDDBFD8940}"/>
              </a:ext>
            </a:extLst>
          </p:cNvPr>
          <p:cNvGraphicFramePr>
            <a:graphicFrameLocks noChangeAspect="1"/>
          </p:cNvGraphicFramePr>
          <p:nvPr>
            <p:extLst>
              <p:ext uri="{D42A27DB-BD31-4B8C-83A1-F6EECF244321}">
                <p14:modId xmlns:p14="http://schemas.microsoft.com/office/powerpoint/2010/main" val="3222514117"/>
              </p:ext>
            </p:extLst>
          </p:nvPr>
        </p:nvGraphicFramePr>
        <p:xfrm>
          <a:off x="5714838" y="5403012"/>
          <a:ext cx="749300" cy="663575"/>
        </p:xfrm>
        <a:graphic>
          <a:graphicData uri="http://schemas.openxmlformats.org/presentationml/2006/ole">
            <mc:AlternateContent xmlns:mc="http://schemas.openxmlformats.org/markup-compatibility/2006">
              <mc:Choice xmlns:v="urn:schemas-microsoft-com:vml" Requires="v">
                <p:oleObj spid="_x0000_s176634" name="公式" r:id="rId19" imgW="228600" imgH="228600" progId="Equation.3">
                  <p:embed/>
                </p:oleObj>
              </mc:Choice>
              <mc:Fallback>
                <p:oleObj name="公式" r:id="rId19" imgW="228600" imgH="228600" progId="Equation.3">
                  <p:embed/>
                  <p:pic>
                    <p:nvPicPr>
                      <p:cNvPr id="43" name="Object 4"/>
                      <p:cNvPicPr>
                        <a:picLocks noChangeAspect="1" noChangeArrowheads="1"/>
                      </p:cNvPicPr>
                      <p:nvPr/>
                    </p:nvPicPr>
                    <p:blipFill>
                      <a:blip r:embed="rId20"/>
                      <a:srcRect/>
                      <a:stretch>
                        <a:fillRect/>
                      </a:stretch>
                    </p:blipFill>
                    <p:spPr bwMode="auto">
                      <a:xfrm>
                        <a:off x="5714838" y="5403012"/>
                        <a:ext cx="749300" cy="663575"/>
                      </a:xfrm>
                      <a:prstGeom prst="rect">
                        <a:avLst/>
                      </a:prstGeom>
                      <a:noFill/>
                      <a:ln>
                        <a:noFill/>
                      </a:ln>
                      <a:effectLst/>
                      <a:extLst/>
                    </p:spPr>
                  </p:pic>
                </p:oleObj>
              </mc:Fallback>
            </mc:AlternateContent>
          </a:graphicData>
        </a:graphic>
      </p:graphicFrame>
      <p:graphicFrame>
        <p:nvGraphicFramePr>
          <p:cNvPr id="44" name="Object 10">
            <a:extLst>
              <a:ext uri="{FF2B5EF4-FFF2-40B4-BE49-F238E27FC236}">
                <a16:creationId xmlns:a16="http://schemas.microsoft.com/office/drawing/2014/main" id="{AFF5A29D-63E8-4F54-B855-D47DF33D09E8}"/>
              </a:ext>
            </a:extLst>
          </p:cNvPr>
          <p:cNvGraphicFramePr>
            <a:graphicFrameLocks noChangeAspect="1"/>
          </p:cNvGraphicFramePr>
          <p:nvPr>
            <p:extLst>
              <p:ext uri="{D42A27DB-BD31-4B8C-83A1-F6EECF244321}">
                <p14:modId xmlns:p14="http://schemas.microsoft.com/office/powerpoint/2010/main" val="3359739344"/>
              </p:ext>
            </p:extLst>
          </p:nvPr>
        </p:nvGraphicFramePr>
        <p:xfrm>
          <a:off x="7396002" y="6027588"/>
          <a:ext cx="725487" cy="668337"/>
        </p:xfrm>
        <a:graphic>
          <a:graphicData uri="http://schemas.openxmlformats.org/presentationml/2006/ole">
            <mc:AlternateContent xmlns:mc="http://schemas.openxmlformats.org/markup-compatibility/2006">
              <mc:Choice xmlns:v="urn:schemas-microsoft-com:vml" Requires="v">
                <p:oleObj spid="_x0000_s176635" name="公式" r:id="rId21" imgW="126720" imgH="139680" progId="Equation.3">
                  <p:embed/>
                </p:oleObj>
              </mc:Choice>
              <mc:Fallback>
                <p:oleObj name="公式" r:id="rId21" imgW="126720" imgH="139680" progId="Equation.3">
                  <p:embed/>
                  <p:pic>
                    <p:nvPicPr>
                      <p:cNvPr id="44" name="Object 10"/>
                      <p:cNvPicPr>
                        <a:picLocks noChangeAspect="1" noChangeArrowheads="1"/>
                      </p:cNvPicPr>
                      <p:nvPr/>
                    </p:nvPicPr>
                    <p:blipFill>
                      <a:blip r:embed="rId22"/>
                      <a:srcRect/>
                      <a:stretch>
                        <a:fillRect/>
                      </a:stretch>
                    </p:blipFill>
                    <p:spPr bwMode="auto">
                      <a:xfrm>
                        <a:off x="7396002" y="6027588"/>
                        <a:ext cx="725487"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Arc 26">
            <a:extLst>
              <a:ext uri="{FF2B5EF4-FFF2-40B4-BE49-F238E27FC236}">
                <a16:creationId xmlns:a16="http://schemas.microsoft.com/office/drawing/2014/main" id="{478A1D20-AF71-4469-ACE0-B720507B71B4}"/>
              </a:ext>
            </a:extLst>
          </p:cNvPr>
          <p:cNvSpPr>
            <a:spLocks/>
          </p:cNvSpPr>
          <p:nvPr/>
        </p:nvSpPr>
        <p:spPr bwMode="auto">
          <a:xfrm>
            <a:off x="4634165" y="5967097"/>
            <a:ext cx="285751" cy="6429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46" name="Object 30">
            <a:extLst>
              <a:ext uri="{FF2B5EF4-FFF2-40B4-BE49-F238E27FC236}">
                <a16:creationId xmlns:a16="http://schemas.microsoft.com/office/drawing/2014/main" id="{A7900E44-444D-429E-AF73-7FCB44401AD0}"/>
              </a:ext>
            </a:extLst>
          </p:cNvPr>
          <p:cNvGraphicFramePr>
            <a:graphicFrameLocks noChangeAspect="1"/>
          </p:cNvGraphicFramePr>
          <p:nvPr>
            <p:extLst>
              <p:ext uri="{D42A27DB-BD31-4B8C-83A1-F6EECF244321}">
                <p14:modId xmlns:p14="http://schemas.microsoft.com/office/powerpoint/2010/main" val="2631675971"/>
              </p:ext>
            </p:extLst>
          </p:nvPr>
        </p:nvGraphicFramePr>
        <p:xfrm>
          <a:off x="1915483" y="4918891"/>
          <a:ext cx="2091225" cy="562634"/>
        </p:xfrm>
        <a:graphic>
          <a:graphicData uri="http://schemas.openxmlformats.org/presentationml/2006/ole">
            <mc:AlternateContent xmlns:mc="http://schemas.openxmlformats.org/markup-compatibility/2006">
              <mc:Choice xmlns:v="urn:schemas-microsoft-com:vml" Requires="v">
                <p:oleObj spid="_x0000_s176636" name="公式" r:id="rId23" imgW="812520" imgH="228600" progId="Equation.3">
                  <p:embed/>
                </p:oleObj>
              </mc:Choice>
              <mc:Fallback>
                <p:oleObj name="公式" r:id="rId23" imgW="812520" imgH="228600" progId="Equation.3">
                  <p:embed/>
                  <p:pic>
                    <p:nvPicPr>
                      <p:cNvPr id="46" name="Object 30"/>
                      <p:cNvPicPr>
                        <a:picLocks noChangeAspect="1" noChangeArrowheads="1"/>
                      </p:cNvPicPr>
                      <p:nvPr/>
                    </p:nvPicPr>
                    <p:blipFill>
                      <a:blip r:embed="rId24"/>
                      <a:srcRect/>
                      <a:stretch>
                        <a:fillRect/>
                      </a:stretch>
                    </p:blipFill>
                    <p:spPr bwMode="auto">
                      <a:xfrm>
                        <a:off x="1915483" y="4918891"/>
                        <a:ext cx="2091225" cy="562634"/>
                      </a:xfrm>
                      <a:prstGeom prst="rect">
                        <a:avLst/>
                      </a:prstGeom>
                      <a:noFill/>
                      <a:ln>
                        <a:noFill/>
                      </a:ln>
                      <a:effectLst/>
                      <a:extLst/>
                    </p:spPr>
                  </p:pic>
                </p:oleObj>
              </mc:Fallback>
            </mc:AlternateContent>
          </a:graphicData>
        </a:graphic>
      </p:graphicFrame>
      <p:graphicFrame>
        <p:nvGraphicFramePr>
          <p:cNvPr id="47" name="Object 7">
            <a:extLst>
              <a:ext uri="{FF2B5EF4-FFF2-40B4-BE49-F238E27FC236}">
                <a16:creationId xmlns:a16="http://schemas.microsoft.com/office/drawing/2014/main" id="{8BC7F4BD-E90A-487A-AD15-14D55E0A9612}"/>
              </a:ext>
            </a:extLst>
          </p:cNvPr>
          <p:cNvGraphicFramePr>
            <a:graphicFrameLocks noChangeAspect="1"/>
          </p:cNvGraphicFramePr>
          <p:nvPr>
            <p:extLst>
              <p:ext uri="{D42A27DB-BD31-4B8C-83A1-F6EECF244321}">
                <p14:modId xmlns:p14="http://schemas.microsoft.com/office/powerpoint/2010/main" val="3953616981"/>
              </p:ext>
            </p:extLst>
          </p:nvPr>
        </p:nvGraphicFramePr>
        <p:xfrm>
          <a:off x="4978313" y="6004474"/>
          <a:ext cx="2111375" cy="574675"/>
        </p:xfrm>
        <a:graphic>
          <a:graphicData uri="http://schemas.openxmlformats.org/presentationml/2006/ole">
            <mc:AlternateContent xmlns:mc="http://schemas.openxmlformats.org/markup-compatibility/2006">
              <mc:Choice xmlns:v="urn:schemas-microsoft-com:vml" Requires="v">
                <p:oleObj spid="_x0000_s176637" name="公式" r:id="rId25" imgW="799920" imgH="228600" progId="Equation.3">
                  <p:embed/>
                </p:oleObj>
              </mc:Choice>
              <mc:Fallback>
                <p:oleObj name="公式" r:id="rId25" imgW="799920" imgH="228600" progId="Equation.3">
                  <p:embed/>
                  <p:pic>
                    <p:nvPicPr>
                      <p:cNvPr id="47" name="Object 7"/>
                      <p:cNvPicPr>
                        <a:picLocks noChangeAspect="1" noChangeArrowheads="1"/>
                      </p:cNvPicPr>
                      <p:nvPr/>
                    </p:nvPicPr>
                    <p:blipFill>
                      <a:blip r:embed="rId26"/>
                      <a:srcRect/>
                      <a:stretch>
                        <a:fillRect/>
                      </a:stretch>
                    </p:blipFill>
                    <p:spPr bwMode="auto">
                      <a:xfrm>
                        <a:off x="4978313" y="6004474"/>
                        <a:ext cx="2111375" cy="574675"/>
                      </a:xfrm>
                      <a:prstGeom prst="rect">
                        <a:avLst/>
                      </a:prstGeom>
                      <a:noFill/>
                      <a:ln>
                        <a:noFill/>
                      </a:ln>
                      <a:effectLst/>
                      <a:extLst/>
                    </p:spPr>
                  </p:pic>
                </p:oleObj>
              </mc:Fallback>
            </mc:AlternateContent>
          </a:graphicData>
        </a:graphic>
      </p:graphicFrame>
      <p:sp>
        <p:nvSpPr>
          <p:cNvPr id="48" name="Arc 26">
            <a:extLst>
              <a:ext uri="{FF2B5EF4-FFF2-40B4-BE49-F238E27FC236}">
                <a16:creationId xmlns:a16="http://schemas.microsoft.com/office/drawing/2014/main" id="{6613C578-D78D-462E-B0CE-2BA11486388C}"/>
              </a:ext>
            </a:extLst>
          </p:cNvPr>
          <p:cNvSpPr>
            <a:spLocks/>
          </p:cNvSpPr>
          <p:nvPr/>
        </p:nvSpPr>
        <p:spPr bwMode="auto">
          <a:xfrm>
            <a:off x="3491168" y="5824222"/>
            <a:ext cx="428625" cy="714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9" name="Arc 26">
            <a:extLst>
              <a:ext uri="{FF2B5EF4-FFF2-40B4-BE49-F238E27FC236}">
                <a16:creationId xmlns:a16="http://schemas.microsoft.com/office/drawing/2014/main" id="{C5496A6E-52C5-492E-A1BA-E5DCD5A31E8E}"/>
              </a:ext>
            </a:extLst>
          </p:cNvPr>
          <p:cNvSpPr>
            <a:spLocks/>
          </p:cNvSpPr>
          <p:nvPr/>
        </p:nvSpPr>
        <p:spPr bwMode="auto">
          <a:xfrm>
            <a:off x="2848230" y="5824222"/>
            <a:ext cx="428625" cy="714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50" name="Object 37">
            <a:extLst>
              <a:ext uri="{FF2B5EF4-FFF2-40B4-BE49-F238E27FC236}">
                <a16:creationId xmlns:a16="http://schemas.microsoft.com/office/drawing/2014/main" id="{CE368192-98A9-4676-867C-8A88C1922E35}"/>
              </a:ext>
            </a:extLst>
          </p:cNvPr>
          <p:cNvGraphicFramePr>
            <a:graphicFrameLocks noChangeAspect="1"/>
          </p:cNvGraphicFramePr>
          <p:nvPr>
            <p:extLst>
              <p:ext uri="{D42A27DB-BD31-4B8C-83A1-F6EECF244321}">
                <p14:modId xmlns:p14="http://schemas.microsoft.com/office/powerpoint/2010/main" val="1446097053"/>
              </p:ext>
            </p:extLst>
          </p:nvPr>
        </p:nvGraphicFramePr>
        <p:xfrm>
          <a:off x="3919790" y="5400354"/>
          <a:ext cx="1357057" cy="522291"/>
        </p:xfrm>
        <a:graphic>
          <a:graphicData uri="http://schemas.openxmlformats.org/presentationml/2006/ole">
            <mc:AlternateContent xmlns:mc="http://schemas.openxmlformats.org/markup-compatibility/2006">
              <mc:Choice xmlns:v="urn:schemas-microsoft-com:vml" Requires="v">
                <p:oleObj spid="_x0000_s176638" name="公式" r:id="rId27" imgW="419040" imgH="177480" progId="Equation.3">
                  <p:embed/>
                </p:oleObj>
              </mc:Choice>
              <mc:Fallback>
                <p:oleObj name="公式" r:id="rId27" imgW="419040" imgH="177480" progId="Equation.3">
                  <p:embed/>
                  <p:pic>
                    <p:nvPicPr>
                      <p:cNvPr id="50" name="Object 37"/>
                      <p:cNvPicPr>
                        <a:picLocks noChangeAspect="1" noChangeArrowheads="1"/>
                      </p:cNvPicPr>
                      <p:nvPr/>
                    </p:nvPicPr>
                    <p:blipFill>
                      <a:blip r:embed="rId28"/>
                      <a:srcRect/>
                      <a:stretch>
                        <a:fillRect/>
                      </a:stretch>
                    </p:blipFill>
                    <p:spPr bwMode="auto">
                      <a:xfrm>
                        <a:off x="3919790" y="5400354"/>
                        <a:ext cx="1357057" cy="522291"/>
                      </a:xfrm>
                      <a:prstGeom prst="rect">
                        <a:avLst/>
                      </a:prstGeom>
                      <a:noFill/>
                      <a:ln>
                        <a:noFill/>
                      </a:ln>
                      <a:effectLst/>
                      <a:extLst/>
                    </p:spPr>
                  </p:pic>
                </p:oleObj>
              </mc:Fallback>
            </mc:AlternateContent>
          </a:graphicData>
        </a:graphic>
      </p:graphicFrame>
      <p:graphicFrame>
        <p:nvGraphicFramePr>
          <p:cNvPr id="51" name="对象 50">
            <a:extLst>
              <a:ext uri="{FF2B5EF4-FFF2-40B4-BE49-F238E27FC236}">
                <a16:creationId xmlns:a16="http://schemas.microsoft.com/office/drawing/2014/main" id="{6C3EBADE-BC40-4B00-A5B8-40BFE7D14AAE}"/>
              </a:ext>
            </a:extLst>
          </p:cNvPr>
          <p:cNvGraphicFramePr>
            <a:graphicFrameLocks noChangeAspect="1"/>
          </p:cNvGraphicFramePr>
          <p:nvPr>
            <p:extLst>
              <p:ext uri="{D42A27DB-BD31-4B8C-83A1-F6EECF244321}">
                <p14:modId xmlns:p14="http://schemas.microsoft.com/office/powerpoint/2010/main" val="3071849918"/>
              </p:ext>
            </p:extLst>
          </p:nvPr>
        </p:nvGraphicFramePr>
        <p:xfrm>
          <a:off x="1773488" y="6361757"/>
          <a:ext cx="481013" cy="461963"/>
        </p:xfrm>
        <a:graphic>
          <a:graphicData uri="http://schemas.openxmlformats.org/presentationml/2006/ole">
            <mc:AlternateContent xmlns:mc="http://schemas.openxmlformats.org/markup-compatibility/2006">
              <mc:Choice xmlns:v="urn:schemas-microsoft-com:vml" Requires="v">
                <p:oleObj spid="_x0000_s176639" name="公式" r:id="rId29" imgW="152280" imgH="177480" progId="Equation.3">
                  <p:embed/>
                </p:oleObj>
              </mc:Choice>
              <mc:Fallback>
                <p:oleObj name="公式" r:id="rId29" imgW="152280" imgH="177480" progId="Equation.3">
                  <p:embed/>
                  <p:pic>
                    <p:nvPicPr>
                      <p:cNvPr id="51" name="对象 50"/>
                      <p:cNvPicPr>
                        <a:picLocks noChangeAspect="1" noChangeArrowheads="1"/>
                      </p:cNvPicPr>
                      <p:nvPr/>
                    </p:nvPicPr>
                    <p:blipFill>
                      <a:blip r:embed="rId30"/>
                      <a:srcRect/>
                      <a:stretch>
                        <a:fillRect/>
                      </a:stretch>
                    </p:blipFill>
                    <p:spPr bwMode="auto">
                      <a:xfrm>
                        <a:off x="1773488" y="6361757"/>
                        <a:ext cx="481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89">
            <a:extLst>
              <a:ext uri="{FF2B5EF4-FFF2-40B4-BE49-F238E27FC236}">
                <a16:creationId xmlns:a16="http://schemas.microsoft.com/office/drawing/2014/main" id="{42E18613-F7F9-455F-9110-4998A1885BA3}"/>
              </a:ext>
            </a:extLst>
          </p:cNvPr>
          <p:cNvGraphicFramePr>
            <a:graphicFrameLocks noChangeAspect="1"/>
          </p:cNvGraphicFramePr>
          <p:nvPr>
            <p:extLst>
              <p:ext uri="{D42A27DB-BD31-4B8C-83A1-F6EECF244321}">
                <p14:modId xmlns:p14="http://schemas.microsoft.com/office/powerpoint/2010/main" val="2847369655"/>
              </p:ext>
            </p:extLst>
          </p:nvPr>
        </p:nvGraphicFramePr>
        <p:xfrm>
          <a:off x="2001684" y="2062850"/>
          <a:ext cx="5340351" cy="730251"/>
        </p:xfrm>
        <a:graphic>
          <a:graphicData uri="http://schemas.openxmlformats.org/presentationml/2006/ole">
            <mc:AlternateContent xmlns:mc="http://schemas.openxmlformats.org/markup-compatibility/2006">
              <mc:Choice xmlns:v="urn:schemas-microsoft-com:vml" Requires="v">
                <p:oleObj spid="_x0000_s176640" name="公式" r:id="rId31" imgW="2120760" imgH="291960" progId="Equation.3">
                  <p:embed/>
                </p:oleObj>
              </mc:Choice>
              <mc:Fallback>
                <p:oleObj name="公式" r:id="rId31" imgW="2120760" imgH="291960" progId="Equation.3">
                  <p:embed/>
                  <p:pic>
                    <p:nvPicPr>
                      <p:cNvPr id="52" name="Object 89"/>
                      <p:cNvPicPr>
                        <a:picLocks noChangeAspect="1" noChangeArrowheads="1"/>
                      </p:cNvPicPr>
                      <p:nvPr/>
                    </p:nvPicPr>
                    <p:blipFill>
                      <a:blip r:embed="rId32"/>
                      <a:srcRect/>
                      <a:stretch>
                        <a:fillRect/>
                      </a:stretch>
                    </p:blipFill>
                    <p:spPr bwMode="auto">
                      <a:xfrm>
                        <a:off x="2001684" y="2062850"/>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90">
            <a:extLst>
              <a:ext uri="{FF2B5EF4-FFF2-40B4-BE49-F238E27FC236}">
                <a16:creationId xmlns:a16="http://schemas.microsoft.com/office/drawing/2014/main" id="{B5958A8E-3BF1-409D-993C-73200405FF36}"/>
              </a:ext>
            </a:extLst>
          </p:cNvPr>
          <p:cNvGraphicFramePr>
            <a:graphicFrameLocks noChangeAspect="1"/>
          </p:cNvGraphicFramePr>
          <p:nvPr>
            <p:extLst>
              <p:ext uri="{D42A27DB-BD31-4B8C-83A1-F6EECF244321}">
                <p14:modId xmlns:p14="http://schemas.microsoft.com/office/powerpoint/2010/main" val="4280309450"/>
              </p:ext>
            </p:extLst>
          </p:nvPr>
        </p:nvGraphicFramePr>
        <p:xfrm>
          <a:off x="1559496" y="2845037"/>
          <a:ext cx="4541837" cy="619125"/>
        </p:xfrm>
        <a:graphic>
          <a:graphicData uri="http://schemas.openxmlformats.org/presentationml/2006/ole">
            <mc:AlternateContent xmlns:mc="http://schemas.openxmlformats.org/markup-compatibility/2006">
              <mc:Choice xmlns:v="urn:schemas-microsoft-com:vml" Requires="v">
                <p:oleObj spid="_x0000_s176641" name="公式" r:id="rId33" imgW="1676160" imgH="228600" progId="Equation.3">
                  <p:embed/>
                </p:oleObj>
              </mc:Choice>
              <mc:Fallback>
                <p:oleObj name="公式" r:id="rId33" imgW="1676160" imgH="228600" progId="Equation.3">
                  <p:embed/>
                  <p:pic>
                    <p:nvPicPr>
                      <p:cNvPr id="53" name="Object 90"/>
                      <p:cNvPicPr>
                        <a:picLocks noChangeAspect="1" noChangeArrowheads="1"/>
                      </p:cNvPicPr>
                      <p:nvPr/>
                    </p:nvPicPr>
                    <p:blipFill>
                      <a:blip r:embed="rId34"/>
                      <a:srcRect/>
                      <a:stretch>
                        <a:fillRect/>
                      </a:stretch>
                    </p:blipFill>
                    <p:spPr bwMode="auto">
                      <a:xfrm>
                        <a:off x="1559496" y="2845037"/>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144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nodePh="1">
                                  <p:stCondLst>
                                    <p:cond delay="0"/>
                                  </p:stCondLst>
                                  <p:endCondLst>
                                    <p:cond evt="begin" delay="0">
                                      <p:tn val="87"/>
                                    </p:cond>
                                  </p:endCondLst>
                                  <p:iterate type="wd">
                                    <p:tmPct val="100000"/>
                                  </p:iterate>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iterate type="wd">
                                    <p:tmPct val="100000"/>
                                  </p:iterate>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1"/>
                                        </p:tgtEl>
                                        <p:attrNameLst>
                                          <p:attrName>style.visibility</p:attrName>
                                        </p:attrNameLst>
                                      </p:cBhvr>
                                      <p:to>
                                        <p:strVal val="visible"/>
                                      </p:to>
                                    </p:set>
                                    <p:animEffect transition="in" filter="wipe(left)">
                                      <p:cBhvr>
                                        <p:cTn id="99" dur="5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1000"/>
                                        <p:tgtEl>
                                          <p:spTgt spid="51"/>
                                        </p:tgtEl>
                                      </p:cBhvr>
                                    </p:animEffect>
                                    <p:anim calcmode="lin" valueType="num">
                                      <p:cBhvr>
                                        <p:cTn id="121" dur="1000" fill="hold"/>
                                        <p:tgtEl>
                                          <p:spTgt spid="51"/>
                                        </p:tgtEl>
                                        <p:attrNameLst>
                                          <p:attrName>ppt_x</p:attrName>
                                        </p:attrNameLst>
                                      </p:cBhvr>
                                      <p:tavLst>
                                        <p:tav tm="0">
                                          <p:val>
                                            <p:strVal val="#ppt_x"/>
                                          </p:val>
                                        </p:tav>
                                        <p:tav tm="100000">
                                          <p:val>
                                            <p:strVal val="#ppt_x"/>
                                          </p:val>
                                        </p:tav>
                                      </p:tavLst>
                                    </p:anim>
                                    <p:anim calcmode="lin" valueType="num">
                                      <p:cBhvr>
                                        <p:cTn id="12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1000" fill="hold"/>
                                        <p:tgtEl>
                                          <p:spTgt spid="44"/>
                                        </p:tgtEl>
                                        <p:attrNameLst>
                                          <p:attrName>ppt_w</p:attrName>
                                        </p:attrNameLst>
                                      </p:cBhvr>
                                      <p:tavLst>
                                        <p:tav tm="0">
                                          <p:val>
                                            <p:fltVal val="0"/>
                                          </p:val>
                                        </p:tav>
                                        <p:tav tm="100000">
                                          <p:val>
                                            <p:strVal val="#ppt_w"/>
                                          </p:val>
                                        </p:tav>
                                      </p:tavLst>
                                    </p:anim>
                                    <p:anim calcmode="lin" valueType="num">
                                      <p:cBhvr>
                                        <p:cTn id="128" dur="1000" fill="hold"/>
                                        <p:tgtEl>
                                          <p:spTgt spid="44"/>
                                        </p:tgtEl>
                                        <p:attrNameLst>
                                          <p:attrName>ppt_h</p:attrName>
                                        </p:attrNameLst>
                                      </p:cBhvr>
                                      <p:tavLst>
                                        <p:tav tm="0">
                                          <p:val>
                                            <p:fltVal val="0"/>
                                          </p:val>
                                        </p:tav>
                                        <p:tav tm="100000">
                                          <p:val>
                                            <p:strVal val="#ppt_h"/>
                                          </p:val>
                                        </p:tav>
                                      </p:tavLst>
                                    </p:anim>
                                    <p:anim calcmode="lin" valueType="num">
                                      <p:cBhvr>
                                        <p:cTn id="129" dur="1000" fill="hold"/>
                                        <p:tgtEl>
                                          <p:spTgt spid="44"/>
                                        </p:tgtEl>
                                        <p:attrNameLst>
                                          <p:attrName>style.rotation</p:attrName>
                                        </p:attrNameLst>
                                      </p:cBhvr>
                                      <p:tavLst>
                                        <p:tav tm="0">
                                          <p:val>
                                            <p:fltVal val="90"/>
                                          </p:val>
                                        </p:tav>
                                        <p:tav tm="100000">
                                          <p:val>
                                            <p:fltVal val="0"/>
                                          </p:val>
                                        </p:tav>
                                      </p:tavLst>
                                    </p:anim>
                                    <p:animEffect transition="in" filter="fade">
                                      <p:cBhvr>
                                        <p:cTn id="130" dur="10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8"/>
                                        </p:tgtEl>
                                        <p:attrNameLst>
                                          <p:attrName>style.visibility</p:attrName>
                                        </p:attrNameLst>
                                      </p:cBhvr>
                                      <p:to>
                                        <p:strVal val="visible"/>
                                      </p:to>
                                    </p:set>
                                    <p:anim calcmode="lin" valueType="num">
                                      <p:cBhvr additive="base">
                                        <p:cTn id="135" dur="500" fill="hold"/>
                                        <p:tgtEl>
                                          <p:spTgt spid="38"/>
                                        </p:tgtEl>
                                        <p:attrNameLst>
                                          <p:attrName>ppt_x</p:attrName>
                                        </p:attrNameLst>
                                      </p:cBhvr>
                                      <p:tavLst>
                                        <p:tav tm="0">
                                          <p:val>
                                            <p:strVal val="#ppt_x"/>
                                          </p:val>
                                        </p:tav>
                                        <p:tav tm="100000">
                                          <p:val>
                                            <p:strVal val="#ppt_x"/>
                                          </p:val>
                                        </p:tav>
                                      </p:tavLst>
                                    </p:anim>
                                    <p:anim calcmode="lin" valueType="num">
                                      <p:cBhvr additive="base">
                                        <p:cTn id="1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fade">
                                      <p:cBhvr>
                                        <p:cTn id="141" dur="1000"/>
                                        <p:tgtEl>
                                          <p:spTgt spid="43"/>
                                        </p:tgtEl>
                                      </p:cBhvr>
                                    </p:animEffect>
                                    <p:anim calcmode="lin" valueType="num">
                                      <p:cBhvr>
                                        <p:cTn id="142" dur="1000" fill="hold"/>
                                        <p:tgtEl>
                                          <p:spTgt spid="43"/>
                                        </p:tgtEl>
                                        <p:attrNameLst>
                                          <p:attrName>ppt_x</p:attrName>
                                        </p:attrNameLst>
                                      </p:cBhvr>
                                      <p:tavLst>
                                        <p:tav tm="0">
                                          <p:val>
                                            <p:strVal val="#ppt_x"/>
                                          </p:val>
                                        </p:tav>
                                        <p:tav tm="100000">
                                          <p:val>
                                            <p:strVal val="#ppt_x"/>
                                          </p:val>
                                        </p:tav>
                                      </p:tavLst>
                                    </p:anim>
                                    <p:anim calcmode="lin" valueType="num">
                                      <p:cBhvr>
                                        <p:cTn id="14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45"/>
                                        </p:tgtEl>
                                        <p:attrNameLst>
                                          <p:attrName>style.visibility</p:attrName>
                                        </p:attrNameLst>
                                      </p:cBhvr>
                                      <p:to>
                                        <p:strVal val="visible"/>
                                      </p:to>
                                    </p:set>
                                    <p:anim calcmode="lin" valueType="num">
                                      <p:cBhvr additive="base">
                                        <p:cTn id="148" dur="500" fill="hold"/>
                                        <p:tgtEl>
                                          <p:spTgt spid="45"/>
                                        </p:tgtEl>
                                        <p:attrNameLst>
                                          <p:attrName>ppt_x</p:attrName>
                                        </p:attrNameLst>
                                      </p:cBhvr>
                                      <p:tavLst>
                                        <p:tav tm="0">
                                          <p:val>
                                            <p:strVal val="#ppt_x"/>
                                          </p:val>
                                        </p:tav>
                                        <p:tav tm="100000">
                                          <p:val>
                                            <p:strVal val="#ppt_x"/>
                                          </p:val>
                                        </p:tav>
                                      </p:tavLst>
                                    </p:anim>
                                    <p:anim calcmode="lin" valueType="num">
                                      <p:cBhvr additive="base">
                                        <p:cTn id="14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1" presetClass="entr" presetSubtype="1" fill="hold" nodeType="click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wheel(1)">
                                      <p:cBhvr>
                                        <p:cTn id="154" dur="2000"/>
                                        <p:tgtEl>
                                          <p:spTgt spid="47"/>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 calcmode="lin" valueType="num">
                                      <p:cBhvr additive="base">
                                        <p:cTn id="159" dur="500" fill="hold"/>
                                        <p:tgtEl>
                                          <p:spTgt spid="37"/>
                                        </p:tgtEl>
                                        <p:attrNameLst>
                                          <p:attrName>ppt_x</p:attrName>
                                        </p:attrNameLst>
                                      </p:cBhvr>
                                      <p:tavLst>
                                        <p:tav tm="0">
                                          <p:val>
                                            <p:strVal val="#ppt_x"/>
                                          </p:val>
                                        </p:tav>
                                        <p:tav tm="100000">
                                          <p:val>
                                            <p:strVal val="#ppt_x"/>
                                          </p:val>
                                        </p:tav>
                                      </p:tavLst>
                                    </p:anim>
                                    <p:anim calcmode="lin" valueType="num">
                                      <p:cBhvr additive="base">
                                        <p:cTn id="16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41"/>
                                        </p:tgtEl>
                                        <p:attrNameLst>
                                          <p:attrName>style.visibility</p:attrName>
                                        </p:attrNameLst>
                                      </p:cBhvr>
                                      <p:to>
                                        <p:strVal val="visible"/>
                                      </p:to>
                                    </p:set>
                                    <p:animEffect transition="in" filter="fade">
                                      <p:cBhvr>
                                        <p:cTn id="165" dur="1000"/>
                                        <p:tgtEl>
                                          <p:spTgt spid="41"/>
                                        </p:tgtEl>
                                      </p:cBhvr>
                                    </p:animEffect>
                                    <p:anim calcmode="lin" valueType="num">
                                      <p:cBhvr>
                                        <p:cTn id="166" dur="1000" fill="hold"/>
                                        <p:tgtEl>
                                          <p:spTgt spid="41"/>
                                        </p:tgtEl>
                                        <p:attrNameLst>
                                          <p:attrName>ppt_x</p:attrName>
                                        </p:attrNameLst>
                                      </p:cBhvr>
                                      <p:tavLst>
                                        <p:tav tm="0">
                                          <p:val>
                                            <p:strVal val="#ppt_x"/>
                                          </p:val>
                                        </p:tav>
                                        <p:tav tm="100000">
                                          <p:val>
                                            <p:strVal val="#ppt_x"/>
                                          </p:val>
                                        </p:tav>
                                      </p:tavLst>
                                    </p:anim>
                                    <p:anim calcmode="lin" valueType="num">
                                      <p:cBhvr>
                                        <p:cTn id="16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49"/>
                                        </p:tgtEl>
                                        <p:attrNameLst>
                                          <p:attrName>style.visibility</p:attrName>
                                        </p:attrNameLst>
                                      </p:cBhvr>
                                      <p:to>
                                        <p:strVal val="visible"/>
                                      </p:to>
                                    </p:set>
                                    <p:anim calcmode="lin" valueType="num">
                                      <p:cBhvr additive="base">
                                        <p:cTn id="172" dur="500" fill="hold"/>
                                        <p:tgtEl>
                                          <p:spTgt spid="49"/>
                                        </p:tgtEl>
                                        <p:attrNameLst>
                                          <p:attrName>ppt_x</p:attrName>
                                        </p:attrNameLst>
                                      </p:cBhvr>
                                      <p:tavLst>
                                        <p:tav tm="0">
                                          <p:val>
                                            <p:strVal val="#ppt_x"/>
                                          </p:val>
                                        </p:tav>
                                        <p:tav tm="100000">
                                          <p:val>
                                            <p:strVal val="#ppt_x"/>
                                          </p:val>
                                        </p:tav>
                                      </p:tavLst>
                                    </p:anim>
                                    <p:anim calcmode="lin" valueType="num">
                                      <p:cBhvr additive="base">
                                        <p:cTn id="17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1" presetClass="entr" presetSubtype="1" fill="hold" nodeType="clickEffect">
                                  <p:stCondLst>
                                    <p:cond delay="0"/>
                                  </p:stCondLst>
                                  <p:childTnLst>
                                    <p:set>
                                      <p:cBhvr>
                                        <p:cTn id="177" dur="1" fill="hold">
                                          <p:stCondLst>
                                            <p:cond delay="0"/>
                                          </p:stCondLst>
                                        </p:cTn>
                                        <p:tgtEl>
                                          <p:spTgt spid="46"/>
                                        </p:tgtEl>
                                        <p:attrNameLst>
                                          <p:attrName>style.visibility</p:attrName>
                                        </p:attrNameLst>
                                      </p:cBhvr>
                                      <p:to>
                                        <p:strVal val="visible"/>
                                      </p:to>
                                    </p:set>
                                    <p:animEffect transition="in" filter="wheel(1)">
                                      <p:cBhvr>
                                        <p:cTn id="178" dur="2000"/>
                                        <p:tgtEl>
                                          <p:spTgt spid="46"/>
                                        </p:tgtEl>
                                      </p:cBhvr>
                                    </p:animEffec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40"/>
                                        </p:tgtEl>
                                        <p:attrNameLst>
                                          <p:attrName>style.visibility</p:attrName>
                                        </p:attrNameLst>
                                      </p:cBhvr>
                                      <p:to>
                                        <p:strVal val="visible"/>
                                      </p:to>
                                    </p:set>
                                    <p:anim calcmode="lin" valueType="num">
                                      <p:cBhvr additive="base">
                                        <p:cTn id="183" dur="500" fill="hold"/>
                                        <p:tgtEl>
                                          <p:spTgt spid="40"/>
                                        </p:tgtEl>
                                        <p:attrNameLst>
                                          <p:attrName>ppt_x</p:attrName>
                                        </p:attrNameLst>
                                      </p:cBhvr>
                                      <p:tavLst>
                                        <p:tav tm="0">
                                          <p:val>
                                            <p:strVal val="#ppt_x"/>
                                          </p:val>
                                        </p:tav>
                                        <p:tav tm="100000">
                                          <p:val>
                                            <p:strVal val="#ppt_x"/>
                                          </p:val>
                                        </p:tav>
                                      </p:tavLst>
                                    </p:anim>
                                    <p:anim calcmode="lin" valueType="num">
                                      <p:cBhvr additive="base">
                                        <p:cTn id="18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31" presetClass="entr" presetSubtype="0" fill="hold" grpId="0" nodeType="clickEffect">
                                  <p:stCondLst>
                                    <p:cond delay="0"/>
                                  </p:stCondLst>
                                  <p:childTnLst>
                                    <p:set>
                                      <p:cBhvr>
                                        <p:cTn id="188" dur="1" fill="hold">
                                          <p:stCondLst>
                                            <p:cond delay="0"/>
                                          </p:stCondLst>
                                        </p:cTn>
                                        <p:tgtEl>
                                          <p:spTgt spid="39"/>
                                        </p:tgtEl>
                                        <p:attrNameLst>
                                          <p:attrName>style.visibility</p:attrName>
                                        </p:attrNameLst>
                                      </p:cBhvr>
                                      <p:to>
                                        <p:strVal val="visible"/>
                                      </p:to>
                                    </p:set>
                                    <p:anim calcmode="lin" valueType="num">
                                      <p:cBhvr>
                                        <p:cTn id="189" dur="1000" fill="hold"/>
                                        <p:tgtEl>
                                          <p:spTgt spid="39"/>
                                        </p:tgtEl>
                                        <p:attrNameLst>
                                          <p:attrName>ppt_w</p:attrName>
                                        </p:attrNameLst>
                                      </p:cBhvr>
                                      <p:tavLst>
                                        <p:tav tm="0">
                                          <p:val>
                                            <p:fltVal val="0"/>
                                          </p:val>
                                        </p:tav>
                                        <p:tav tm="100000">
                                          <p:val>
                                            <p:strVal val="#ppt_w"/>
                                          </p:val>
                                        </p:tav>
                                      </p:tavLst>
                                    </p:anim>
                                    <p:anim calcmode="lin" valueType="num">
                                      <p:cBhvr>
                                        <p:cTn id="190" dur="1000" fill="hold"/>
                                        <p:tgtEl>
                                          <p:spTgt spid="39"/>
                                        </p:tgtEl>
                                        <p:attrNameLst>
                                          <p:attrName>ppt_h</p:attrName>
                                        </p:attrNameLst>
                                      </p:cBhvr>
                                      <p:tavLst>
                                        <p:tav tm="0">
                                          <p:val>
                                            <p:fltVal val="0"/>
                                          </p:val>
                                        </p:tav>
                                        <p:tav tm="100000">
                                          <p:val>
                                            <p:strVal val="#ppt_h"/>
                                          </p:val>
                                        </p:tav>
                                      </p:tavLst>
                                    </p:anim>
                                    <p:anim calcmode="lin" valueType="num">
                                      <p:cBhvr>
                                        <p:cTn id="191" dur="1000" fill="hold"/>
                                        <p:tgtEl>
                                          <p:spTgt spid="39"/>
                                        </p:tgtEl>
                                        <p:attrNameLst>
                                          <p:attrName>style.rotation</p:attrName>
                                        </p:attrNameLst>
                                      </p:cBhvr>
                                      <p:tavLst>
                                        <p:tav tm="0">
                                          <p:val>
                                            <p:fltVal val="90"/>
                                          </p:val>
                                        </p:tav>
                                        <p:tav tm="100000">
                                          <p:val>
                                            <p:fltVal val="0"/>
                                          </p:val>
                                        </p:tav>
                                      </p:tavLst>
                                    </p:anim>
                                    <p:animEffect transition="in" filter="fade">
                                      <p:cBhvr>
                                        <p:cTn id="192" dur="1000"/>
                                        <p:tgtEl>
                                          <p:spTgt spid="39"/>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36"/>
                                        </p:tgtEl>
                                        <p:attrNameLst>
                                          <p:attrName>style.visibility</p:attrName>
                                        </p:attrNameLst>
                                      </p:cBhvr>
                                      <p:to>
                                        <p:strVal val="visible"/>
                                      </p:to>
                                    </p:set>
                                    <p:anim calcmode="lin" valueType="num">
                                      <p:cBhvr additive="base">
                                        <p:cTn id="197" dur="500" fill="hold"/>
                                        <p:tgtEl>
                                          <p:spTgt spid="36"/>
                                        </p:tgtEl>
                                        <p:attrNameLst>
                                          <p:attrName>ppt_x</p:attrName>
                                        </p:attrNameLst>
                                      </p:cBhvr>
                                      <p:tavLst>
                                        <p:tav tm="0">
                                          <p:val>
                                            <p:strVal val="#ppt_x"/>
                                          </p:val>
                                        </p:tav>
                                        <p:tav tm="100000">
                                          <p:val>
                                            <p:strVal val="#ppt_x"/>
                                          </p:val>
                                        </p:tav>
                                      </p:tavLst>
                                    </p:anim>
                                    <p:anim calcmode="lin" valueType="num">
                                      <p:cBhvr additive="base">
                                        <p:cTn id="19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nodeType="clickEffect">
                                  <p:stCondLst>
                                    <p:cond delay="0"/>
                                  </p:stCondLst>
                                  <p:childTnLst>
                                    <p:set>
                                      <p:cBhvr>
                                        <p:cTn id="202" dur="1" fill="hold">
                                          <p:stCondLst>
                                            <p:cond delay="0"/>
                                          </p:stCondLst>
                                        </p:cTn>
                                        <p:tgtEl>
                                          <p:spTgt spid="42"/>
                                        </p:tgtEl>
                                        <p:attrNameLst>
                                          <p:attrName>style.visibility</p:attrName>
                                        </p:attrNameLst>
                                      </p:cBhvr>
                                      <p:to>
                                        <p:strVal val="visible"/>
                                      </p:to>
                                    </p:set>
                                    <p:animEffect transition="in" filter="fade">
                                      <p:cBhvr>
                                        <p:cTn id="203" dur="1000"/>
                                        <p:tgtEl>
                                          <p:spTgt spid="42"/>
                                        </p:tgtEl>
                                      </p:cBhvr>
                                    </p:animEffect>
                                    <p:anim calcmode="lin" valueType="num">
                                      <p:cBhvr>
                                        <p:cTn id="204" dur="1000" fill="hold"/>
                                        <p:tgtEl>
                                          <p:spTgt spid="42"/>
                                        </p:tgtEl>
                                        <p:attrNameLst>
                                          <p:attrName>ppt_x</p:attrName>
                                        </p:attrNameLst>
                                      </p:cBhvr>
                                      <p:tavLst>
                                        <p:tav tm="0">
                                          <p:val>
                                            <p:strVal val="#ppt_x"/>
                                          </p:val>
                                        </p:tav>
                                        <p:tav tm="100000">
                                          <p:val>
                                            <p:strVal val="#ppt_x"/>
                                          </p:val>
                                        </p:tav>
                                      </p:tavLst>
                                    </p:anim>
                                    <p:anim calcmode="lin" valueType="num">
                                      <p:cBhvr>
                                        <p:cTn id="20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48"/>
                                        </p:tgtEl>
                                        <p:attrNameLst>
                                          <p:attrName>style.visibility</p:attrName>
                                        </p:attrNameLst>
                                      </p:cBhvr>
                                      <p:to>
                                        <p:strVal val="visible"/>
                                      </p:to>
                                    </p:set>
                                    <p:anim calcmode="lin" valueType="num">
                                      <p:cBhvr additive="base">
                                        <p:cTn id="210" dur="500" fill="hold"/>
                                        <p:tgtEl>
                                          <p:spTgt spid="48"/>
                                        </p:tgtEl>
                                        <p:attrNameLst>
                                          <p:attrName>ppt_x</p:attrName>
                                        </p:attrNameLst>
                                      </p:cBhvr>
                                      <p:tavLst>
                                        <p:tav tm="0">
                                          <p:val>
                                            <p:strVal val="#ppt_x"/>
                                          </p:val>
                                        </p:tav>
                                        <p:tav tm="100000">
                                          <p:val>
                                            <p:strVal val="#ppt_x"/>
                                          </p:val>
                                        </p:tav>
                                      </p:tavLst>
                                    </p:anim>
                                    <p:anim calcmode="lin" valueType="num">
                                      <p:cBhvr additive="base">
                                        <p:cTn id="21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6" presetClass="entr" presetSubtype="16" fill="hold" nodeType="clickEffect">
                                  <p:stCondLst>
                                    <p:cond delay="0"/>
                                  </p:stCondLst>
                                  <p:childTnLst>
                                    <p:set>
                                      <p:cBhvr>
                                        <p:cTn id="215" dur="1" fill="hold">
                                          <p:stCondLst>
                                            <p:cond delay="0"/>
                                          </p:stCondLst>
                                        </p:cTn>
                                        <p:tgtEl>
                                          <p:spTgt spid="50"/>
                                        </p:tgtEl>
                                        <p:attrNameLst>
                                          <p:attrName>style.visibility</p:attrName>
                                        </p:attrNameLst>
                                      </p:cBhvr>
                                      <p:to>
                                        <p:strVal val="visible"/>
                                      </p:to>
                                    </p:set>
                                    <p:animEffect transition="in" filter="circle(in)">
                                      <p:cBhvr>
                                        <p:cTn id="216" dur="2000"/>
                                        <p:tgtEl>
                                          <p:spTgt spid="5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iterate type="wd">
                                    <p:tmPct val="100000"/>
                                  </p:iterate>
                                  <p:childTnLst>
                                    <p:set>
                                      <p:cBhvr>
                                        <p:cTn id="220" dur="1" fill="hold">
                                          <p:stCondLst>
                                            <p:cond delay="0"/>
                                          </p:stCondLst>
                                        </p:cTn>
                                        <p:tgtEl>
                                          <p:spTgt spid="52"/>
                                        </p:tgtEl>
                                        <p:attrNameLst>
                                          <p:attrName>style.visibility</p:attrName>
                                        </p:attrNameLst>
                                      </p:cBhvr>
                                      <p:to>
                                        <p:strVal val="visible"/>
                                      </p:to>
                                    </p:set>
                                    <p:animEffect transition="in" filter="wipe(left)">
                                      <p:cBhvr>
                                        <p:cTn id="221" dur="500"/>
                                        <p:tgtEl>
                                          <p:spTgt spid="52"/>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iterate type="wd">
                                    <p:tmPct val="100000"/>
                                  </p:iterate>
                                  <p:childTnLst>
                                    <p:set>
                                      <p:cBhvr>
                                        <p:cTn id="225" dur="1" fill="hold">
                                          <p:stCondLst>
                                            <p:cond delay="0"/>
                                          </p:stCondLst>
                                        </p:cTn>
                                        <p:tgtEl>
                                          <p:spTgt spid="53"/>
                                        </p:tgtEl>
                                        <p:attrNameLst>
                                          <p:attrName>style.visibility</p:attrName>
                                        </p:attrNameLst>
                                      </p:cBhvr>
                                      <p:to>
                                        <p:strVal val="visible"/>
                                      </p:to>
                                    </p:set>
                                    <p:animEffect transition="in" filter="wipe(left)">
                                      <p:cBhvr>
                                        <p:cTn id="2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0" grpId="0"/>
      <p:bldP spid="32" grpId="0" autoUpdateAnimBg="0"/>
      <p:bldP spid="35" grpId="0" animBg="1"/>
      <p:bldP spid="37" grpId="0" animBg="1"/>
      <p:bldP spid="38" grpId="0" animBg="1"/>
      <p:bldP spid="39" grpId="0" animBg="1"/>
      <p:bldP spid="40" grpId="0" animBg="1"/>
      <p:bldP spid="45" grpId="0" animBg="1"/>
      <p:bldP spid="48" grpId="0" animBg="1"/>
      <p:bldP spid="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4E9314-BB09-4540-A756-AFE02B630FAC}"/>
              </a:ext>
            </a:extLst>
          </p:cNvPr>
          <p:cNvSpPr txBox="1">
            <a:spLocks noChangeArrowheads="1"/>
          </p:cNvSpPr>
          <p:nvPr/>
        </p:nvSpPr>
        <p:spPr>
          <a:xfrm>
            <a:off x="2516560" y="146720"/>
            <a:ext cx="7772400" cy="83185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zh-CN" altLang="en-US" sz="3200" b="1" dirty="0">
                <a:solidFill>
                  <a:srgbClr val="FF0000"/>
                </a:solidFill>
              </a:rPr>
              <a:t>薛定谔猫佯谬 </a:t>
            </a:r>
          </a:p>
        </p:txBody>
      </p:sp>
      <p:sp>
        <p:nvSpPr>
          <p:cNvPr id="3" name="Rectangle 3">
            <a:extLst>
              <a:ext uri="{FF2B5EF4-FFF2-40B4-BE49-F238E27FC236}">
                <a16:creationId xmlns:a16="http://schemas.microsoft.com/office/drawing/2014/main" id="{494B014C-9642-4114-A1D6-1CD51153F5F4}"/>
              </a:ext>
            </a:extLst>
          </p:cNvPr>
          <p:cNvSpPr txBox="1">
            <a:spLocks noChangeArrowheads="1"/>
          </p:cNvSpPr>
          <p:nvPr/>
        </p:nvSpPr>
        <p:spPr>
          <a:xfrm>
            <a:off x="2135560" y="908720"/>
            <a:ext cx="8686800" cy="2286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buFontTx/>
              <a:buNone/>
            </a:pPr>
            <a:r>
              <a:rPr lang="en-US" altLang="zh-CN" b="1" dirty="0">
                <a:solidFill>
                  <a:srgbClr val="0000FF"/>
                </a:solidFill>
              </a:rPr>
              <a:t>        </a:t>
            </a:r>
            <a:r>
              <a:rPr lang="zh-CN" altLang="en-US" b="1" dirty="0">
                <a:solidFill>
                  <a:srgbClr val="0000FF"/>
                </a:solidFill>
              </a:rPr>
              <a:t>薛定谔于</a:t>
            </a:r>
            <a:r>
              <a:rPr lang="en-US" altLang="zh-CN" b="1" dirty="0">
                <a:solidFill>
                  <a:srgbClr val="0000FF"/>
                </a:solidFill>
              </a:rPr>
              <a:t>1935</a:t>
            </a:r>
            <a:r>
              <a:rPr lang="zh-CN" altLang="en-US" b="1" dirty="0">
                <a:solidFill>
                  <a:srgbClr val="0000FF"/>
                </a:solidFill>
              </a:rPr>
              <a:t>年设计了“杀猫实验”。把一头猫和一只盛有极毒的氢氰酸的小瓶置于密闭的钢箱里；另有一盖革计数器内放了少许放射性物质，其量甚少，以致在一个小时里可能只有一个原子衰变，也可能不发生衰变。</a:t>
            </a:r>
          </a:p>
        </p:txBody>
      </p:sp>
      <p:pic>
        <p:nvPicPr>
          <p:cNvPr id="4" name="Picture 4" descr="7-16">
            <a:extLst>
              <a:ext uri="{FF2B5EF4-FFF2-40B4-BE49-F238E27FC236}">
                <a16:creationId xmlns:a16="http://schemas.microsoft.com/office/drawing/2014/main" id="{49C1F9EC-B03D-4E0E-B69B-6CAC76E9161E}"/>
              </a:ext>
            </a:extLst>
          </p:cNvPr>
          <p:cNvPicPr>
            <a:picLocks noChangeAspect="1" noChangeArrowheads="1"/>
          </p:cNvPicPr>
          <p:nvPr/>
        </p:nvPicPr>
        <p:blipFill>
          <a:blip r:embed="rId2">
            <a:lum bright="-48000" contrast="66000"/>
            <a:extLst>
              <a:ext uri="{28A0092B-C50C-407E-A947-70E740481C1C}">
                <a14:useLocalDpi xmlns:a14="http://schemas.microsoft.com/office/drawing/2010/main" val="0"/>
              </a:ext>
            </a:extLst>
          </a:blip>
          <a:srcRect/>
          <a:stretch>
            <a:fillRect/>
          </a:stretch>
        </p:blipFill>
        <p:spPr bwMode="auto">
          <a:xfrm>
            <a:off x="4954960" y="3499520"/>
            <a:ext cx="60960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E6FABDB9-074E-41C6-B198-07923F5AA032}"/>
              </a:ext>
            </a:extLst>
          </p:cNvPr>
          <p:cNvSpPr>
            <a:spLocks noChangeArrowheads="1"/>
          </p:cNvSpPr>
          <p:nvPr/>
        </p:nvSpPr>
        <p:spPr bwMode="auto">
          <a:xfrm>
            <a:off x="1631504" y="3140968"/>
            <a:ext cx="2819400" cy="3539430"/>
          </a:xfrm>
          <a:prstGeom prst="rect">
            <a:avLst/>
          </a:prstGeom>
          <a:noFill/>
          <a:ln w="9525">
            <a:noFill/>
            <a:miter lim="800000"/>
            <a:headEnd/>
            <a:tailEnd/>
          </a:ln>
          <a:effectLst/>
        </p:spPr>
        <p:txBody>
          <a:bodyPr>
            <a:spAutoFit/>
          </a:bodyPr>
          <a:lstStyle/>
          <a:p>
            <a:pPr>
              <a:defRPr/>
            </a:pPr>
            <a:r>
              <a:rPr lang="en-US" altLang="zh-CN" sz="3200" b="1" dirty="0">
                <a:solidFill>
                  <a:srgbClr val="009900"/>
                </a:solidFill>
                <a:effectLst>
                  <a:outerShdw blurRad="38100" dist="38100" dir="2700000" algn="tl">
                    <a:srgbClr val="FFFFFF"/>
                  </a:outerShdw>
                </a:effectLst>
              </a:rPr>
              <a:t>    </a:t>
            </a:r>
            <a:r>
              <a:rPr lang="zh-CN" altLang="en-US" sz="3200" b="1" dirty="0">
                <a:solidFill>
                  <a:srgbClr val="009900"/>
                </a:solidFill>
                <a:effectLst>
                  <a:outerShdw blurRad="38100" dist="38100" dir="2700000" algn="tl">
                    <a:srgbClr val="FFFFFF"/>
                  </a:outerShdw>
                </a:effectLst>
              </a:rPr>
              <a:t>体系的总体波函数代表猫既活又死的混合状态。这以常识而论是荒谬的，猫似当</a:t>
            </a:r>
            <a:r>
              <a:rPr lang="zh-CN" altLang="en-US" sz="3200" b="1" dirty="0">
                <a:solidFill>
                  <a:srgbClr val="FF0000"/>
                </a:solidFill>
                <a:effectLst>
                  <a:outerShdw blurRad="38100" dist="38100" dir="2700000" algn="tl">
                    <a:srgbClr val="000000"/>
                  </a:outerShdw>
                </a:effectLst>
              </a:rPr>
              <a:t>非死即活</a:t>
            </a:r>
            <a:r>
              <a:rPr lang="zh-CN" altLang="en-US" sz="3200" b="1" dirty="0">
                <a:solidFill>
                  <a:srgbClr val="009900"/>
                </a:solidFill>
                <a:effectLst>
                  <a:outerShdw blurRad="38100" dist="38100" dir="2700000" algn="tl">
                    <a:srgbClr val="FFFFFF"/>
                  </a:outerShdw>
                </a:effectLst>
              </a:rPr>
              <a:t>。</a:t>
            </a:r>
          </a:p>
        </p:txBody>
      </p:sp>
    </p:spTree>
    <p:extLst>
      <p:ext uri="{BB962C8B-B14F-4D97-AF65-F5344CB8AC3E}">
        <p14:creationId xmlns:p14="http://schemas.microsoft.com/office/powerpoint/2010/main" val="2484644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4F1B60D-BB62-4F28-BF77-A2072A34672A}"/>
              </a:ext>
            </a:extLst>
          </p:cNvPr>
          <p:cNvSpPr txBox="1">
            <a:spLocks noChangeArrowheads="1"/>
          </p:cNvSpPr>
          <p:nvPr/>
        </p:nvSpPr>
        <p:spPr>
          <a:xfrm>
            <a:off x="2711624" y="476672"/>
            <a:ext cx="7635875" cy="5029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10000"/>
              </a:lnSpc>
              <a:buFontTx/>
              <a:buNone/>
            </a:pPr>
            <a:r>
              <a:rPr lang="zh-CN" altLang="en-US" b="1" dirty="0">
                <a:solidFill>
                  <a:srgbClr val="FF0000"/>
                </a:solidFill>
              </a:rPr>
              <a:t>薛定谔</a:t>
            </a:r>
            <a:r>
              <a:rPr lang="zh-CN" altLang="en-US" b="1" dirty="0"/>
              <a:t>提出</a:t>
            </a:r>
            <a:r>
              <a:rPr lang="zh-CN" altLang="en-US" b="1" dirty="0">
                <a:solidFill>
                  <a:srgbClr val="FF0000"/>
                </a:solidFill>
              </a:rPr>
              <a:t>质疑：</a:t>
            </a:r>
          </a:p>
          <a:p>
            <a:pPr marL="0" indent="0" eaLnBrk="1" hangingPunct="1">
              <a:lnSpc>
                <a:spcPct val="110000"/>
              </a:lnSpc>
              <a:buFontTx/>
              <a:buNone/>
            </a:pPr>
            <a:r>
              <a:rPr lang="zh-CN" altLang="en-US" b="1" dirty="0">
                <a:solidFill>
                  <a:srgbClr val="FF0000"/>
                </a:solidFill>
              </a:rPr>
              <a:t>        </a:t>
            </a:r>
            <a:r>
              <a:rPr lang="zh-CN" altLang="en-US" b="1" dirty="0">
                <a:solidFill>
                  <a:srgbClr val="009900"/>
                </a:solidFill>
              </a:rPr>
              <a:t>量子力学并不能预言猫的死和活。</a:t>
            </a:r>
          </a:p>
          <a:p>
            <a:pPr marL="0" indent="0" eaLnBrk="1" hangingPunct="1">
              <a:lnSpc>
                <a:spcPct val="110000"/>
              </a:lnSpc>
              <a:buFontTx/>
              <a:buNone/>
            </a:pPr>
            <a:r>
              <a:rPr lang="zh-CN" altLang="en-US" b="1" dirty="0">
                <a:solidFill>
                  <a:srgbClr val="FF0000"/>
                </a:solidFill>
              </a:rPr>
              <a:t>哥本哈根学派</a:t>
            </a:r>
            <a:r>
              <a:rPr lang="zh-CN" altLang="en-US" b="1" dirty="0"/>
              <a:t>以为</a:t>
            </a:r>
            <a:r>
              <a:rPr lang="zh-CN" altLang="en-US" b="1" dirty="0">
                <a:solidFill>
                  <a:srgbClr val="FF0000"/>
                </a:solidFill>
              </a:rPr>
              <a:t>：</a:t>
            </a:r>
          </a:p>
          <a:p>
            <a:pPr marL="0" indent="0" eaLnBrk="1" hangingPunct="1">
              <a:lnSpc>
                <a:spcPct val="110000"/>
              </a:lnSpc>
              <a:buFontTx/>
              <a:buNone/>
            </a:pPr>
            <a:r>
              <a:rPr lang="zh-CN" altLang="en-US" b="1" dirty="0">
                <a:solidFill>
                  <a:srgbClr val="FF0000"/>
                </a:solidFill>
              </a:rPr>
              <a:t>        </a:t>
            </a:r>
            <a:r>
              <a:rPr lang="zh-CN" altLang="en-US" b="1" dirty="0"/>
              <a:t>把箱盖打开观看，即可知猫是死是活。</a:t>
            </a:r>
          </a:p>
          <a:p>
            <a:pPr marL="0" indent="0" eaLnBrk="1" hangingPunct="1">
              <a:lnSpc>
                <a:spcPct val="110000"/>
              </a:lnSpc>
              <a:buFontTx/>
              <a:buNone/>
            </a:pPr>
            <a:r>
              <a:rPr lang="zh-CN" altLang="en-US" b="1" dirty="0">
                <a:solidFill>
                  <a:srgbClr val="FF0000"/>
                </a:solidFill>
              </a:rPr>
              <a:t>薛定谔</a:t>
            </a:r>
            <a:r>
              <a:rPr lang="zh-CN" altLang="en-US" b="1" dirty="0"/>
              <a:t>以为：</a:t>
            </a:r>
          </a:p>
          <a:p>
            <a:pPr marL="0" indent="0" eaLnBrk="1" hangingPunct="1">
              <a:lnSpc>
                <a:spcPct val="110000"/>
              </a:lnSpc>
              <a:buFontTx/>
              <a:buNone/>
            </a:pPr>
            <a:r>
              <a:rPr lang="zh-CN" altLang="en-US" b="1" dirty="0"/>
              <a:t>        </a:t>
            </a:r>
            <a:r>
              <a:rPr lang="zh-CN" altLang="en-US" b="1" dirty="0">
                <a:solidFill>
                  <a:srgbClr val="0000FF"/>
                </a:solidFill>
              </a:rPr>
              <a:t>猫在开箱之前死活已定，确实与观测者打开箱盖观看这个步骤无关。因为猫是宏观物体，所处之死活状态是确定的</a:t>
            </a:r>
            <a:r>
              <a:rPr lang="en-US" altLang="zh-CN" b="1" dirty="0">
                <a:solidFill>
                  <a:srgbClr val="0000FF"/>
                </a:solidFill>
              </a:rPr>
              <a:t>——</a:t>
            </a:r>
            <a:r>
              <a:rPr lang="zh-CN" altLang="en-US" b="1" dirty="0">
                <a:solidFill>
                  <a:srgbClr val="0000FF"/>
                </a:solidFill>
              </a:rPr>
              <a:t>非死即活、非活即死，故不必以活态和死态之混合作为它的总体状态。</a:t>
            </a:r>
          </a:p>
        </p:txBody>
      </p:sp>
    </p:spTree>
    <p:extLst>
      <p:ext uri="{BB962C8B-B14F-4D97-AF65-F5344CB8AC3E}">
        <p14:creationId xmlns:p14="http://schemas.microsoft.com/office/powerpoint/2010/main" val="702577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7DC83D-20A1-4E0F-9D09-C623DAFE9813}"/>
              </a:ext>
            </a:extLst>
          </p:cNvPr>
          <p:cNvSpPr txBox="1">
            <a:spLocks noChangeArrowheads="1"/>
          </p:cNvSpPr>
          <p:nvPr/>
        </p:nvSpPr>
        <p:spPr>
          <a:xfrm>
            <a:off x="3431704" y="750887"/>
            <a:ext cx="7635875" cy="53562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10000"/>
              </a:lnSpc>
              <a:buFontTx/>
              <a:buNone/>
            </a:pPr>
            <a:r>
              <a:rPr lang="en-US" altLang="zh-CN" b="1" dirty="0">
                <a:solidFill>
                  <a:srgbClr val="0000FF"/>
                </a:solidFill>
              </a:rPr>
              <a:t>       90</a:t>
            </a:r>
            <a:r>
              <a:rPr lang="zh-CN" altLang="en-US" b="1" dirty="0">
                <a:solidFill>
                  <a:srgbClr val="0000FF"/>
                </a:solidFill>
              </a:rPr>
              <a:t>年代有人以某种原子（或离子）作为“量子猫”，按薛定谔的设计方案进行“杀猫”实验</a:t>
            </a:r>
            <a:r>
              <a:rPr lang="en-US" altLang="zh-CN" b="1" dirty="0">
                <a:solidFill>
                  <a:srgbClr val="0000FF"/>
                </a:solidFill>
              </a:rPr>
              <a:t>:</a:t>
            </a:r>
          </a:p>
          <a:p>
            <a:pPr marL="0" indent="0" eaLnBrk="1" hangingPunct="1">
              <a:lnSpc>
                <a:spcPct val="110000"/>
              </a:lnSpc>
              <a:buFontTx/>
              <a:buNone/>
            </a:pPr>
            <a:r>
              <a:rPr lang="en-US" altLang="zh-CN" b="1" dirty="0">
                <a:solidFill>
                  <a:srgbClr val="009900"/>
                </a:solidFill>
              </a:rPr>
              <a:t>       </a:t>
            </a:r>
            <a:r>
              <a:rPr lang="zh-CN" altLang="en-US" b="1" dirty="0">
                <a:solidFill>
                  <a:srgbClr val="009900"/>
                </a:solidFill>
              </a:rPr>
              <a:t>这微观尺度的“量子猫”的确处于不同定态的混合态，并通过某实验操作使其按一定的概率跃迁到其中某一定态。</a:t>
            </a:r>
          </a:p>
          <a:p>
            <a:pPr marL="0" indent="0" eaLnBrk="1" hangingPunct="1">
              <a:lnSpc>
                <a:spcPct val="110000"/>
              </a:lnSpc>
              <a:buFontTx/>
              <a:buNone/>
            </a:pPr>
            <a:r>
              <a:rPr lang="zh-CN" altLang="en-US" b="1" dirty="0"/>
              <a:t>        </a:t>
            </a:r>
            <a:r>
              <a:rPr lang="zh-CN" altLang="en-US" b="1" dirty="0">
                <a:solidFill>
                  <a:srgbClr val="FF00FF"/>
                </a:solidFill>
              </a:rPr>
              <a:t>此类实验中，</a:t>
            </a:r>
            <a:r>
              <a:rPr lang="zh-CN" altLang="en-US" b="1" u="sng" dirty="0">
                <a:solidFill>
                  <a:srgbClr val="FF00FF"/>
                </a:solidFill>
              </a:rPr>
              <a:t>观测</a:t>
            </a:r>
            <a:r>
              <a:rPr lang="zh-CN" altLang="en-US" b="1" dirty="0">
                <a:solidFill>
                  <a:srgbClr val="FF00FF"/>
                </a:solidFill>
              </a:rPr>
              <a:t>成为“死态”、“活态”同时兼蓄的“量子猫”得以“死绝”或“全活”的关键；</a:t>
            </a:r>
          </a:p>
          <a:p>
            <a:pPr marL="0" indent="0" eaLnBrk="1" hangingPunct="1">
              <a:lnSpc>
                <a:spcPct val="110000"/>
              </a:lnSpc>
              <a:buFontTx/>
              <a:buNone/>
            </a:pPr>
            <a:r>
              <a:rPr lang="en-US" altLang="zh-CN" b="1" dirty="0"/>
              <a:t>--“</a:t>
            </a:r>
            <a:r>
              <a:rPr lang="zh-CN" altLang="en-US" b="1" dirty="0"/>
              <a:t>量子猫”的统计特征毕露无遗。</a:t>
            </a:r>
            <a:r>
              <a:rPr lang="zh-CN" altLang="en-US" b="1" dirty="0">
                <a:solidFill>
                  <a:srgbClr val="FF0000"/>
                </a:solidFill>
              </a:rPr>
              <a:t> </a:t>
            </a:r>
          </a:p>
        </p:txBody>
      </p:sp>
    </p:spTree>
    <p:extLst>
      <p:ext uri="{BB962C8B-B14F-4D97-AF65-F5344CB8AC3E}">
        <p14:creationId xmlns:p14="http://schemas.microsoft.com/office/powerpoint/2010/main" val="388552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5C501ED-E0FD-4EF0-9138-1D07FC0B881E}"/>
              </a:ext>
            </a:extLst>
          </p:cNvPr>
          <p:cNvSpPr txBox="1">
            <a:spLocks noChangeArrowheads="1"/>
          </p:cNvSpPr>
          <p:nvPr/>
        </p:nvSpPr>
        <p:spPr>
          <a:xfrm>
            <a:off x="2423592" y="548680"/>
            <a:ext cx="7772400" cy="5638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buFontTx/>
              <a:buNone/>
            </a:pPr>
            <a:r>
              <a:rPr lang="zh-CN" altLang="en-US" sz="3600" b="1" dirty="0"/>
              <a:t>玻尔和爱因斯坦的争论</a:t>
            </a:r>
          </a:p>
          <a:p>
            <a:pPr algn="just" eaLnBrk="1" hangingPunct="1">
              <a:buFontTx/>
              <a:buNone/>
            </a:pPr>
            <a:r>
              <a:rPr lang="zh-CN" altLang="en-US" b="1" dirty="0"/>
              <a:t>经典理论：条件定，结果唯一</a:t>
            </a:r>
          </a:p>
          <a:p>
            <a:pPr algn="just" eaLnBrk="1" hangingPunct="1">
              <a:buFontTx/>
              <a:buNone/>
            </a:pPr>
            <a:r>
              <a:rPr lang="zh-CN" altLang="en-US" b="1" dirty="0"/>
              <a:t>量子理论：条件定，结果不唯一</a:t>
            </a:r>
          </a:p>
          <a:p>
            <a:pPr algn="just" eaLnBrk="1" hangingPunct="1">
              <a:buFontTx/>
              <a:buNone/>
            </a:pPr>
            <a:endParaRPr lang="zh-CN" altLang="en-US" b="1" dirty="0"/>
          </a:p>
          <a:p>
            <a:pPr algn="just" eaLnBrk="1" hangingPunct="1">
              <a:buFontTx/>
              <a:buNone/>
            </a:pPr>
            <a:r>
              <a:rPr lang="zh-CN" altLang="en-US" sz="3800" b="1" i="1" dirty="0"/>
              <a:t>爱因斯坦：</a:t>
            </a:r>
            <a:r>
              <a:rPr lang="zh-CN" altLang="en-US" sz="3800" b="1" i="1" dirty="0">
                <a:solidFill>
                  <a:srgbClr val="FF00FF"/>
                </a:solidFill>
              </a:rPr>
              <a:t>上帝不掷骰子！</a:t>
            </a:r>
          </a:p>
          <a:p>
            <a:pPr eaLnBrk="1" hangingPunct="1">
              <a:buFontTx/>
              <a:buNone/>
            </a:pPr>
            <a:endParaRPr lang="en-US" altLang="zh-CN" b="1" dirty="0"/>
          </a:p>
        </p:txBody>
      </p:sp>
    </p:spTree>
    <p:extLst>
      <p:ext uri="{BB962C8B-B14F-4D97-AF65-F5344CB8AC3E}">
        <p14:creationId xmlns:p14="http://schemas.microsoft.com/office/powerpoint/2010/main" val="111294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46D9AE-9036-4AE0-BB16-2DDED19BAB51}"/>
              </a:ext>
            </a:extLst>
          </p:cNvPr>
          <p:cNvSpPr txBox="1">
            <a:spLocks noChangeArrowheads="1"/>
          </p:cNvSpPr>
          <p:nvPr/>
        </p:nvSpPr>
        <p:spPr>
          <a:xfrm>
            <a:off x="2135560" y="689248"/>
            <a:ext cx="77724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en-US" altLang="zh-CN" sz="6000" b="1" dirty="0">
                <a:solidFill>
                  <a:srgbClr val="FF00FF"/>
                </a:solidFill>
              </a:rPr>
              <a:t>EPR</a:t>
            </a:r>
            <a:r>
              <a:rPr lang="zh-CN" altLang="en-US" sz="6000" b="1" dirty="0">
                <a:solidFill>
                  <a:srgbClr val="FF00FF"/>
                </a:solidFill>
              </a:rPr>
              <a:t>佯谬</a:t>
            </a:r>
          </a:p>
        </p:txBody>
      </p:sp>
      <p:sp>
        <p:nvSpPr>
          <p:cNvPr id="3" name="Rectangle 3">
            <a:extLst>
              <a:ext uri="{FF2B5EF4-FFF2-40B4-BE49-F238E27FC236}">
                <a16:creationId xmlns:a16="http://schemas.microsoft.com/office/drawing/2014/main" id="{9CA73469-14FB-4CDA-A584-A7B2B6209A4E}"/>
              </a:ext>
            </a:extLst>
          </p:cNvPr>
          <p:cNvSpPr txBox="1">
            <a:spLocks noChangeArrowheads="1"/>
          </p:cNvSpPr>
          <p:nvPr/>
        </p:nvSpPr>
        <p:spPr>
          <a:xfrm>
            <a:off x="2135560" y="2060848"/>
            <a:ext cx="7772400" cy="4114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US" altLang="zh-CN" b="1" dirty="0" err="1"/>
              <a:t>Enstan</a:t>
            </a:r>
            <a:r>
              <a:rPr lang="en-US" altLang="zh-CN" b="1" dirty="0"/>
              <a:t>, </a:t>
            </a:r>
            <a:r>
              <a:rPr lang="en-US" altLang="zh-CN" b="1" dirty="0" err="1"/>
              <a:t>Podolsky</a:t>
            </a:r>
            <a:r>
              <a:rPr lang="en-US" altLang="zh-CN" b="1" dirty="0"/>
              <a:t>, Rosen</a:t>
            </a:r>
          </a:p>
          <a:p>
            <a:pPr eaLnBrk="1" hangingPunct="1">
              <a:buFontTx/>
              <a:buNone/>
            </a:pPr>
            <a:r>
              <a:rPr lang="en-US" altLang="zh-CN" b="1" dirty="0"/>
              <a:t>1935</a:t>
            </a:r>
            <a:r>
              <a:rPr lang="zh-CN" altLang="en-US" b="1" dirty="0"/>
              <a:t>年提出的假想实验</a:t>
            </a:r>
          </a:p>
          <a:p>
            <a:pPr eaLnBrk="1" hangingPunct="1">
              <a:buFontTx/>
              <a:buNone/>
            </a:pPr>
            <a:r>
              <a:rPr lang="zh-CN" altLang="en-US" b="1" dirty="0"/>
              <a:t>存在超距作用  </a:t>
            </a:r>
            <a:r>
              <a:rPr lang="en-US" altLang="zh-CN" b="1" dirty="0"/>
              <a:t>or  </a:t>
            </a:r>
            <a:r>
              <a:rPr lang="zh-CN" altLang="en-US" b="1" dirty="0"/>
              <a:t>不确定关系不成立</a:t>
            </a:r>
          </a:p>
          <a:p>
            <a:pPr eaLnBrk="1" hangingPunct="1">
              <a:buFontTx/>
              <a:buNone/>
            </a:pPr>
            <a:r>
              <a:rPr lang="en-US" altLang="zh-CN" b="1" dirty="0"/>
              <a:t>1982</a:t>
            </a:r>
            <a:r>
              <a:rPr lang="zh-CN" altLang="en-US" b="1" dirty="0"/>
              <a:t>年，阿斯派克特实验</a:t>
            </a:r>
            <a:r>
              <a:rPr lang="en-US" altLang="zh-CN" b="1" dirty="0"/>
              <a:t>:</a:t>
            </a:r>
          </a:p>
          <a:p>
            <a:pPr eaLnBrk="1" hangingPunct="1">
              <a:buFontTx/>
              <a:buNone/>
            </a:pPr>
            <a:r>
              <a:rPr lang="en-US" altLang="zh-CN" b="1" dirty="0"/>
              <a:t> </a:t>
            </a:r>
            <a:r>
              <a:rPr lang="zh-CN" altLang="en-US" b="1" dirty="0"/>
              <a:t>量子力学胜利</a:t>
            </a:r>
          </a:p>
        </p:txBody>
      </p:sp>
    </p:spTree>
    <p:extLst>
      <p:ext uri="{BB962C8B-B14F-4D97-AF65-F5344CB8AC3E}">
        <p14:creationId xmlns:p14="http://schemas.microsoft.com/office/powerpoint/2010/main" val="79764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F4047B-3EE0-485F-9A15-959BFE09E5BF}"/>
              </a:ext>
            </a:extLst>
          </p:cNvPr>
          <p:cNvSpPr txBox="1">
            <a:spLocks noChangeArrowheads="1"/>
          </p:cNvSpPr>
          <p:nvPr/>
        </p:nvSpPr>
        <p:spPr>
          <a:xfrm>
            <a:off x="2209800" y="638200"/>
            <a:ext cx="7772400" cy="9906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zh-CN" altLang="en-US" b="1" dirty="0">
                <a:solidFill>
                  <a:srgbClr val="FF0000"/>
                </a:solidFill>
              </a:rPr>
              <a:t>量子密码</a:t>
            </a:r>
          </a:p>
        </p:txBody>
      </p:sp>
      <p:sp>
        <p:nvSpPr>
          <p:cNvPr id="3" name="Rectangle 3">
            <a:extLst>
              <a:ext uri="{FF2B5EF4-FFF2-40B4-BE49-F238E27FC236}">
                <a16:creationId xmlns:a16="http://schemas.microsoft.com/office/drawing/2014/main" id="{C39E2060-016B-4882-A631-0D006E5FC0E0}"/>
              </a:ext>
            </a:extLst>
          </p:cNvPr>
          <p:cNvSpPr txBox="1">
            <a:spLocks noChangeArrowheads="1"/>
          </p:cNvSpPr>
          <p:nvPr/>
        </p:nvSpPr>
        <p:spPr>
          <a:xfrm>
            <a:off x="2209800" y="1628800"/>
            <a:ext cx="7772400" cy="4495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buFontTx/>
              <a:buNone/>
            </a:pPr>
            <a:r>
              <a:rPr lang="zh-CN" altLang="en-US" sz="2800" b="1" dirty="0"/>
              <a:t>单量子不可复制定理</a:t>
            </a:r>
          </a:p>
          <a:p>
            <a:pPr algn="just" eaLnBrk="1" hangingPunct="1">
              <a:buFontTx/>
              <a:buNone/>
            </a:pPr>
            <a:r>
              <a:rPr lang="zh-CN" altLang="en-US" sz="2800" b="1" dirty="0"/>
              <a:t>    </a:t>
            </a:r>
            <a:r>
              <a:rPr lang="zh-CN" altLang="en-US" sz="2800" b="1" dirty="0">
                <a:solidFill>
                  <a:srgbClr val="FF00FF"/>
                </a:solidFill>
              </a:rPr>
              <a:t>在不知道量子状态的情况下复制单个量子是不可能的，因为要复制单个量子就只能先作测量，而测量必然改变量子的状态。</a:t>
            </a:r>
          </a:p>
          <a:p>
            <a:pPr algn="just" eaLnBrk="1" hangingPunct="1">
              <a:buFontTx/>
              <a:buNone/>
            </a:pPr>
            <a:r>
              <a:rPr lang="zh-CN" altLang="en-US" sz="2800" b="1" dirty="0"/>
              <a:t>    </a:t>
            </a:r>
            <a:r>
              <a:rPr lang="zh-CN" altLang="en-US" sz="2800" b="1" dirty="0">
                <a:solidFill>
                  <a:srgbClr val="0000FF"/>
                </a:solidFill>
              </a:rPr>
              <a:t>量子密码术用量子状态来作为信息加密和解密的密钥。任何想测算破译密钥的人，都会因改变量子态而无法得到有用的信息。与建立在复杂数学计算基础上的传统加密法相比，量子密码术在理论上是“绝对安全”的。</a:t>
            </a:r>
          </a:p>
        </p:txBody>
      </p:sp>
    </p:spTree>
    <p:extLst>
      <p:ext uri="{BB962C8B-B14F-4D97-AF65-F5344CB8AC3E}">
        <p14:creationId xmlns:p14="http://schemas.microsoft.com/office/powerpoint/2010/main" val="392880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7D0BCF7-3A12-4796-800E-DBBFADBF2FC1}"/>
              </a:ext>
            </a:extLst>
          </p:cNvPr>
          <p:cNvSpPr txBox="1">
            <a:spLocks noChangeArrowheads="1"/>
          </p:cNvSpPr>
          <p:nvPr/>
        </p:nvSpPr>
        <p:spPr>
          <a:xfrm>
            <a:off x="2209800" y="342900"/>
            <a:ext cx="7772400" cy="6172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buFontTx/>
              <a:buNone/>
            </a:pPr>
            <a:r>
              <a:rPr lang="en-US" altLang="zh-CN" sz="2800" b="1" dirty="0"/>
              <a:t>    </a:t>
            </a:r>
            <a:r>
              <a:rPr lang="zh-CN" altLang="en-US" sz="2800" b="1" dirty="0">
                <a:solidFill>
                  <a:srgbClr val="009900"/>
                </a:solidFill>
              </a:rPr>
              <a:t>科学家们最近在德国和奥地利边境的楚格峰和卡尔文德尔峰之间用激光成功传输了光子密钥。试验的成功使通过近地卫星安全传送密钥并建立全球密码发送网络成为可能。</a:t>
            </a:r>
          </a:p>
          <a:p>
            <a:pPr eaLnBrk="1" hangingPunct="1">
              <a:buFontTx/>
              <a:buNone/>
            </a:pPr>
            <a:r>
              <a:rPr lang="zh-CN" altLang="en-US" sz="2800" b="1" dirty="0"/>
              <a:t>   </a:t>
            </a:r>
            <a:r>
              <a:rPr lang="zh-CN" altLang="en-US" sz="2800" b="1" dirty="0">
                <a:solidFill>
                  <a:srgbClr val="0000FF"/>
                </a:solidFill>
              </a:rPr>
              <a:t>他们在这次试验中采用的密钥是偏振光。光子用不同偏振角代表二进制位的“０”和“１”，而光子发射的顺序代表了二进制代码的排序。激光信号发射装置每次发送一个有效的光子，而发射方和接收方通过电话核对每个光子的发射和接收时间、是否丢失、偏振角是否改变。一旦发生光子丢失或偏振角改变的情况，发射方就可以从密钥序列中去掉这个光子，从而组成一个新的密钥。 </a:t>
            </a:r>
          </a:p>
          <a:p>
            <a:pPr eaLnBrk="1" hangingPunct="1">
              <a:buFontTx/>
              <a:buNone/>
            </a:pPr>
            <a:endParaRPr lang="en-US" altLang="zh-CN" sz="2800" b="1" dirty="0"/>
          </a:p>
        </p:txBody>
      </p:sp>
    </p:spTree>
    <p:extLst>
      <p:ext uri="{BB962C8B-B14F-4D97-AF65-F5344CB8AC3E}">
        <p14:creationId xmlns:p14="http://schemas.microsoft.com/office/powerpoint/2010/main" val="1823604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426EED-C40F-4214-8F7D-90FD766CB15A}"/>
              </a:ext>
            </a:extLst>
          </p:cNvPr>
          <p:cNvSpPr txBox="1">
            <a:spLocks noChangeArrowheads="1"/>
          </p:cNvSpPr>
          <p:nvPr/>
        </p:nvSpPr>
        <p:spPr>
          <a:xfrm>
            <a:off x="2209800" y="261392"/>
            <a:ext cx="77724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zh-CN" altLang="en-US" b="1" dirty="0">
                <a:solidFill>
                  <a:srgbClr val="FF0000"/>
                </a:solidFill>
              </a:rPr>
              <a:t>量子计算</a:t>
            </a:r>
          </a:p>
        </p:txBody>
      </p:sp>
      <p:sp>
        <p:nvSpPr>
          <p:cNvPr id="3" name="Rectangle 3">
            <a:extLst>
              <a:ext uri="{FF2B5EF4-FFF2-40B4-BE49-F238E27FC236}">
                <a16:creationId xmlns:a16="http://schemas.microsoft.com/office/drawing/2014/main" id="{CAB23699-5D91-4732-BF5A-EC6C1E832644}"/>
              </a:ext>
            </a:extLst>
          </p:cNvPr>
          <p:cNvSpPr txBox="1">
            <a:spLocks noChangeArrowheads="1"/>
          </p:cNvSpPr>
          <p:nvPr/>
        </p:nvSpPr>
        <p:spPr>
          <a:xfrm>
            <a:off x="2209800" y="1556792"/>
            <a:ext cx="7772400" cy="48006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zh-CN" altLang="en-US" b="1" dirty="0">
                <a:solidFill>
                  <a:srgbClr val="0000FF"/>
                </a:solidFill>
              </a:rPr>
              <a:t>利用量子态的叠加</a:t>
            </a:r>
            <a:r>
              <a:rPr lang="en-US" altLang="zh-CN" b="1" dirty="0">
                <a:solidFill>
                  <a:srgbClr val="0000FF"/>
                </a:solidFill>
              </a:rPr>
              <a:t>,</a:t>
            </a:r>
            <a:r>
              <a:rPr lang="zh-CN" altLang="en-US" b="1" dirty="0">
                <a:solidFill>
                  <a:srgbClr val="0000FF"/>
                </a:solidFill>
              </a:rPr>
              <a:t>交缠</a:t>
            </a:r>
            <a:r>
              <a:rPr lang="en-US" altLang="zh-CN" b="1" dirty="0">
                <a:solidFill>
                  <a:srgbClr val="0000FF"/>
                </a:solidFill>
              </a:rPr>
              <a:t>,</a:t>
            </a:r>
            <a:r>
              <a:rPr lang="zh-CN" altLang="en-US" b="1" dirty="0">
                <a:solidFill>
                  <a:srgbClr val="0000FF"/>
                </a:solidFill>
              </a:rPr>
              <a:t>干涉</a:t>
            </a:r>
          </a:p>
          <a:p>
            <a:pPr eaLnBrk="1" hangingPunct="1">
              <a:buFontTx/>
              <a:buNone/>
            </a:pPr>
            <a:r>
              <a:rPr lang="zh-CN" altLang="en-US" b="1" dirty="0">
                <a:solidFill>
                  <a:srgbClr val="FF0000"/>
                </a:solidFill>
              </a:rPr>
              <a:t>优势</a:t>
            </a:r>
            <a:r>
              <a:rPr lang="en-US" altLang="zh-CN" b="1" dirty="0">
                <a:solidFill>
                  <a:srgbClr val="FF0000"/>
                </a:solidFill>
              </a:rPr>
              <a:t>: </a:t>
            </a:r>
            <a:r>
              <a:rPr lang="zh-CN" altLang="en-US" b="1" dirty="0">
                <a:solidFill>
                  <a:srgbClr val="009900"/>
                </a:solidFill>
              </a:rPr>
              <a:t>量子并行计算</a:t>
            </a:r>
          </a:p>
          <a:p>
            <a:pPr eaLnBrk="1" hangingPunct="1">
              <a:buFontTx/>
              <a:buNone/>
            </a:pPr>
            <a:r>
              <a:rPr lang="zh-CN" altLang="en-US" b="1" dirty="0"/>
              <a:t>例</a:t>
            </a:r>
            <a:r>
              <a:rPr lang="en-US" altLang="zh-CN" b="1" dirty="0"/>
              <a:t>:60</a:t>
            </a:r>
            <a:r>
              <a:rPr lang="zh-CN" altLang="en-US" b="1" dirty="0"/>
              <a:t>位大数的因式分解</a:t>
            </a:r>
          </a:p>
          <a:p>
            <a:pPr eaLnBrk="1" hangingPunct="1">
              <a:buFontTx/>
              <a:buNone/>
            </a:pPr>
            <a:r>
              <a:rPr lang="zh-CN" altLang="en-US" b="1" dirty="0"/>
              <a:t>最快计算机</a:t>
            </a:r>
            <a:r>
              <a:rPr lang="en-US" altLang="zh-CN" b="1" dirty="0"/>
              <a:t>:</a:t>
            </a:r>
            <a:r>
              <a:rPr lang="zh-CN" altLang="en-US" b="1" dirty="0"/>
              <a:t>需</a:t>
            </a:r>
            <a:r>
              <a:rPr lang="en-US" altLang="zh-CN" b="1" dirty="0"/>
              <a:t>10</a:t>
            </a:r>
            <a:r>
              <a:rPr lang="en-US" altLang="zh-CN" b="1" baseline="30000" dirty="0"/>
              <a:t>11</a:t>
            </a:r>
            <a:r>
              <a:rPr lang="zh-CN" altLang="en-US" b="1" dirty="0"/>
              <a:t>年</a:t>
            </a:r>
            <a:r>
              <a:rPr lang="en-US" altLang="zh-CN" b="1" dirty="0"/>
              <a:t>(</a:t>
            </a:r>
            <a:r>
              <a:rPr lang="zh-CN" altLang="en-US" b="1" dirty="0"/>
              <a:t>约</a:t>
            </a:r>
            <a:r>
              <a:rPr lang="en-US" altLang="zh-CN" b="1" dirty="0"/>
              <a:t>1000</a:t>
            </a:r>
            <a:r>
              <a:rPr lang="zh-CN" altLang="en-US" b="1" dirty="0"/>
              <a:t>亿年</a:t>
            </a:r>
            <a:r>
              <a:rPr lang="en-US" altLang="zh-CN" b="1" dirty="0"/>
              <a:t>)</a:t>
            </a:r>
          </a:p>
          <a:p>
            <a:pPr eaLnBrk="1" hangingPunct="1">
              <a:buFontTx/>
              <a:buNone/>
            </a:pPr>
            <a:r>
              <a:rPr lang="en-US" altLang="zh-CN" b="1" dirty="0"/>
              <a:t>--</a:t>
            </a:r>
            <a:r>
              <a:rPr lang="zh-CN" altLang="en-US" b="1" dirty="0"/>
              <a:t>密码学中的</a:t>
            </a:r>
            <a:r>
              <a:rPr lang="en-US" altLang="zh-CN" b="1" dirty="0"/>
              <a:t>RSA</a:t>
            </a:r>
            <a:r>
              <a:rPr lang="zh-CN" altLang="en-US" b="1" dirty="0"/>
              <a:t>公钥系统即利用两个大数的乘积难以分解</a:t>
            </a:r>
          </a:p>
          <a:p>
            <a:pPr eaLnBrk="1" hangingPunct="1">
              <a:buFontTx/>
              <a:buNone/>
            </a:pPr>
            <a:r>
              <a:rPr lang="zh-CN" altLang="en-US" b="1" dirty="0"/>
              <a:t>量子计算机</a:t>
            </a:r>
            <a:r>
              <a:rPr lang="en-US" altLang="zh-CN" b="1" dirty="0"/>
              <a:t>:10</a:t>
            </a:r>
            <a:r>
              <a:rPr lang="en-US" altLang="zh-CN" b="1" baseline="30000" dirty="0"/>
              <a:t>-8</a:t>
            </a:r>
            <a:r>
              <a:rPr lang="en-US" altLang="zh-CN" b="1" dirty="0"/>
              <a:t>s</a:t>
            </a:r>
          </a:p>
          <a:p>
            <a:pPr eaLnBrk="1" hangingPunct="1">
              <a:buFontTx/>
              <a:buNone/>
            </a:pPr>
            <a:r>
              <a:rPr lang="en-US" altLang="zh-CN" b="1" dirty="0"/>
              <a:t>2000</a:t>
            </a:r>
            <a:r>
              <a:rPr lang="zh-CN" altLang="en-US" b="1" dirty="0"/>
              <a:t>年</a:t>
            </a:r>
            <a:r>
              <a:rPr lang="en-US" altLang="zh-CN" b="1" dirty="0"/>
              <a:t>, IBM—5</a:t>
            </a:r>
            <a:r>
              <a:rPr lang="zh-CN" altLang="en-US" b="1" dirty="0"/>
              <a:t>个原子构成的量子计算机</a:t>
            </a:r>
          </a:p>
        </p:txBody>
      </p:sp>
    </p:spTree>
    <p:extLst>
      <p:ext uri="{BB962C8B-B14F-4D97-AF65-F5344CB8AC3E}">
        <p14:creationId xmlns:p14="http://schemas.microsoft.com/office/powerpoint/2010/main" val="559236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51733" y="12700"/>
            <a:ext cx="8686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pPr>
            <a:r>
              <a:rPr lang="en-US" altLang="zh-CN" sz="2400" b="1" dirty="0">
                <a:solidFill>
                  <a:schemeClr val="tx2"/>
                </a:solidFill>
                <a:latin typeface="Times New Roman" panose="02020603050405020304" pitchFamily="18" charset="0"/>
              </a:rPr>
              <a:t> </a:t>
            </a:r>
            <a:r>
              <a:rPr lang="zh-CN" altLang="en-US" sz="3200" b="1" dirty="0">
                <a:solidFill>
                  <a:srgbClr val="FF0000"/>
                </a:solidFill>
                <a:latin typeface="Times New Roman" panose="02020603050405020304" pitchFamily="18" charset="0"/>
              </a:rPr>
              <a:t>总结：</a:t>
            </a:r>
            <a:r>
              <a:rPr lang="zh-CN" altLang="en-US" sz="2400" b="1" dirty="0">
                <a:solidFill>
                  <a:schemeClr val="tx2"/>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波函数：                                                                                        </a:t>
            </a: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微观粒子的状态用波函数描述，与经典物理不同，波函数没有对应的物理量，它不能测量，一般是复数。</a:t>
            </a:r>
            <a:endParaRPr lang="en-US" altLang="zh-CN" sz="2400" b="1" dirty="0">
              <a:solidFill>
                <a:srgbClr val="008000"/>
              </a:solidFill>
              <a:latin typeface="Times New Roman" panose="02020603050405020304" pitchFamily="18" charset="0"/>
            </a:endParaRPr>
          </a:p>
          <a:p>
            <a:pPr eaLnBrk="1" hangingPunct="1">
              <a:lnSpc>
                <a:spcPct val="135000"/>
              </a:lnSpc>
              <a:spcBef>
                <a:spcPct val="50000"/>
              </a:spcBef>
            </a:pPr>
            <a:r>
              <a:rPr lang="zh-CN" altLang="en-US" sz="2400" b="1" dirty="0">
                <a:solidFill>
                  <a:schemeClr val="tx2"/>
                </a:solidFill>
                <a:latin typeface="Times New Roman" panose="02020603050405020304" pitchFamily="18" charset="0"/>
              </a:rPr>
              <a:t>例如：一维自由粒子的波函数</a:t>
            </a:r>
          </a:p>
        </p:txBody>
      </p:sp>
      <p:graphicFrame>
        <p:nvGraphicFramePr>
          <p:cNvPr id="3" name="Object 3"/>
          <p:cNvGraphicFramePr>
            <a:graphicFrameLocks noChangeAspect="1"/>
          </p:cNvGraphicFramePr>
          <p:nvPr>
            <p:extLst>
              <p:ext uri="{D42A27DB-BD31-4B8C-83A1-F6EECF244321}">
                <p14:modId xmlns:p14="http://schemas.microsoft.com/office/powerpoint/2010/main" val="740520517"/>
              </p:ext>
            </p:extLst>
          </p:nvPr>
        </p:nvGraphicFramePr>
        <p:xfrm>
          <a:off x="6295133" y="1547813"/>
          <a:ext cx="3505200" cy="838200"/>
        </p:xfrm>
        <a:graphic>
          <a:graphicData uri="http://schemas.openxmlformats.org/presentationml/2006/ole">
            <mc:AlternateContent xmlns:mc="http://schemas.openxmlformats.org/markup-compatibility/2006">
              <mc:Choice xmlns:v="urn:schemas-microsoft-com:vml" Requires="v">
                <p:oleObj spid="_x0000_s171314" name="公式" r:id="rId3" imgW="1257385" imgH="314203" progId="Equation.3">
                  <p:embed/>
                </p:oleObj>
              </mc:Choice>
              <mc:Fallback>
                <p:oleObj name="公式" r:id="rId3" imgW="1257385" imgH="314203" progId="Equation.3">
                  <p:embed/>
                  <p:pic>
                    <p:nvPicPr>
                      <p:cNvPr id="1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5133" y="1547813"/>
                        <a:ext cx="3505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
          <p:cNvGrpSpPr>
            <a:grpSpLocks/>
          </p:cNvGrpSpPr>
          <p:nvPr/>
        </p:nvGrpSpPr>
        <p:grpSpPr bwMode="auto">
          <a:xfrm>
            <a:off x="2495550" y="2794000"/>
            <a:ext cx="8172450" cy="1073150"/>
            <a:chOff x="884" y="1776"/>
            <a:chExt cx="5356" cy="676"/>
          </a:xfrm>
        </p:grpSpPr>
        <p:sp>
          <p:nvSpPr>
            <p:cNvPr id="5" name="Text Box 6"/>
            <p:cNvSpPr txBox="1">
              <a:spLocks noChangeArrowheads="1"/>
            </p:cNvSpPr>
            <p:nvPr/>
          </p:nvSpPr>
          <p:spPr bwMode="auto">
            <a:xfrm>
              <a:off x="1352" y="2160"/>
              <a:ext cx="488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FF0000"/>
                  </a:solidFill>
                  <a:latin typeface="Times New Roman" panose="02020603050405020304" pitchFamily="18" charset="0"/>
                </a:rPr>
                <a:t>t </a:t>
              </a:r>
              <a:r>
                <a:rPr lang="zh-CN" altLang="en-US" sz="2400" b="1" dirty="0">
                  <a:solidFill>
                    <a:schemeClr val="tx2"/>
                  </a:solidFill>
                  <a:latin typeface="Times New Roman" panose="02020603050405020304" pitchFamily="18" charset="0"/>
                </a:rPr>
                <a:t>时刻，在</a:t>
              </a:r>
              <a:r>
                <a:rPr lang="zh-CN" altLang="en-US" sz="2400" b="1" dirty="0">
                  <a:latin typeface="Times New Roman" panose="02020603050405020304" pitchFamily="18" charset="0"/>
                </a:rPr>
                <a:t>   </a:t>
              </a:r>
              <a:r>
                <a:rPr lang="zh-CN" altLang="en-US" sz="2400" b="1" dirty="0">
                  <a:solidFill>
                    <a:schemeClr val="tx2"/>
                  </a:solidFill>
                  <a:latin typeface="Times New Roman" panose="02020603050405020304" pitchFamily="18" charset="0"/>
                </a:rPr>
                <a:t>附近，      空间，找到粒子的几率</a:t>
              </a:r>
            </a:p>
          </p:txBody>
        </p:sp>
        <p:graphicFrame>
          <p:nvGraphicFramePr>
            <p:cNvPr id="6" name="Object 7"/>
            <p:cNvGraphicFramePr>
              <a:graphicFrameLocks noChangeAspect="1"/>
            </p:cNvGraphicFramePr>
            <p:nvPr>
              <p:extLst>
                <p:ext uri="{D42A27DB-BD31-4B8C-83A1-F6EECF244321}">
                  <p14:modId xmlns:p14="http://schemas.microsoft.com/office/powerpoint/2010/main" val="1906541581"/>
                </p:ext>
              </p:extLst>
            </p:nvPr>
          </p:nvGraphicFramePr>
          <p:xfrm>
            <a:off x="2276" y="2176"/>
            <a:ext cx="230" cy="256"/>
          </p:xfrm>
          <a:graphic>
            <a:graphicData uri="http://schemas.openxmlformats.org/presentationml/2006/ole">
              <mc:AlternateContent xmlns:mc="http://schemas.openxmlformats.org/markup-compatibility/2006">
                <mc:Choice xmlns:v="urn:schemas-microsoft-com:vml" Requires="v">
                  <p:oleObj spid="_x0000_s171315" name="公式" r:id="rId5" imgW="126720" imgH="164880" progId="Equation.3">
                    <p:embed/>
                  </p:oleObj>
                </mc:Choice>
                <mc:Fallback>
                  <p:oleObj name="公式" r:id="rId5" imgW="126720" imgH="164880" progId="Equation.3">
                    <p:embed/>
                    <p:pic>
                      <p:nvPicPr>
                        <p:cNvPr id="70675" name="Object 7"/>
                        <p:cNvPicPr>
                          <a:picLocks noChangeAspect="1" noChangeArrowheads="1"/>
                        </p:cNvPicPr>
                        <p:nvPr/>
                      </p:nvPicPr>
                      <p:blipFill>
                        <a:blip r:embed="rId6"/>
                        <a:srcRect/>
                        <a:stretch>
                          <a:fillRect/>
                        </a:stretch>
                      </p:blipFill>
                      <p:spPr bwMode="auto">
                        <a:xfrm>
                          <a:off x="2276" y="2176"/>
                          <a:ext cx="23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754683902"/>
                </p:ext>
              </p:extLst>
            </p:nvPr>
          </p:nvGraphicFramePr>
          <p:xfrm>
            <a:off x="2926" y="2172"/>
            <a:ext cx="368" cy="265"/>
          </p:xfrm>
          <a:graphic>
            <a:graphicData uri="http://schemas.openxmlformats.org/presentationml/2006/ole">
              <mc:AlternateContent xmlns:mc="http://schemas.openxmlformats.org/markup-compatibility/2006">
                <mc:Choice xmlns:v="urn:schemas-microsoft-com:vml" Requires="v">
                  <p:oleObj spid="_x0000_s171316" name="公式" r:id="rId7" imgW="241200" imgH="177480" progId="Equation.3">
                    <p:embed/>
                  </p:oleObj>
                </mc:Choice>
                <mc:Fallback>
                  <p:oleObj name="公式" r:id="rId7" imgW="241200" imgH="177480" progId="Equation.3">
                    <p:embed/>
                    <p:pic>
                      <p:nvPicPr>
                        <p:cNvPr id="70676" name="Object 8"/>
                        <p:cNvPicPr>
                          <a:picLocks noChangeAspect="1" noChangeArrowheads="1"/>
                        </p:cNvPicPr>
                        <p:nvPr/>
                      </p:nvPicPr>
                      <p:blipFill>
                        <a:blip r:embed="rId8"/>
                        <a:srcRect/>
                        <a:stretch>
                          <a:fillRect/>
                        </a:stretch>
                      </p:blipFill>
                      <p:spPr bwMode="auto">
                        <a:xfrm>
                          <a:off x="2926" y="2172"/>
                          <a:ext cx="368"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9"/>
            <p:cNvSpPr>
              <a:spLocks noChangeArrowheads="1"/>
            </p:cNvSpPr>
            <p:nvPr/>
          </p:nvSpPr>
          <p:spPr bwMode="auto">
            <a:xfrm>
              <a:off x="884" y="1776"/>
              <a:ext cx="13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tx2"/>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玻恩统计诠释</a:t>
              </a:r>
            </a:p>
          </p:txBody>
        </p:sp>
      </p:grpSp>
      <p:grpSp>
        <p:nvGrpSpPr>
          <p:cNvPr id="9" name="Group 10"/>
          <p:cNvGrpSpPr>
            <a:grpSpLocks/>
          </p:cNvGrpSpPr>
          <p:nvPr/>
        </p:nvGrpSpPr>
        <p:grpSpPr bwMode="auto">
          <a:xfrm>
            <a:off x="2208213" y="3933826"/>
            <a:ext cx="7620000" cy="587375"/>
            <a:chOff x="676" y="2467"/>
            <a:chExt cx="5200" cy="370"/>
          </a:xfrm>
        </p:grpSpPr>
        <p:sp>
          <p:nvSpPr>
            <p:cNvPr id="10" name="Text Box 11"/>
            <p:cNvSpPr txBox="1">
              <a:spLocks noChangeArrowheads="1"/>
            </p:cNvSpPr>
            <p:nvPr/>
          </p:nvSpPr>
          <p:spPr bwMode="auto">
            <a:xfrm>
              <a:off x="676" y="2467"/>
              <a:ext cx="520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波函数</a:t>
              </a:r>
              <a:r>
                <a:rPr lang="zh-CN" altLang="en-US" sz="2400" b="1" dirty="0">
                  <a:solidFill>
                    <a:schemeClr val="tx2"/>
                  </a:solidFill>
                  <a:latin typeface="Times New Roman" panose="02020603050405020304" pitchFamily="18" charset="0"/>
                </a:rPr>
                <a:t>          </a:t>
              </a:r>
              <a:r>
                <a:rPr lang="zh-CN" altLang="en-US" sz="2400" b="1" dirty="0">
                  <a:solidFill>
                    <a:srgbClr val="9900CC"/>
                  </a:solidFill>
                  <a:latin typeface="Times New Roman" panose="02020603050405020304" pitchFamily="18" charset="0"/>
                </a:rPr>
                <a:t>是概率振幅，简称 </a:t>
              </a:r>
              <a:r>
                <a:rPr lang="zh-CN" altLang="en-US" sz="3200" b="1" dirty="0">
                  <a:solidFill>
                    <a:srgbClr val="FF0000"/>
                  </a:solidFill>
                  <a:latin typeface="Times New Roman" panose="02020603050405020304" pitchFamily="18" charset="0"/>
                </a:rPr>
                <a:t>概率幅，</a:t>
              </a:r>
            </a:p>
          </p:txBody>
        </p:sp>
        <p:graphicFrame>
          <p:nvGraphicFramePr>
            <p:cNvPr id="11" name="Object 12"/>
            <p:cNvGraphicFramePr>
              <a:graphicFrameLocks noChangeAspect="1"/>
            </p:cNvGraphicFramePr>
            <p:nvPr/>
          </p:nvGraphicFramePr>
          <p:xfrm>
            <a:off x="1508" y="2563"/>
            <a:ext cx="269" cy="230"/>
          </p:xfrm>
          <a:graphic>
            <a:graphicData uri="http://schemas.openxmlformats.org/presentationml/2006/ole">
              <mc:AlternateContent xmlns:mc="http://schemas.openxmlformats.org/markup-compatibility/2006">
                <mc:Choice xmlns:v="urn:schemas-microsoft-com:vml" Requires="v">
                  <p:oleObj spid="_x0000_s171317" name="公式" r:id="rId9" imgW="152517" imgH="133347" progId="Equation.3">
                    <p:embed/>
                  </p:oleObj>
                </mc:Choice>
                <mc:Fallback>
                  <p:oleObj name="公式" r:id="rId9" imgW="152517" imgH="133347" progId="Equation.3">
                    <p:embed/>
                    <p:pic>
                      <p:nvPicPr>
                        <p:cNvPr id="7067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 y="2563"/>
                          <a:ext cx="26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3"/>
            <p:cNvSpPr txBox="1">
              <a:spLocks noChangeArrowheads="1"/>
            </p:cNvSpPr>
            <p:nvPr/>
          </p:nvSpPr>
          <p:spPr bwMode="auto">
            <a:xfrm>
              <a:off x="4992" y="2515"/>
              <a:ext cx="88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CC3300"/>
                  </a:solidFill>
                  <a:latin typeface="Times New Roman" panose="02020603050405020304" pitchFamily="18" charset="0"/>
                </a:rPr>
                <a:t>概率波</a:t>
              </a:r>
            </a:p>
          </p:txBody>
        </p:sp>
      </p:grpSp>
      <p:graphicFrame>
        <p:nvGraphicFramePr>
          <p:cNvPr id="13" name="Object 14"/>
          <p:cNvGraphicFramePr>
            <a:graphicFrameLocks noChangeAspect="1"/>
          </p:cNvGraphicFramePr>
          <p:nvPr/>
        </p:nvGraphicFramePr>
        <p:xfrm>
          <a:off x="3581401" y="4648200"/>
          <a:ext cx="798513" cy="393700"/>
        </p:xfrm>
        <a:graphic>
          <a:graphicData uri="http://schemas.openxmlformats.org/presentationml/2006/ole">
            <mc:AlternateContent xmlns:mc="http://schemas.openxmlformats.org/markup-compatibility/2006">
              <mc:Choice xmlns:v="urn:schemas-microsoft-com:vml" Requires="v">
                <p:oleObj spid="_x0000_s171318" name="公式" r:id="rId11" imgW="247536" imgH="152512" progId="Equation.3">
                  <p:embed/>
                </p:oleObj>
              </mc:Choice>
              <mc:Fallback>
                <p:oleObj name="公式" r:id="rId11" imgW="247536" imgH="152512" progId="Equation.3">
                  <p:embed/>
                  <p:pic>
                    <p:nvPicPr>
                      <p:cNvPr id="21"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1" y="4648200"/>
                        <a:ext cx="798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5"/>
          <p:cNvSpPr txBox="1">
            <a:spLocks noChangeArrowheads="1"/>
          </p:cNvSpPr>
          <p:nvPr/>
        </p:nvSpPr>
        <p:spPr bwMode="auto">
          <a:xfrm>
            <a:off x="4419600" y="4572000"/>
            <a:ext cx="5410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8000"/>
                </a:solidFill>
                <a:latin typeface="Times New Roman" panose="02020603050405020304" pitchFamily="18" charset="0"/>
              </a:rPr>
              <a:t>描述同一个状态，因为，对于概率分布来说，重要的是相对概率分布。</a:t>
            </a:r>
          </a:p>
        </p:txBody>
      </p:sp>
      <p:sp>
        <p:nvSpPr>
          <p:cNvPr id="15" name="Rectangle 16"/>
          <p:cNvSpPr>
            <a:spLocks noChangeArrowheads="1"/>
          </p:cNvSpPr>
          <p:nvPr/>
        </p:nvSpPr>
        <p:spPr bwMode="auto">
          <a:xfrm>
            <a:off x="2208213" y="551656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与经典波不同，</a:t>
            </a:r>
          </a:p>
        </p:txBody>
      </p:sp>
      <p:sp>
        <p:nvSpPr>
          <p:cNvPr id="16" name="Text Box 17"/>
          <p:cNvSpPr txBox="1">
            <a:spLocks noChangeArrowheads="1"/>
          </p:cNvSpPr>
          <p:nvPr/>
        </p:nvSpPr>
        <p:spPr bwMode="auto">
          <a:xfrm>
            <a:off x="4295775" y="551656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波函数还有一个相位因子的不确定性</a:t>
            </a:r>
          </a:p>
        </p:txBody>
      </p:sp>
      <p:graphicFrame>
        <p:nvGraphicFramePr>
          <p:cNvPr id="17" name="Object 18"/>
          <p:cNvGraphicFramePr>
            <a:graphicFrameLocks noChangeAspect="1"/>
          </p:cNvGraphicFramePr>
          <p:nvPr/>
        </p:nvGraphicFramePr>
        <p:xfrm>
          <a:off x="9483726" y="5591176"/>
          <a:ext cx="830263" cy="449263"/>
        </p:xfrm>
        <a:graphic>
          <a:graphicData uri="http://schemas.openxmlformats.org/presentationml/2006/ole">
            <mc:AlternateContent xmlns:mc="http://schemas.openxmlformats.org/markup-compatibility/2006">
              <mc:Choice xmlns:v="urn:schemas-microsoft-com:vml" Requires="v">
                <p:oleObj spid="_x0000_s171319" name="公式" r:id="rId13" imgW="380887" imgH="171408" progId="Equation.3">
                  <p:embed/>
                </p:oleObj>
              </mc:Choice>
              <mc:Fallback>
                <p:oleObj name="公式" r:id="rId13" imgW="380887" imgH="171408" progId="Equation.3">
                  <p:embed/>
                  <p:pic>
                    <p:nvPicPr>
                      <p:cNvPr id="25"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83726" y="5591176"/>
                        <a:ext cx="8302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9"/>
          <p:cNvGraphicFramePr>
            <a:graphicFrameLocks noChangeAspect="1"/>
          </p:cNvGraphicFramePr>
          <p:nvPr/>
        </p:nvGraphicFramePr>
        <p:xfrm>
          <a:off x="3648076" y="6092826"/>
          <a:ext cx="5349875" cy="504825"/>
        </p:xfrm>
        <a:graphic>
          <a:graphicData uri="http://schemas.openxmlformats.org/presentationml/2006/ole">
            <mc:AlternateContent xmlns:mc="http://schemas.openxmlformats.org/markup-compatibility/2006">
              <mc:Choice xmlns:v="urn:schemas-microsoft-com:vml" Requires="v">
                <p:oleObj spid="_x0000_s171320" name="公式" r:id="rId15" imgW="2171674" imgH="200021" progId="Equation.3">
                  <p:embed/>
                </p:oleObj>
              </mc:Choice>
              <mc:Fallback>
                <p:oleObj name="公式" r:id="rId15" imgW="2171674" imgH="200021" progId="Equation.3">
                  <p:embed/>
                  <p:pic>
                    <p:nvPicPr>
                      <p:cNvPr id="26"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076" y="6092826"/>
                        <a:ext cx="53498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0"/>
          <p:cNvSpPr txBox="1">
            <a:spLocks noChangeArrowheads="1"/>
          </p:cNvSpPr>
          <p:nvPr/>
        </p:nvSpPr>
        <p:spPr bwMode="auto">
          <a:xfrm>
            <a:off x="3260725" y="1773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b="1">
              <a:solidFill>
                <a:schemeClr val="tx2"/>
              </a:solidFill>
              <a:latin typeface="Times New Roman" panose="02020603050405020304" pitchFamily="18" charset="0"/>
            </a:endParaRPr>
          </a:p>
        </p:txBody>
      </p:sp>
      <p:sp>
        <p:nvSpPr>
          <p:cNvPr id="20" name="Text Box 21"/>
          <p:cNvSpPr txBox="1">
            <a:spLocks noChangeArrowheads="1"/>
          </p:cNvSpPr>
          <p:nvPr/>
        </p:nvSpPr>
        <p:spPr bwMode="auto">
          <a:xfrm>
            <a:off x="1958181" y="2272507"/>
            <a:ext cx="3379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E628C2"/>
                </a:solidFill>
                <a:latin typeface="Times New Roman" panose="02020603050405020304" pitchFamily="18" charset="0"/>
              </a:rPr>
              <a:t>2)  </a:t>
            </a:r>
            <a:r>
              <a:rPr lang="zh-CN" altLang="en-US" sz="2400" b="1" dirty="0">
                <a:solidFill>
                  <a:srgbClr val="E628C2"/>
                </a:solidFill>
                <a:latin typeface="Times New Roman" panose="02020603050405020304" pitchFamily="18" charset="0"/>
              </a:rPr>
              <a:t>波函数的物理意义：</a:t>
            </a:r>
          </a:p>
        </p:txBody>
      </p:sp>
      <p:graphicFrame>
        <p:nvGraphicFramePr>
          <p:cNvPr id="21" name="Object 2"/>
          <p:cNvGraphicFramePr>
            <a:graphicFrameLocks noChangeAspect="1"/>
          </p:cNvGraphicFramePr>
          <p:nvPr>
            <p:extLst>
              <p:ext uri="{D42A27DB-BD31-4B8C-83A1-F6EECF244321}">
                <p14:modId xmlns:p14="http://schemas.microsoft.com/office/powerpoint/2010/main" val="2197228401"/>
              </p:ext>
            </p:extLst>
          </p:nvPr>
        </p:nvGraphicFramePr>
        <p:xfrm>
          <a:off x="4819418" y="2607469"/>
          <a:ext cx="4341812" cy="628650"/>
        </p:xfrm>
        <a:graphic>
          <a:graphicData uri="http://schemas.openxmlformats.org/presentationml/2006/ole">
            <mc:AlternateContent xmlns:mc="http://schemas.openxmlformats.org/markup-compatibility/2006">
              <mc:Choice xmlns:v="urn:schemas-microsoft-com:vml" Requires="v">
                <p:oleObj spid="_x0000_s171321" name="公式" r:id="rId17" imgW="1574640" imgH="228600" progId="Equation.3">
                  <p:embed/>
                </p:oleObj>
              </mc:Choice>
              <mc:Fallback>
                <p:oleObj name="公式" r:id="rId17" imgW="1574640" imgH="228600" progId="Equation.3">
                  <p:embed/>
                  <p:pic>
                    <p:nvPicPr>
                      <p:cNvPr id="27" name="Object 2"/>
                      <p:cNvPicPr>
                        <a:picLocks noChangeAspect="1" noChangeArrowheads="1"/>
                      </p:cNvPicPr>
                      <p:nvPr/>
                    </p:nvPicPr>
                    <p:blipFill>
                      <a:blip r:embed="rId18"/>
                      <a:srcRect/>
                      <a:stretch>
                        <a:fillRect/>
                      </a:stretch>
                    </p:blipFill>
                    <p:spPr bwMode="auto">
                      <a:xfrm>
                        <a:off x="4819418" y="2607469"/>
                        <a:ext cx="4341812"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35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wipe(left)">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wipe(left)">
                                      <p:cBhvr>
                                        <p:cTn id="47" dur="5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4" grpId="0" build="p" autoUpdateAnimBg="0"/>
      <p:bldP spid="15" grpId="0" build="p" autoUpdateAnimBg="0"/>
      <p:bldP spid="16" grpId="0" build="p" autoUpdateAnimBg="0"/>
      <p:bldP spid="2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260350"/>
            <a:ext cx="9144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008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3)  </a:t>
            </a:r>
            <a:r>
              <a:rPr lang="zh-CN" altLang="en-US" sz="2400" b="1" dirty="0">
                <a:solidFill>
                  <a:srgbClr val="FF0000"/>
                </a:solidFill>
                <a:latin typeface="Times New Roman" panose="02020603050405020304" pitchFamily="18" charset="0"/>
              </a:rPr>
              <a:t>概率波    </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量子力学是一种统计理论与经典决定论不同，</a:t>
            </a:r>
          </a:p>
        </p:txBody>
      </p:sp>
      <p:sp>
        <p:nvSpPr>
          <p:cNvPr id="3" name="Text Box 3"/>
          <p:cNvSpPr txBox="1">
            <a:spLocks noChangeArrowheads="1"/>
          </p:cNvSpPr>
          <p:nvPr/>
        </p:nvSpPr>
        <p:spPr bwMode="auto">
          <a:xfrm>
            <a:off x="2566988" y="981075"/>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FF"/>
                </a:solidFill>
                <a:latin typeface="Times New Roman" panose="02020603050405020304" pitchFamily="18" charset="0"/>
              </a:rPr>
              <a:t>长时期存在争论。</a:t>
            </a:r>
          </a:p>
        </p:txBody>
      </p:sp>
      <p:sp>
        <p:nvSpPr>
          <p:cNvPr id="4" name="Text Box 4"/>
          <p:cNvSpPr txBox="1">
            <a:spLocks noChangeArrowheads="1"/>
          </p:cNvSpPr>
          <p:nvPr/>
        </p:nvSpPr>
        <p:spPr bwMode="auto">
          <a:xfrm>
            <a:off x="1828800" y="1600200"/>
            <a:ext cx="8001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0000FF"/>
                </a:solidFill>
                <a:latin typeface="Times New Roman" panose="02020603050405020304" pitchFamily="18" charset="0"/>
              </a:rPr>
              <a:t>     4)   </a:t>
            </a:r>
            <a:r>
              <a:rPr lang="zh-CN" altLang="en-US" sz="2400" b="1" dirty="0">
                <a:solidFill>
                  <a:srgbClr val="0000FF"/>
                </a:solidFill>
                <a:latin typeface="Times New Roman" panose="02020603050405020304" pitchFamily="18" charset="0"/>
              </a:rPr>
              <a:t>波函数应满足的标准条件（物理要求）</a:t>
            </a:r>
          </a:p>
        </p:txBody>
      </p:sp>
      <p:sp>
        <p:nvSpPr>
          <p:cNvPr id="5" name="Text Box 5"/>
          <p:cNvSpPr txBox="1">
            <a:spLocks noChangeArrowheads="1"/>
          </p:cNvSpPr>
          <p:nvPr/>
        </p:nvSpPr>
        <p:spPr bwMode="auto">
          <a:xfrm>
            <a:off x="5181600" y="2743201"/>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FF"/>
                </a:solidFill>
                <a:latin typeface="Times New Roman" panose="02020603050405020304" pitchFamily="18" charset="0"/>
              </a:rPr>
              <a:t>以后会看到，有些情况下能量量子化就是源于这些条件的限制</a:t>
            </a:r>
          </a:p>
        </p:txBody>
      </p:sp>
      <p:graphicFrame>
        <p:nvGraphicFramePr>
          <p:cNvPr id="6" name="Object 6"/>
          <p:cNvGraphicFramePr>
            <a:graphicFrameLocks noChangeAspect="1"/>
          </p:cNvGraphicFramePr>
          <p:nvPr>
            <p:extLst>
              <p:ext uri="{D42A27DB-BD31-4B8C-83A1-F6EECF244321}">
                <p14:modId xmlns:p14="http://schemas.microsoft.com/office/powerpoint/2010/main" val="4230754059"/>
              </p:ext>
            </p:extLst>
          </p:nvPr>
        </p:nvGraphicFramePr>
        <p:xfrm>
          <a:off x="4598988" y="2473325"/>
          <a:ext cx="360362" cy="1460500"/>
        </p:xfrm>
        <a:graphic>
          <a:graphicData uri="http://schemas.openxmlformats.org/presentationml/2006/ole">
            <mc:AlternateContent xmlns:mc="http://schemas.openxmlformats.org/markup-compatibility/2006">
              <mc:Choice xmlns:v="urn:schemas-microsoft-com:vml" Requires="v">
                <p:oleObj spid="_x0000_s172072" name="公式" r:id="rId3" imgW="161965" imgH="685901" progId="Equation.3">
                  <p:embed/>
                </p:oleObj>
              </mc:Choice>
              <mc:Fallback>
                <p:oleObj name="公式" r:id="rId3" imgW="161965" imgH="685901" progId="Equation.3">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988" y="2473325"/>
                        <a:ext cx="360362"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3429000" y="2438401"/>
            <a:ext cx="30480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00"/>
                </a:solidFill>
                <a:latin typeface="Times New Roman" panose="02020603050405020304" pitchFamily="18" charset="0"/>
              </a:rPr>
              <a:t>连续性     </a:t>
            </a:r>
          </a:p>
          <a:p>
            <a:pPr eaLnBrk="1" hangingPunct="1">
              <a:spcBef>
                <a:spcPct val="50000"/>
              </a:spcBef>
            </a:pPr>
            <a:r>
              <a:rPr lang="zh-CN" altLang="en-US" sz="2400" b="1" dirty="0">
                <a:solidFill>
                  <a:srgbClr val="FF0000"/>
                </a:solidFill>
                <a:latin typeface="Times New Roman" panose="02020603050405020304" pitchFamily="18" charset="0"/>
              </a:rPr>
              <a:t>有限性       </a:t>
            </a:r>
          </a:p>
          <a:p>
            <a:pPr eaLnBrk="1" hangingPunct="1">
              <a:spcBef>
                <a:spcPct val="50000"/>
              </a:spcBef>
            </a:pPr>
            <a:r>
              <a:rPr lang="zh-CN" altLang="en-US" sz="2400" b="1" dirty="0">
                <a:solidFill>
                  <a:srgbClr val="FF0000"/>
                </a:solidFill>
                <a:latin typeface="Times New Roman" panose="02020603050405020304" pitchFamily="18" charset="0"/>
              </a:rPr>
              <a:t>单值性</a:t>
            </a:r>
            <a:r>
              <a:rPr lang="zh-CN" altLang="en-US" sz="2400" b="1" dirty="0">
                <a:solidFill>
                  <a:schemeClr val="tx2"/>
                </a:solidFill>
                <a:latin typeface="Times New Roman" panose="02020603050405020304" pitchFamily="18" charset="0"/>
              </a:rPr>
              <a:t>       </a:t>
            </a:r>
          </a:p>
          <a:p>
            <a:pPr eaLnBrk="1" hangingPunct="1">
              <a:spcBef>
                <a:spcPct val="50000"/>
              </a:spcBef>
            </a:pPr>
            <a:r>
              <a:rPr lang="zh-CN" altLang="en-US" sz="2400" b="1" dirty="0">
                <a:solidFill>
                  <a:schemeClr val="tx2"/>
                </a:solidFill>
                <a:latin typeface="Times New Roman" panose="02020603050405020304" pitchFamily="18" charset="0"/>
              </a:rPr>
              <a:t> </a:t>
            </a:r>
            <a:r>
              <a:rPr lang="zh-CN" altLang="en-US" sz="2400" b="1" dirty="0">
                <a:solidFill>
                  <a:srgbClr val="9900CC"/>
                </a:solidFill>
                <a:latin typeface="Times New Roman" panose="02020603050405020304" pitchFamily="18" charset="0"/>
              </a:rPr>
              <a:t>归一化条件</a:t>
            </a:r>
            <a:r>
              <a:rPr lang="en-US" altLang="zh-CN" sz="2400" b="1" dirty="0">
                <a:solidFill>
                  <a:srgbClr val="9900CC"/>
                </a:solidFill>
                <a:latin typeface="Times New Roman" panose="02020603050405020304" pitchFamily="18" charset="0"/>
              </a:rPr>
              <a:t>.</a:t>
            </a:r>
          </a:p>
        </p:txBody>
      </p:sp>
      <p:sp>
        <p:nvSpPr>
          <p:cNvPr id="8" name="Rectangle 8"/>
          <p:cNvSpPr>
            <a:spLocks noChangeArrowheads="1"/>
          </p:cNvSpPr>
          <p:nvPr/>
        </p:nvSpPr>
        <p:spPr bwMode="auto">
          <a:xfrm>
            <a:off x="2286000" y="4876801"/>
            <a:ext cx="5257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lang="en-US" altLang="zh-CN" sz="2400" b="1" dirty="0">
                <a:solidFill>
                  <a:srgbClr val="C00000"/>
                </a:solidFill>
                <a:latin typeface="Times New Roman" panose="02020603050405020304" pitchFamily="18" charset="0"/>
              </a:rPr>
              <a:t>5)  </a:t>
            </a:r>
            <a:r>
              <a:rPr lang="zh-CN" altLang="en-US" sz="2400" b="1" dirty="0">
                <a:solidFill>
                  <a:srgbClr val="C00000"/>
                </a:solidFill>
                <a:latin typeface="Times New Roman" panose="02020603050405020304" pitchFamily="18" charset="0"/>
              </a:rPr>
              <a:t>波函数遵从叠加原理</a:t>
            </a:r>
            <a:r>
              <a:rPr lang="en-US" altLang="zh-CN" sz="2400" b="1" dirty="0">
                <a:solidFill>
                  <a:srgbClr val="C00000"/>
                </a:solidFill>
                <a:latin typeface="Times New Roman" panose="02020603050405020304" pitchFamily="18" charset="0"/>
              </a:rPr>
              <a:t>:  </a:t>
            </a:r>
            <a:r>
              <a:rPr lang="zh-CN" altLang="en-US" sz="2400" b="1" dirty="0">
                <a:solidFill>
                  <a:srgbClr val="C00000"/>
                </a:solidFill>
                <a:latin typeface="Times New Roman" panose="02020603050405020304" pitchFamily="18" charset="0"/>
              </a:rPr>
              <a:t>实验证实</a:t>
            </a:r>
            <a:r>
              <a:rPr lang="en-US" altLang="zh-CN" sz="2400" b="1" dirty="0">
                <a:solidFill>
                  <a:srgbClr val="C00000"/>
                </a:solidFill>
                <a:latin typeface="Times New Roman" panose="02020603050405020304" pitchFamily="18" charset="0"/>
              </a:rPr>
              <a:t>,    </a:t>
            </a:r>
          </a:p>
        </p:txBody>
      </p:sp>
      <p:sp>
        <p:nvSpPr>
          <p:cNvPr id="9" name="Text Box 9"/>
          <p:cNvSpPr txBox="1">
            <a:spLocks noChangeArrowheads="1"/>
          </p:cNvSpPr>
          <p:nvPr/>
        </p:nvSpPr>
        <p:spPr bwMode="auto">
          <a:xfrm>
            <a:off x="3276600" y="5486400"/>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70C0"/>
                </a:solidFill>
                <a:latin typeface="Times New Roman" panose="02020603050405020304" pitchFamily="18" charset="0"/>
              </a:rPr>
              <a:t>波函数（概率幅）可以相加</a:t>
            </a:r>
          </a:p>
          <a:p>
            <a:pPr eaLnBrk="1" hangingPunct="1">
              <a:spcBef>
                <a:spcPct val="50000"/>
              </a:spcBef>
            </a:pPr>
            <a:r>
              <a:rPr lang="zh-CN" altLang="en-US" sz="2400" b="1" dirty="0">
                <a:solidFill>
                  <a:srgbClr val="0070C0"/>
                </a:solidFill>
                <a:latin typeface="Times New Roman" panose="02020603050405020304" pitchFamily="18" charset="0"/>
              </a:rPr>
              <a:t>概率不能相加</a:t>
            </a:r>
          </a:p>
        </p:txBody>
      </p:sp>
    </p:spTree>
    <p:extLst>
      <p:ext uri="{BB962C8B-B14F-4D97-AF65-F5344CB8AC3E}">
        <p14:creationId xmlns:p14="http://schemas.microsoft.com/office/powerpoint/2010/main" val="9665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left)">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wipe(left)">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left)">
                                      <p:cBhvr>
                                        <p:cTn id="52" dur="5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left)">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wipe(left)">
                                      <p:cBhvr>
                                        <p:cTn id="6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7" grpId="0" build="p" autoUpdateAnimBg="0"/>
      <p:bldP spid="8" grpId="0" build="p" autoUpdateAnimBg="0"/>
      <p:bldP spid="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a:extLst>
              <a:ext uri="{FF2B5EF4-FFF2-40B4-BE49-F238E27FC236}">
                <a16:creationId xmlns:a16="http://schemas.microsoft.com/office/drawing/2014/main" id="{3D3335B5-6CB7-4206-9A89-46B86E5EE428}"/>
              </a:ext>
            </a:extLst>
          </p:cNvPr>
          <p:cNvSpPr>
            <a:spLocks noChangeArrowheads="1"/>
          </p:cNvSpPr>
          <p:nvPr/>
        </p:nvSpPr>
        <p:spPr bwMode="auto">
          <a:xfrm rot="4180857" flipH="1">
            <a:off x="7909118" y="-209591"/>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a:extLst>
              <a:ext uri="{FF2B5EF4-FFF2-40B4-BE49-F238E27FC236}">
                <a16:creationId xmlns:a16="http://schemas.microsoft.com/office/drawing/2014/main" id="{A1E68253-C4F6-4796-B709-710140451FDF}"/>
              </a:ext>
            </a:extLst>
          </p:cNvPr>
          <p:cNvSpPr>
            <a:spLocks noChangeArrowheads="1"/>
          </p:cNvSpPr>
          <p:nvPr/>
        </p:nvSpPr>
        <p:spPr bwMode="auto">
          <a:xfrm rot="2687953">
            <a:off x="8287182" y="519751"/>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a:extLst>
              <a:ext uri="{FF2B5EF4-FFF2-40B4-BE49-F238E27FC236}">
                <a16:creationId xmlns:a16="http://schemas.microsoft.com/office/drawing/2014/main" id="{1452B566-95E9-439F-A2CF-2BF2970BA69B}"/>
              </a:ext>
            </a:extLst>
          </p:cNvPr>
          <p:cNvGraphicFramePr>
            <a:graphicFrameLocks noChangeAspect="1"/>
          </p:cNvGraphicFramePr>
          <p:nvPr>
            <p:extLst>
              <p:ext uri="{D42A27DB-BD31-4B8C-83A1-F6EECF244321}">
                <p14:modId xmlns:p14="http://schemas.microsoft.com/office/powerpoint/2010/main" val="1795803399"/>
              </p:ext>
            </p:extLst>
          </p:nvPr>
        </p:nvGraphicFramePr>
        <p:xfrm>
          <a:off x="7915495" y="958964"/>
          <a:ext cx="377825" cy="536575"/>
        </p:xfrm>
        <a:graphic>
          <a:graphicData uri="http://schemas.openxmlformats.org/presentationml/2006/ole">
            <mc:AlternateContent xmlns:mc="http://schemas.openxmlformats.org/markup-compatibility/2006">
              <mc:Choice xmlns:v="urn:schemas-microsoft-com:vml" Requires="v">
                <p:oleObj spid="_x0000_s177526"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7915495" y="958964"/>
                        <a:ext cx="377825" cy="5365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61F405A3-C50D-4BE3-B554-CD2E45B69D3E}"/>
              </a:ext>
            </a:extLst>
          </p:cNvPr>
          <p:cNvGraphicFramePr>
            <a:graphicFrameLocks noChangeAspect="1"/>
          </p:cNvGraphicFramePr>
          <p:nvPr>
            <p:extLst>
              <p:ext uri="{D42A27DB-BD31-4B8C-83A1-F6EECF244321}">
                <p14:modId xmlns:p14="http://schemas.microsoft.com/office/powerpoint/2010/main" val="56988462"/>
              </p:ext>
            </p:extLst>
          </p:nvPr>
        </p:nvGraphicFramePr>
        <p:xfrm>
          <a:off x="8417351" y="2069809"/>
          <a:ext cx="410096" cy="536279"/>
        </p:xfrm>
        <a:graphic>
          <a:graphicData uri="http://schemas.openxmlformats.org/presentationml/2006/ole">
            <mc:AlternateContent xmlns:mc="http://schemas.openxmlformats.org/markup-compatibility/2006">
              <mc:Choice xmlns:v="urn:schemas-microsoft-com:vml" Requires="v">
                <p:oleObj spid="_x0000_s177527"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417351" y="2069809"/>
                        <a:ext cx="410096" cy="536279"/>
                      </a:xfrm>
                      <a:prstGeom prst="rect">
                        <a:avLst/>
                      </a:prstGeom>
                    </p:spPr>
                  </p:pic>
                </p:oleObj>
              </mc:Fallback>
            </mc:AlternateContent>
          </a:graphicData>
        </a:graphic>
      </p:graphicFrame>
      <p:sp>
        <p:nvSpPr>
          <p:cNvPr id="6" name="Rectangle 52">
            <a:extLst>
              <a:ext uri="{FF2B5EF4-FFF2-40B4-BE49-F238E27FC236}">
                <a16:creationId xmlns:a16="http://schemas.microsoft.com/office/drawing/2014/main" id="{5C7D3D35-E025-4D4A-A377-333905BDA82F}"/>
              </a:ext>
            </a:extLst>
          </p:cNvPr>
          <p:cNvSpPr>
            <a:spLocks noChangeArrowheads="1"/>
          </p:cNvSpPr>
          <p:nvPr/>
        </p:nvSpPr>
        <p:spPr bwMode="auto">
          <a:xfrm>
            <a:off x="9953865" y="644618"/>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a:extLst>
              <a:ext uri="{FF2B5EF4-FFF2-40B4-BE49-F238E27FC236}">
                <a16:creationId xmlns:a16="http://schemas.microsoft.com/office/drawing/2014/main" id="{6615DF0C-FFA1-4388-B727-7D41B5A382ED}"/>
              </a:ext>
            </a:extLst>
          </p:cNvPr>
          <p:cNvSpPr>
            <a:spLocks noChangeArrowheads="1"/>
          </p:cNvSpPr>
          <p:nvPr/>
        </p:nvSpPr>
        <p:spPr bwMode="auto">
          <a:xfrm>
            <a:off x="7412775" y="1231790"/>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a:extLst>
              <a:ext uri="{FF2B5EF4-FFF2-40B4-BE49-F238E27FC236}">
                <a16:creationId xmlns:a16="http://schemas.microsoft.com/office/drawing/2014/main" id="{3C9A7B43-73C5-4297-AEA0-EAA0CE763BDA}"/>
              </a:ext>
            </a:extLst>
          </p:cNvPr>
          <p:cNvSpPr>
            <a:spLocks noChangeArrowheads="1"/>
          </p:cNvSpPr>
          <p:nvPr/>
        </p:nvSpPr>
        <p:spPr bwMode="auto">
          <a:xfrm>
            <a:off x="7576332" y="2476199"/>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a:extLst>
              <a:ext uri="{FF2B5EF4-FFF2-40B4-BE49-F238E27FC236}">
                <a16:creationId xmlns:a16="http://schemas.microsoft.com/office/drawing/2014/main" id="{D215B211-A1B5-42D1-BFEC-551F15E380A0}"/>
              </a:ext>
            </a:extLst>
          </p:cNvPr>
          <p:cNvSpPr>
            <a:spLocks noChangeShapeType="1"/>
          </p:cNvSpPr>
          <p:nvPr/>
        </p:nvSpPr>
        <p:spPr bwMode="auto">
          <a:xfrm flipV="1">
            <a:off x="7579314" y="901434"/>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a:extLst>
              <a:ext uri="{FF2B5EF4-FFF2-40B4-BE49-F238E27FC236}">
                <a16:creationId xmlns:a16="http://schemas.microsoft.com/office/drawing/2014/main" id="{3FC7B196-C4DB-4D7A-BDFC-16A904B0B781}"/>
              </a:ext>
            </a:extLst>
          </p:cNvPr>
          <p:cNvSpPr>
            <a:spLocks noChangeShapeType="1"/>
          </p:cNvSpPr>
          <p:nvPr/>
        </p:nvSpPr>
        <p:spPr bwMode="auto">
          <a:xfrm flipV="1">
            <a:off x="7716886" y="958186"/>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a:extLst>
              <a:ext uri="{FF2B5EF4-FFF2-40B4-BE49-F238E27FC236}">
                <a16:creationId xmlns:a16="http://schemas.microsoft.com/office/drawing/2014/main" id="{A28CDA3A-7F4A-4BDC-B330-35ACA20F0D3E}"/>
              </a:ext>
            </a:extLst>
          </p:cNvPr>
          <p:cNvSpPr>
            <a:spLocks noChangeArrowheads="1"/>
          </p:cNvSpPr>
          <p:nvPr/>
        </p:nvSpPr>
        <p:spPr bwMode="auto">
          <a:xfrm flipH="1">
            <a:off x="9602728" y="358666"/>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a:extLst>
              <a:ext uri="{FF2B5EF4-FFF2-40B4-BE49-F238E27FC236}">
                <a16:creationId xmlns:a16="http://schemas.microsoft.com/office/drawing/2014/main" id="{8BDE77A9-9A15-4A91-9AC3-0ADD6EA9995A}"/>
              </a:ext>
            </a:extLst>
          </p:cNvPr>
          <p:cNvSpPr>
            <a:spLocks noChangeArrowheads="1"/>
          </p:cNvSpPr>
          <p:nvPr/>
        </p:nvSpPr>
        <p:spPr bwMode="auto">
          <a:xfrm>
            <a:off x="7542862" y="1337731"/>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a:extLst>
              <a:ext uri="{FF2B5EF4-FFF2-40B4-BE49-F238E27FC236}">
                <a16:creationId xmlns:a16="http://schemas.microsoft.com/office/drawing/2014/main" id="{A3560DD5-BF53-4665-8644-6276E6E55D7E}"/>
              </a:ext>
            </a:extLst>
          </p:cNvPr>
          <p:cNvSpPr>
            <a:spLocks noChangeArrowheads="1"/>
          </p:cNvSpPr>
          <p:nvPr/>
        </p:nvSpPr>
        <p:spPr bwMode="auto">
          <a:xfrm>
            <a:off x="7647387" y="3129369"/>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a:extLst>
              <a:ext uri="{FF2B5EF4-FFF2-40B4-BE49-F238E27FC236}">
                <a16:creationId xmlns:a16="http://schemas.microsoft.com/office/drawing/2014/main" id="{FE30291F-EE66-4452-B9F0-AA2CDF1B7FB3}"/>
              </a:ext>
            </a:extLst>
          </p:cNvPr>
          <p:cNvSpPr>
            <a:spLocks noChangeArrowheads="1"/>
          </p:cNvSpPr>
          <p:nvPr/>
        </p:nvSpPr>
        <p:spPr bwMode="auto">
          <a:xfrm>
            <a:off x="7770816" y="1615219"/>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a:extLst>
              <a:ext uri="{FF2B5EF4-FFF2-40B4-BE49-F238E27FC236}">
                <a16:creationId xmlns:a16="http://schemas.microsoft.com/office/drawing/2014/main" id="{8AF8B45E-653F-4E13-B32B-56A3209AA442}"/>
              </a:ext>
            </a:extLst>
          </p:cNvPr>
          <p:cNvSpPr>
            <a:spLocks noChangeArrowheads="1"/>
          </p:cNvSpPr>
          <p:nvPr/>
        </p:nvSpPr>
        <p:spPr bwMode="auto">
          <a:xfrm>
            <a:off x="8209487" y="2514385"/>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a:extLst>
              <a:ext uri="{FF2B5EF4-FFF2-40B4-BE49-F238E27FC236}">
                <a16:creationId xmlns:a16="http://schemas.microsoft.com/office/drawing/2014/main" id="{40AC4C21-327D-4DF1-9A71-8AD21E7A4881}"/>
              </a:ext>
            </a:extLst>
          </p:cNvPr>
          <p:cNvGrpSpPr>
            <a:grpSpLocks/>
          </p:cNvGrpSpPr>
          <p:nvPr/>
        </p:nvGrpSpPr>
        <p:grpSpPr bwMode="auto">
          <a:xfrm rot="19729467">
            <a:off x="8381792" y="1059217"/>
            <a:ext cx="1051144" cy="806811"/>
            <a:chOff x="1542" y="2980"/>
            <a:chExt cx="727" cy="668"/>
          </a:xfrm>
        </p:grpSpPr>
        <p:grpSp>
          <p:nvGrpSpPr>
            <p:cNvPr id="17" name="Group 23">
              <a:extLst>
                <a:ext uri="{FF2B5EF4-FFF2-40B4-BE49-F238E27FC236}">
                  <a16:creationId xmlns:a16="http://schemas.microsoft.com/office/drawing/2014/main" id="{CCC7C064-526B-4AB9-9E39-432021F6074A}"/>
                </a:ext>
              </a:extLst>
            </p:cNvPr>
            <p:cNvGrpSpPr>
              <a:grpSpLocks/>
            </p:cNvGrpSpPr>
            <p:nvPr/>
          </p:nvGrpSpPr>
          <p:grpSpPr bwMode="auto">
            <a:xfrm>
              <a:off x="1542" y="2980"/>
              <a:ext cx="709" cy="286"/>
              <a:chOff x="1542" y="2980"/>
              <a:chExt cx="709" cy="286"/>
            </a:xfrm>
          </p:grpSpPr>
          <p:sp>
            <p:nvSpPr>
              <p:cNvPr id="24" name="Freeform 24">
                <a:extLst>
                  <a:ext uri="{FF2B5EF4-FFF2-40B4-BE49-F238E27FC236}">
                    <a16:creationId xmlns:a16="http://schemas.microsoft.com/office/drawing/2014/main" id="{9917D6EC-EDF8-4E72-B7E4-4E4F1D5138BC}"/>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a:extLst>
                  <a:ext uri="{FF2B5EF4-FFF2-40B4-BE49-F238E27FC236}">
                    <a16:creationId xmlns:a16="http://schemas.microsoft.com/office/drawing/2014/main" id="{671EC0D9-20F6-4653-AEE1-4750C6780B16}"/>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a:extLst>
                  <a:ext uri="{FF2B5EF4-FFF2-40B4-BE49-F238E27FC236}">
                    <a16:creationId xmlns:a16="http://schemas.microsoft.com/office/drawing/2014/main" id="{357A6519-DC50-49ED-BEB0-F9F3DF23E337}"/>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a:extLst>
                  <a:ext uri="{FF2B5EF4-FFF2-40B4-BE49-F238E27FC236}">
                    <a16:creationId xmlns:a16="http://schemas.microsoft.com/office/drawing/2014/main" id="{F21A1EFE-8C62-4B37-8D51-6004CD7F8400}"/>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a:extLst>
                  <a:ext uri="{FF2B5EF4-FFF2-40B4-BE49-F238E27FC236}">
                    <a16:creationId xmlns:a16="http://schemas.microsoft.com/office/drawing/2014/main" id="{24E28845-7599-4016-BEDF-C1E2583C6D30}"/>
                  </a:ext>
                </a:extLst>
              </p:cNvPr>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a:extLst>
                <a:ext uri="{FF2B5EF4-FFF2-40B4-BE49-F238E27FC236}">
                  <a16:creationId xmlns:a16="http://schemas.microsoft.com/office/drawing/2014/main" id="{46EC6204-ABFD-4347-BD93-E8DB015EE5A8}"/>
                </a:ext>
              </a:extLst>
            </p:cNvPr>
            <p:cNvGrpSpPr>
              <a:grpSpLocks/>
            </p:cNvGrpSpPr>
            <p:nvPr/>
          </p:nvGrpSpPr>
          <p:grpSpPr bwMode="auto">
            <a:xfrm>
              <a:off x="1560" y="3362"/>
              <a:ext cx="709" cy="286"/>
              <a:chOff x="1542" y="2980"/>
              <a:chExt cx="709" cy="286"/>
            </a:xfrm>
          </p:grpSpPr>
          <p:sp>
            <p:nvSpPr>
              <p:cNvPr id="19" name="Freeform 30">
                <a:extLst>
                  <a:ext uri="{FF2B5EF4-FFF2-40B4-BE49-F238E27FC236}">
                    <a16:creationId xmlns:a16="http://schemas.microsoft.com/office/drawing/2014/main" id="{1AD85C24-2E8E-4F3F-846C-B5B9B90106A0}"/>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a:extLst>
                  <a:ext uri="{FF2B5EF4-FFF2-40B4-BE49-F238E27FC236}">
                    <a16:creationId xmlns:a16="http://schemas.microsoft.com/office/drawing/2014/main" id="{A9EF38FB-1CCE-44EA-A2D5-7A9E41ED14AD}"/>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a:extLst>
                  <a:ext uri="{FF2B5EF4-FFF2-40B4-BE49-F238E27FC236}">
                    <a16:creationId xmlns:a16="http://schemas.microsoft.com/office/drawing/2014/main" id="{73236187-E693-46EB-9905-D3A17FC421CC}"/>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a:extLst>
                  <a:ext uri="{FF2B5EF4-FFF2-40B4-BE49-F238E27FC236}">
                    <a16:creationId xmlns:a16="http://schemas.microsoft.com/office/drawing/2014/main" id="{976C0ACE-C3DA-41C3-BBD9-09B91CC5CD10}"/>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a:extLst>
                  <a:ext uri="{FF2B5EF4-FFF2-40B4-BE49-F238E27FC236}">
                    <a16:creationId xmlns:a16="http://schemas.microsoft.com/office/drawing/2014/main" id="{6826DD01-91A4-4A48-B87B-C474CF803BBF}"/>
                  </a:ext>
                </a:extLst>
              </p:cNvPr>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a:extLst>
              <a:ext uri="{FF2B5EF4-FFF2-40B4-BE49-F238E27FC236}">
                <a16:creationId xmlns:a16="http://schemas.microsoft.com/office/drawing/2014/main" id="{30A1DB35-4A9F-4333-959D-B6034F9ED7C9}"/>
              </a:ext>
            </a:extLst>
          </p:cNvPr>
          <p:cNvGraphicFramePr>
            <a:graphicFrameLocks noChangeAspect="1"/>
          </p:cNvGraphicFramePr>
          <p:nvPr>
            <p:extLst>
              <p:ext uri="{D42A27DB-BD31-4B8C-83A1-F6EECF244321}">
                <p14:modId xmlns:p14="http://schemas.microsoft.com/office/powerpoint/2010/main" val="946699267"/>
              </p:ext>
            </p:extLst>
          </p:nvPr>
        </p:nvGraphicFramePr>
        <p:xfrm>
          <a:off x="9034873" y="3077625"/>
          <a:ext cx="1012825" cy="593725"/>
        </p:xfrm>
        <a:graphic>
          <a:graphicData uri="http://schemas.openxmlformats.org/presentationml/2006/ole">
            <mc:AlternateContent xmlns:mc="http://schemas.openxmlformats.org/markup-compatibility/2006">
              <mc:Choice xmlns:v="urn:schemas-microsoft-com:vml" Requires="v">
                <p:oleObj spid="_x0000_s177528"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034873" y="3077625"/>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3">
            <a:extLst>
              <a:ext uri="{FF2B5EF4-FFF2-40B4-BE49-F238E27FC236}">
                <a16:creationId xmlns:a16="http://schemas.microsoft.com/office/drawing/2014/main" id="{868AC8D6-1C93-4473-8207-D2EC564A979E}"/>
              </a:ext>
            </a:extLst>
          </p:cNvPr>
          <p:cNvGraphicFramePr>
            <a:graphicFrameLocks noChangeAspect="1"/>
          </p:cNvGraphicFramePr>
          <p:nvPr>
            <p:extLst>
              <p:ext uri="{D42A27DB-BD31-4B8C-83A1-F6EECF244321}">
                <p14:modId xmlns:p14="http://schemas.microsoft.com/office/powerpoint/2010/main" val="2466476939"/>
              </p:ext>
            </p:extLst>
          </p:nvPr>
        </p:nvGraphicFramePr>
        <p:xfrm>
          <a:off x="2589138" y="132921"/>
          <a:ext cx="4568825" cy="1206500"/>
        </p:xfrm>
        <a:graphic>
          <a:graphicData uri="http://schemas.openxmlformats.org/presentationml/2006/ole">
            <mc:AlternateContent xmlns:mc="http://schemas.openxmlformats.org/markup-compatibility/2006">
              <mc:Choice xmlns:v="urn:schemas-microsoft-com:vml" Requires="v">
                <p:oleObj spid="_x0000_s177529" name="公式" r:id="rId9" imgW="1828800" imgH="482400" progId="Equation.3">
                  <p:embed/>
                </p:oleObj>
              </mc:Choice>
              <mc:Fallback>
                <p:oleObj name="公式" r:id="rId9" imgW="1828800" imgH="482400" progId="Equation.3">
                  <p:embed/>
                  <p:pic>
                    <p:nvPicPr>
                      <p:cNvPr id="30" name="Object 63"/>
                      <p:cNvPicPr>
                        <a:picLocks noChangeAspect="1" noChangeArrowheads="1"/>
                      </p:cNvPicPr>
                      <p:nvPr/>
                    </p:nvPicPr>
                    <p:blipFill>
                      <a:blip r:embed="rId10"/>
                      <a:srcRect/>
                      <a:stretch>
                        <a:fillRect/>
                      </a:stretch>
                    </p:blipFill>
                    <p:spPr bwMode="auto">
                      <a:xfrm>
                        <a:off x="2589138" y="132921"/>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66">
            <a:extLst>
              <a:ext uri="{FF2B5EF4-FFF2-40B4-BE49-F238E27FC236}">
                <a16:creationId xmlns:a16="http://schemas.microsoft.com/office/drawing/2014/main" id="{28C3A805-DB9F-471C-B56A-4AC7CC5BABDC}"/>
              </a:ext>
            </a:extLst>
          </p:cNvPr>
          <p:cNvSpPr txBox="1">
            <a:spLocks noChangeArrowheads="1"/>
          </p:cNvSpPr>
          <p:nvPr/>
        </p:nvSpPr>
        <p:spPr bwMode="auto">
          <a:xfrm>
            <a:off x="1953733" y="486012"/>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2" name="Object 88">
            <a:extLst>
              <a:ext uri="{FF2B5EF4-FFF2-40B4-BE49-F238E27FC236}">
                <a16:creationId xmlns:a16="http://schemas.microsoft.com/office/drawing/2014/main" id="{560EA7F3-1378-416E-80E3-94E7DA118E2B}"/>
              </a:ext>
            </a:extLst>
          </p:cNvPr>
          <p:cNvGraphicFramePr>
            <a:graphicFrameLocks noChangeAspect="1"/>
          </p:cNvGraphicFramePr>
          <p:nvPr>
            <p:extLst>
              <p:ext uri="{D42A27DB-BD31-4B8C-83A1-F6EECF244321}">
                <p14:modId xmlns:p14="http://schemas.microsoft.com/office/powerpoint/2010/main" val="1027092955"/>
              </p:ext>
            </p:extLst>
          </p:nvPr>
        </p:nvGraphicFramePr>
        <p:xfrm>
          <a:off x="2334733" y="1347159"/>
          <a:ext cx="1712912" cy="600075"/>
        </p:xfrm>
        <a:graphic>
          <a:graphicData uri="http://schemas.openxmlformats.org/presentationml/2006/ole">
            <mc:AlternateContent xmlns:mc="http://schemas.openxmlformats.org/markup-compatibility/2006">
              <mc:Choice xmlns:v="urn:schemas-microsoft-com:vml" Requires="v">
                <p:oleObj spid="_x0000_s177530" name="公式" r:id="rId11" imgW="736560" imgH="241200" progId="Equation.3">
                  <p:embed/>
                </p:oleObj>
              </mc:Choice>
              <mc:Fallback>
                <p:oleObj name="公式" r:id="rId11" imgW="736560" imgH="241200" progId="Equation.3">
                  <p:embed/>
                  <p:pic>
                    <p:nvPicPr>
                      <p:cNvPr id="32" name="Object 88"/>
                      <p:cNvPicPr>
                        <a:picLocks noChangeAspect="1" noChangeArrowheads="1"/>
                      </p:cNvPicPr>
                      <p:nvPr/>
                    </p:nvPicPr>
                    <p:blipFill>
                      <a:blip r:embed="rId12"/>
                      <a:srcRect/>
                      <a:stretch>
                        <a:fillRect/>
                      </a:stretch>
                    </p:blipFill>
                    <p:spPr bwMode="auto">
                      <a:xfrm>
                        <a:off x="2334733" y="1347159"/>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05">
            <a:extLst>
              <a:ext uri="{FF2B5EF4-FFF2-40B4-BE49-F238E27FC236}">
                <a16:creationId xmlns:a16="http://schemas.microsoft.com/office/drawing/2014/main" id="{D53EBB9F-F363-483F-9AA3-66E9304946E4}"/>
              </a:ext>
            </a:extLst>
          </p:cNvPr>
          <p:cNvGraphicFramePr>
            <a:graphicFrameLocks noChangeAspect="1"/>
          </p:cNvGraphicFramePr>
          <p:nvPr>
            <p:extLst>
              <p:ext uri="{D42A27DB-BD31-4B8C-83A1-F6EECF244321}">
                <p14:modId xmlns:p14="http://schemas.microsoft.com/office/powerpoint/2010/main" val="94565469"/>
              </p:ext>
            </p:extLst>
          </p:nvPr>
        </p:nvGraphicFramePr>
        <p:xfrm>
          <a:off x="4047645" y="1330491"/>
          <a:ext cx="2457451" cy="633412"/>
        </p:xfrm>
        <a:graphic>
          <a:graphicData uri="http://schemas.openxmlformats.org/presentationml/2006/ole">
            <mc:AlternateContent xmlns:mc="http://schemas.openxmlformats.org/markup-compatibility/2006">
              <mc:Choice xmlns:v="urn:schemas-microsoft-com:vml" Requires="v">
                <p:oleObj spid="_x0000_s177531" name="公式" r:id="rId13" imgW="1054080" imgH="253800" progId="Equation.3">
                  <p:embed/>
                </p:oleObj>
              </mc:Choice>
              <mc:Fallback>
                <p:oleObj name="公式" r:id="rId13" imgW="1054080" imgH="253800" progId="Equation.3">
                  <p:embed/>
                  <p:pic>
                    <p:nvPicPr>
                      <p:cNvPr id="33" name="Object 105"/>
                      <p:cNvPicPr>
                        <a:picLocks noChangeAspect="1" noChangeArrowheads="1"/>
                      </p:cNvPicPr>
                      <p:nvPr/>
                    </p:nvPicPr>
                    <p:blipFill>
                      <a:blip r:embed="rId14"/>
                      <a:srcRect/>
                      <a:stretch>
                        <a:fillRect/>
                      </a:stretch>
                    </p:blipFill>
                    <p:spPr bwMode="auto">
                      <a:xfrm>
                        <a:off x="4047645" y="1330491"/>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89">
            <a:extLst>
              <a:ext uri="{FF2B5EF4-FFF2-40B4-BE49-F238E27FC236}">
                <a16:creationId xmlns:a16="http://schemas.microsoft.com/office/drawing/2014/main" id="{3A790DFF-8DEC-4535-82B7-8D3A58819BDE}"/>
              </a:ext>
            </a:extLst>
          </p:cNvPr>
          <p:cNvGraphicFramePr>
            <a:graphicFrameLocks noChangeAspect="1"/>
          </p:cNvGraphicFramePr>
          <p:nvPr>
            <p:extLst>
              <p:ext uri="{D42A27DB-BD31-4B8C-83A1-F6EECF244321}">
                <p14:modId xmlns:p14="http://schemas.microsoft.com/office/powerpoint/2010/main" val="1220296996"/>
              </p:ext>
            </p:extLst>
          </p:nvPr>
        </p:nvGraphicFramePr>
        <p:xfrm>
          <a:off x="2063552" y="2084393"/>
          <a:ext cx="5340351" cy="730251"/>
        </p:xfrm>
        <a:graphic>
          <a:graphicData uri="http://schemas.openxmlformats.org/presentationml/2006/ole">
            <mc:AlternateContent xmlns:mc="http://schemas.openxmlformats.org/markup-compatibility/2006">
              <mc:Choice xmlns:v="urn:schemas-microsoft-com:vml" Requires="v">
                <p:oleObj spid="_x0000_s177532" name="公式" r:id="rId15" imgW="2120760" imgH="291960" progId="Equation.3">
                  <p:embed/>
                </p:oleObj>
              </mc:Choice>
              <mc:Fallback>
                <p:oleObj name="公式" r:id="rId15" imgW="2120760" imgH="291960" progId="Equation.3">
                  <p:embed/>
                  <p:pic>
                    <p:nvPicPr>
                      <p:cNvPr id="34" name="Object 89"/>
                      <p:cNvPicPr>
                        <a:picLocks noChangeAspect="1" noChangeArrowheads="1"/>
                      </p:cNvPicPr>
                      <p:nvPr/>
                    </p:nvPicPr>
                    <p:blipFill>
                      <a:blip r:embed="rId16"/>
                      <a:srcRect/>
                      <a:stretch>
                        <a:fillRect/>
                      </a:stretch>
                    </p:blipFill>
                    <p:spPr bwMode="auto">
                      <a:xfrm>
                        <a:off x="2063552" y="2084393"/>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90">
            <a:extLst>
              <a:ext uri="{FF2B5EF4-FFF2-40B4-BE49-F238E27FC236}">
                <a16:creationId xmlns:a16="http://schemas.microsoft.com/office/drawing/2014/main" id="{6E94A07C-2201-4592-9A43-E4B186FAC458}"/>
              </a:ext>
            </a:extLst>
          </p:cNvPr>
          <p:cNvGraphicFramePr>
            <a:graphicFrameLocks noChangeAspect="1"/>
          </p:cNvGraphicFramePr>
          <p:nvPr>
            <p:extLst>
              <p:ext uri="{D42A27DB-BD31-4B8C-83A1-F6EECF244321}">
                <p14:modId xmlns:p14="http://schemas.microsoft.com/office/powerpoint/2010/main" val="152291996"/>
              </p:ext>
            </p:extLst>
          </p:nvPr>
        </p:nvGraphicFramePr>
        <p:xfrm>
          <a:off x="2075229" y="2924430"/>
          <a:ext cx="4541837" cy="619125"/>
        </p:xfrm>
        <a:graphic>
          <a:graphicData uri="http://schemas.openxmlformats.org/presentationml/2006/ole">
            <mc:AlternateContent xmlns:mc="http://schemas.openxmlformats.org/markup-compatibility/2006">
              <mc:Choice xmlns:v="urn:schemas-microsoft-com:vml" Requires="v">
                <p:oleObj spid="_x0000_s177533" name="公式" r:id="rId17" imgW="1676160" imgH="228600" progId="Equation.3">
                  <p:embed/>
                </p:oleObj>
              </mc:Choice>
              <mc:Fallback>
                <p:oleObj name="公式" r:id="rId17" imgW="1676160" imgH="228600" progId="Equation.3">
                  <p:embed/>
                  <p:pic>
                    <p:nvPicPr>
                      <p:cNvPr id="35" name="Object 90"/>
                      <p:cNvPicPr>
                        <a:picLocks noChangeAspect="1" noChangeArrowheads="1"/>
                      </p:cNvPicPr>
                      <p:nvPr/>
                    </p:nvPicPr>
                    <p:blipFill>
                      <a:blip r:embed="rId18"/>
                      <a:srcRect/>
                      <a:stretch>
                        <a:fillRect/>
                      </a:stretch>
                    </p:blipFill>
                    <p:spPr bwMode="auto">
                      <a:xfrm>
                        <a:off x="2075229" y="2924430"/>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6">
            <a:extLst>
              <a:ext uri="{FF2B5EF4-FFF2-40B4-BE49-F238E27FC236}">
                <a16:creationId xmlns:a16="http://schemas.microsoft.com/office/drawing/2014/main" id="{9FF6DA44-909E-4A53-8079-83C18A373224}"/>
              </a:ext>
            </a:extLst>
          </p:cNvPr>
          <p:cNvGraphicFramePr>
            <a:graphicFrameLocks noChangeAspect="1"/>
          </p:cNvGraphicFramePr>
          <p:nvPr>
            <p:extLst>
              <p:ext uri="{D42A27DB-BD31-4B8C-83A1-F6EECF244321}">
                <p14:modId xmlns:p14="http://schemas.microsoft.com/office/powerpoint/2010/main" val="2726392555"/>
              </p:ext>
            </p:extLst>
          </p:nvPr>
        </p:nvGraphicFramePr>
        <p:xfrm>
          <a:off x="2080087" y="3801789"/>
          <a:ext cx="2804302" cy="1086134"/>
        </p:xfrm>
        <a:graphic>
          <a:graphicData uri="http://schemas.openxmlformats.org/presentationml/2006/ole">
            <mc:AlternateContent xmlns:mc="http://schemas.openxmlformats.org/markup-compatibility/2006">
              <mc:Choice xmlns:v="urn:schemas-microsoft-com:vml" Requires="v">
                <p:oleObj spid="_x0000_s177534" name="公式" r:id="rId19" imgW="1015920" imgH="393480" progId="Equation.3">
                  <p:embed/>
                </p:oleObj>
              </mc:Choice>
              <mc:Fallback>
                <p:oleObj name="公式" r:id="rId19" imgW="1015920" imgH="393480" progId="Equation.3">
                  <p:embed/>
                  <p:pic>
                    <p:nvPicPr>
                      <p:cNvPr id="36" name="Object 26"/>
                      <p:cNvPicPr>
                        <a:picLocks noChangeAspect="1" noChangeArrowheads="1"/>
                      </p:cNvPicPr>
                      <p:nvPr/>
                    </p:nvPicPr>
                    <p:blipFill>
                      <a:blip r:embed="rId20"/>
                      <a:srcRect/>
                      <a:stretch>
                        <a:fillRect/>
                      </a:stretch>
                    </p:blipFill>
                    <p:spPr bwMode="auto">
                      <a:xfrm>
                        <a:off x="2080087" y="3801789"/>
                        <a:ext cx="2804302" cy="1086134"/>
                      </a:xfrm>
                      <a:prstGeom prst="rect">
                        <a:avLst/>
                      </a:prstGeom>
                      <a:noFill/>
                      <a:ln>
                        <a:noFill/>
                      </a:ln>
                      <a:effectLst/>
                      <a:extLst/>
                    </p:spPr>
                  </p:pic>
                </p:oleObj>
              </mc:Fallback>
            </mc:AlternateContent>
          </a:graphicData>
        </a:graphic>
      </p:graphicFrame>
      <p:graphicFrame>
        <p:nvGraphicFramePr>
          <p:cNvPr id="37" name="对象 36">
            <a:extLst>
              <a:ext uri="{FF2B5EF4-FFF2-40B4-BE49-F238E27FC236}">
                <a16:creationId xmlns:a16="http://schemas.microsoft.com/office/drawing/2014/main" id="{05F8F157-87C0-439A-9023-E389B23E7088}"/>
              </a:ext>
            </a:extLst>
          </p:cNvPr>
          <p:cNvGraphicFramePr>
            <a:graphicFrameLocks noChangeAspect="1"/>
          </p:cNvGraphicFramePr>
          <p:nvPr>
            <p:extLst>
              <p:ext uri="{D42A27DB-BD31-4B8C-83A1-F6EECF244321}">
                <p14:modId xmlns:p14="http://schemas.microsoft.com/office/powerpoint/2010/main" val="3852385087"/>
              </p:ext>
            </p:extLst>
          </p:nvPr>
        </p:nvGraphicFramePr>
        <p:xfrm>
          <a:off x="2508904" y="4827625"/>
          <a:ext cx="4449646" cy="1086134"/>
        </p:xfrm>
        <a:graphic>
          <a:graphicData uri="http://schemas.openxmlformats.org/presentationml/2006/ole">
            <mc:AlternateContent xmlns:mc="http://schemas.openxmlformats.org/markup-compatibility/2006">
              <mc:Choice xmlns:v="urn:schemas-microsoft-com:vml" Requires="v">
                <p:oleObj spid="_x0000_s177535" name="公式" r:id="rId21" imgW="1612800" imgH="393480" progId="Equation.3">
                  <p:embed/>
                </p:oleObj>
              </mc:Choice>
              <mc:Fallback>
                <p:oleObj name="公式" r:id="rId21" imgW="1612800" imgH="393480" progId="Equation.3">
                  <p:embed/>
                  <p:pic>
                    <p:nvPicPr>
                      <p:cNvPr id="37" name="对象 36"/>
                      <p:cNvPicPr/>
                      <p:nvPr/>
                    </p:nvPicPr>
                    <p:blipFill>
                      <a:blip r:embed="rId22"/>
                      <a:stretch>
                        <a:fillRect/>
                      </a:stretch>
                    </p:blipFill>
                    <p:spPr>
                      <a:xfrm>
                        <a:off x="2508904" y="4827625"/>
                        <a:ext cx="4449646" cy="1086134"/>
                      </a:xfrm>
                      <a:prstGeom prst="rect">
                        <a:avLst/>
                      </a:prstGeom>
                    </p:spPr>
                  </p:pic>
                </p:oleObj>
              </mc:Fallback>
            </mc:AlternateContent>
          </a:graphicData>
        </a:graphic>
      </p:graphicFrame>
      <p:graphicFrame>
        <p:nvGraphicFramePr>
          <p:cNvPr id="38" name="Object 25">
            <a:extLst>
              <a:ext uri="{FF2B5EF4-FFF2-40B4-BE49-F238E27FC236}">
                <a16:creationId xmlns:a16="http://schemas.microsoft.com/office/drawing/2014/main" id="{B20DB88F-E084-414E-AAE7-C12F0AA62A82}"/>
              </a:ext>
            </a:extLst>
          </p:cNvPr>
          <p:cNvGraphicFramePr>
            <a:graphicFrameLocks noChangeAspect="1"/>
          </p:cNvGraphicFramePr>
          <p:nvPr>
            <p:extLst>
              <p:ext uri="{D42A27DB-BD31-4B8C-83A1-F6EECF244321}">
                <p14:modId xmlns:p14="http://schemas.microsoft.com/office/powerpoint/2010/main" val="1362585036"/>
              </p:ext>
            </p:extLst>
          </p:nvPr>
        </p:nvGraphicFramePr>
        <p:xfrm>
          <a:off x="6993731" y="4931485"/>
          <a:ext cx="1168996" cy="954680"/>
        </p:xfrm>
        <a:graphic>
          <a:graphicData uri="http://schemas.openxmlformats.org/presentationml/2006/ole">
            <mc:AlternateContent xmlns:mc="http://schemas.openxmlformats.org/markup-compatibility/2006">
              <mc:Choice xmlns:v="urn:schemas-microsoft-com:vml" Requires="v">
                <p:oleObj spid="_x0000_s177536" name="公式" r:id="rId23" imgW="482400" imgH="393480" progId="Equation.3">
                  <p:embed/>
                </p:oleObj>
              </mc:Choice>
              <mc:Fallback>
                <p:oleObj name="公式" r:id="rId23" imgW="482400" imgH="393480" progId="Equation.3">
                  <p:embed/>
                  <p:pic>
                    <p:nvPicPr>
                      <p:cNvPr id="38" name="Object 25"/>
                      <p:cNvPicPr>
                        <a:picLocks noChangeAspect="1" noChangeArrowheads="1"/>
                      </p:cNvPicPr>
                      <p:nvPr/>
                    </p:nvPicPr>
                    <p:blipFill>
                      <a:blip r:embed="rId24"/>
                      <a:srcRect/>
                      <a:stretch>
                        <a:fillRect/>
                      </a:stretch>
                    </p:blipFill>
                    <p:spPr bwMode="auto">
                      <a:xfrm>
                        <a:off x="6993731" y="4931485"/>
                        <a:ext cx="1168996" cy="954680"/>
                      </a:xfrm>
                      <a:prstGeom prst="rect">
                        <a:avLst/>
                      </a:prstGeom>
                      <a:noFill/>
                      <a:ln>
                        <a:noFill/>
                      </a:ln>
                      <a:effectLst/>
                      <a:extLst/>
                    </p:spPr>
                  </p:pic>
                </p:oleObj>
              </mc:Fallback>
            </mc:AlternateContent>
          </a:graphicData>
        </a:graphic>
      </p:graphicFrame>
      <p:sp>
        <p:nvSpPr>
          <p:cNvPr id="39" name="AutoShape 117">
            <a:extLst>
              <a:ext uri="{FF2B5EF4-FFF2-40B4-BE49-F238E27FC236}">
                <a16:creationId xmlns:a16="http://schemas.microsoft.com/office/drawing/2014/main" id="{BEA6AAC1-903A-4D36-9DF2-881365304B4B}"/>
              </a:ext>
            </a:extLst>
          </p:cNvPr>
          <p:cNvSpPr>
            <a:spLocks noChangeArrowheads="1"/>
          </p:cNvSpPr>
          <p:nvPr/>
        </p:nvSpPr>
        <p:spPr bwMode="auto">
          <a:xfrm>
            <a:off x="2526953" y="6068572"/>
            <a:ext cx="952500" cy="347663"/>
          </a:xfrm>
          <a:prstGeom prst="rightArrow">
            <a:avLst>
              <a:gd name="adj1" fmla="val 50000"/>
              <a:gd name="adj2" fmla="val 118785"/>
            </a:avLst>
          </a:prstGeom>
          <a:solidFill>
            <a:srgbClr val="2AF43D"/>
          </a:solidFill>
          <a:ln>
            <a:solidFill>
              <a:srgbClr val="FF0000"/>
            </a:solid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29">
            <a:extLst>
              <a:ext uri="{FF2B5EF4-FFF2-40B4-BE49-F238E27FC236}">
                <a16:creationId xmlns:a16="http://schemas.microsoft.com/office/drawing/2014/main" id="{93EF2E22-B84A-4289-BCCD-4FC1E81F7D69}"/>
              </a:ext>
            </a:extLst>
          </p:cNvPr>
          <p:cNvGraphicFramePr>
            <a:graphicFrameLocks noChangeAspect="1"/>
          </p:cNvGraphicFramePr>
          <p:nvPr>
            <p:extLst>
              <p:ext uri="{D42A27DB-BD31-4B8C-83A1-F6EECF244321}">
                <p14:modId xmlns:p14="http://schemas.microsoft.com/office/powerpoint/2010/main" val="3021409725"/>
              </p:ext>
            </p:extLst>
          </p:nvPr>
        </p:nvGraphicFramePr>
        <p:xfrm>
          <a:off x="3656455" y="5913759"/>
          <a:ext cx="5121275" cy="917575"/>
        </p:xfrm>
        <a:graphic>
          <a:graphicData uri="http://schemas.openxmlformats.org/presentationml/2006/ole">
            <mc:AlternateContent xmlns:mc="http://schemas.openxmlformats.org/markup-compatibility/2006">
              <mc:Choice xmlns:v="urn:schemas-microsoft-com:vml" Requires="v">
                <p:oleObj spid="_x0000_s177537" name="公式" r:id="rId25" imgW="2197080" imgH="393480" progId="Equation.3">
                  <p:embed/>
                </p:oleObj>
              </mc:Choice>
              <mc:Fallback>
                <p:oleObj name="公式" r:id="rId25" imgW="2197080" imgH="393480" progId="Equation.3">
                  <p:embed/>
                  <p:pic>
                    <p:nvPicPr>
                      <p:cNvPr id="40" name="Object 29"/>
                      <p:cNvPicPr>
                        <a:picLocks noChangeAspect="1" noChangeArrowheads="1"/>
                      </p:cNvPicPr>
                      <p:nvPr/>
                    </p:nvPicPr>
                    <p:blipFill>
                      <a:blip r:embed="rId26"/>
                      <a:srcRect/>
                      <a:stretch>
                        <a:fillRect/>
                      </a:stretch>
                    </p:blipFill>
                    <p:spPr bwMode="auto">
                      <a:xfrm>
                        <a:off x="3656455" y="5913759"/>
                        <a:ext cx="51212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1601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wd">
                                    <p:tmPct val="100000"/>
                                  </p:iterate>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iterate type="wd">
                                    <p:tmPct val="100000"/>
                                  </p:iterate>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iterate type="wd">
                                    <p:tmPct val="100000"/>
                                  </p:iterate>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circle(in)">
                                      <p:cBhvr>
                                        <p:cTn id="125" dur="2000"/>
                                        <p:tgtEl>
                                          <p:spTgt spid="37"/>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anim calcmode="lin" valueType="num">
                                      <p:cBhvr additive="base">
                                        <p:cTn id="130" dur="500" fill="hold"/>
                                        <p:tgtEl>
                                          <p:spTgt spid="38"/>
                                        </p:tgtEl>
                                        <p:attrNameLst>
                                          <p:attrName>ppt_x</p:attrName>
                                        </p:attrNameLst>
                                      </p:cBhvr>
                                      <p:tavLst>
                                        <p:tav tm="0">
                                          <p:val>
                                            <p:strVal val="#ppt_x"/>
                                          </p:val>
                                        </p:tav>
                                        <p:tav tm="100000">
                                          <p:val>
                                            <p:strVal val="#ppt_x"/>
                                          </p:val>
                                        </p:tav>
                                      </p:tavLst>
                                    </p:anim>
                                    <p:anim calcmode="lin" valueType="num">
                                      <p:cBhvr additive="base">
                                        <p:cTn id="13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barn(inVertical)">
                                      <p:cBhvr>
                                        <p:cTn id="136" dur="500"/>
                                        <p:tgtEl>
                                          <p:spTgt spid="39"/>
                                        </p:tgtEl>
                                      </p:cBhvr>
                                    </p:animEffec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40"/>
                                        </p:tgtEl>
                                        <p:attrNameLst>
                                          <p:attrName>style.visibility</p:attrName>
                                        </p:attrNameLst>
                                      </p:cBhvr>
                                      <p:to>
                                        <p:strVal val="visible"/>
                                      </p:to>
                                    </p:set>
                                    <p:anim calcmode="lin" valueType="num">
                                      <p:cBhvr additive="base">
                                        <p:cTn id="141" dur="500" fill="hold"/>
                                        <p:tgtEl>
                                          <p:spTgt spid="40"/>
                                        </p:tgtEl>
                                        <p:attrNameLst>
                                          <p:attrName>ppt_x</p:attrName>
                                        </p:attrNameLst>
                                      </p:cBhvr>
                                      <p:tavLst>
                                        <p:tav tm="0">
                                          <p:val>
                                            <p:strVal val="#ppt_x"/>
                                          </p:val>
                                        </p:tav>
                                        <p:tav tm="100000">
                                          <p:val>
                                            <p:strVal val="#ppt_x"/>
                                          </p:val>
                                        </p:tav>
                                      </p:tavLst>
                                    </p:anim>
                                    <p:anim calcmode="lin" valueType="num">
                                      <p:cBhvr additive="base">
                                        <p:cTn id="1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1" grpId="0" autoUpdateAnimBg="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a:extLst>
              <a:ext uri="{FF2B5EF4-FFF2-40B4-BE49-F238E27FC236}">
                <a16:creationId xmlns:a16="http://schemas.microsoft.com/office/drawing/2014/main" id="{6EA0E823-FC05-4917-8863-E3CAC33762A5}"/>
              </a:ext>
            </a:extLst>
          </p:cNvPr>
          <p:cNvSpPr>
            <a:spLocks noChangeArrowheads="1"/>
          </p:cNvSpPr>
          <p:nvPr/>
        </p:nvSpPr>
        <p:spPr bwMode="auto">
          <a:xfrm rot="4180857" flipH="1">
            <a:off x="7988583" y="-151180"/>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a:extLst>
              <a:ext uri="{FF2B5EF4-FFF2-40B4-BE49-F238E27FC236}">
                <a16:creationId xmlns:a16="http://schemas.microsoft.com/office/drawing/2014/main" id="{82D72DD2-E02E-403F-923B-749E4C9874F6}"/>
              </a:ext>
            </a:extLst>
          </p:cNvPr>
          <p:cNvSpPr>
            <a:spLocks noChangeArrowheads="1"/>
          </p:cNvSpPr>
          <p:nvPr/>
        </p:nvSpPr>
        <p:spPr bwMode="auto">
          <a:xfrm rot="2687953">
            <a:off x="8366647" y="578162"/>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a:extLst>
              <a:ext uri="{FF2B5EF4-FFF2-40B4-BE49-F238E27FC236}">
                <a16:creationId xmlns:a16="http://schemas.microsoft.com/office/drawing/2014/main" id="{5721C0E1-9673-44C8-8988-B67C507CE500}"/>
              </a:ext>
            </a:extLst>
          </p:cNvPr>
          <p:cNvGraphicFramePr>
            <a:graphicFrameLocks noChangeAspect="1"/>
          </p:cNvGraphicFramePr>
          <p:nvPr>
            <p:extLst>
              <p:ext uri="{D42A27DB-BD31-4B8C-83A1-F6EECF244321}">
                <p14:modId xmlns:p14="http://schemas.microsoft.com/office/powerpoint/2010/main" val="2860128618"/>
              </p:ext>
            </p:extLst>
          </p:nvPr>
        </p:nvGraphicFramePr>
        <p:xfrm>
          <a:off x="7994960" y="1017375"/>
          <a:ext cx="377825" cy="536575"/>
        </p:xfrm>
        <a:graphic>
          <a:graphicData uri="http://schemas.openxmlformats.org/presentationml/2006/ole">
            <mc:AlternateContent xmlns:mc="http://schemas.openxmlformats.org/markup-compatibility/2006">
              <mc:Choice xmlns:v="urn:schemas-microsoft-com:vml" Requires="v">
                <p:oleObj spid="_x0000_s178612"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7994960" y="1017375"/>
                        <a:ext cx="377825" cy="5365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12640ED-73D5-419F-8004-A0E646BFC211}"/>
              </a:ext>
            </a:extLst>
          </p:cNvPr>
          <p:cNvGraphicFramePr>
            <a:graphicFrameLocks noChangeAspect="1"/>
          </p:cNvGraphicFramePr>
          <p:nvPr>
            <p:extLst>
              <p:ext uri="{D42A27DB-BD31-4B8C-83A1-F6EECF244321}">
                <p14:modId xmlns:p14="http://schemas.microsoft.com/office/powerpoint/2010/main" val="2202472636"/>
              </p:ext>
            </p:extLst>
          </p:nvPr>
        </p:nvGraphicFramePr>
        <p:xfrm>
          <a:off x="8496816" y="2128220"/>
          <a:ext cx="410096" cy="536279"/>
        </p:xfrm>
        <a:graphic>
          <a:graphicData uri="http://schemas.openxmlformats.org/presentationml/2006/ole">
            <mc:AlternateContent xmlns:mc="http://schemas.openxmlformats.org/markup-compatibility/2006">
              <mc:Choice xmlns:v="urn:schemas-microsoft-com:vml" Requires="v">
                <p:oleObj spid="_x0000_s178613"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496816" y="2128220"/>
                        <a:ext cx="410096" cy="536279"/>
                      </a:xfrm>
                      <a:prstGeom prst="rect">
                        <a:avLst/>
                      </a:prstGeom>
                    </p:spPr>
                  </p:pic>
                </p:oleObj>
              </mc:Fallback>
            </mc:AlternateContent>
          </a:graphicData>
        </a:graphic>
      </p:graphicFrame>
      <p:sp>
        <p:nvSpPr>
          <p:cNvPr id="6" name="Rectangle 52">
            <a:extLst>
              <a:ext uri="{FF2B5EF4-FFF2-40B4-BE49-F238E27FC236}">
                <a16:creationId xmlns:a16="http://schemas.microsoft.com/office/drawing/2014/main" id="{09A770AF-6BC3-4F5C-95E1-EF6FD06795F4}"/>
              </a:ext>
            </a:extLst>
          </p:cNvPr>
          <p:cNvSpPr>
            <a:spLocks noChangeArrowheads="1"/>
          </p:cNvSpPr>
          <p:nvPr/>
        </p:nvSpPr>
        <p:spPr bwMode="auto">
          <a:xfrm>
            <a:off x="10033330" y="703029"/>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a:extLst>
              <a:ext uri="{FF2B5EF4-FFF2-40B4-BE49-F238E27FC236}">
                <a16:creationId xmlns:a16="http://schemas.microsoft.com/office/drawing/2014/main" id="{E4BE7FD6-FA39-4B51-92B9-0B34D018F423}"/>
              </a:ext>
            </a:extLst>
          </p:cNvPr>
          <p:cNvSpPr>
            <a:spLocks noChangeArrowheads="1"/>
          </p:cNvSpPr>
          <p:nvPr/>
        </p:nvSpPr>
        <p:spPr bwMode="auto">
          <a:xfrm>
            <a:off x="7492240" y="1290201"/>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a:extLst>
              <a:ext uri="{FF2B5EF4-FFF2-40B4-BE49-F238E27FC236}">
                <a16:creationId xmlns:a16="http://schemas.microsoft.com/office/drawing/2014/main" id="{C55326A8-5AC8-406B-9104-8DF68B486E5F}"/>
              </a:ext>
            </a:extLst>
          </p:cNvPr>
          <p:cNvSpPr>
            <a:spLocks noChangeArrowheads="1"/>
          </p:cNvSpPr>
          <p:nvPr/>
        </p:nvSpPr>
        <p:spPr bwMode="auto">
          <a:xfrm>
            <a:off x="7655797" y="2534610"/>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a:extLst>
              <a:ext uri="{FF2B5EF4-FFF2-40B4-BE49-F238E27FC236}">
                <a16:creationId xmlns:a16="http://schemas.microsoft.com/office/drawing/2014/main" id="{E0CD4D1F-2414-42FE-A6D1-92ED85C78221}"/>
              </a:ext>
            </a:extLst>
          </p:cNvPr>
          <p:cNvSpPr>
            <a:spLocks noChangeShapeType="1"/>
          </p:cNvSpPr>
          <p:nvPr/>
        </p:nvSpPr>
        <p:spPr bwMode="auto">
          <a:xfrm flipV="1">
            <a:off x="7658779" y="959845"/>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a:extLst>
              <a:ext uri="{FF2B5EF4-FFF2-40B4-BE49-F238E27FC236}">
                <a16:creationId xmlns:a16="http://schemas.microsoft.com/office/drawing/2014/main" id="{093CD649-7F3F-4FC9-A054-706E9754012F}"/>
              </a:ext>
            </a:extLst>
          </p:cNvPr>
          <p:cNvSpPr>
            <a:spLocks noChangeShapeType="1"/>
          </p:cNvSpPr>
          <p:nvPr/>
        </p:nvSpPr>
        <p:spPr bwMode="auto">
          <a:xfrm flipV="1">
            <a:off x="7796351" y="1016597"/>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a:extLst>
              <a:ext uri="{FF2B5EF4-FFF2-40B4-BE49-F238E27FC236}">
                <a16:creationId xmlns:a16="http://schemas.microsoft.com/office/drawing/2014/main" id="{902254D7-D88A-4CEA-A6E4-EBCE75DFF678}"/>
              </a:ext>
            </a:extLst>
          </p:cNvPr>
          <p:cNvSpPr>
            <a:spLocks noChangeArrowheads="1"/>
          </p:cNvSpPr>
          <p:nvPr/>
        </p:nvSpPr>
        <p:spPr bwMode="auto">
          <a:xfrm flipH="1">
            <a:off x="9682193" y="417077"/>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a:extLst>
              <a:ext uri="{FF2B5EF4-FFF2-40B4-BE49-F238E27FC236}">
                <a16:creationId xmlns:a16="http://schemas.microsoft.com/office/drawing/2014/main" id="{0C36D614-84AC-41AB-9296-96A31C41C6AA}"/>
              </a:ext>
            </a:extLst>
          </p:cNvPr>
          <p:cNvSpPr>
            <a:spLocks noChangeArrowheads="1"/>
          </p:cNvSpPr>
          <p:nvPr/>
        </p:nvSpPr>
        <p:spPr bwMode="auto">
          <a:xfrm>
            <a:off x="7622327" y="1396142"/>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a:extLst>
              <a:ext uri="{FF2B5EF4-FFF2-40B4-BE49-F238E27FC236}">
                <a16:creationId xmlns:a16="http://schemas.microsoft.com/office/drawing/2014/main" id="{F5929A12-D9FC-4D84-875A-EAFCB3E82E52}"/>
              </a:ext>
            </a:extLst>
          </p:cNvPr>
          <p:cNvSpPr>
            <a:spLocks noChangeArrowheads="1"/>
          </p:cNvSpPr>
          <p:nvPr/>
        </p:nvSpPr>
        <p:spPr bwMode="auto">
          <a:xfrm>
            <a:off x="7726852" y="3187780"/>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a:extLst>
              <a:ext uri="{FF2B5EF4-FFF2-40B4-BE49-F238E27FC236}">
                <a16:creationId xmlns:a16="http://schemas.microsoft.com/office/drawing/2014/main" id="{99581B5A-58F3-42F4-8886-7287C50639FE}"/>
              </a:ext>
            </a:extLst>
          </p:cNvPr>
          <p:cNvSpPr>
            <a:spLocks noChangeArrowheads="1"/>
          </p:cNvSpPr>
          <p:nvPr/>
        </p:nvSpPr>
        <p:spPr bwMode="auto">
          <a:xfrm>
            <a:off x="7850281" y="1673630"/>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a:extLst>
              <a:ext uri="{FF2B5EF4-FFF2-40B4-BE49-F238E27FC236}">
                <a16:creationId xmlns:a16="http://schemas.microsoft.com/office/drawing/2014/main" id="{B59A89A5-962C-40DD-BFD6-2C8D6E8F6A9A}"/>
              </a:ext>
            </a:extLst>
          </p:cNvPr>
          <p:cNvSpPr>
            <a:spLocks noChangeArrowheads="1"/>
          </p:cNvSpPr>
          <p:nvPr/>
        </p:nvSpPr>
        <p:spPr bwMode="auto">
          <a:xfrm>
            <a:off x="8288952" y="2572796"/>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a:extLst>
              <a:ext uri="{FF2B5EF4-FFF2-40B4-BE49-F238E27FC236}">
                <a16:creationId xmlns:a16="http://schemas.microsoft.com/office/drawing/2014/main" id="{530AAA37-B0E0-4597-8C79-794F343EE2A8}"/>
              </a:ext>
            </a:extLst>
          </p:cNvPr>
          <p:cNvGrpSpPr>
            <a:grpSpLocks/>
          </p:cNvGrpSpPr>
          <p:nvPr/>
        </p:nvGrpSpPr>
        <p:grpSpPr bwMode="auto">
          <a:xfrm rot="19729467">
            <a:off x="8461257" y="1117628"/>
            <a:ext cx="1051144" cy="806811"/>
            <a:chOff x="1542" y="2980"/>
            <a:chExt cx="727" cy="668"/>
          </a:xfrm>
        </p:grpSpPr>
        <p:grpSp>
          <p:nvGrpSpPr>
            <p:cNvPr id="17" name="Group 23">
              <a:extLst>
                <a:ext uri="{FF2B5EF4-FFF2-40B4-BE49-F238E27FC236}">
                  <a16:creationId xmlns:a16="http://schemas.microsoft.com/office/drawing/2014/main" id="{88A33C9E-C369-4489-8D1A-B48F5E196B6B}"/>
                </a:ext>
              </a:extLst>
            </p:cNvPr>
            <p:cNvGrpSpPr>
              <a:grpSpLocks/>
            </p:cNvGrpSpPr>
            <p:nvPr/>
          </p:nvGrpSpPr>
          <p:grpSpPr bwMode="auto">
            <a:xfrm>
              <a:off x="1542" y="2980"/>
              <a:ext cx="709" cy="286"/>
              <a:chOff x="1542" y="2980"/>
              <a:chExt cx="709" cy="286"/>
            </a:xfrm>
          </p:grpSpPr>
          <p:sp>
            <p:nvSpPr>
              <p:cNvPr id="24" name="Freeform 24">
                <a:extLst>
                  <a:ext uri="{FF2B5EF4-FFF2-40B4-BE49-F238E27FC236}">
                    <a16:creationId xmlns:a16="http://schemas.microsoft.com/office/drawing/2014/main" id="{3C508C98-2FC3-4CA5-88E3-1DEB1D709369}"/>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a:extLst>
                  <a:ext uri="{FF2B5EF4-FFF2-40B4-BE49-F238E27FC236}">
                    <a16:creationId xmlns:a16="http://schemas.microsoft.com/office/drawing/2014/main" id="{EA4DBA35-2907-4C25-92F4-94E865F38D12}"/>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a:extLst>
                  <a:ext uri="{FF2B5EF4-FFF2-40B4-BE49-F238E27FC236}">
                    <a16:creationId xmlns:a16="http://schemas.microsoft.com/office/drawing/2014/main" id="{54A4D1C5-AB2C-4C0A-93F3-302ECAFC4DE9}"/>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a:extLst>
                  <a:ext uri="{FF2B5EF4-FFF2-40B4-BE49-F238E27FC236}">
                    <a16:creationId xmlns:a16="http://schemas.microsoft.com/office/drawing/2014/main" id="{9E321A06-CAB0-40D4-9C49-D28E390C245F}"/>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a:extLst>
                  <a:ext uri="{FF2B5EF4-FFF2-40B4-BE49-F238E27FC236}">
                    <a16:creationId xmlns:a16="http://schemas.microsoft.com/office/drawing/2014/main" id="{571AF831-2748-4E99-A5E6-A47CCADD35A7}"/>
                  </a:ext>
                </a:extLst>
              </p:cNvPr>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a:extLst>
                <a:ext uri="{FF2B5EF4-FFF2-40B4-BE49-F238E27FC236}">
                  <a16:creationId xmlns:a16="http://schemas.microsoft.com/office/drawing/2014/main" id="{85DEA1BD-3AC9-413D-B265-C0294610B86A}"/>
                </a:ext>
              </a:extLst>
            </p:cNvPr>
            <p:cNvGrpSpPr>
              <a:grpSpLocks/>
            </p:cNvGrpSpPr>
            <p:nvPr/>
          </p:nvGrpSpPr>
          <p:grpSpPr bwMode="auto">
            <a:xfrm>
              <a:off x="1560" y="3362"/>
              <a:ext cx="709" cy="286"/>
              <a:chOff x="1542" y="2980"/>
              <a:chExt cx="709" cy="286"/>
            </a:xfrm>
          </p:grpSpPr>
          <p:sp>
            <p:nvSpPr>
              <p:cNvPr id="19" name="Freeform 30">
                <a:extLst>
                  <a:ext uri="{FF2B5EF4-FFF2-40B4-BE49-F238E27FC236}">
                    <a16:creationId xmlns:a16="http://schemas.microsoft.com/office/drawing/2014/main" id="{60198785-5259-4BFB-BFC7-5B24BC2192D7}"/>
                  </a:ext>
                </a:extLst>
              </p:cNvPr>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a:extLst>
                  <a:ext uri="{FF2B5EF4-FFF2-40B4-BE49-F238E27FC236}">
                    <a16:creationId xmlns:a16="http://schemas.microsoft.com/office/drawing/2014/main" id="{417958FF-D3A4-442A-B9FB-9AC2C4324A92}"/>
                  </a:ext>
                </a:extLst>
              </p:cNvPr>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a:extLst>
                  <a:ext uri="{FF2B5EF4-FFF2-40B4-BE49-F238E27FC236}">
                    <a16:creationId xmlns:a16="http://schemas.microsoft.com/office/drawing/2014/main" id="{7B7296BC-1092-476E-A465-EFE9D4ABA9C8}"/>
                  </a:ext>
                </a:extLst>
              </p:cNvPr>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a:extLst>
                  <a:ext uri="{FF2B5EF4-FFF2-40B4-BE49-F238E27FC236}">
                    <a16:creationId xmlns:a16="http://schemas.microsoft.com/office/drawing/2014/main" id="{3E071909-3A9A-45DD-B095-A28591201196}"/>
                  </a:ext>
                </a:extLst>
              </p:cNvPr>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a:extLst>
                  <a:ext uri="{FF2B5EF4-FFF2-40B4-BE49-F238E27FC236}">
                    <a16:creationId xmlns:a16="http://schemas.microsoft.com/office/drawing/2014/main" id="{E6EE9A12-8AD2-44BD-9748-6C434BB4F7D1}"/>
                  </a:ext>
                </a:extLst>
              </p:cNvPr>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a:extLst>
              <a:ext uri="{FF2B5EF4-FFF2-40B4-BE49-F238E27FC236}">
                <a16:creationId xmlns:a16="http://schemas.microsoft.com/office/drawing/2014/main" id="{F4BCA18C-9F8C-4BAC-A292-731B969E4FA4}"/>
              </a:ext>
            </a:extLst>
          </p:cNvPr>
          <p:cNvGraphicFramePr>
            <a:graphicFrameLocks noChangeAspect="1"/>
          </p:cNvGraphicFramePr>
          <p:nvPr>
            <p:extLst>
              <p:ext uri="{D42A27DB-BD31-4B8C-83A1-F6EECF244321}">
                <p14:modId xmlns:p14="http://schemas.microsoft.com/office/powerpoint/2010/main" val="1374378764"/>
              </p:ext>
            </p:extLst>
          </p:nvPr>
        </p:nvGraphicFramePr>
        <p:xfrm>
          <a:off x="9114338" y="3136036"/>
          <a:ext cx="1012825" cy="593725"/>
        </p:xfrm>
        <a:graphic>
          <a:graphicData uri="http://schemas.openxmlformats.org/presentationml/2006/ole">
            <mc:AlternateContent xmlns:mc="http://schemas.openxmlformats.org/markup-compatibility/2006">
              <mc:Choice xmlns:v="urn:schemas-microsoft-com:vml" Requires="v">
                <p:oleObj spid="_x0000_s178614"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114338" y="3136036"/>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矩形 29">
            <a:extLst>
              <a:ext uri="{FF2B5EF4-FFF2-40B4-BE49-F238E27FC236}">
                <a16:creationId xmlns:a16="http://schemas.microsoft.com/office/drawing/2014/main" id="{5F82179A-1C78-4DAE-A767-57C8F9363C8C}"/>
              </a:ext>
            </a:extLst>
          </p:cNvPr>
          <p:cNvSpPr/>
          <p:nvPr/>
        </p:nvSpPr>
        <p:spPr>
          <a:xfrm>
            <a:off x="2316130" y="265495"/>
            <a:ext cx="2709396" cy="523220"/>
          </a:xfrm>
          <a:prstGeom prst="rect">
            <a:avLst/>
          </a:prstGeom>
        </p:spPr>
        <p:txBody>
          <a:bodyPr wrap="none">
            <a:spAutoFit/>
          </a:bodyPr>
          <a:lstStyle/>
          <a:p>
            <a:r>
              <a:rPr lang="zh-CN" altLang="en-US" sz="2800" b="1" dirty="0">
                <a:solidFill>
                  <a:srgbClr val="009900"/>
                </a:solidFill>
              </a:rPr>
              <a:t>平面简谐电磁波</a:t>
            </a:r>
            <a:endParaRPr lang="zh-CN" altLang="en-US" sz="2800" b="1" dirty="0"/>
          </a:p>
        </p:txBody>
      </p:sp>
      <p:graphicFrame>
        <p:nvGraphicFramePr>
          <p:cNvPr id="31" name="Object 11">
            <a:extLst>
              <a:ext uri="{FF2B5EF4-FFF2-40B4-BE49-F238E27FC236}">
                <a16:creationId xmlns:a16="http://schemas.microsoft.com/office/drawing/2014/main" id="{222DA97B-2867-4C91-9239-DBEF900B0E6C}"/>
              </a:ext>
            </a:extLst>
          </p:cNvPr>
          <p:cNvGraphicFramePr>
            <a:graphicFrameLocks noChangeAspect="1"/>
          </p:cNvGraphicFramePr>
          <p:nvPr>
            <p:extLst>
              <p:ext uri="{D42A27DB-BD31-4B8C-83A1-F6EECF244321}">
                <p14:modId xmlns:p14="http://schemas.microsoft.com/office/powerpoint/2010/main" val="1972487991"/>
              </p:ext>
            </p:extLst>
          </p:nvPr>
        </p:nvGraphicFramePr>
        <p:xfrm>
          <a:off x="2495600" y="712273"/>
          <a:ext cx="3111803" cy="545279"/>
        </p:xfrm>
        <a:graphic>
          <a:graphicData uri="http://schemas.openxmlformats.org/presentationml/2006/ole">
            <mc:AlternateContent xmlns:mc="http://schemas.openxmlformats.org/markup-compatibility/2006">
              <mc:Choice xmlns:v="urn:schemas-microsoft-com:vml" Requires="v">
                <p:oleObj spid="_x0000_s178615" name="公式" r:id="rId9" imgW="1295280" imgH="228600" progId="Equation.3">
                  <p:embed/>
                </p:oleObj>
              </mc:Choice>
              <mc:Fallback>
                <p:oleObj name="公式" r:id="rId9" imgW="1295280" imgH="228600" progId="Equation.3">
                  <p:embed/>
                  <p:pic>
                    <p:nvPicPr>
                      <p:cNvPr id="31" name="Object 11"/>
                      <p:cNvPicPr>
                        <a:picLocks noChangeAspect="1" noChangeArrowheads="1"/>
                      </p:cNvPicPr>
                      <p:nvPr/>
                    </p:nvPicPr>
                    <p:blipFill>
                      <a:blip r:embed="rId10"/>
                      <a:srcRect/>
                      <a:stretch>
                        <a:fillRect/>
                      </a:stretch>
                    </p:blipFill>
                    <p:spPr bwMode="auto">
                      <a:xfrm>
                        <a:off x="2495600" y="712273"/>
                        <a:ext cx="3111803" cy="545279"/>
                      </a:xfrm>
                      <a:prstGeom prst="rect">
                        <a:avLst/>
                      </a:prstGeom>
                      <a:noFill/>
                      <a:ln>
                        <a:noFill/>
                      </a:ln>
                      <a:extLst/>
                    </p:spPr>
                  </p:pic>
                </p:oleObj>
              </mc:Fallback>
            </mc:AlternateContent>
          </a:graphicData>
        </a:graphic>
      </p:graphicFrame>
      <p:graphicFrame>
        <p:nvGraphicFramePr>
          <p:cNvPr id="32" name="Object 12">
            <a:extLst>
              <a:ext uri="{FF2B5EF4-FFF2-40B4-BE49-F238E27FC236}">
                <a16:creationId xmlns:a16="http://schemas.microsoft.com/office/drawing/2014/main" id="{E4CA9BE4-C69D-4A68-9AB2-90003E291E22}"/>
              </a:ext>
            </a:extLst>
          </p:cNvPr>
          <p:cNvGraphicFramePr>
            <a:graphicFrameLocks noChangeAspect="1"/>
          </p:cNvGraphicFramePr>
          <p:nvPr>
            <p:extLst>
              <p:ext uri="{D42A27DB-BD31-4B8C-83A1-F6EECF244321}">
                <p14:modId xmlns:p14="http://schemas.microsoft.com/office/powerpoint/2010/main" val="448001402"/>
              </p:ext>
            </p:extLst>
          </p:nvPr>
        </p:nvGraphicFramePr>
        <p:xfrm>
          <a:off x="2288137" y="1260591"/>
          <a:ext cx="3220541" cy="537266"/>
        </p:xfrm>
        <a:graphic>
          <a:graphicData uri="http://schemas.openxmlformats.org/presentationml/2006/ole">
            <mc:AlternateContent xmlns:mc="http://schemas.openxmlformats.org/markup-compatibility/2006">
              <mc:Choice xmlns:v="urn:schemas-microsoft-com:vml" Requires="v">
                <p:oleObj spid="_x0000_s178616" name="公式" r:id="rId11" imgW="1358640" imgH="228600" progId="Equation.3">
                  <p:embed/>
                </p:oleObj>
              </mc:Choice>
              <mc:Fallback>
                <p:oleObj name="公式" r:id="rId11" imgW="1358640" imgH="228600" progId="Equation.3">
                  <p:embed/>
                  <p:pic>
                    <p:nvPicPr>
                      <p:cNvPr id="32" name="Object 12"/>
                      <p:cNvPicPr>
                        <a:picLocks noChangeAspect="1" noChangeArrowheads="1"/>
                      </p:cNvPicPr>
                      <p:nvPr/>
                    </p:nvPicPr>
                    <p:blipFill>
                      <a:blip r:embed="rId12"/>
                      <a:srcRect/>
                      <a:stretch>
                        <a:fillRect/>
                      </a:stretch>
                    </p:blipFill>
                    <p:spPr bwMode="auto">
                      <a:xfrm>
                        <a:off x="2288137" y="1260591"/>
                        <a:ext cx="3220541" cy="537266"/>
                      </a:xfrm>
                      <a:prstGeom prst="rect">
                        <a:avLst/>
                      </a:prstGeom>
                      <a:noFill/>
                      <a:ln>
                        <a:noFill/>
                      </a:ln>
                      <a:extLst/>
                    </p:spPr>
                  </p:pic>
                </p:oleObj>
              </mc:Fallback>
            </mc:AlternateContent>
          </a:graphicData>
        </a:graphic>
      </p:graphicFrame>
      <p:sp>
        <p:nvSpPr>
          <p:cNvPr id="33" name="Text Box 79">
            <a:extLst>
              <a:ext uri="{FF2B5EF4-FFF2-40B4-BE49-F238E27FC236}">
                <a16:creationId xmlns:a16="http://schemas.microsoft.com/office/drawing/2014/main" id="{0F7E0FD9-8E64-437D-A7F3-CDABAE9724EC}"/>
              </a:ext>
            </a:extLst>
          </p:cNvPr>
          <p:cNvSpPr txBox="1">
            <a:spLocks noChangeArrowheads="1"/>
          </p:cNvSpPr>
          <p:nvPr/>
        </p:nvSpPr>
        <p:spPr bwMode="auto">
          <a:xfrm>
            <a:off x="2237705" y="1759283"/>
            <a:ext cx="33258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rgbClr val="FF33CC"/>
                </a:solidFill>
              </a:rPr>
              <a:t>光强</a:t>
            </a:r>
            <a:r>
              <a:rPr lang="en-US" altLang="zh-CN" i="0" dirty="0">
                <a:solidFill>
                  <a:srgbClr val="FF33CC"/>
                </a:solidFill>
              </a:rPr>
              <a:t>=</a:t>
            </a:r>
            <a:r>
              <a:rPr lang="zh-CN" altLang="en-US" i="0" dirty="0">
                <a:solidFill>
                  <a:srgbClr val="FF33CC"/>
                </a:solidFill>
              </a:rPr>
              <a:t>光的能流密度大小的时间平均值   </a:t>
            </a:r>
            <a:endParaRPr lang="zh-CN" altLang="en-US" i="0" dirty="0">
              <a:solidFill>
                <a:schemeClr val="tx1"/>
              </a:solidFill>
            </a:endParaRPr>
          </a:p>
        </p:txBody>
      </p:sp>
      <p:graphicFrame>
        <p:nvGraphicFramePr>
          <p:cNvPr id="34" name="Object 22">
            <a:extLst>
              <a:ext uri="{FF2B5EF4-FFF2-40B4-BE49-F238E27FC236}">
                <a16:creationId xmlns:a16="http://schemas.microsoft.com/office/drawing/2014/main" id="{6FC2ABD3-F885-4B15-AA77-BE02733EB570}"/>
              </a:ext>
            </a:extLst>
          </p:cNvPr>
          <p:cNvGraphicFramePr>
            <a:graphicFrameLocks noChangeAspect="1"/>
          </p:cNvGraphicFramePr>
          <p:nvPr>
            <p:extLst>
              <p:ext uri="{D42A27DB-BD31-4B8C-83A1-F6EECF244321}">
                <p14:modId xmlns:p14="http://schemas.microsoft.com/office/powerpoint/2010/main" val="632888141"/>
              </p:ext>
            </p:extLst>
          </p:nvPr>
        </p:nvGraphicFramePr>
        <p:xfrm>
          <a:off x="2742525" y="2830432"/>
          <a:ext cx="1131887" cy="660400"/>
        </p:xfrm>
        <a:graphic>
          <a:graphicData uri="http://schemas.openxmlformats.org/presentationml/2006/ole">
            <mc:AlternateContent xmlns:mc="http://schemas.openxmlformats.org/markup-compatibility/2006">
              <mc:Choice xmlns:v="urn:schemas-microsoft-com:vml" Requires="v">
                <p:oleObj spid="_x0000_s178617" name="公式" r:id="rId13" imgW="368280" imgH="215640" progId="Equation.3">
                  <p:embed/>
                </p:oleObj>
              </mc:Choice>
              <mc:Fallback>
                <p:oleObj name="公式" r:id="rId13" imgW="368280" imgH="215640" progId="Equation.3">
                  <p:embed/>
                  <p:pic>
                    <p:nvPicPr>
                      <p:cNvPr id="34" name="Object 22"/>
                      <p:cNvPicPr>
                        <a:picLocks noChangeAspect="1" noChangeArrowheads="1"/>
                      </p:cNvPicPr>
                      <p:nvPr/>
                    </p:nvPicPr>
                    <p:blipFill>
                      <a:blip r:embed="rId14"/>
                      <a:srcRect/>
                      <a:stretch>
                        <a:fillRect/>
                      </a:stretch>
                    </p:blipFill>
                    <p:spPr bwMode="auto">
                      <a:xfrm>
                        <a:off x="2742525" y="2830432"/>
                        <a:ext cx="1131887" cy="660400"/>
                      </a:xfrm>
                      <a:prstGeom prst="rect">
                        <a:avLst/>
                      </a:prstGeom>
                      <a:noFill/>
                      <a:ln>
                        <a:noFill/>
                      </a:ln>
                      <a:extLst/>
                    </p:spPr>
                  </p:pic>
                </p:oleObj>
              </mc:Fallback>
            </mc:AlternateContent>
          </a:graphicData>
        </a:graphic>
      </p:graphicFrame>
      <p:graphicFrame>
        <p:nvGraphicFramePr>
          <p:cNvPr id="35" name="Object 28">
            <a:extLst>
              <a:ext uri="{FF2B5EF4-FFF2-40B4-BE49-F238E27FC236}">
                <a16:creationId xmlns:a16="http://schemas.microsoft.com/office/drawing/2014/main" id="{F68AD35D-3C69-48B1-B692-9193F8E97542}"/>
              </a:ext>
            </a:extLst>
          </p:cNvPr>
          <p:cNvGraphicFramePr>
            <a:graphicFrameLocks noChangeAspect="1"/>
          </p:cNvGraphicFramePr>
          <p:nvPr>
            <p:extLst>
              <p:ext uri="{D42A27DB-BD31-4B8C-83A1-F6EECF244321}">
                <p14:modId xmlns:p14="http://schemas.microsoft.com/office/powerpoint/2010/main" val="1639672514"/>
              </p:ext>
            </p:extLst>
          </p:nvPr>
        </p:nvGraphicFramePr>
        <p:xfrm>
          <a:off x="3816522" y="2621309"/>
          <a:ext cx="1420651" cy="1202089"/>
        </p:xfrm>
        <a:graphic>
          <a:graphicData uri="http://schemas.openxmlformats.org/presentationml/2006/ole">
            <mc:AlternateContent xmlns:mc="http://schemas.openxmlformats.org/markup-compatibility/2006">
              <mc:Choice xmlns:v="urn:schemas-microsoft-com:vml" Requires="v">
                <p:oleObj spid="_x0000_s178618" name="公式" r:id="rId15" imgW="545760" imgH="419040" progId="Equation.3">
                  <p:embed/>
                </p:oleObj>
              </mc:Choice>
              <mc:Fallback>
                <p:oleObj name="公式" r:id="rId15" imgW="545760" imgH="419040" progId="Equation.3">
                  <p:embed/>
                  <p:pic>
                    <p:nvPicPr>
                      <p:cNvPr id="35" name="Object 28"/>
                      <p:cNvPicPr>
                        <a:picLocks noChangeAspect="1" noChangeArrowheads="1"/>
                      </p:cNvPicPr>
                      <p:nvPr/>
                    </p:nvPicPr>
                    <p:blipFill>
                      <a:blip r:embed="rId16"/>
                      <a:srcRect/>
                      <a:stretch>
                        <a:fillRect/>
                      </a:stretch>
                    </p:blipFill>
                    <p:spPr bwMode="auto">
                      <a:xfrm>
                        <a:off x="3816522" y="2621309"/>
                        <a:ext cx="1420651" cy="1202089"/>
                      </a:xfrm>
                      <a:prstGeom prst="rect">
                        <a:avLst/>
                      </a:prstGeom>
                      <a:noFill/>
                      <a:ln>
                        <a:noFill/>
                      </a:ln>
                      <a:extLst/>
                    </p:spPr>
                  </p:pic>
                </p:oleObj>
              </mc:Fallback>
            </mc:AlternateContent>
          </a:graphicData>
        </a:graphic>
      </p:graphicFrame>
      <p:graphicFrame>
        <p:nvGraphicFramePr>
          <p:cNvPr id="36" name="Object 29">
            <a:extLst>
              <a:ext uri="{FF2B5EF4-FFF2-40B4-BE49-F238E27FC236}">
                <a16:creationId xmlns:a16="http://schemas.microsoft.com/office/drawing/2014/main" id="{00F557F0-D3CA-4AD8-9AF1-2B83DEFBB4B5}"/>
              </a:ext>
            </a:extLst>
          </p:cNvPr>
          <p:cNvGraphicFramePr>
            <a:graphicFrameLocks noChangeAspect="1"/>
          </p:cNvGraphicFramePr>
          <p:nvPr>
            <p:extLst>
              <p:ext uri="{D42A27DB-BD31-4B8C-83A1-F6EECF244321}">
                <p14:modId xmlns:p14="http://schemas.microsoft.com/office/powerpoint/2010/main" val="589572549"/>
              </p:ext>
            </p:extLst>
          </p:nvPr>
        </p:nvGraphicFramePr>
        <p:xfrm>
          <a:off x="2495600" y="3724915"/>
          <a:ext cx="4955746" cy="887917"/>
        </p:xfrm>
        <a:graphic>
          <a:graphicData uri="http://schemas.openxmlformats.org/presentationml/2006/ole">
            <mc:AlternateContent xmlns:mc="http://schemas.openxmlformats.org/markup-compatibility/2006">
              <mc:Choice xmlns:v="urn:schemas-microsoft-com:vml" Requires="v">
                <p:oleObj spid="_x0000_s178619" name="公式" r:id="rId17" imgW="2197080" imgH="393480" progId="Equation.3">
                  <p:embed/>
                </p:oleObj>
              </mc:Choice>
              <mc:Fallback>
                <p:oleObj name="公式" r:id="rId17" imgW="2197080" imgH="393480" progId="Equation.3">
                  <p:embed/>
                  <p:pic>
                    <p:nvPicPr>
                      <p:cNvPr id="36" name="Object 29"/>
                      <p:cNvPicPr>
                        <a:picLocks noChangeAspect="1" noChangeArrowheads="1"/>
                      </p:cNvPicPr>
                      <p:nvPr/>
                    </p:nvPicPr>
                    <p:blipFill>
                      <a:blip r:embed="rId18"/>
                      <a:srcRect/>
                      <a:stretch>
                        <a:fillRect/>
                      </a:stretch>
                    </p:blipFill>
                    <p:spPr bwMode="auto">
                      <a:xfrm>
                        <a:off x="2495600" y="3724915"/>
                        <a:ext cx="4955746" cy="887917"/>
                      </a:xfrm>
                      <a:prstGeom prst="rect">
                        <a:avLst/>
                      </a:prstGeom>
                      <a:noFill/>
                      <a:ln>
                        <a:noFill/>
                      </a:ln>
                      <a:effectLst/>
                      <a:extLst/>
                    </p:spPr>
                  </p:pic>
                </p:oleObj>
              </mc:Fallback>
            </mc:AlternateContent>
          </a:graphicData>
        </a:graphic>
      </p:graphicFrame>
      <p:graphicFrame>
        <p:nvGraphicFramePr>
          <p:cNvPr id="37" name="Object 77">
            <a:extLst>
              <a:ext uri="{FF2B5EF4-FFF2-40B4-BE49-F238E27FC236}">
                <a16:creationId xmlns:a16="http://schemas.microsoft.com/office/drawing/2014/main" id="{0A58BF2A-9BAF-40CD-9A09-99925D598001}"/>
              </a:ext>
            </a:extLst>
          </p:cNvPr>
          <p:cNvGraphicFramePr>
            <a:graphicFrameLocks noChangeAspect="1"/>
          </p:cNvGraphicFramePr>
          <p:nvPr>
            <p:extLst>
              <p:ext uri="{D42A27DB-BD31-4B8C-83A1-F6EECF244321}">
                <p14:modId xmlns:p14="http://schemas.microsoft.com/office/powerpoint/2010/main" val="2987087364"/>
              </p:ext>
            </p:extLst>
          </p:nvPr>
        </p:nvGraphicFramePr>
        <p:xfrm>
          <a:off x="2539390" y="4696472"/>
          <a:ext cx="1079500" cy="549275"/>
        </p:xfrm>
        <a:graphic>
          <a:graphicData uri="http://schemas.openxmlformats.org/presentationml/2006/ole">
            <mc:AlternateContent xmlns:mc="http://schemas.openxmlformats.org/markup-compatibility/2006">
              <mc:Choice xmlns:v="urn:schemas-microsoft-com:vml" Requires="v">
                <p:oleObj spid="_x0000_s178620" name="公式" r:id="rId19" imgW="571320" imgH="253800" progId="Equation.3">
                  <p:embed/>
                </p:oleObj>
              </mc:Choice>
              <mc:Fallback>
                <p:oleObj name="公式" r:id="rId19" imgW="571320" imgH="253800" progId="Equation.3">
                  <p:embed/>
                  <p:pic>
                    <p:nvPicPr>
                      <p:cNvPr id="37" name="Object 77"/>
                      <p:cNvPicPr>
                        <a:picLocks noChangeAspect="1" noChangeArrowheads="1"/>
                      </p:cNvPicPr>
                      <p:nvPr/>
                    </p:nvPicPr>
                    <p:blipFill>
                      <a:blip r:embed="rId20"/>
                      <a:srcRect/>
                      <a:stretch>
                        <a:fillRect/>
                      </a:stretch>
                    </p:blipFill>
                    <p:spPr bwMode="auto">
                      <a:xfrm>
                        <a:off x="2539390" y="4696472"/>
                        <a:ext cx="1079500" cy="549275"/>
                      </a:xfrm>
                      <a:prstGeom prst="rect">
                        <a:avLst/>
                      </a:prstGeom>
                      <a:noFill/>
                      <a:ln>
                        <a:noFill/>
                      </a:ln>
                      <a:effectLst/>
                      <a:extLst/>
                    </p:spPr>
                  </p:pic>
                </p:oleObj>
              </mc:Fallback>
            </mc:AlternateContent>
          </a:graphicData>
        </a:graphic>
      </p:graphicFrame>
      <p:graphicFrame>
        <p:nvGraphicFramePr>
          <p:cNvPr id="38" name="Object 27">
            <a:extLst>
              <a:ext uri="{FF2B5EF4-FFF2-40B4-BE49-F238E27FC236}">
                <a16:creationId xmlns:a16="http://schemas.microsoft.com/office/drawing/2014/main" id="{E45D3E2C-5218-4174-96F9-3E6F6D7877BA}"/>
              </a:ext>
            </a:extLst>
          </p:cNvPr>
          <p:cNvGraphicFramePr>
            <a:graphicFrameLocks noChangeAspect="1"/>
          </p:cNvGraphicFramePr>
          <p:nvPr>
            <p:extLst>
              <p:ext uri="{D42A27DB-BD31-4B8C-83A1-F6EECF244321}">
                <p14:modId xmlns:p14="http://schemas.microsoft.com/office/powerpoint/2010/main" val="3913077525"/>
              </p:ext>
            </p:extLst>
          </p:nvPr>
        </p:nvGraphicFramePr>
        <p:xfrm>
          <a:off x="4222947" y="4577484"/>
          <a:ext cx="1265237" cy="617538"/>
        </p:xfrm>
        <a:graphic>
          <a:graphicData uri="http://schemas.openxmlformats.org/presentationml/2006/ole">
            <mc:AlternateContent xmlns:mc="http://schemas.openxmlformats.org/markup-compatibility/2006">
              <mc:Choice xmlns:v="urn:schemas-microsoft-com:vml" Requires="v">
                <p:oleObj spid="_x0000_s178621" name="公式" r:id="rId21" imgW="596880" imgH="253800" progId="Equation.3">
                  <p:embed/>
                </p:oleObj>
              </mc:Choice>
              <mc:Fallback>
                <p:oleObj name="公式" r:id="rId21" imgW="596880" imgH="253800" progId="Equation.3">
                  <p:embed/>
                  <p:pic>
                    <p:nvPicPr>
                      <p:cNvPr id="38" name="Object 27"/>
                      <p:cNvPicPr>
                        <a:picLocks noChangeAspect="1" noChangeArrowheads="1"/>
                      </p:cNvPicPr>
                      <p:nvPr/>
                    </p:nvPicPr>
                    <p:blipFill>
                      <a:blip r:embed="rId22"/>
                      <a:srcRect/>
                      <a:stretch>
                        <a:fillRect/>
                      </a:stretch>
                    </p:blipFill>
                    <p:spPr bwMode="auto">
                      <a:xfrm>
                        <a:off x="4222947" y="4577484"/>
                        <a:ext cx="1265237" cy="617538"/>
                      </a:xfrm>
                      <a:prstGeom prst="rect">
                        <a:avLst/>
                      </a:prstGeom>
                      <a:noFill/>
                      <a:ln>
                        <a:noFill/>
                      </a:ln>
                      <a:effectLst/>
                      <a:extLst/>
                    </p:spPr>
                  </p:pic>
                </p:oleObj>
              </mc:Fallback>
            </mc:AlternateContent>
          </a:graphicData>
        </a:graphic>
      </p:graphicFrame>
      <p:graphicFrame>
        <p:nvGraphicFramePr>
          <p:cNvPr id="39" name="Object 28">
            <a:extLst>
              <a:ext uri="{FF2B5EF4-FFF2-40B4-BE49-F238E27FC236}">
                <a16:creationId xmlns:a16="http://schemas.microsoft.com/office/drawing/2014/main" id="{505E40CB-8929-4499-A0DB-58723AE0F9E0}"/>
              </a:ext>
            </a:extLst>
          </p:cNvPr>
          <p:cNvGraphicFramePr>
            <a:graphicFrameLocks noChangeAspect="1"/>
          </p:cNvGraphicFramePr>
          <p:nvPr>
            <p:extLst>
              <p:ext uri="{D42A27DB-BD31-4B8C-83A1-F6EECF244321}">
                <p14:modId xmlns:p14="http://schemas.microsoft.com/office/powerpoint/2010/main" val="3136101716"/>
              </p:ext>
            </p:extLst>
          </p:nvPr>
        </p:nvGraphicFramePr>
        <p:xfrm>
          <a:off x="6439097" y="4598122"/>
          <a:ext cx="1003300" cy="588962"/>
        </p:xfrm>
        <a:graphic>
          <a:graphicData uri="http://schemas.openxmlformats.org/presentationml/2006/ole">
            <mc:AlternateContent xmlns:mc="http://schemas.openxmlformats.org/markup-compatibility/2006">
              <mc:Choice xmlns:v="urn:schemas-microsoft-com:vml" Requires="v">
                <p:oleObj spid="_x0000_s178622" name="公式" r:id="rId23" imgW="495000" imgH="253800" progId="Equation.3">
                  <p:embed/>
                </p:oleObj>
              </mc:Choice>
              <mc:Fallback>
                <p:oleObj name="公式" r:id="rId23" imgW="495000" imgH="253800" progId="Equation.3">
                  <p:embed/>
                  <p:pic>
                    <p:nvPicPr>
                      <p:cNvPr id="39" name="Object 28"/>
                      <p:cNvPicPr>
                        <a:picLocks noChangeAspect="1" noChangeArrowheads="1"/>
                      </p:cNvPicPr>
                      <p:nvPr/>
                    </p:nvPicPr>
                    <p:blipFill>
                      <a:blip r:embed="rId24"/>
                      <a:srcRect/>
                      <a:stretch>
                        <a:fillRect/>
                      </a:stretch>
                    </p:blipFill>
                    <p:spPr bwMode="auto">
                      <a:xfrm>
                        <a:off x="6439097" y="4598122"/>
                        <a:ext cx="1003300" cy="588962"/>
                      </a:xfrm>
                      <a:prstGeom prst="rect">
                        <a:avLst/>
                      </a:prstGeom>
                      <a:noFill/>
                      <a:ln>
                        <a:noFill/>
                      </a:ln>
                      <a:effectLst/>
                      <a:extLst/>
                    </p:spPr>
                  </p:pic>
                </p:oleObj>
              </mc:Fallback>
            </mc:AlternateContent>
          </a:graphicData>
        </a:graphic>
      </p:graphicFrame>
      <p:sp>
        <p:nvSpPr>
          <p:cNvPr id="40" name="AutoShape 117">
            <a:extLst>
              <a:ext uri="{FF2B5EF4-FFF2-40B4-BE49-F238E27FC236}">
                <a16:creationId xmlns:a16="http://schemas.microsoft.com/office/drawing/2014/main" id="{9E630816-94C4-407A-9C45-215A92A18F36}"/>
              </a:ext>
            </a:extLst>
          </p:cNvPr>
          <p:cNvSpPr>
            <a:spLocks noChangeArrowheads="1"/>
          </p:cNvSpPr>
          <p:nvPr/>
        </p:nvSpPr>
        <p:spPr bwMode="auto">
          <a:xfrm>
            <a:off x="2864022" y="5564670"/>
            <a:ext cx="952500" cy="347663"/>
          </a:xfrm>
          <a:prstGeom prst="rightArrow">
            <a:avLst>
              <a:gd name="adj1" fmla="val 50000"/>
              <a:gd name="adj2" fmla="val 118785"/>
            </a:avLst>
          </a:prstGeom>
          <a:solidFill>
            <a:srgbClr val="2AF43D"/>
          </a:solidFill>
          <a:ln>
            <a:solidFill>
              <a:srgbClr val="FF0000"/>
            </a:solid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矩形 40">
            <a:extLst>
              <a:ext uri="{FF2B5EF4-FFF2-40B4-BE49-F238E27FC236}">
                <a16:creationId xmlns:a16="http://schemas.microsoft.com/office/drawing/2014/main" id="{91BE7349-540F-40D4-A553-C5196AA62AAD}"/>
              </a:ext>
            </a:extLst>
          </p:cNvPr>
          <p:cNvSpPr>
            <a:spLocks noChangeArrowheads="1"/>
          </p:cNvSpPr>
          <p:nvPr/>
        </p:nvSpPr>
        <p:spPr bwMode="auto">
          <a:xfrm>
            <a:off x="2353178" y="619758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t>此式表明，当</a:t>
            </a:r>
          </a:p>
        </p:txBody>
      </p:sp>
      <p:graphicFrame>
        <p:nvGraphicFramePr>
          <p:cNvPr id="42" name="Object 84">
            <a:extLst>
              <a:ext uri="{FF2B5EF4-FFF2-40B4-BE49-F238E27FC236}">
                <a16:creationId xmlns:a16="http://schemas.microsoft.com/office/drawing/2014/main" id="{F81F55F4-D694-4945-8BAC-6357444C4011}"/>
              </a:ext>
            </a:extLst>
          </p:cNvPr>
          <p:cNvGraphicFramePr>
            <a:graphicFrameLocks noChangeAspect="1"/>
          </p:cNvGraphicFramePr>
          <p:nvPr>
            <p:extLst>
              <p:ext uri="{D42A27DB-BD31-4B8C-83A1-F6EECF244321}">
                <p14:modId xmlns:p14="http://schemas.microsoft.com/office/powerpoint/2010/main" val="3293967107"/>
              </p:ext>
            </p:extLst>
          </p:nvPr>
        </p:nvGraphicFramePr>
        <p:xfrm>
          <a:off x="4911807" y="6273659"/>
          <a:ext cx="1411287" cy="428625"/>
        </p:xfrm>
        <a:graphic>
          <a:graphicData uri="http://schemas.openxmlformats.org/presentationml/2006/ole">
            <mc:AlternateContent xmlns:mc="http://schemas.openxmlformats.org/markup-compatibility/2006">
              <mc:Choice xmlns:v="urn:schemas-microsoft-com:vml" Requires="v">
                <p:oleObj spid="_x0000_s178623" name="公式" r:id="rId25" imgW="698197" imgH="203112" progId="Equation.3">
                  <p:embed/>
                </p:oleObj>
              </mc:Choice>
              <mc:Fallback>
                <p:oleObj name="公式" r:id="rId25" imgW="698197" imgH="203112" progId="Equation.3">
                  <p:embed/>
                  <p:pic>
                    <p:nvPicPr>
                      <p:cNvPr id="42" name="Object 8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11807" y="6273659"/>
                        <a:ext cx="141128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矩形 42">
            <a:extLst>
              <a:ext uri="{FF2B5EF4-FFF2-40B4-BE49-F238E27FC236}">
                <a16:creationId xmlns:a16="http://schemas.microsoft.com/office/drawing/2014/main" id="{B3F58DDF-1368-4174-B543-5807F62F0977}"/>
              </a:ext>
            </a:extLst>
          </p:cNvPr>
          <p:cNvSpPr>
            <a:spLocks noChangeArrowheads="1"/>
          </p:cNvSpPr>
          <p:nvPr/>
        </p:nvSpPr>
        <p:spPr bwMode="auto">
          <a:xfrm>
            <a:off x="6454109" y="6207442"/>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t>时，有</a:t>
            </a:r>
          </a:p>
        </p:txBody>
      </p:sp>
      <p:graphicFrame>
        <p:nvGraphicFramePr>
          <p:cNvPr id="44" name="Object 87">
            <a:extLst>
              <a:ext uri="{FF2B5EF4-FFF2-40B4-BE49-F238E27FC236}">
                <a16:creationId xmlns:a16="http://schemas.microsoft.com/office/drawing/2014/main" id="{E7B1DB42-06C2-44C0-98E0-191672E0E26C}"/>
              </a:ext>
            </a:extLst>
          </p:cNvPr>
          <p:cNvGraphicFramePr>
            <a:graphicFrameLocks noChangeAspect="1"/>
          </p:cNvGraphicFramePr>
          <p:nvPr>
            <p:extLst>
              <p:ext uri="{D42A27DB-BD31-4B8C-83A1-F6EECF244321}">
                <p14:modId xmlns:p14="http://schemas.microsoft.com/office/powerpoint/2010/main" val="3764043204"/>
              </p:ext>
            </p:extLst>
          </p:nvPr>
        </p:nvGraphicFramePr>
        <p:xfrm>
          <a:off x="8040855" y="6086610"/>
          <a:ext cx="2193248" cy="738321"/>
        </p:xfrm>
        <a:graphic>
          <a:graphicData uri="http://schemas.openxmlformats.org/presentationml/2006/ole">
            <mc:AlternateContent xmlns:mc="http://schemas.openxmlformats.org/markup-compatibility/2006">
              <mc:Choice xmlns:v="urn:schemas-microsoft-com:vml" Requires="v">
                <p:oleObj spid="_x0000_s178624" name="公式" r:id="rId27" imgW="634680" imgH="215640" progId="Equation.3">
                  <p:embed/>
                </p:oleObj>
              </mc:Choice>
              <mc:Fallback>
                <p:oleObj name="公式" r:id="rId27" imgW="634680" imgH="215640" progId="Equation.3">
                  <p:embed/>
                  <p:pic>
                    <p:nvPicPr>
                      <p:cNvPr id="44" name="Object 87"/>
                      <p:cNvPicPr>
                        <a:picLocks noChangeAspect="1" noChangeArrowheads="1"/>
                      </p:cNvPicPr>
                      <p:nvPr/>
                    </p:nvPicPr>
                    <p:blipFill>
                      <a:blip r:embed="rId28"/>
                      <a:srcRect/>
                      <a:stretch>
                        <a:fillRect/>
                      </a:stretch>
                    </p:blipFill>
                    <p:spPr bwMode="auto">
                      <a:xfrm>
                        <a:off x="8040855" y="6086610"/>
                        <a:ext cx="2193248" cy="738321"/>
                      </a:xfrm>
                      <a:prstGeom prst="rect">
                        <a:avLst/>
                      </a:prstGeom>
                      <a:noFill/>
                      <a:ln>
                        <a:noFill/>
                      </a:ln>
                      <a:effectLst/>
                      <a:extLst/>
                    </p:spPr>
                  </p:pic>
                </p:oleObj>
              </mc:Fallback>
            </mc:AlternateContent>
          </a:graphicData>
        </a:graphic>
      </p:graphicFrame>
      <p:graphicFrame>
        <p:nvGraphicFramePr>
          <p:cNvPr id="45" name="Object 81">
            <a:extLst>
              <a:ext uri="{FF2B5EF4-FFF2-40B4-BE49-F238E27FC236}">
                <a16:creationId xmlns:a16="http://schemas.microsoft.com/office/drawing/2014/main" id="{88152710-B7E2-4AD5-87E6-B37AC6E7F1CF}"/>
              </a:ext>
            </a:extLst>
          </p:cNvPr>
          <p:cNvGraphicFramePr>
            <a:graphicFrameLocks noChangeAspect="1"/>
          </p:cNvGraphicFramePr>
          <p:nvPr>
            <p:extLst>
              <p:ext uri="{D42A27DB-BD31-4B8C-83A1-F6EECF244321}">
                <p14:modId xmlns:p14="http://schemas.microsoft.com/office/powerpoint/2010/main" val="897168116"/>
              </p:ext>
            </p:extLst>
          </p:nvPr>
        </p:nvGraphicFramePr>
        <p:xfrm>
          <a:off x="3880026" y="5393256"/>
          <a:ext cx="3386137" cy="579437"/>
        </p:xfrm>
        <a:graphic>
          <a:graphicData uri="http://schemas.openxmlformats.org/presentationml/2006/ole">
            <mc:AlternateContent xmlns:mc="http://schemas.openxmlformats.org/markup-compatibility/2006">
              <mc:Choice xmlns:v="urn:schemas-microsoft-com:vml" Requires="v">
                <p:oleObj spid="_x0000_s178625" name="公式" r:id="rId29" imgW="1638000" imgH="253800" progId="Equation.3">
                  <p:embed/>
                </p:oleObj>
              </mc:Choice>
              <mc:Fallback>
                <p:oleObj name="公式" r:id="rId29" imgW="1638000" imgH="253800" progId="Equation.3">
                  <p:embed/>
                  <p:pic>
                    <p:nvPicPr>
                      <p:cNvPr id="45" name="Object 81"/>
                      <p:cNvPicPr>
                        <a:picLocks noChangeAspect="1" noChangeArrowheads="1"/>
                      </p:cNvPicPr>
                      <p:nvPr/>
                    </p:nvPicPr>
                    <p:blipFill>
                      <a:blip r:embed="rId30"/>
                      <a:srcRect/>
                      <a:stretch>
                        <a:fillRect/>
                      </a:stretch>
                    </p:blipFill>
                    <p:spPr bwMode="auto">
                      <a:xfrm>
                        <a:off x="3880026" y="5393256"/>
                        <a:ext cx="33861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83">
            <a:extLst>
              <a:ext uri="{FF2B5EF4-FFF2-40B4-BE49-F238E27FC236}">
                <a16:creationId xmlns:a16="http://schemas.microsoft.com/office/drawing/2014/main" id="{EA6FB406-1902-40E5-A747-61ACC1D8DD29}"/>
              </a:ext>
            </a:extLst>
          </p:cNvPr>
          <p:cNvSpPr>
            <a:spLocks noChangeArrowheads="1"/>
          </p:cNvSpPr>
          <p:nvPr/>
        </p:nvSpPr>
        <p:spPr bwMode="auto">
          <a:xfrm>
            <a:off x="5364338" y="5354363"/>
            <a:ext cx="2016125" cy="685800"/>
          </a:xfrm>
          <a:prstGeom prst="rect">
            <a:avLst/>
          </a:prstGeom>
          <a:solidFill>
            <a:srgbClr val="00FFFF">
              <a:alpha val="50195"/>
            </a:srgbClr>
          </a:solidFill>
          <a:ln>
            <a:no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AutoShape 88">
            <a:extLst>
              <a:ext uri="{FF2B5EF4-FFF2-40B4-BE49-F238E27FC236}">
                <a16:creationId xmlns:a16="http://schemas.microsoft.com/office/drawing/2014/main" id="{F37DA143-9D6E-41D6-952D-4C44466A2D6A}"/>
              </a:ext>
            </a:extLst>
          </p:cNvPr>
          <p:cNvSpPr>
            <a:spLocks noChangeArrowheads="1"/>
          </p:cNvSpPr>
          <p:nvPr/>
        </p:nvSpPr>
        <p:spPr bwMode="auto">
          <a:xfrm>
            <a:off x="8166272" y="4964627"/>
            <a:ext cx="1295400" cy="533400"/>
          </a:xfrm>
          <a:prstGeom prst="wedgeRectCallout">
            <a:avLst>
              <a:gd name="adj1" fmla="val -101593"/>
              <a:gd name="adj2" fmla="val 63690"/>
            </a:avLst>
          </a:prstGeom>
          <a:gradFill flip="none" rotWithShape="1">
            <a:gsLst>
              <a:gs pos="0">
                <a:srgbClr val="2AF43D">
                  <a:tint val="66000"/>
                  <a:satMod val="160000"/>
                </a:srgbClr>
              </a:gs>
              <a:gs pos="50000">
                <a:srgbClr val="2AF43D">
                  <a:tint val="44500"/>
                  <a:satMod val="160000"/>
                </a:srgbClr>
              </a:gs>
              <a:gs pos="100000">
                <a:srgbClr val="2AF43D">
                  <a:tint val="23500"/>
                  <a:satMod val="160000"/>
                </a:srgbClr>
              </a:gs>
            </a:gsLst>
            <a:path path="circle">
              <a:fillToRect l="50000" t="50000" r="50000" b="50000"/>
            </a:path>
            <a:tileRect/>
          </a:gradFill>
          <a:ln w="31750">
            <a:solidFill>
              <a:srgbClr val="0000FF"/>
            </a:solidFill>
            <a:miter lim="800000"/>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i="0" dirty="0">
                <a:solidFill>
                  <a:schemeClr val="tx1"/>
                </a:solidFill>
              </a:rPr>
              <a:t>干涉项</a:t>
            </a:r>
          </a:p>
        </p:txBody>
      </p:sp>
    </p:spTree>
    <p:extLst>
      <p:ext uri="{BB962C8B-B14F-4D97-AF65-F5344CB8AC3E}">
        <p14:creationId xmlns:p14="http://schemas.microsoft.com/office/powerpoint/2010/main" val="14737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circle(in)">
                                      <p:cBhvr>
                                        <p:cTn id="104" dur="20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circle(in)">
                                      <p:cBhvr>
                                        <p:cTn id="109" dur="20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1000"/>
                                        <p:tgtEl>
                                          <p:spTgt spid="35"/>
                                        </p:tgtEl>
                                      </p:cBhvr>
                                    </p:animEffect>
                                    <p:anim calcmode="lin" valueType="num">
                                      <p:cBhvr>
                                        <p:cTn id="115" dur="1000" fill="hold"/>
                                        <p:tgtEl>
                                          <p:spTgt spid="35"/>
                                        </p:tgtEl>
                                        <p:attrNameLst>
                                          <p:attrName>ppt_x</p:attrName>
                                        </p:attrNameLst>
                                      </p:cBhvr>
                                      <p:tavLst>
                                        <p:tav tm="0">
                                          <p:val>
                                            <p:strVal val="#ppt_x"/>
                                          </p:val>
                                        </p:tav>
                                        <p:tav tm="100000">
                                          <p:val>
                                            <p:strVal val="#ppt_x"/>
                                          </p:val>
                                        </p:tav>
                                      </p:tavLst>
                                    </p:anim>
                                    <p:anim calcmode="lin" valueType="num">
                                      <p:cBhvr>
                                        <p:cTn id="1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500" fill="hold"/>
                                        <p:tgtEl>
                                          <p:spTgt spid="38"/>
                                        </p:tgtEl>
                                        <p:attrNameLst>
                                          <p:attrName>ppt_x</p:attrName>
                                        </p:attrNameLst>
                                      </p:cBhvr>
                                      <p:tavLst>
                                        <p:tav tm="0">
                                          <p:val>
                                            <p:strVal val="#ppt_x"/>
                                          </p:val>
                                        </p:tav>
                                        <p:tav tm="100000">
                                          <p:val>
                                            <p:strVal val="#ppt_x"/>
                                          </p:val>
                                        </p:tav>
                                      </p:tavLst>
                                    </p:anim>
                                    <p:anim calcmode="lin" valueType="num">
                                      <p:cBhvr additive="base">
                                        <p:cTn id="132" dur="5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39"/>
                                        </p:tgtEl>
                                        <p:attrNameLst>
                                          <p:attrName>style.visibility</p:attrName>
                                        </p:attrNameLst>
                                      </p:cBhvr>
                                      <p:to>
                                        <p:strVal val="visible"/>
                                      </p:to>
                                    </p:set>
                                    <p:anim calcmode="lin" valueType="num">
                                      <p:cBhvr additive="base">
                                        <p:cTn id="135" dur="500" fill="hold"/>
                                        <p:tgtEl>
                                          <p:spTgt spid="39"/>
                                        </p:tgtEl>
                                        <p:attrNameLst>
                                          <p:attrName>ppt_x</p:attrName>
                                        </p:attrNameLst>
                                      </p:cBhvr>
                                      <p:tavLst>
                                        <p:tav tm="0">
                                          <p:val>
                                            <p:strVal val="#ppt_x"/>
                                          </p:val>
                                        </p:tav>
                                        <p:tav tm="100000">
                                          <p:val>
                                            <p:strVal val="#ppt_x"/>
                                          </p:val>
                                        </p:tav>
                                      </p:tavLst>
                                    </p:anim>
                                    <p:anim calcmode="lin" valueType="num">
                                      <p:cBhvr additive="base">
                                        <p:cTn id="1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grpId="0" nodeType="click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barn(inVertical)">
                                      <p:cBhvr>
                                        <p:cTn id="141" dur="500"/>
                                        <p:tgtEl>
                                          <p:spTgt spid="4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wipe(down)">
                                      <p:cBhvr>
                                        <p:cTn id="146" dur="500"/>
                                        <p:tgtEl>
                                          <p:spTgt spid="45"/>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1000"/>
                                        <p:tgtEl>
                                          <p:spTgt spid="46"/>
                                        </p:tgtEl>
                                      </p:cBhvr>
                                    </p:animEffect>
                                    <p:anim calcmode="lin" valueType="num">
                                      <p:cBhvr>
                                        <p:cTn id="152" dur="1000" fill="hold"/>
                                        <p:tgtEl>
                                          <p:spTgt spid="46"/>
                                        </p:tgtEl>
                                        <p:attrNameLst>
                                          <p:attrName>ppt_x</p:attrName>
                                        </p:attrNameLst>
                                      </p:cBhvr>
                                      <p:tavLst>
                                        <p:tav tm="0">
                                          <p:val>
                                            <p:strVal val="#ppt_x"/>
                                          </p:val>
                                        </p:tav>
                                        <p:tav tm="100000">
                                          <p:val>
                                            <p:strVal val="#ppt_x"/>
                                          </p:val>
                                        </p:tav>
                                      </p:tavLst>
                                    </p:anim>
                                    <p:anim calcmode="lin" valueType="num">
                                      <p:cBhvr>
                                        <p:cTn id="15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1" presetClass="entr" presetSubtype="1" fill="hold" grpId="0" nodeType="click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heel(1)">
                                      <p:cBhvr>
                                        <p:cTn id="158" dur="2000"/>
                                        <p:tgtEl>
                                          <p:spTgt spid="47"/>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1"/>
                                        </p:tgtEl>
                                        <p:attrNameLst>
                                          <p:attrName>style.visibility</p:attrName>
                                        </p:attrNameLst>
                                      </p:cBhvr>
                                      <p:to>
                                        <p:strVal val="visible"/>
                                      </p:to>
                                    </p:set>
                                    <p:anim calcmode="lin" valueType="num">
                                      <p:cBhvr additive="base">
                                        <p:cTn id="163" dur="500" fill="hold"/>
                                        <p:tgtEl>
                                          <p:spTgt spid="41"/>
                                        </p:tgtEl>
                                        <p:attrNameLst>
                                          <p:attrName>ppt_x</p:attrName>
                                        </p:attrNameLst>
                                      </p:cBhvr>
                                      <p:tavLst>
                                        <p:tav tm="0">
                                          <p:val>
                                            <p:strVal val="#ppt_x"/>
                                          </p:val>
                                        </p:tav>
                                        <p:tav tm="100000">
                                          <p:val>
                                            <p:strVal val="#ppt_x"/>
                                          </p:val>
                                        </p:tav>
                                      </p:tavLst>
                                    </p:anim>
                                    <p:anim calcmode="lin" valueType="num">
                                      <p:cBhvr additive="base">
                                        <p:cTn id="164" dur="500" fill="hold"/>
                                        <p:tgtEl>
                                          <p:spTgt spid="41"/>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2"/>
                                        </p:tgtEl>
                                        <p:attrNameLst>
                                          <p:attrName>style.visibility</p:attrName>
                                        </p:attrNameLst>
                                      </p:cBhvr>
                                      <p:to>
                                        <p:strVal val="visible"/>
                                      </p:to>
                                    </p:set>
                                    <p:anim calcmode="lin" valueType="num">
                                      <p:cBhvr additive="base">
                                        <p:cTn id="167" dur="500" fill="hold"/>
                                        <p:tgtEl>
                                          <p:spTgt spid="42"/>
                                        </p:tgtEl>
                                        <p:attrNameLst>
                                          <p:attrName>ppt_x</p:attrName>
                                        </p:attrNameLst>
                                      </p:cBhvr>
                                      <p:tavLst>
                                        <p:tav tm="0">
                                          <p:val>
                                            <p:strVal val="#ppt_x"/>
                                          </p:val>
                                        </p:tav>
                                        <p:tav tm="100000">
                                          <p:val>
                                            <p:strVal val="#ppt_x"/>
                                          </p:val>
                                        </p:tav>
                                      </p:tavLst>
                                    </p:anim>
                                    <p:anim calcmode="lin" valueType="num">
                                      <p:cBhvr additive="base">
                                        <p:cTn id="168" dur="500" fill="hold"/>
                                        <p:tgtEl>
                                          <p:spTgt spid="42"/>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3"/>
                                        </p:tgtEl>
                                        <p:attrNameLst>
                                          <p:attrName>style.visibility</p:attrName>
                                        </p:attrNameLst>
                                      </p:cBhvr>
                                      <p:to>
                                        <p:strVal val="visible"/>
                                      </p:to>
                                    </p:set>
                                    <p:anim calcmode="lin" valueType="num">
                                      <p:cBhvr additive="base">
                                        <p:cTn id="171" dur="500" fill="hold"/>
                                        <p:tgtEl>
                                          <p:spTgt spid="43"/>
                                        </p:tgtEl>
                                        <p:attrNameLst>
                                          <p:attrName>ppt_x</p:attrName>
                                        </p:attrNameLst>
                                      </p:cBhvr>
                                      <p:tavLst>
                                        <p:tav tm="0">
                                          <p:val>
                                            <p:strVal val="#ppt_x"/>
                                          </p:val>
                                        </p:tav>
                                        <p:tav tm="100000">
                                          <p:val>
                                            <p:strVal val="#ppt_x"/>
                                          </p:val>
                                        </p:tav>
                                      </p:tavLst>
                                    </p:anim>
                                    <p:anim calcmode="lin" valueType="num">
                                      <p:cBhvr additive="base">
                                        <p:cTn id="172" dur="500" fill="hold"/>
                                        <p:tgtEl>
                                          <p:spTgt spid="4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44"/>
                                        </p:tgtEl>
                                        <p:attrNameLst>
                                          <p:attrName>style.visibility</p:attrName>
                                        </p:attrNameLst>
                                      </p:cBhvr>
                                      <p:to>
                                        <p:strVal val="visible"/>
                                      </p:to>
                                    </p:set>
                                    <p:anim calcmode="lin" valueType="num">
                                      <p:cBhvr additive="base">
                                        <p:cTn id="175" dur="500" fill="hold"/>
                                        <p:tgtEl>
                                          <p:spTgt spid="44"/>
                                        </p:tgtEl>
                                        <p:attrNameLst>
                                          <p:attrName>ppt_x</p:attrName>
                                        </p:attrNameLst>
                                      </p:cBhvr>
                                      <p:tavLst>
                                        <p:tav tm="0">
                                          <p:val>
                                            <p:strVal val="#ppt_x"/>
                                          </p:val>
                                        </p:tav>
                                        <p:tav tm="100000">
                                          <p:val>
                                            <p:strVal val="#ppt_x"/>
                                          </p:val>
                                        </p:tav>
                                      </p:tavLst>
                                    </p:anim>
                                    <p:anim calcmode="lin" valueType="num">
                                      <p:cBhvr additive="base">
                                        <p:cTn id="1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0" grpId="0"/>
      <p:bldP spid="33" grpId="0"/>
      <p:bldP spid="40" grpId="0" animBg="1"/>
      <p:bldP spid="41" grpId="0"/>
      <p:bldP spid="43" grpId="0"/>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A256D0-BF2D-4BEB-B0F6-0C50716C3926}"/>
              </a:ext>
            </a:extLst>
          </p:cNvPr>
          <p:cNvSpPr/>
          <p:nvPr/>
        </p:nvSpPr>
        <p:spPr>
          <a:xfrm>
            <a:off x="1631504" y="116632"/>
            <a:ext cx="8702675" cy="3108325"/>
          </a:xfrm>
          <a:prstGeom prst="rect">
            <a:avLst/>
          </a:prstGeom>
        </p:spPr>
        <p:txBody>
          <a:bodyPr>
            <a:spAutoFit/>
          </a:bodyPr>
          <a:lstStyle/>
          <a:p>
            <a:pPr marL="342900" indent="-342900" fontAlgn="auto">
              <a:spcBef>
                <a:spcPct val="20000"/>
              </a:spcBef>
              <a:spcAft>
                <a:spcPts val="0"/>
              </a:spcAft>
              <a:buSzPct val="75000"/>
              <a:buFont typeface="Wingdings" pitchFamily="2" charset="2"/>
              <a:buChar char="l"/>
              <a:defRPr/>
            </a:pPr>
            <a:r>
              <a:rPr lang="zh-CN" altLang="en-US" sz="2800" b="1" dirty="0">
                <a:latin typeface="+mj-ea"/>
                <a:ea typeface="+mj-ea"/>
              </a:rPr>
              <a:t>微观粒子具有波动性，会产生衍射图样。而干涉和衍射的本质在于</a:t>
            </a:r>
            <a:r>
              <a:rPr lang="zh-CN" altLang="en-US" sz="2800" b="1" dirty="0">
                <a:solidFill>
                  <a:srgbClr val="FF3300"/>
                </a:solidFill>
                <a:latin typeface="+mj-ea"/>
                <a:ea typeface="+mj-ea"/>
              </a:rPr>
              <a:t>波的叠加性</a:t>
            </a:r>
            <a:r>
              <a:rPr lang="zh-CN" altLang="en-US" sz="2800" b="1" dirty="0">
                <a:latin typeface="+mj-ea"/>
                <a:ea typeface="+mj-ea"/>
              </a:rPr>
              <a:t>，即可相加性，两个相加波的干涉的结果产生衍射。	</a:t>
            </a:r>
            <a:r>
              <a:rPr lang="zh-CN" altLang="en-US" sz="2800" b="1" dirty="0">
                <a:solidFill>
                  <a:srgbClr val="0000FF"/>
                </a:solidFill>
                <a:latin typeface="+mj-ea"/>
                <a:ea typeface="+mj-ea"/>
              </a:rPr>
              <a:t>因此，同光学中波的叠加原理一样，</a:t>
            </a:r>
            <a:r>
              <a:rPr lang="zh-CN" altLang="en-US" sz="2800" b="1" dirty="0">
                <a:solidFill>
                  <a:srgbClr val="FF3300"/>
                </a:solidFill>
                <a:latin typeface="+mj-ea"/>
                <a:ea typeface="+mj-ea"/>
              </a:rPr>
              <a:t>量子力学中也存在波叠加原理</a:t>
            </a:r>
            <a:r>
              <a:rPr lang="zh-CN" altLang="en-US" sz="2800" b="1" dirty="0">
                <a:latin typeface="+mj-ea"/>
                <a:ea typeface="+mj-ea"/>
              </a:rPr>
              <a:t>。</a:t>
            </a:r>
            <a:r>
              <a:rPr lang="zh-CN" altLang="en-US" sz="2800" b="1" dirty="0">
                <a:solidFill>
                  <a:srgbClr val="008000"/>
                </a:solidFill>
                <a:latin typeface="+mj-ea"/>
                <a:ea typeface="+mj-ea"/>
              </a:rPr>
              <a:t>因为量子力学中的波，即波函数决定体系的状态，称波函数为状态波函数，所以量子力学的波叠加原理称为</a:t>
            </a:r>
            <a:r>
              <a:rPr lang="zh-CN" altLang="en-US" sz="2800" b="1" dirty="0">
                <a:solidFill>
                  <a:srgbClr val="FF0000"/>
                </a:solidFill>
                <a:latin typeface="+mj-ea"/>
                <a:ea typeface="+mj-ea"/>
              </a:rPr>
              <a:t>态叠加原理</a:t>
            </a:r>
            <a:r>
              <a:rPr lang="zh-CN" altLang="en-US" sz="2800" b="1" dirty="0">
                <a:solidFill>
                  <a:srgbClr val="008000"/>
                </a:solidFill>
                <a:latin typeface="+mj-ea"/>
                <a:ea typeface="+mj-ea"/>
              </a:rPr>
              <a:t>。</a:t>
            </a:r>
          </a:p>
        </p:txBody>
      </p:sp>
      <p:sp>
        <p:nvSpPr>
          <p:cNvPr id="3" name="AutoShape 30">
            <a:extLst>
              <a:ext uri="{FF2B5EF4-FFF2-40B4-BE49-F238E27FC236}">
                <a16:creationId xmlns:a16="http://schemas.microsoft.com/office/drawing/2014/main" id="{231DFDC9-F13A-4FDC-B609-03770A38F0F0}"/>
              </a:ext>
            </a:extLst>
          </p:cNvPr>
          <p:cNvSpPr>
            <a:spLocks noChangeArrowheads="1"/>
          </p:cNvSpPr>
          <p:nvPr/>
        </p:nvSpPr>
        <p:spPr bwMode="auto">
          <a:xfrm>
            <a:off x="5220842" y="2786807"/>
            <a:ext cx="3341688" cy="533400"/>
          </a:xfrm>
          <a:prstGeom prst="roundRect">
            <a:avLst>
              <a:gd name="adj" fmla="val 16667"/>
            </a:avLst>
          </a:prstGeom>
          <a:solidFill>
            <a:srgbClr val="00FFFF"/>
          </a:solidFill>
          <a:ln w="9525">
            <a:solidFill>
              <a:srgbClr val="000000"/>
            </a:solidFill>
            <a:round/>
            <a:headEnd/>
            <a:tailEnd/>
          </a:ln>
        </p:spPr>
        <p:txBody>
          <a:bodyPr/>
          <a:lstStyle/>
          <a:p>
            <a:pPr algn="ctr" fontAlgn="auto">
              <a:lnSpc>
                <a:spcPct val="90000"/>
              </a:lnSpc>
              <a:spcBef>
                <a:spcPts val="0"/>
              </a:spcBef>
              <a:spcAft>
                <a:spcPts val="0"/>
              </a:spcAft>
              <a:defRPr/>
            </a:pPr>
            <a:r>
              <a:rPr lang="zh-CN" altLang="en-US" sz="2800" b="1" kern="0" dirty="0">
                <a:solidFill>
                  <a:srgbClr val="FF3300"/>
                </a:solidFill>
                <a:latin typeface="宋体"/>
                <a:ea typeface="宋体"/>
              </a:rPr>
              <a:t>考虑电子双缝衍射</a:t>
            </a:r>
            <a:r>
              <a:rPr lang="zh-CN" altLang="en-US" sz="2800" b="1" kern="0" dirty="0">
                <a:solidFill>
                  <a:srgbClr val="000000"/>
                </a:solidFill>
                <a:latin typeface="宋体"/>
                <a:ea typeface="宋体"/>
              </a:rPr>
              <a:t> </a:t>
            </a:r>
          </a:p>
        </p:txBody>
      </p:sp>
      <p:sp>
        <p:nvSpPr>
          <p:cNvPr id="4" name="Rectangle 32">
            <a:extLst>
              <a:ext uri="{FF2B5EF4-FFF2-40B4-BE49-F238E27FC236}">
                <a16:creationId xmlns:a16="http://schemas.microsoft.com/office/drawing/2014/main" id="{4B1796F3-F401-4BCB-AFFD-BF314FAC7335}"/>
              </a:ext>
            </a:extLst>
          </p:cNvPr>
          <p:cNvSpPr>
            <a:spLocks noChangeArrowheads="1"/>
          </p:cNvSpPr>
          <p:nvPr/>
        </p:nvSpPr>
        <p:spPr bwMode="auto">
          <a:xfrm>
            <a:off x="4028630" y="3407520"/>
            <a:ext cx="5703887" cy="3309938"/>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5" name="Group 23">
            <a:extLst>
              <a:ext uri="{FF2B5EF4-FFF2-40B4-BE49-F238E27FC236}">
                <a16:creationId xmlns:a16="http://schemas.microsoft.com/office/drawing/2014/main" id="{E1E5CD94-D7BF-4588-9327-122CD8A570FF}"/>
              </a:ext>
            </a:extLst>
          </p:cNvPr>
          <p:cNvGrpSpPr>
            <a:grpSpLocks/>
          </p:cNvGrpSpPr>
          <p:nvPr/>
        </p:nvGrpSpPr>
        <p:grpSpPr bwMode="auto">
          <a:xfrm>
            <a:off x="4992242" y="3559920"/>
            <a:ext cx="3581400" cy="1371600"/>
            <a:chOff x="2928" y="240"/>
            <a:chExt cx="2256" cy="864"/>
          </a:xfrm>
        </p:grpSpPr>
        <p:sp>
          <p:nvSpPr>
            <p:cNvPr id="6" name="Line 27">
              <a:extLst>
                <a:ext uri="{FF2B5EF4-FFF2-40B4-BE49-F238E27FC236}">
                  <a16:creationId xmlns:a16="http://schemas.microsoft.com/office/drawing/2014/main" id="{546F03A1-08D7-4980-AA5F-42374B720B3A}"/>
                </a:ext>
              </a:extLst>
            </p:cNvPr>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7" name="Line 26">
              <a:extLst>
                <a:ext uri="{FF2B5EF4-FFF2-40B4-BE49-F238E27FC236}">
                  <a16:creationId xmlns:a16="http://schemas.microsoft.com/office/drawing/2014/main" id="{91FB0EC2-8C1D-4F58-82FC-73253747626C}"/>
                </a:ext>
              </a:extLst>
            </p:cNvPr>
            <p:cNvSpPr>
              <a:spLocks noChangeShapeType="1"/>
            </p:cNvSpPr>
            <p:nvPr/>
          </p:nvSpPr>
          <p:spPr bwMode="auto">
            <a:xfrm flipV="1">
              <a:off x="3600" y="528"/>
              <a:ext cx="1584" cy="336"/>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8" name="Text Box 25">
              <a:extLst>
                <a:ext uri="{FF2B5EF4-FFF2-40B4-BE49-F238E27FC236}">
                  <a16:creationId xmlns:a16="http://schemas.microsoft.com/office/drawing/2014/main" id="{0AADF346-03F2-4EBA-AA54-2F31493333FB}"/>
                </a:ext>
              </a:extLst>
            </p:cNvPr>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9" name="Text Box 24">
              <a:extLst>
                <a:ext uri="{FF2B5EF4-FFF2-40B4-BE49-F238E27FC236}">
                  <a16:creationId xmlns:a16="http://schemas.microsoft.com/office/drawing/2014/main" id="{8640C69D-2A96-44A0-A629-86B766DE4B2A}"/>
                </a:ext>
              </a:extLst>
            </p:cNvPr>
            <p:cNvSpPr txBox="1">
              <a:spLocks noChangeArrowheads="1"/>
            </p:cNvSpPr>
            <p:nvPr/>
          </p:nvSpPr>
          <p:spPr bwMode="auto">
            <a:xfrm>
              <a:off x="3888" y="384"/>
              <a:ext cx="336" cy="250"/>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r>
                <a:rPr lang="en-US" altLang="zh-CN" sz="2000" b="1" baseline="-25000">
                  <a:solidFill>
                    <a:srgbClr val="000000"/>
                  </a:solidFill>
                  <a:latin typeface="+mj-ea"/>
                  <a:ea typeface="+mj-ea"/>
                </a:rPr>
                <a:t>1</a:t>
              </a:r>
              <a:endParaRPr lang="en-US" altLang="zh-CN" sz="2000" b="1">
                <a:latin typeface="+mj-ea"/>
                <a:ea typeface="+mj-ea"/>
              </a:endParaRPr>
            </a:p>
          </p:txBody>
        </p:sp>
      </p:grpSp>
      <p:grpSp>
        <p:nvGrpSpPr>
          <p:cNvPr id="10" name="Group 19">
            <a:extLst>
              <a:ext uri="{FF2B5EF4-FFF2-40B4-BE49-F238E27FC236}">
                <a16:creationId xmlns:a16="http://schemas.microsoft.com/office/drawing/2014/main" id="{EA2CE8C6-184D-44A5-A3FE-E38B8D080715}"/>
              </a:ext>
            </a:extLst>
          </p:cNvPr>
          <p:cNvGrpSpPr>
            <a:grpSpLocks/>
          </p:cNvGrpSpPr>
          <p:nvPr/>
        </p:nvGrpSpPr>
        <p:grpSpPr bwMode="auto">
          <a:xfrm>
            <a:off x="4992242" y="4017120"/>
            <a:ext cx="3581400" cy="1539875"/>
            <a:chOff x="2928" y="528"/>
            <a:chExt cx="2256" cy="970"/>
          </a:xfrm>
        </p:grpSpPr>
        <p:sp>
          <p:nvSpPr>
            <p:cNvPr id="11" name="Line 22">
              <a:extLst>
                <a:ext uri="{FF2B5EF4-FFF2-40B4-BE49-F238E27FC236}">
                  <a16:creationId xmlns:a16="http://schemas.microsoft.com/office/drawing/2014/main" id="{42792267-A8DB-4354-96D9-512AC5D63213}"/>
                </a:ext>
              </a:extLst>
            </p:cNvPr>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21">
              <a:extLst>
                <a:ext uri="{FF2B5EF4-FFF2-40B4-BE49-F238E27FC236}">
                  <a16:creationId xmlns:a16="http://schemas.microsoft.com/office/drawing/2014/main" id="{3DC7E5B2-EE62-4132-86BE-5E0BE58B940E}"/>
                </a:ext>
              </a:extLst>
            </p:cNvPr>
            <p:cNvSpPr>
              <a:spLocks noChangeShapeType="1"/>
            </p:cNvSpPr>
            <p:nvPr/>
          </p:nvSpPr>
          <p:spPr bwMode="auto">
            <a:xfrm flipV="1">
              <a:off x="3600" y="528"/>
              <a:ext cx="1584" cy="816"/>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Text Box 20">
              <a:extLst>
                <a:ext uri="{FF2B5EF4-FFF2-40B4-BE49-F238E27FC236}">
                  <a16:creationId xmlns:a16="http://schemas.microsoft.com/office/drawing/2014/main" id="{7EF096FB-3195-4956-B610-7586B1BBD524}"/>
                </a:ext>
              </a:extLst>
            </p:cNvPr>
            <p:cNvSpPr txBox="1">
              <a:spLocks noChangeArrowheads="1"/>
            </p:cNvSpPr>
            <p:nvPr/>
          </p:nvSpPr>
          <p:spPr bwMode="auto">
            <a:xfrm>
              <a:off x="3936" y="1248"/>
              <a:ext cx="384" cy="250"/>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r>
                <a:rPr lang="en-US" altLang="zh-CN" sz="2000" b="1" baseline="-25000">
                  <a:solidFill>
                    <a:srgbClr val="000000"/>
                  </a:solidFill>
                  <a:latin typeface="+mj-ea"/>
                  <a:ea typeface="+mj-ea"/>
                </a:rPr>
                <a:t>2</a:t>
              </a:r>
              <a:endParaRPr lang="en-US" altLang="zh-CN" sz="2000" b="1">
                <a:latin typeface="+mj-ea"/>
                <a:ea typeface="+mj-ea"/>
              </a:endParaRPr>
            </a:p>
          </p:txBody>
        </p:sp>
      </p:grpSp>
      <p:sp>
        <p:nvSpPr>
          <p:cNvPr id="14" name="Text Box 18">
            <a:extLst>
              <a:ext uri="{FF2B5EF4-FFF2-40B4-BE49-F238E27FC236}">
                <a16:creationId xmlns:a16="http://schemas.microsoft.com/office/drawing/2014/main" id="{673A6CB4-3A96-4146-819F-369129A8918B}"/>
              </a:ext>
            </a:extLst>
          </p:cNvPr>
          <p:cNvSpPr txBox="1">
            <a:spLocks noChangeArrowheads="1"/>
          </p:cNvSpPr>
          <p:nvPr/>
        </p:nvSpPr>
        <p:spPr bwMode="auto">
          <a:xfrm>
            <a:off x="8649842" y="3788520"/>
            <a:ext cx="533400" cy="396875"/>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endParaRPr lang="en-US" altLang="zh-CN" sz="2000" b="1">
              <a:latin typeface="+mj-ea"/>
              <a:ea typeface="+mj-ea"/>
            </a:endParaRPr>
          </a:p>
        </p:txBody>
      </p:sp>
      <p:grpSp>
        <p:nvGrpSpPr>
          <p:cNvPr id="15" name="Group 6">
            <a:extLst>
              <a:ext uri="{FF2B5EF4-FFF2-40B4-BE49-F238E27FC236}">
                <a16:creationId xmlns:a16="http://schemas.microsoft.com/office/drawing/2014/main" id="{3E0156DC-1849-48F8-A2F5-14DE6C54B3F1}"/>
              </a:ext>
            </a:extLst>
          </p:cNvPr>
          <p:cNvGrpSpPr>
            <a:grpSpLocks/>
          </p:cNvGrpSpPr>
          <p:nvPr/>
        </p:nvGrpSpPr>
        <p:grpSpPr bwMode="auto">
          <a:xfrm>
            <a:off x="4382642" y="3636120"/>
            <a:ext cx="4648200" cy="2692400"/>
            <a:chOff x="2544" y="288"/>
            <a:chExt cx="2928" cy="1696"/>
          </a:xfrm>
        </p:grpSpPr>
        <p:sp>
          <p:nvSpPr>
            <p:cNvPr id="16" name="Line 17">
              <a:extLst>
                <a:ext uri="{FF2B5EF4-FFF2-40B4-BE49-F238E27FC236}">
                  <a16:creationId xmlns:a16="http://schemas.microsoft.com/office/drawing/2014/main" id="{13A62681-65C1-4AE9-8599-BED54B77FCCE}"/>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7" name="Group 7">
              <a:extLst>
                <a:ext uri="{FF2B5EF4-FFF2-40B4-BE49-F238E27FC236}">
                  <a16:creationId xmlns:a16="http://schemas.microsoft.com/office/drawing/2014/main" id="{455FFD45-B84C-4610-89F3-7682A0508292}"/>
                </a:ext>
              </a:extLst>
            </p:cNvPr>
            <p:cNvGrpSpPr>
              <a:grpSpLocks/>
            </p:cNvGrpSpPr>
            <p:nvPr/>
          </p:nvGrpSpPr>
          <p:grpSpPr bwMode="auto">
            <a:xfrm>
              <a:off x="2544" y="288"/>
              <a:ext cx="2928" cy="1696"/>
              <a:chOff x="2544" y="288"/>
              <a:chExt cx="2928" cy="1696"/>
            </a:xfrm>
          </p:grpSpPr>
          <p:sp>
            <p:nvSpPr>
              <p:cNvPr id="18" name="Line 16">
                <a:extLst>
                  <a:ext uri="{FF2B5EF4-FFF2-40B4-BE49-F238E27FC236}">
                    <a16:creationId xmlns:a16="http://schemas.microsoft.com/office/drawing/2014/main" id="{B472798C-3CD5-4922-BE28-3E38BB88ADA5}"/>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9" name="Line 15">
                <a:extLst>
                  <a:ext uri="{FF2B5EF4-FFF2-40B4-BE49-F238E27FC236}">
                    <a16:creationId xmlns:a16="http://schemas.microsoft.com/office/drawing/2014/main" id="{42CB14FE-F3D9-429A-BD17-F765D02B7CDB}"/>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0" name="Line 14">
                <a:extLst>
                  <a:ext uri="{FF2B5EF4-FFF2-40B4-BE49-F238E27FC236}">
                    <a16:creationId xmlns:a16="http://schemas.microsoft.com/office/drawing/2014/main" id="{1F9F7FA0-CB4A-4AAA-B11C-6A5D033309FF}"/>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1" name="Line 13">
                <a:extLst>
                  <a:ext uri="{FF2B5EF4-FFF2-40B4-BE49-F238E27FC236}">
                    <a16:creationId xmlns:a16="http://schemas.microsoft.com/office/drawing/2014/main" id="{B5B87CFB-699E-4EBE-BAB6-0DAD30827524}"/>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2" name="Text Box 12">
                <a:extLst>
                  <a:ext uri="{FF2B5EF4-FFF2-40B4-BE49-F238E27FC236}">
                    <a16:creationId xmlns:a16="http://schemas.microsoft.com/office/drawing/2014/main" id="{F05836BE-53F4-491B-9755-970EDAF0D570}"/>
                  </a:ext>
                </a:extLst>
              </p:cNvPr>
              <p:cNvSpPr txBox="1">
                <a:spLocks noChangeArrowheads="1"/>
              </p:cNvSpPr>
              <p:nvPr/>
            </p:nvSpPr>
            <p:spPr bwMode="auto">
              <a:xfrm>
                <a:off x="3264" y="576"/>
                <a:ext cx="288" cy="252"/>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latin typeface="+mj-ea"/>
                    <a:ea typeface="+mj-ea"/>
                  </a:rPr>
                  <a:t>S</a:t>
                </a:r>
                <a:r>
                  <a:rPr lang="en-US" altLang="zh-CN" sz="2000" b="1" baseline="-25000">
                    <a:latin typeface="+mj-ea"/>
                    <a:ea typeface="+mj-ea"/>
                  </a:rPr>
                  <a:t>1</a:t>
                </a:r>
                <a:endParaRPr lang="en-US" altLang="zh-CN" sz="2000" b="1">
                  <a:latin typeface="+mj-ea"/>
                  <a:ea typeface="+mj-ea"/>
                </a:endParaRPr>
              </a:p>
            </p:txBody>
          </p:sp>
          <p:sp>
            <p:nvSpPr>
              <p:cNvPr id="23" name="Text Box 11">
                <a:extLst>
                  <a:ext uri="{FF2B5EF4-FFF2-40B4-BE49-F238E27FC236}">
                    <a16:creationId xmlns:a16="http://schemas.microsoft.com/office/drawing/2014/main" id="{635A03FE-17CF-44D5-A05F-4801FF5B868F}"/>
                  </a:ext>
                </a:extLst>
              </p:cNvPr>
              <p:cNvSpPr txBox="1">
                <a:spLocks noChangeArrowheads="1"/>
              </p:cNvSpPr>
              <p:nvPr/>
            </p:nvSpPr>
            <p:spPr bwMode="auto">
              <a:xfrm>
                <a:off x="3264" y="1392"/>
                <a:ext cx="288" cy="252"/>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latin typeface="+mj-ea"/>
                    <a:ea typeface="+mj-ea"/>
                  </a:rPr>
                  <a:t>S</a:t>
                </a:r>
                <a:r>
                  <a:rPr lang="en-US" altLang="zh-CN" sz="2000" b="1" baseline="-25000">
                    <a:latin typeface="+mj-ea"/>
                    <a:ea typeface="+mj-ea"/>
                  </a:rPr>
                  <a:t>2</a:t>
                </a:r>
                <a:endParaRPr lang="en-US" altLang="zh-CN" sz="2000" b="1">
                  <a:latin typeface="+mj-ea"/>
                  <a:ea typeface="+mj-ea"/>
                </a:endParaRPr>
              </a:p>
            </p:txBody>
          </p:sp>
          <p:sp>
            <p:nvSpPr>
              <p:cNvPr id="24" name="Text Box 10">
                <a:extLst>
                  <a:ext uri="{FF2B5EF4-FFF2-40B4-BE49-F238E27FC236}">
                    <a16:creationId xmlns:a16="http://schemas.microsoft.com/office/drawing/2014/main" id="{323B43DD-DAB0-4390-A774-F00C1B6142A9}"/>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25" name="Text Box 9">
                <a:extLst>
                  <a:ext uri="{FF2B5EF4-FFF2-40B4-BE49-F238E27FC236}">
                    <a16:creationId xmlns:a16="http://schemas.microsoft.com/office/drawing/2014/main" id="{89B161BD-D19B-4DF8-9488-C5B4C6F8CD14}"/>
                  </a:ext>
                </a:extLst>
              </p:cNvPr>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26" name="Rectangle 8">
                <a:extLst>
                  <a:ext uri="{FF2B5EF4-FFF2-40B4-BE49-F238E27FC236}">
                    <a16:creationId xmlns:a16="http://schemas.microsoft.com/office/drawing/2014/main" id="{FF4ECAE5-FC4E-43B9-9014-0174228A0C42}"/>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Tree>
    <p:extLst>
      <p:ext uri="{BB962C8B-B14F-4D97-AF65-F5344CB8AC3E}">
        <p14:creationId xmlns:p14="http://schemas.microsoft.com/office/powerpoint/2010/main" val="326229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024E8D3B-1ED4-4F4C-95AF-4A3BC55F68C7}"/>
              </a:ext>
            </a:extLst>
          </p:cNvPr>
          <p:cNvSpPr>
            <a:spLocks noChangeArrowheads="1"/>
          </p:cNvSpPr>
          <p:nvPr/>
        </p:nvSpPr>
        <p:spPr bwMode="auto">
          <a:xfrm>
            <a:off x="2064018" y="214539"/>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3" name="Group 23">
            <a:extLst>
              <a:ext uri="{FF2B5EF4-FFF2-40B4-BE49-F238E27FC236}">
                <a16:creationId xmlns:a16="http://schemas.microsoft.com/office/drawing/2014/main" id="{D2108513-C6F8-4E2C-A02B-5F196EB50579}"/>
              </a:ext>
            </a:extLst>
          </p:cNvPr>
          <p:cNvGrpSpPr>
            <a:grpSpLocks/>
          </p:cNvGrpSpPr>
          <p:nvPr/>
        </p:nvGrpSpPr>
        <p:grpSpPr bwMode="auto">
          <a:xfrm>
            <a:off x="2563158" y="372599"/>
            <a:ext cx="2755063" cy="1133893"/>
            <a:chOff x="2928" y="240"/>
            <a:chExt cx="2330" cy="864"/>
          </a:xfrm>
        </p:grpSpPr>
        <p:sp>
          <p:nvSpPr>
            <p:cNvPr id="4" name="Line 27">
              <a:extLst>
                <a:ext uri="{FF2B5EF4-FFF2-40B4-BE49-F238E27FC236}">
                  <a16:creationId xmlns:a16="http://schemas.microsoft.com/office/drawing/2014/main" id="{AAE7C36D-8183-4F93-8437-7C81A76B9BB4}"/>
                </a:ext>
              </a:extLst>
            </p:cNvPr>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 name="Line 26">
              <a:extLst>
                <a:ext uri="{FF2B5EF4-FFF2-40B4-BE49-F238E27FC236}">
                  <a16:creationId xmlns:a16="http://schemas.microsoft.com/office/drawing/2014/main" id="{CB7D673C-D654-4466-B78D-039DB8D1E9E4}"/>
                </a:ext>
              </a:extLst>
            </p:cNvPr>
            <p:cNvSpPr>
              <a:spLocks noChangeShapeType="1"/>
            </p:cNvSpPr>
            <p:nvPr/>
          </p:nvSpPr>
          <p:spPr bwMode="auto">
            <a:xfrm flipV="1">
              <a:off x="3600" y="492"/>
              <a:ext cx="1658" cy="37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 name="Text Box 25">
              <a:extLst>
                <a:ext uri="{FF2B5EF4-FFF2-40B4-BE49-F238E27FC236}">
                  <a16:creationId xmlns:a16="http://schemas.microsoft.com/office/drawing/2014/main" id="{84E055AE-7A06-471D-B743-FEAD8B6D48CD}"/>
                </a:ext>
              </a:extLst>
            </p:cNvPr>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7" name="Text Box 24">
              <a:extLst>
                <a:ext uri="{FF2B5EF4-FFF2-40B4-BE49-F238E27FC236}">
                  <a16:creationId xmlns:a16="http://schemas.microsoft.com/office/drawing/2014/main" id="{BE0F8843-5888-4074-BA5F-8B8E24D11FC8}"/>
                </a:ext>
              </a:extLst>
            </p:cNvPr>
            <p:cNvSpPr txBox="1">
              <a:spLocks noChangeArrowheads="1"/>
            </p:cNvSpPr>
            <p:nvPr/>
          </p:nvSpPr>
          <p:spPr bwMode="auto">
            <a:xfrm>
              <a:off x="3888" y="384"/>
              <a:ext cx="517"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8" name="Group 6">
            <a:extLst>
              <a:ext uri="{FF2B5EF4-FFF2-40B4-BE49-F238E27FC236}">
                <a16:creationId xmlns:a16="http://schemas.microsoft.com/office/drawing/2014/main" id="{181495DF-97B4-4BB9-8286-F4D76C39958D}"/>
              </a:ext>
            </a:extLst>
          </p:cNvPr>
          <p:cNvGrpSpPr>
            <a:grpSpLocks/>
          </p:cNvGrpSpPr>
          <p:nvPr/>
        </p:nvGrpSpPr>
        <p:grpSpPr bwMode="auto">
          <a:xfrm>
            <a:off x="2197516" y="448799"/>
            <a:ext cx="3462156" cy="2225789"/>
            <a:chOff x="2544" y="288"/>
            <a:chExt cx="2928" cy="1696"/>
          </a:xfrm>
        </p:grpSpPr>
        <p:sp>
          <p:nvSpPr>
            <p:cNvPr id="9" name="Line 17">
              <a:extLst>
                <a:ext uri="{FF2B5EF4-FFF2-40B4-BE49-F238E27FC236}">
                  <a16:creationId xmlns:a16="http://schemas.microsoft.com/office/drawing/2014/main" id="{364A315E-B393-4EF6-91EE-550C78C0546F}"/>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0" name="Group 7">
              <a:extLst>
                <a:ext uri="{FF2B5EF4-FFF2-40B4-BE49-F238E27FC236}">
                  <a16:creationId xmlns:a16="http://schemas.microsoft.com/office/drawing/2014/main" id="{E9A2EBC0-A643-4791-9EF4-C944A442D80A}"/>
                </a:ext>
              </a:extLst>
            </p:cNvPr>
            <p:cNvGrpSpPr>
              <a:grpSpLocks/>
            </p:cNvGrpSpPr>
            <p:nvPr/>
          </p:nvGrpSpPr>
          <p:grpSpPr bwMode="auto">
            <a:xfrm>
              <a:off x="2544" y="288"/>
              <a:ext cx="2928" cy="1696"/>
              <a:chOff x="2544" y="288"/>
              <a:chExt cx="2928" cy="1696"/>
            </a:xfrm>
          </p:grpSpPr>
          <p:sp>
            <p:nvSpPr>
              <p:cNvPr id="11" name="Line 16">
                <a:extLst>
                  <a:ext uri="{FF2B5EF4-FFF2-40B4-BE49-F238E27FC236}">
                    <a16:creationId xmlns:a16="http://schemas.microsoft.com/office/drawing/2014/main" id="{2DB9DF12-BDCE-42B3-80E2-8D61631DEB80}"/>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15">
                <a:extLst>
                  <a:ext uri="{FF2B5EF4-FFF2-40B4-BE49-F238E27FC236}">
                    <a16:creationId xmlns:a16="http://schemas.microsoft.com/office/drawing/2014/main" id="{04028251-7BEB-4F62-B779-D455AF3D1F7F}"/>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Line 14">
                <a:extLst>
                  <a:ext uri="{FF2B5EF4-FFF2-40B4-BE49-F238E27FC236}">
                    <a16:creationId xmlns:a16="http://schemas.microsoft.com/office/drawing/2014/main" id="{ED785798-3B80-492A-A4BF-CD364BE01D49}"/>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4" name="Line 13">
                <a:extLst>
                  <a:ext uri="{FF2B5EF4-FFF2-40B4-BE49-F238E27FC236}">
                    <a16:creationId xmlns:a16="http://schemas.microsoft.com/office/drawing/2014/main" id="{B4602C26-50C1-4FE6-B5FE-17794CDB4D54}"/>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5" name="Text Box 12">
                <a:extLst>
                  <a:ext uri="{FF2B5EF4-FFF2-40B4-BE49-F238E27FC236}">
                    <a16:creationId xmlns:a16="http://schemas.microsoft.com/office/drawing/2014/main" id="{0D965A87-550A-4860-8C83-844AA7C45944}"/>
                  </a:ext>
                </a:extLst>
              </p:cNvPr>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16" name="Text Box 11">
                <a:extLst>
                  <a:ext uri="{FF2B5EF4-FFF2-40B4-BE49-F238E27FC236}">
                    <a16:creationId xmlns:a16="http://schemas.microsoft.com/office/drawing/2014/main" id="{464BE2D8-9053-45FF-8375-9DBA87746B0C}"/>
                  </a:ext>
                </a:extLst>
              </p:cNvPr>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17" name="Text Box 10">
                <a:extLst>
                  <a:ext uri="{FF2B5EF4-FFF2-40B4-BE49-F238E27FC236}">
                    <a16:creationId xmlns:a16="http://schemas.microsoft.com/office/drawing/2014/main" id="{FADA33B9-9EFC-497A-BE0C-C5C63C49D62D}"/>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18" name="Text Box 9">
                <a:extLst>
                  <a:ext uri="{FF2B5EF4-FFF2-40B4-BE49-F238E27FC236}">
                    <a16:creationId xmlns:a16="http://schemas.microsoft.com/office/drawing/2014/main" id="{3592FA84-04AF-4634-9D23-292F39896A0F}"/>
                  </a:ext>
                </a:extLst>
              </p:cNvPr>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19" name="Rectangle 8">
                <a:extLst>
                  <a:ext uri="{FF2B5EF4-FFF2-40B4-BE49-F238E27FC236}">
                    <a16:creationId xmlns:a16="http://schemas.microsoft.com/office/drawing/2014/main" id="{1B9862F3-3FF2-4250-A6FD-B99C5492F08F}"/>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20" name="Text Box 2">
            <a:extLst>
              <a:ext uri="{FF2B5EF4-FFF2-40B4-BE49-F238E27FC236}">
                <a16:creationId xmlns:a16="http://schemas.microsoft.com/office/drawing/2014/main" id="{941C3D24-492B-406E-B320-BB76AEF0E354}"/>
              </a:ext>
            </a:extLst>
          </p:cNvPr>
          <p:cNvSpPr txBox="1">
            <a:spLocks noChangeArrowheads="1"/>
          </p:cNvSpPr>
          <p:nvPr/>
        </p:nvSpPr>
        <p:spPr bwMode="auto">
          <a:xfrm>
            <a:off x="1527594" y="5451141"/>
            <a:ext cx="4663346" cy="831850"/>
          </a:xfrm>
          <a:prstGeom prst="rect">
            <a:avLst/>
          </a:prstGeom>
          <a:solidFill>
            <a:schemeClr val="bg1"/>
          </a:solidFill>
          <a:ln w="9525">
            <a:noFill/>
            <a:miter lim="800000"/>
            <a:headEnd/>
            <a:tailEnd/>
          </a:ln>
        </p:spPr>
        <p:txBody>
          <a:bodyPr wrap="square">
            <a:spAutoFit/>
          </a:bodyPr>
          <a:lstStyle/>
          <a:p>
            <a:pPr fontAlgn="auto">
              <a:spcBef>
                <a:spcPct val="50000"/>
              </a:spcBef>
              <a:spcAft>
                <a:spcPts val="0"/>
              </a:spcAft>
              <a:defRPr/>
            </a:pPr>
            <a:r>
              <a:rPr lang="zh-CN" altLang="en-US" sz="2400" b="1" dirty="0">
                <a:solidFill>
                  <a:srgbClr val="0000FF"/>
                </a:solidFill>
                <a:latin typeface="+mj-ea"/>
                <a:ea typeface="+mj-ea"/>
              </a:rPr>
              <a:t>一个电子有 </a:t>
            </a:r>
            <a:r>
              <a:rPr lang="en-US" altLang="zh-CN" sz="2400" b="1" dirty="0">
                <a:solidFill>
                  <a:srgbClr val="FF0000"/>
                </a:solidFill>
                <a:latin typeface="+mj-ea"/>
                <a:ea typeface="+mj-ea"/>
              </a:rPr>
              <a:t>Ψ</a:t>
            </a:r>
            <a:r>
              <a:rPr lang="en-US" altLang="zh-CN" sz="2400" b="1" baseline="-25000" dirty="0">
                <a:solidFill>
                  <a:srgbClr val="FF0000"/>
                </a:solidFill>
                <a:latin typeface="+mj-ea"/>
                <a:ea typeface="+mj-ea"/>
              </a:rPr>
              <a:t>1 </a:t>
            </a:r>
            <a:r>
              <a:rPr lang="zh-CN" altLang="en-US" sz="2400" b="1" dirty="0">
                <a:solidFill>
                  <a:srgbClr val="0000FF"/>
                </a:solidFill>
                <a:latin typeface="+mj-ea"/>
                <a:ea typeface="+mj-ea"/>
              </a:rPr>
              <a:t>和 </a:t>
            </a:r>
            <a:r>
              <a:rPr lang="en-US" altLang="zh-CN" sz="2400" b="1" dirty="0">
                <a:solidFill>
                  <a:srgbClr val="FF0000"/>
                </a:solidFill>
                <a:latin typeface="+mj-ea"/>
                <a:ea typeface="+mj-ea"/>
              </a:rPr>
              <a:t>Ψ</a:t>
            </a:r>
            <a:r>
              <a:rPr lang="en-US" altLang="zh-CN" sz="2400" b="1" baseline="-25000" dirty="0">
                <a:solidFill>
                  <a:srgbClr val="FF0000"/>
                </a:solidFill>
                <a:latin typeface="+mj-ea"/>
                <a:ea typeface="+mj-ea"/>
              </a:rPr>
              <a:t>2</a:t>
            </a:r>
            <a:r>
              <a:rPr lang="en-US" altLang="zh-CN" sz="2400" b="1" dirty="0">
                <a:solidFill>
                  <a:srgbClr val="FF0000"/>
                </a:solidFill>
                <a:latin typeface="+mj-ea"/>
                <a:ea typeface="+mj-ea"/>
              </a:rPr>
              <a:t> </a:t>
            </a:r>
            <a:r>
              <a:rPr lang="zh-CN" altLang="en-US" sz="2400" b="1" dirty="0">
                <a:solidFill>
                  <a:srgbClr val="0000FF"/>
                </a:solidFill>
                <a:latin typeface="+mj-ea"/>
                <a:ea typeface="+mj-ea"/>
              </a:rPr>
              <a:t>两种可能的状态，</a:t>
            </a:r>
            <a:r>
              <a:rPr lang="en-US" altLang="zh-CN" sz="2400" b="1" dirty="0">
                <a:solidFill>
                  <a:srgbClr val="FF0000"/>
                </a:solidFill>
                <a:latin typeface="+mj-ea"/>
                <a:ea typeface="+mj-ea"/>
              </a:rPr>
              <a:t>Ψ</a:t>
            </a:r>
            <a:r>
              <a:rPr lang="en-US" altLang="zh-CN" sz="2400" b="1" dirty="0">
                <a:solidFill>
                  <a:srgbClr val="0000FF"/>
                </a:solidFill>
                <a:latin typeface="+mj-ea"/>
                <a:ea typeface="+mj-ea"/>
              </a:rPr>
              <a:t> </a:t>
            </a:r>
            <a:r>
              <a:rPr lang="zh-CN" altLang="en-US" sz="2400" b="1" dirty="0">
                <a:solidFill>
                  <a:srgbClr val="0000FF"/>
                </a:solidFill>
                <a:latin typeface="+mj-ea"/>
                <a:ea typeface="+mj-ea"/>
              </a:rPr>
              <a:t>是这两种状态的叠加。</a:t>
            </a:r>
          </a:p>
        </p:txBody>
      </p:sp>
      <p:sp>
        <p:nvSpPr>
          <p:cNvPr id="21" name="矩形 20">
            <a:extLst>
              <a:ext uri="{FF2B5EF4-FFF2-40B4-BE49-F238E27FC236}">
                <a16:creationId xmlns:a16="http://schemas.microsoft.com/office/drawing/2014/main" id="{91995834-3CD9-402B-80DA-05E088EE876B}"/>
              </a:ext>
            </a:extLst>
          </p:cNvPr>
          <p:cNvSpPr/>
          <p:nvPr/>
        </p:nvSpPr>
        <p:spPr>
          <a:xfrm>
            <a:off x="1343472" y="3140968"/>
            <a:ext cx="4520789" cy="461665"/>
          </a:xfrm>
          <a:prstGeom prst="rect">
            <a:avLst/>
          </a:prstGeom>
        </p:spPr>
        <p:txBody>
          <a:bodyPr wrap="none">
            <a:spAutoFit/>
          </a:bodyPr>
          <a:lstStyle/>
          <a:p>
            <a:pPr fontAlgn="auto">
              <a:spcBef>
                <a:spcPts val="0"/>
              </a:spcBef>
              <a:spcAft>
                <a:spcPts val="0"/>
              </a:spcAft>
              <a:defRPr/>
            </a:pPr>
            <a:r>
              <a:rPr lang="en-US" altLang="zh-CN" sz="2400" b="1" dirty="0">
                <a:solidFill>
                  <a:srgbClr val="E628C2"/>
                </a:solidFill>
                <a:latin typeface="+mj-ea"/>
                <a:ea typeface="+mn-ea"/>
              </a:rPr>
              <a:t>Ψ</a:t>
            </a:r>
            <a:r>
              <a:rPr lang="en-US" altLang="zh-CN" sz="2400" b="1" baseline="-25000" dirty="0">
                <a:solidFill>
                  <a:srgbClr val="E628C2"/>
                </a:solidFill>
                <a:latin typeface="+mj-ea"/>
                <a:ea typeface="+mn-ea"/>
              </a:rPr>
              <a:t>1</a:t>
            </a:r>
            <a:r>
              <a:rPr lang="zh-CN" altLang="en-US" sz="2400" b="1" baseline="-25000" dirty="0">
                <a:solidFill>
                  <a:srgbClr val="E628C2"/>
                </a:solidFill>
                <a:latin typeface="+mj-ea"/>
                <a:ea typeface="+mn-ea"/>
              </a:rPr>
              <a:t> </a:t>
            </a:r>
            <a:r>
              <a:rPr lang="zh-CN" altLang="en-US" sz="2400" b="1" dirty="0">
                <a:solidFill>
                  <a:srgbClr val="E628C2"/>
                </a:solidFill>
                <a:latin typeface="+mj-ea"/>
                <a:ea typeface="+mn-ea"/>
              </a:rPr>
              <a:t> </a:t>
            </a:r>
            <a:r>
              <a:rPr lang="zh-CN" altLang="en-US" sz="2400" b="1" dirty="0">
                <a:solidFill>
                  <a:srgbClr val="6600CC"/>
                </a:solidFill>
                <a:latin typeface="+mj-ea"/>
                <a:ea typeface="+mn-ea"/>
              </a:rPr>
              <a:t>：遮住缝</a:t>
            </a:r>
            <a:r>
              <a:rPr lang="en-US" altLang="zh-CN" sz="2400" b="1" dirty="0">
                <a:solidFill>
                  <a:srgbClr val="6600CC"/>
                </a:solidFill>
                <a:latin typeface="+mj-ea"/>
                <a:ea typeface="+mn-ea"/>
              </a:rPr>
              <a:t>2</a:t>
            </a:r>
            <a:r>
              <a:rPr lang="zh-CN" altLang="en-US" sz="2400" b="1" dirty="0">
                <a:solidFill>
                  <a:srgbClr val="6600CC"/>
                </a:solidFill>
                <a:latin typeface="+mj-ea"/>
                <a:ea typeface="+mn-ea"/>
              </a:rPr>
              <a:t>时的电子波函数</a:t>
            </a:r>
            <a:r>
              <a:rPr lang="en-US" altLang="zh-CN" sz="2400" b="1" baseline="-25000" dirty="0">
                <a:solidFill>
                  <a:srgbClr val="6600CC"/>
                </a:solidFill>
                <a:latin typeface="+mj-ea"/>
                <a:ea typeface="+mn-ea"/>
              </a:rPr>
              <a:t> </a:t>
            </a:r>
            <a:endParaRPr lang="zh-CN" altLang="en-US" sz="2400" b="1" dirty="0">
              <a:solidFill>
                <a:srgbClr val="6600CC"/>
              </a:solidFill>
              <a:latin typeface="+mn-lt"/>
              <a:ea typeface="+mn-ea"/>
            </a:endParaRPr>
          </a:p>
        </p:txBody>
      </p:sp>
      <p:sp>
        <p:nvSpPr>
          <p:cNvPr id="22" name="矩形 21">
            <a:extLst>
              <a:ext uri="{FF2B5EF4-FFF2-40B4-BE49-F238E27FC236}">
                <a16:creationId xmlns:a16="http://schemas.microsoft.com/office/drawing/2014/main" id="{FEFBA619-9E2C-4380-8376-723D3C6F9246}"/>
              </a:ext>
            </a:extLst>
          </p:cNvPr>
          <p:cNvSpPr/>
          <p:nvPr/>
        </p:nvSpPr>
        <p:spPr>
          <a:xfrm>
            <a:off x="5954899" y="3325468"/>
            <a:ext cx="4520789" cy="461665"/>
          </a:xfrm>
          <a:prstGeom prst="rect">
            <a:avLst/>
          </a:prstGeom>
        </p:spPr>
        <p:txBody>
          <a:bodyPr wrap="none">
            <a:spAutoFit/>
          </a:bodyPr>
          <a:lstStyle/>
          <a:p>
            <a:pPr fontAlgn="auto">
              <a:spcBef>
                <a:spcPts val="0"/>
              </a:spcBef>
              <a:spcAft>
                <a:spcPts val="0"/>
              </a:spcAft>
              <a:defRPr/>
            </a:pPr>
            <a:r>
              <a:rPr lang="en-US" altLang="zh-CN" sz="2400" b="1" dirty="0">
                <a:solidFill>
                  <a:srgbClr val="FF0000"/>
                </a:solidFill>
                <a:latin typeface="+mj-ea"/>
                <a:ea typeface="+mn-ea"/>
              </a:rPr>
              <a:t>Ψ</a:t>
            </a:r>
            <a:r>
              <a:rPr lang="en-US" altLang="zh-CN" sz="2400" b="1" baseline="-25000" dirty="0">
                <a:solidFill>
                  <a:srgbClr val="FF0000"/>
                </a:solidFill>
                <a:latin typeface="+mj-ea"/>
                <a:ea typeface="+mn-ea"/>
              </a:rPr>
              <a:t>2</a:t>
            </a:r>
            <a:r>
              <a:rPr lang="zh-CN" altLang="en-US" sz="2400" b="1" baseline="-25000" dirty="0">
                <a:solidFill>
                  <a:srgbClr val="000000"/>
                </a:solidFill>
                <a:latin typeface="+mj-ea"/>
                <a:ea typeface="+mn-ea"/>
              </a:rPr>
              <a:t> </a:t>
            </a:r>
            <a:r>
              <a:rPr lang="zh-CN" altLang="en-US" sz="2400" b="1" dirty="0">
                <a:solidFill>
                  <a:srgbClr val="000000"/>
                </a:solidFill>
                <a:latin typeface="+mj-ea"/>
                <a:ea typeface="+mn-ea"/>
              </a:rPr>
              <a:t> </a:t>
            </a:r>
            <a:r>
              <a:rPr lang="zh-CN" altLang="en-US" sz="2400" b="1" dirty="0">
                <a:solidFill>
                  <a:srgbClr val="008000"/>
                </a:solidFill>
                <a:latin typeface="+mj-ea"/>
                <a:ea typeface="+mn-ea"/>
              </a:rPr>
              <a:t>：遮住缝</a:t>
            </a:r>
            <a:r>
              <a:rPr lang="en-US" altLang="zh-CN" sz="2400" b="1" dirty="0">
                <a:solidFill>
                  <a:srgbClr val="008000"/>
                </a:solidFill>
                <a:latin typeface="+mj-ea"/>
                <a:ea typeface="+mn-ea"/>
              </a:rPr>
              <a:t>1</a:t>
            </a:r>
            <a:r>
              <a:rPr lang="zh-CN" altLang="en-US" sz="2400" b="1" dirty="0">
                <a:solidFill>
                  <a:srgbClr val="008000"/>
                </a:solidFill>
                <a:latin typeface="+mj-ea"/>
                <a:ea typeface="+mn-ea"/>
              </a:rPr>
              <a:t>时的电子波函数</a:t>
            </a:r>
            <a:r>
              <a:rPr lang="en-US" altLang="zh-CN" sz="2400" b="1" baseline="-25000" dirty="0">
                <a:solidFill>
                  <a:srgbClr val="008000"/>
                </a:solidFill>
                <a:latin typeface="+mj-ea"/>
                <a:ea typeface="+mn-ea"/>
              </a:rPr>
              <a:t> </a:t>
            </a:r>
            <a:endParaRPr lang="zh-CN" altLang="en-US" sz="2400" b="1" dirty="0">
              <a:solidFill>
                <a:srgbClr val="008000"/>
              </a:solidFill>
              <a:latin typeface="+mn-lt"/>
              <a:ea typeface="+mn-ea"/>
            </a:endParaRPr>
          </a:p>
        </p:txBody>
      </p:sp>
      <p:sp>
        <p:nvSpPr>
          <p:cNvPr id="23" name="矩形 22">
            <a:extLst>
              <a:ext uri="{FF2B5EF4-FFF2-40B4-BE49-F238E27FC236}">
                <a16:creationId xmlns:a16="http://schemas.microsoft.com/office/drawing/2014/main" id="{E6AFDD37-C550-412A-A58D-3942FF5B807C}"/>
              </a:ext>
            </a:extLst>
          </p:cNvPr>
          <p:cNvSpPr/>
          <p:nvPr/>
        </p:nvSpPr>
        <p:spPr>
          <a:xfrm>
            <a:off x="1641282" y="4372238"/>
            <a:ext cx="3190064" cy="830997"/>
          </a:xfrm>
          <a:prstGeom prst="rect">
            <a:avLst/>
          </a:prstGeom>
        </p:spPr>
        <p:txBody>
          <a:bodyPr wrap="square">
            <a:spAutoFit/>
          </a:bodyPr>
          <a:lstStyle/>
          <a:p>
            <a:pPr fontAlgn="auto">
              <a:spcBef>
                <a:spcPts val="0"/>
              </a:spcBef>
              <a:spcAft>
                <a:spcPts val="0"/>
              </a:spcAft>
              <a:defRPr/>
            </a:pPr>
            <a:r>
              <a:rPr lang="en-US" altLang="zh-CN" sz="2400" b="1" dirty="0">
                <a:solidFill>
                  <a:srgbClr val="C00000"/>
                </a:solidFill>
                <a:latin typeface="+mj-ea"/>
                <a:ea typeface="+mn-ea"/>
              </a:rPr>
              <a:t>Ψ</a:t>
            </a:r>
            <a:r>
              <a:rPr lang="zh-CN" altLang="en-US" sz="2400" b="1" dirty="0">
                <a:solidFill>
                  <a:srgbClr val="000000"/>
                </a:solidFill>
                <a:latin typeface="+mj-ea"/>
                <a:ea typeface="+mn-ea"/>
              </a:rPr>
              <a:t>：</a:t>
            </a:r>
            <a:r>
              <a:rPr lang="zh-CN" altLang="en-US" sz="2400" b="1" dirty="0">
                <a:solidFill>
                  <a:srgbClr val="E628C2"/>
                </a:solidFill>
                <a:latin typeface="+mj-ea"/>
                <a:ea typeface="+mn-ea"/>
              </a:rPr>
              <a:t>同时打开缝</a:t>
            </a:r>
            <a:r>
              <a:rPr lang="en-US" altLang="zh-CN" sz="2400" b="1" dirty="0">
                <a:solidFill>
                  <a:srgbClr val="E628C2"/>
                </a:solidFill>
                <a:latin typeface="+mj-ea"/>
                <a:ea typeface="+mn-ea"/>
              </a:rPr>
              <a:t>1</a:t>
            </a:r>
            <a:r>
              <a:rPr lang="zh-CN" altLang="en-US" sz="2400" b="1" dirty="0">
                <a:solidFill>
                  <a:srgbClr val="E628C2"/>
                </a:solidFill>
                <a:latin typeface="+mj-ea"/>
                <a:ea typeface="+mn-ea"/>
              </a:rPr>
              <a:t>和</a:t>
            </a:r>
            <a:r>
              <a:rPr lang="en-US" altLang="zh-CN" sz="2400" b="1" dirty="0">
                <a:solidFill>
                  <a:srgbClr val="E628C2"/>
                </a:solidFill>
                <a:latin typeface="+mj-ea"/>
                <a:ea typeface="+mn-ea"/>
              </a:rPr>
              <a:t>2</a:t>
            </a:r>
            <a:r>
              <a:rPr lang="zh-CN" altLang="en-US" sz="2400" b="1" dirty="0">
                <a:solidFill>
                  <a:srgbClr val="E628C2"/>
                </a:solidFill>
                <a:latin typeface="+mj-ea"/>
                <a:ea typeface="+mn-ea"/>
              </a:rPr>
              <a:t>时的电子波函数</a:t>
            </a:r>
            <a:r>
              <a:rPr lang="en-US" altLang="zh-CN" sz="2400" b="1" baseline="-25000" dirty="0">
                <a:solidFill>
                  <a:srgbClr val="000000"/>
                </a:solidFill>
                <a:latin typeface="+mj-ea"/>
                <a:ea typeface="+mn-ea"/>
              </a:rPr>
              <a:t> </a:t>
            </a:r>
            <a:endParaRPr lang="zh-CN" altLang="en-US" sz="2400" b="1" dirty="0">
              <a:latin typeface="+mn-lt"/>
              <a:ea typeface="+mn-ea"/>
            </a:endParaRPr>
          </a:p>
        </p:txBody>
      </p:sp>
      <p:sp>
        <p:nvSpPr>
          <p:cNvPr id="24" name="Rectangle 7" descr="宽上对角线">
            <a:extLst>
              <a:ext uri="{FF2B5EF4-FFF2-40B4-BE49-F238E27FC236}">
                <a16:creationId xmlns:a16="http://schemas.microsoft.com/office/drawing/2014/main" id="{A1B2734A-A3B4-46C1-8E11-68FC1F6AB50C}"/>
              </a:ext>
            </a:extLst>
          </p:cNvPr>
          <p:cNvSpPr>
            <a:spLocks noChangeArrowheads="1"/>
          </p:cNvSpPr>
          <p:nvPr/>
        </p:nvSpPr>
        <p:spPr bwMode="auto">
          <a:xfrm>
            <a:off x="3357751" y="1652394"/>
            <a:ext cx="182125" cy="46806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5" name="Rectangle 32">
            <a:extLst>
              <a:ext uri="{FF2B5EF4-FFF2-40B4-BE49-F238E27FC236}">
                <a16:creationId xmlns:a16="http://schemas.microsoft.com/office/drawing/2014/main" id="{765C36BA-87E7-4144-9D70-0934E7D4245D}"/>
              </a:ext>
            </a:extLst>
          </p:cNvPr>
          <p:cNvSpPr>
            <a:spLocks noChangeArrowheads="1"/>
          </p:cNvSpPr>
          <p:nvPr/>
        </p:nvSpPr>
        <p:spPr bwMode="auto">
          <a:xfrm>
            <a:off x="6536575" y="284242"/>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26" name="Group 19">
            <a:extLst>
              <a:ext uri="{FF2B5EF4-FFF2-40B4-BE49-F238E27FC236}">
                <a16:creationId xmlns:a16="http://schemas.microsoft.com/office/drawing/2014/main" id="{44628483-8B42-4F37-AB53-2F16108BB579}"/>
              </a:ext>
            </a:extLst>
          </p:cNvPr>
          <p:cNvGrpSpPr>
            <a:grpSpLocks/>
          </p:cNvGrpSpPr>
          <p:nvPr/>
        </p:nvGrpSpPr>
        <p:grpSpPr bwMode="auto">
          <a:xfrm>
            <a:off x="7124126" y="772858"/>
            <a:ext cx="2667182" cy="1131268"/>
            <a:chOff x="2928" y="482"/>
            <a:chExt cx="2333" cy="862"/>
          </a:xfrm>
        </p:grpSpPr>
        <p:sp>
          <p:nvSpPr>
            <p:cNvPr id="27" name="Line 22">
              <a:extLst>
                <a:ext uri="{FF2B5EF4-FFF2-40B4-BE49-F238E27FC236}">
                  <a16:creationId xmlns:a16="http://schemas.microsoft.com/office/drawing/2014/main" id="{56F32C03-95EA-4A66-9069-BE8B5B947822}"/>
                </a:ext>
              </a:extLst>
            </p:cNvPr>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8" name="Line 21">
              <a:extLst>
                <a:ext uri="{FF2B5EF4-FFF2-40B4-BE49-F238E27FC236}">
                  <a16:creationId xmlns:a16="http://schemas.microsoft.com/office/drawing/2014/main" id="{27035503-D37E-40FA-A276-DDEC42FC4E93}"/>
                </a:ext>
              </a:extLst>
            </p:cNvPr>
            <p:cNvSpPr>
              <a:spLocks noChangeShapeType="1"/>
            </p:cNvSpPr>
            <p:nvPr/>
          </p:nvSpPr>
          <p:spPr bwMode="auto">
            <a:xfrm flipV="1">
              <a:off x="3600" y="482"/>
              <a:ext cx="1661" cy="86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9" name="Text Box 20">
              <a:extLst>
                <a:ext uri="{FF2B5EF4-FFF2-40B4-BE49-F238E27FC236}">
                  <a16:creationId xmlns:a16="http://schemas.microsoft.com/office/drawing/2014/main" id="{C2146B80-D4B5-49D8-A80C-9196E06544C4}"/>
                </a:ext>
              </a:extLst>
            </p:cNvPr>
            <p:cNvSpPr txBox="1">
              <a:spLocks noChangeArrowheads="1"/>
            </p:cNvSpPr>
            <p:nvPr/>
          </p:nvSpPr>
          <p:spPr bwMode="auto">
            <a:xfrm>
              <a:off x="4371" y="854"/>
              <a:ext cx="59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grpSp>
        <p:nvGrpSpPr>
          <p:cNvPr id="30" name="Group 6">
            <a:extLst>
              <a:ext uri="{FF2B5EF4-FFF2-40B4-BE49-F238E27FC236}">
                <a16:creationId xmlns:a16="http://schemas.microsoft.com/office/drawing/2014/main" id="{A351E4F0-820D-4E41-80B5-D2AF910C5DB8}"/>
              </a:ext>
            </a:extLst>
          </p:cNvPr>
          <p:cNvGrpSpPr>
            <a:grpSpLocks/>
          </p:cNvGrpSpPr>
          <p:nvPr/>
        </p:nvGrpSpPr>
        <p:grpSpPr bwMode="auto">
          <a:xfrm>
            <a:off x="6670073" y="518502"/>
            <a:ext cx="3462156" cy="2225789"/>
            <a:chOff x="2544" y="288"/>
            <a:chExt cx="2928" cy="1696"/>
          </a:xfrm>
        </p:grpSpPr>
        <p:sp>
          <p:nvSpPr>
            <p:cNvPr id="31" name="Line 17">
              <a:extLst>
                <a:ext uri="{FF2B5EF4-FFF2-40B4-BE49-F238E27FC236}">
                  <a16:creationId xmlns:a16="http://schemas.microsoft.com/office/drawing/2014/main" id="{D3E63A25-EE60-4D27-8F36-6C3CECB609E3}"/>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32" name="Group 7">
              <a:extLst>
                <a:ext uri="{FF2B5EF4-FFF2-40B4-BE49-F238E27FC236}">
                  <a16:creationId xmlns:a16="http://schemas.microsoft.com/office/drawing/2014/main" id="{BDBD4F42-3B38-431D-A271-7796A4C9D3EF}"/>
                </a:ext>
              </a:extLst>
            </p:cNvPr>
            <p:cNvGrpSpPr>
              <a:grpSpLocks/>
            </p:cNvGrpSpPr>
            <p:nvPr/>
          </p:nvGrpSpPr>
          <p:grpSpPr bwMode="auto">
            <a:xfrm>
              <a:off x="2544" y="288"/>
              <a:ext cx="2928" cy="1696"/>
              <a:chOff x="2544" y="288"/>
              <a:chExt cx="2928" cy="1696"/>
            </a:xfrm>
          </p:grpSpPr>
          <p:sp>
            <p:nvSpPr>
              <p:cNvPr id="33" name="Line 16">
                <a:extLst>
                  <a:ext uri="{FF2B5EF4-FFF2-40B4-BE49-F238E27FC236}">
                    <a16:creationId xmlns:a16="http://schemas.microsoft.com/office/drawing/2014/main" id="{1D301587-E8A1-49F0-87C5-03BF966867BA}"/>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4" name="Line 15">
                <a:extLst>
                  <a:ext uri="{FF2B5EF4-FFF2-40B4-BE49-F238E27FC236}">
                    <a16:creationId xmlns:a16="http://schemas.microsoft.com/office/drawing/2014/main" id="{3D75273C-C23D-4F69-B06F-2E752F530200}"/>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5" name="Line 14">
                <a:extLst>
                  <a:ext uri="{FF2B5EF4-FFF2-40B4-BE49-F238E27FC236}">
                    <a16:creationId xmlns:a16="http://schemas.microsoft.com/office/drawing/2014/main" id="{4F251E66-4548-4D3A-9767-92BDD2DC2F43}"/>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6" name="Line 13">
                <a:extLst>
                  <a:ext uri="{FF2B5EF4-FFF2-40B4-BE49-F238E27FC236}">
                    <a16:creationId xmlns:a16="http://schemas.microsoft.com/office/drawing/2014/main" id="{43F16B50-0330-4AD1-99C7-94295F657144}"/>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7" name="Text Box 12">
                <a:extLst>
                  <a:ext uri="{FF2B5EF4-FFF2-40B4-BE49-F238E27FC236}">
                    <a16:creationId xmlns:a16="http://schemas.microsoft.com/office/drawing/2014/main" id="{39144BE0-E629-42E4-998A-6A839EDCC70D}"/>
                  </a:ext>
                </a:extLst>
              </p:cNvPr>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38" name="Text Box 11">
                <a:extLst>
                  <a:ext uri="{FF2B5EF4-FFF2-40B4-BE49-F238E27FC236}">
                    <a16:creationId xmlns:a16="http://schemas.microsoft.com/office/drawing/2014/main" id="{1CDA5881-50CE-44E4-A5F1-E1D57F6AAC91}"/>
                  </a:ext>
                </a:extLst>
              </p:cNvPr>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39" name="Text Box 10">
                <a:extLst>
                  <a:ext uri="{FF2B5EF4-FFF2-40B4-BE49-F238E27FC236}">
                    <a16:creationId xmlns:a16="http://schemas.microsoft.com/office/drawing/2014/main" id="{3FEE099B-B019-40C6-9622-579C8598036E}"/>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40" name="Text Box 9">
                <a:extLst>
                  <a:ext uri="{FF2B5EF4-FFF2-40B4-BE49-F238E27FC236}">
                    <a16:creationId xmlns:a16="http://schemas.microsoft.com/office/drawing/2014/main" id="{53396371-79A8-49EE-BA3C-9BB3B2E64837}"/>
                  </a:ext>
                </a:extLst>
              </p:cNvPr>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41" name="Rectangle 8">
                <a:extLst>
                  <a:ext uri="{FF2B5EF4-FFF2-40B4-BE49-F238E27FC236}">
                    <a16:creationId xmlns:a16="http://schemas.microsoft.com/office/drawing/2014/main" id="{D72990BD-3888-4B07-A40F-90E65B52A28E}"/>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42" name="Text Box 25">
            <a:extLst>
              <a:ext uri="{FF2B5EF4-FFF2-40B4-BE49-F238E27FC236}">
                <a16:creationId xmlns:a16="http://schemas.microsoft.com/office/drawing/2014/main" id="{D36DBFFE-5608-4BCD-A5E9-74434E640BEA}"/>
              </a:ext>
            </a:extLst>
          </p:cNvPr>
          <p:cNvSpPr txBox="1">
            <a:spLocks noChangeArrowheads="1"/>
          </p:cNvSpPr>
          <p:nvPr/>
        </p:nvSpPr>
        <p:spPr bwMode="auto">
          <a:xfrm>
            <a:off x="9470821" y="391961"/>
            <a:ext cx="340540" cy="33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43" name="Rectangle 7" descr="宽上对角线">
            <a:extLst>
              <a:ext uri="{FF2B5EF4-FFF2-40B4-BE49-F238E27FC236}">
                <a16:creationId xmlns:a16="http://schemas.microsoft.com/office/drawing/2014/main" id="{9819286D-6152-4F5F-B4C9-ED12C214FD0A}"/>
              </a:ext>
            </a:extLst>
          </p:cNvPr>
          <p:cNvSpPr>
            <a:spLocks noChangeArrowheads="1"/>
          </p:cNvSpPr>
          <p:nvPr/>
        </p:nvSpPr>
        <p:spPr bwMode="auto">
          <a:xfrm>
            <a:off x="7827656" y="1057855"/>
            <a:ext cx="182125" cy="46806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4" name="Rectangle 32">
            <a:extLst>
              <a:ext uri="{FF2B5EF4-FFF2-40B4-BE49-F238E27FC236}">
                <a16:creationId xmlns:a16="http://schemas.microsoft.com/office/drawing/2014/main" id="{4663189D-13AA-4A9D-9376-34D1F8928F7D}"/>
              </a:ext>
            </a:extLst>
          </p:cNvPr>
          <p:cNvSpPr>
            <a:spLocks noChangeArrowheads="1"/>
          </p:cNvSpPr>
          <p:nvPr/>
        </p:nvSpPr>
        <p:spPr bwMode="auto">
          <a:xfrm>
            <a:off x="6275363" y="3921628"/>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45" name="Group 23">
            <a:extLst>
              <a:ext uri="{FF2B5EF4-FFF2-40B4-BE49-F238E27FC236}">
                <a16:creationId xmlns:a16="http://schemas.microsoft.com/office/drawing/2014/main" id="{650DF9C0-4B0B-4536-A7AF-4124371E01A2}"/>
              </a:ext>
            </a:extLst>
          </p:cNvPr>
          <p:cNvGrpSpPr>
            <a:grpSpLocks/>
          </p:cNvGrpSpPr>
          <p:nvPr/>
        </p:nvGrpSpPr>
        <p:grpSpPr bwMode="auto">
          <a:xfrm>
            <a:off x="6774503" y="4079688"/>
            <a:ext cx="2755063" cy="1133893"/>
            <a:chOff x="2928" y="240"/>
            <a:chExt cx="2330" cy="864"/>
          </a:xfrm>
        </p:grpSpPr>
        <p:sp>
          <p:nvSpPr>
            <p:cNvPr id="46" name="Line 27">
              <a:extLst>
                <a:ext uri="{FF2B5EF4-FFF2-40B4-BE49-F238E27FC236}">
                  <a16:creationId xmlns:a16="http://schemas.microsoft.com/office/drawing/2014/main" id="{287D7A56-5C96-4BF4-A60E-A84B192C5A4C}"/>
                </a:ext>
              </a:extLst>
            </p:cNvPr>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7" name="Line 26">
              <a:extLst>
                <a:ext uri="{FF2B5EF4-FFF2-40B4-BE49-F238E27FC236}">
                  <a16:creationId xmlns:a16="http://schemas.microsoft.com/office/drawing/2014/main" id="{3F18FDF8-9260-4226-A8EA-6824B6D9D5EE}"/>
                </a:ext>
              </a:extLst>
            </p:cNvPr>
            <p:cNvSpPr>
              <a:spLocks noChangeShapeType="1"/>
            </p:cNvSpPr>
            <p:nvPr/>
          </p:nvSpPr>
          <p:spPr bwMode="auto">
            <a:xfrm flipV="1">
              <a:off x="3600" y="492"/>
              <a:ext cx="1658" cy="37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8" name="Text Box 25">
              <a:extLst>
                <a:ext uri="{FF2B5EF4-FFF2-40B4-BE49-F238E27FC236}">
                  <a16:creationId xmlns:a16="http://schemas.microsoft.com/office/drawing/2014/main" id="{F3FEC10B-85E6-4AD1-AEA8-7BFC6626F704}"/>
                </a:ext>
              </a:extLst>
            </p:cNvPr>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49" name="Text Box 24">
              <a:extLst>
                <a:ext uri="{FF2B5EF4-FFF2-40B4-BE49-F238E27FC236}">
                  <a16:creationId xmlns:a16="http://schemas.microsoft.com/office/drawing/2014/main" id="{0292652C-5B01-4271-B7CD-147DFAB9D723}"/>
                </a:ext>
              </a:extLst>
            </p:cNvPr>
            <p:cNvSpPr txBox="1">
              <a:spLocks noChangeArrowheads="1"/>
            </p:cNvSpPr>
            <p:nvPr/>
          </p:nvSpPr>
          <p:spPr bwMode="auto">
            <a:xfrm>
              <a:off x="3888" y="384"/>
              <a:ext cx="517"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50" name="Group 19">
            <a:extLst>
              <a:ext uri="{FF2B5EF4-FFF2-40B4-BE49-F238E27FC236}">
                <a16:creationId xmlns:a16="http://schemas.microsoft.com/office/drawing/2014/main" id="{DD949711-5FAC-4C28-92C9-43BD0A74A0A4}"/>
              </a:ext>
            </a:extLst>
          </p:cNvPr>
          <p:cNvGrpSpPr>
            <a:grpSpLocks/>
          </p:cNvGrpSpPr>
          <p:nvPr/>
        </p:nvGrpSpPr>
        <p:grpSpPr bwMode="auto">
          <a:xfrm>
            <a:off x="6862914" y="4410244"/>
            <a:ext cx="2667182" cy="1131268"/>
            <a:chOff x="2928" y="482"/>
            <a:chExt cx="2333" cy="862"/>
          </a:xfrm>
        </p:grpSpPr>
        <p:sp>
          <p:nvSpPr>
            <p:cNvPr id="51" name="Line 22">
              <a:extLst>
                <a:ext uri="{FF2B5EF4-FFF2-40B4-BE49-F238E27FC236}">
                  <a16:creationId xmlns:a16="http://schemas.microsoft.com/office/drawing/2014/main" id="{1D790260-0A2F-4175-8D44-A9798C888A74}"/>
                </a:ext>
              </a:extLst>
            </p:cNvPr>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2" name="Line 21">
              <a:extLst>
                <a:ext uri="{FF2B5EF4-FFF2-40B4-BE49-F238E27FC236}">
                  <a16:creationId xmlns:a16="http://schemas.microsoft.com/office/drawing/2014/main" id="{7D6E7480-DC0C-46E4-A7A6-39EF48A854D4}"/>
                </a:ext>
              </a:extLst>
            </p:cNvPr>
            <p:cNvSpPr>
              <a:spLocks noChangeShapeType="1"/>
            </p:cNvSpPr>
            <p:nvPr/>
          </p:nvSpPr>
          <p:spPr bwMode="auto">
            <a:xfrm flipV="1">
              <a:off x="3600" y="482"/>
              <a:ext cx="1661" cy="86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3" name="Text Box 20">
              <a:extLst>
                <a:ext uri="{FF2B5EF4-FFF2-40B4-BE49-F238E27FC236}">
                  <a16:creationId xmlns:a16="http://schemas.microsoft.com/office/drawing/2014/main" id="{1D725279-6B4E-4F4D-984C-26FE42B836E2}"/>
                </a:ext>
              </a:extLst>
            </p:cNvPr>
            <p:cNvSpPr txBox="1">
              <a:spLocks noChangeArrowheads="1"/>
            </p:cNvSpPr>
            <p:nvPr/>
          </p:nvSpPr>
          <p:spPr bwMode="auto">
            <a:xfrm>
              <a:off x="4371" y="854"/>
              <a:ext cx="59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sp>
        <p:nvSpPr>
          <p:cNvPr id="54" name="Text Box 18">
            <a:extLst>
              <a:ext uri="{FF2B5EF4-FFF2-40B4-BE49-F238E27FC236}">
                <a16:creationId xmlns:a16="http://schemas.microsoft.com/office/drawing/2014/main" id="{ED7A1F8A-60C5-4DA8-BD02-FC3331EFC24F}"/>
              </a:ext>
            </a:extLst>
          </p:cNvPr>
          <p:cNvSpPr txBox="1">
            <a:spLocks noChangeArrowheads="1"/>
          </p:cNvSpPr>
          <p:nvPr/>
        </p:nvSpPr>
        <p:spPr bwMode="auto">
          <a:xfrm>
            <a:off x="9712843" y="4394871"/>
            <a:ext cx="397296" cy="40011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endParaRPr lang="en-US" altLang="zh-CN" sz="2000" b="1" dirty="0">
              <a:latin typeface="+mj-ea"/>
              <a:ea typeface="+mj-ea"/>
            </a:endParaRPr>
          </a:p>
        </p:txBody>
      </p:sp>
      <p:grpSp>
        <p:nvGrpSpPr>
          <p:cNvPr id="55" name="Group 6">
            <a:extLst>
              <a:ext uri="{FF2B5EF4-FFF2-40B4-BE49-F238E27FC236}">
                <a16:creationId xmlns:a16="http://schemas.microsoft.com/office/drawing/2014/main" id="{CEDAC4A7-1E68-4BB6-B67E-F2E3C2FDB023}"/>
              </a:ext>
            </a:extLst>
          </p:cNvPr>
          <p:cNvGrpSpPr>
            <a:grpSpLocks/>
          </p:cNvGrpSpPr>
          <p:nvPr/>
        </p:nvGrpSpPr>
        <p:grpSpPr bwMode="auto">
          <a:xfrm>
            <a:off x="6408861" y="4155888"/>
            <a:ext cx="3462156" cy="2225789"/>
            <a:chOff x="2544" y="288"/>
            <a:chExt cx="2928" cy="1696"/>
          </a:xfrm>
        </p:grpSpPr>
        <p:sp>
          <p:nvSpPr>
            <p:cNvPr id="56" name="Line 17">
              <a:extLst>
                <a:ext uri="{FF2B5EF4-FFF2-40B4-BE49-F238E27FC236}">
                  <a16:creationId xmlns:a16="http://schemas.microsoft.com/office/drawing/2014/main" id="{A4853CBB-39CF-4087-B61F-F6629CCFAD80}"/>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57" name="Group 7">
              <a:extLst>
                <a:ext uri="{FF2B5EF4-FFF2-40B4-BE49-F238E27FC236}">
                  <a16:creationId xmlns:a16="http://schemas.microsoft.com/office/drawing/2014/main" id="{30DF6F75-BAC8-4307-AD90-8C286FE96ABC}"/>
                </a:ext>
              </a:extLst>
            </p:cNvPr>
            <p:cNvGrpSpPr>
              <a:grpSpLocks/>
            </p:cNvGrpSpPr>
            <p:nvPr/>
          </p:nvGrpSpPr>
          <p:grpSpPr bwMode="auto">
            <a:xfrm>
              <a:off x="2544" y="288"/>
              <a:ext cx="2928" cy="1696"/>
              <a:chOff x="2544" y="288"/>
              <a:chExt cx="2928" cy="1696"/>
            </a:xfrm>
          </p:grpSpPr>
          <p:sp>
            <p:nvSpPr>
              <p:cNvPr id="58" name="Line 16">
                <a:extLst>
                  <a:ext uri="{FF2B5EF4-FFF2-40B4-BE49-F238E27FC236}">
                    <a16:creationId xmlns:a16="http://schemas.microsoft.com/office/drawing/2014/main" id="{575BE896-105E-4B9D-8B20-9A5003376F67}"/>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9" name="Line 15">
                <a:extLst>
                  <a:ext uri="{FF2B5EF4-FFF2-40B4-BE49-F238E27FC236}">
                    <a16:creationId xmlns:a16="http://schemas.microsoft.com/office/drawing/2014/main" id="{0BDF2932-DDE4-45B0-A6D3-151DDB71C088}"/>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0" name="Line 14">
                <a:extLst>
                  <a:ext uri="{FF2B5EF4-FFF2-40B4-BE49-F238E27FC236}">
                    <a16:creationId xmlns:a16="http://schemas.microsoft.com/office/drawing/2014/main" id="{C44FE0D6-63A6-4467-A90C-9E1D422C02D1}"/>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1" name="Line 13">
                <a:extLst>
                  <a:ext uri="{FF2B5EF4-FFF2-40B4-BE49-F238E27FC236}">
                    <a16:creationId xmlns:a16="http://schemas.microsoft.com/office/drawing/2014/main" id="{662057F0-A4A9-453A-82B6-F0895C979678}"/>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2" name="Text Box 12">
                <a:extLst>
                  <a:ext uri="{FF2B5EF4-FFF2-40B4-BE49-F238E27FC236}">
                    <a16:creationId xmlns:a16="http://schemas.microsoft.com/office/drawing/2014/main" id="{ECA715F2-6D1D-4802-918D-4B1E6CC52E1A}"/>
                  </a:ext>
                </a:extLst>
              </p:cNvPr>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63" name="Text Box 11">
                <a:extLst>
                  <a:ext uri="{FF2B5EF4-FFF2-40B4-BE49-F238E27FC236}">
                    <a16:creationId xmlns:a16="http://schemas.microsoft.com/office/drawing/2014/main" id="{BB4C6B47-AB0C-4860-94B0-92393A2B733D}"/>
                  </a:ext>
                </a:extLst>
              </p:cNvPr>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64" name="Text Box 10">
                <a:extLst>
                  <a:ext uri="{FF2B5EF4-FFF2-40B4-BE49-F238E27FC236}">
                    <a16:creationId xmlns:a16="http://schemas.microsoft.com/office/drawing/2014/main" id="{07869631-A224-4D53-9802-5932245E4AA8}"/>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65" name="Text Box 9">
                <a:extLst>
                  <a:ext uri="{FF2B5EF4-FFF2-40B4-BE49-F238E27FC236}">
                    <a16:creationId xmlns:a16="http://schemas.microsoft.com/office/drawing/2014/main" id="{79864330-A7B1-49E4-9030-E8650269BAE3}"/>
                  </a:ext>
                </a:extLst>
              </p:cNvPr>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66" name="Rectangle 8">
                <a:extLst>
                  <a:ext uri="{FF2B5EF4-FFF2-40B4-BE49-F238E27FC236}">
                    <a16:creationId xmlns:a16="http://schemas.microsoft.com/office/drawing/2014/main" id="{2AE97B50-EA5D-4A5E-8EE6-FF0A80775140}"/>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Tree>
    <p:extLst>
      <p:ext uri="{BB962C8B-B14F-4D97-AF65-F5344CB8AC3E}">
        <p14:creationId xmlns:p14="http://schemas.microsoft.com/office/powerpoint/2010/main" val="4119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heel(1)">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500" fill="hold"/>
                                        <p:tgtEl>
                                          <p:spTgt spid="55"/>
                                        </p:tgtEl>
                                        <p:attrNameLst>
                                          <p:attrName>ppt_x</p:attrName>
                                        </p:attrNameLst>
                                      </p:cBhvr>
                                      <p:tavLst>
                                        <p:tav tm="0">
                                          <p:val>
                                            <p:strVal val="#ppt_x"/>
                                          </p:val>
                                        </p:tav>
                                        <p:tav tm="100000">
                                          <p:val>
                                            <p:strVal val="#ppt_x"/>
                                          </p:val>
                                        </p:tav>
                                      </p:tavLst>
                                    </p:anim>
                                    <p:anim calcmode="lin" valueType="num">
                                      <p:cBhvr additive="base">
                                        <p:cTn id="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1000"/>
                                        <p:tgtEl>
                                          <p:spTgt spid="54"/>
                                        </p:tgtEl>
                                      </p:cBhvr>
                                    </p:animEffect>
                                    <p:anim calcmode="lin" valueType="num">
                                      <p:cBhvr>
                                        <p:cTn id="98" dur="1000" fill="hold"/>
                                        <p:tgtEl>
                                          <p:spTgt spid="54"/>
                                        </p:tgtEl>
                                        <p:attrNameLst>
                                          <p:attrName>ppt_x</p:attrName>
                                        </p:attrNameLst>
                                      </p:cBhvr>
                                      <p:tavLst>
                                        <p:tav tm="0">
                                          <p:val>
                                            <p:strVal val="#ppt_x"/>
                                          </p:val>
                                        </p:tav>
                                        <p:tav tm="100000">
                                          <p:val>
                                            <p:strVal val="#ppt_x"/>
                                          </p:val>
                                        </p:tav>
                                      </p:tavLst>
                                    </p:anim>
                                    <p:anim calcmode="lin" valueType="num">
                                      <p:cBhvr>
                                        <p:cTn id="9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wipe(down)">
                                      <p:cBhvr>
                                        <p:cTn id="104" dur="580">
                                          <p:stCondLst>
                                            <p:cond delay="0"/>
                                          </p:stCondLst>
                                        </p:cTn>
                                        <p:tgtEl>
                                          <p:spTgt spid="20"/>
                                        </p:tgtEl>
                                      </p:cBhvr>
                                    </p:animEffect>
                                    <p:anim calcmode="lin" valueType="num">
                                      <p:cBhvr>
                                        <p:cTn id="105"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10" dur="26">
                                          <p:stCondLst>
                                            <p:cond delay="650"/>
                                          </p:stCondLst>
                                        </p:cTn>
                                        <p:tgtEl>
                                          <p:spTgt spid="20"/>
                                        </p:tgtEl>
                                      </p:cBhvr>
                                      <p:to x="100000" y="60000"/>
                                    </p:animScale>
                                    <p:animScale>
                                      <p:cBhvr>
                                        <p:cTn id="111" dur="166" decel="50000">
                                          <p:stCondLst>
                                            <p:cond delay="676"/>
                                          </p:stCondLst>
                                        </p:cTn>
                                        <p:tgtEl>
                                          <p:spTgt spid="20"/>
                                        </p:tgtEl>
                                      </p:cBhvr>
                                      <p:to x="100000" y="100000"/>
                                    </p:animScale>
                                    <p:animScale>
                                      <p:cBhvr>
                                        <p:cTn id="112" dur="26">
                                          <p:stCondLst>
                                            <p:cond delay="1312"/>
                                          </p:stCondLst>
                                        </p:cTn>
                                        <p:tgtEl>
                                          <p:spTgt spid="20"/>
                                        </p:tgtEl>
                                      </p:cBhvr>
                                      <p:to x="100000" y="80000"/>
                                    </p:animScale>
                                    <p:animScale>
                                      <p:cBhvr>
                                        <p:cTn id="113" dur="166" decel="50000">
                                          <p:stCondLst>
                                            <p:cond delay="1338"/>
                                          </p:stCondLst>
                                        </p:cTn>
                                        <p:tgtEl>
                                          <p:spTgt spid="20"/>
                                        </p:tgtEl>
                                      </p:cBhvr>
                                      <p:to x="100000" y="100000"/>
                                    </p:animScale>
                                    <p:animScale>
                                      <p:cBhvr>
                                        <p:cTn id="114" dur="26">
                                          <p:stCondLst>
                                            <p:cond delay="1642"/>
                                          </p:stCondLst>
                                        </p:cTn>
                                        <p:tgtEl>
                                          <p:spTgt spid="20"/>
                                        </p:tgtEl>
                                      </p:cBhvr>
                                      <p:to x="100000" y="90000"/>
                                    </p:animScale>
                                    <p:animScale>
                                      <p:cBhvr>
                                        <p:cTn id="115" dur="166" decel="50000">
                                          <p:stCondLst>
                                            <p:cond delay="1668"/>
                                          </p:stCondLst>
                                        </p:cTn>
                                        <p:tgtEl>
                                          <p:spTgt spid="20"/>
                                        </p:tgtEl>
                                      </p:cBhvr>
                                      <p:to x="100000" y="100000"/>
                                    </p:animScale>
                                    <p:animScale>
                                      <p:cBhvr>
                                        <p:cTn id="116" dur="26">
                                          <p:stCondLst>
                                            <p:cond delay="1808"/>
                                          </p:stCondLst>
                                        </p:cTn>
                                        <p:tgtEl>
                                          <p:spTgt spid="20"/>
                                        </p:tgtEl>
                                      </p:cBhvr>
                                      <p:to x="100000" y="95000"/>
                                    </p:animScale>
                                    <p:animScale>
                                      <p:cBhvr>
                                        <p:cTn id="117"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p:bldP spid="22" grpId="0"/>
      <p:bldP spid="23" grpId="0"/>
      <p:bldP spid="24" grpId="0" animBg="1"/>
      <p:bldP spid="25" grpId="0" animBg="1"/>
      <p:bldP spid="42" grpId="0"/>
      <p:bldP spid="43" grpId="0" animBg="1"/>
      <p:bldP spid="44" grpId="0" animBg="1"/>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18B5D810-5780-492E-8287-9C60FE010064}"/>
              </a:ext>
            </a:extLst>
          </p:cNvPr>
          <p:cNvSpPr>
            <a:spLocks noChangeArrowheads="1"/>
          </p:cNvSpPr>
          <p:nvPr/>
        </p:nvSpPr>
        <p:spPr bwMode="auto">
          <a:xfrm>
            <a:off x="1853441" y="218056"/>
            <a:ext cx="2555383" cy="2153101"/>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3" name="Group 23">
            <a:extLst>
              <a:ext uri="{FF2B5EF4-FFF2-40B4-BE49-F238E27FC236}">
                <a16:creationId xmlns:a16="http://schemas.microsoft.com/office/drawing/2014/main" id="{6F9EE372-2D40-498A-9136-F3375F7D3CC8}"/>
              </a:ext>
            </a:extLst>
          </p:cNvPr>
          <p:cNvGrpSpPr>
            <a:grpSpLocks/>
          </p:cNvGrpSpPr>
          <p:nvPr/>
        </p:nvGrpSpPr>
        <p:grpSpPr bwMode="auto">
          <a:xfrm>
            <a:off x="2145154" y="376117"/>
            <a:ext cx="1879439" cy="893966"/>
            <a:chOff x="2928" y="240"/>
            <a:chExt cx="2401" cy="864"/>
          </a:xfrm>
        </p:grpSpPr>
        <p:sp>
          <p:nvSpPr>
            <p:cNvPr id="4" name="Line 27">
              <a:extLst>
                <a:ext uri="{FF2B5EF4-FFF2-40B4-BE49-F238E27FC236}">
                  <a16:creationId xmlns:a16="http://schemas.microsoft.com/office/drawing/2014/main" id="{B75F71A6-DE8D-44B5-9B40-69D7976BD65D}"/>
                </a:ext>
              </a:extLst>
            </p:cNvPr>
            <p:cNvSpPr>
              <a:spLocks noChangeShapeType="1"/>
            </p:cNvSpPr>
            <p:nvPr/>
          </p:nvSpPr>
          <p:spPr bwMode="auto">
            <a:xfrm flipV="1">
              <a:off x="2928" y="882"/>
              <a:ext cx="780" cy="22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 name="Line 26">
              <a:extLst>
                <a:ext uri="{FF2B5EF4-FFF2-40B4-BE49-F238E27FC236}">
                  <a16:creationId xmlns:a16="http://schemas.microsoft.com/office/drawing/2014/main" id="{D2AFB2A9-DE06-410A-9085-1A26C1EA0A65}"/>
                </a:ext>
              </a:extLst>
            </p:cNvPr>
            <p:cNvSpPr>
              <a:spLocks noChangeShapeType="1"/>
            </p:cNvSpPr>
            <p:nvPr/>
          </p:nvSpPr>
          <p:spPr bwMode="auto">
            <a:xfrm flipV="1">
              <a:off x="3700" y="480"/>
              <a:ext cx="1629" cy="40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 name="Text Box 25">
              <a:extLst>
                <a:ext uri="{FF2B5EF4-FFF2-40B4-BE49-F238E27FC236}">
                  <a16:creationId xmlns:a16="http://schemas.microsoft.com/office/drawing/2014/main" id="{C2A681A1-7E34-4162-97CF-B645ACD02712}"/>
                </a:ext>
              </a:extLst>
            </p:cNvPr>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7" name="Text Box 24">
              <a:extLst>
                <a:ext uri="{FF2B5EF4-FFF2-40B4-BE49-F238E27FC236}">
                  <a16:creationId xmlns:a16="http://schemas.microsoft.com/office/drawing/2014/main" id="{EC2CAD48-D82E-4252-9108-D308960912D5}"/>
                </a:ext>
              </a:extLst>
            </p:cNvPr>
            <p:cNvSpPr txBox="1">
              <a:spLocks noChangeArrowheads="1"/>
            </p:cNvSpPr>
            <p:nvPr/>
          </p:nvSpPr>
          <p:spPr bwMode="auto">
            <a:xfrm>
              <a:off x="3888" y="314"/>
              <a:ext cx="811"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8" name="Group 6">
            <a:extLst>
              <a:ext uri="{FF2B5EF4-FFF2-40B4-BE49-F238E27FC236}">
                <a16:creationId xmlns:a16="http://schemas.microsoft.com/office/drawing/2014/main" id="{3E68ACF5-3454-4D72-9467-BF78AD9D0E15}"/>
              </a:ext>
            </a:extLst>
          </p:cNvPr>
          <p:cNvGrpSpPr>
            <a:grpSpLocks/>
          </p:cNvGrpSpPr>
          <p:nvPr/>
        </p:nvGrpSpPr>
        <p:grpSpPr bwMode="auto">
          <a:xfrm>
            <a:off x="1927578" y="452316"/>
            <a:ext cx="2291960" cy="1688601"/>
            <a:chOff x="2544" y="288"/>
            <a:chExt cx="2928" cy="1632"/>
          </a:xfrm>
        </p:grpSpPr>
        <p:sp>
          <p:nvSpPr>
            <p:cNvPr id="9" name="Line 17">
              <a:extLst>
                <a:ext uri="{FF2B5EF4-FFF2-40B4-BE49-F238E27FC236}">
                  <a16:creationId xmlns:a16="http://schemas.microsoft.com/office/drawing/2014/main" id="{D0A370DB-6BE6-40C7-8E29-BB2235375BEE}"/>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0" name="Group 7">
              <a:extLst>
                <a:ext uri="{FF2B5EF4-FFF2-40B4-BE49-F238E27FC236}">
                  <a16:creationId xmlns:a16="http://schemas.microsoft.com/office/drawing/2014/main" id="{2F098A28-B97C-4665-8CE1-20B44BA2774A}"/>
                </a:ext>
              </a:extLst>
            </p:cNvPr>
            <p:cNvGrpSpPr>
              <a:grpSpLocks/>
            </p:cNvGrpSpPr>
            <p:nvPr/>
          </p:nvGrpSpPr>
          <p:grpSpPr bwMode="auto">
            <a:xfrm>
              <a:off x="2544" y="288"/>
              <a:ext cx="2928" cy="1632"/>
              <a:chOff x="2544" y="288"/>
              <a:chExt cx="2928" cy="1632"/>
            </a:xfrm>
          </p:grpSpPr>
          <p:sp>
            <p:nvSpPr>
              <p:cNvPr id="11" name="Line 16">
                <a:extLst>
                  <a:ext uri="{FF2B5EF4-FFF2-40B4-BE49-F238E27FC236}">
                    <a16:creationId xmlns:a16="http://schemas.microsoft.com/office/drawing/2014/main" id="{337521BC-9EC0-485C-8BD4-AA61E0BB938C}"/>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15">
                <a:extLst>
                  <a:ext uri="{FF2B5EF4-FFF2-40B4-BE49-F238E27FC236}">
                    <a16:creationId xmlns:a16="http://schemas.microsoft.com/office/drawing/2014/main" id="{278916E8-7FC4-41BD-B5F0-D410CB8BA0A1}"/>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Line 14">
                <a:extLst>
                  <a:ext uri="{FF2B5EF4-FFF2-40B4-BE49-F238E27FC236}">
                    <a16:creationId xmlns:a16="http://schemas.microsoft.com/office/drawing/2014/main" id="{09150F5F-6017-4FDC-A46F-1D028320BDCB}"/>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4" name="Line 13">
                <a:extLst>
                  <a:ext uri="{FF2B5EF4-FFF2-40B4-BE49-F238E27FC236}">
                    <a16:creationId xmlns:a16="http://schemas.microsoft.com/office/drawing/2014/main" id="{E599257F-3F08-4A3B-A069-00A8504BB934}"/>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5" name="Text Box 12">
                <a:extLst>
                  <a:ext uri="{FF2B5EF4-FFF2-40B4-BE49-F238E27FC236}">
                    <a16:creationId xmlns:a16="http://schemas.microsoft.com/office/drawing/2014/main" id="{7724279A-5E4A-4B0D-99DC-F19049CD8C03}"/>
                  </a:ext>
                </a:extLst>
              </p:cNvPr>
              <p:cNvSpPr txBox="1">
                <a:spLocks noChangeArrowheads="1"/>
              </p:cNvSpPr>
              <p:nvPr/>
            </p:nvSpPr>
            <p:spPr bwMode="auto">
              <a:xfrm>
                <a:off x="3019" y="440"/>
                <a:ext cx="682"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16" name="Text Box 11">
                <a:extLst>
                  <a:ext uri="{FF2B5EF4-FFF2-40B4-BE49-F238E27FC236}">
                    <a16:creationId xmlns:a16="http://schemas.microsoft.com/office/drawing/2014/main" id="{B80DD899-75C2-4C93-91BA-437517EC43C8}"/>
                  </a:ext>
                </a:extLst>
              </p:cNvPr>
              <p:cNvSpPr txBox="1">
                <a:spLocks noChangeArrowheads="1"/>
              </p:cNvSpPr>
              <p:nvPr/>
            </p:nvSpPr>
            <p:spPr bwMode="auto">
              <a:xfrm>
                <a:off x="2966" y="1392"/>
                <a:ext cx="586"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17" name="Text Box 10">
                <a:extLst>
                  <a:ext uri="{FF2B5EF4-FFF2-40B4-BE49-F238E27FC236}">
                    <a16:creationId xmlns:a16="http://schemas.microsoft.com/office/drawing/2014/main" id="{0526D801-E0B8-4A7A-87FE-5E5C86525702}"/>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18" name="Text Box 9">
                <a:extLst>
                  <a:ext uri="{FF2B5EF4-FFF2-40B4-BE49-F238E27FC236}">
                    <a16:creationId xmlns:a16="http://schemas.microsoft.com/office/drawing/2014/main" id="{423255D7-252F-49A5-8076-6C6BA125F4D5}"/>
                  </a:ext>
                </a:extLst>
              </p:cNvPr>
              <p:cNvSpPr txBox="1">
                <a:spLocks noChangeArrowheads="1"/>
              </p:cNvSpPr>
              <p:nvPr/>
            </p:nvSpPr>
            <p:spPr bwMode="auto">
              <a:xfrm>
                <a:off x="5232" y="1131"/>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19" name="Rectangle 8">
                <a:extLst>
                  <a:ext uri="{FF2B5EF4-FFF2-40B4-BE49-F238E27FC236}">
                    <a16:creationId xmlns:a16="http://schemas.microsoft.com/office/drawing/2014/main" id="{E6539016-D409-47D7-B960-90A2D27D1150}"/>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20" name="Rectangle 7" descr="宽上对角线">
            <a:extLst>
              <a:ext uri="{FF2B5EF4-FFF2-40B4-BE49-F238E27FC236}">
                <a16:creationId xmlns:a16="http://schemas.microsoft.com/office/drawing/2014/main" id="{DBD91240-F9EC-4A0C-A5C4-5B319DB4C2BA}"/>
              </a:ext>
            </a:extLst>
          </p:cNvPr>
          <p:cNvSpPr>
            <a:spLocks noChangeArrowheads="1"/>
          </p:cNvSpPr>
          <p:nvPr/>
        </p:nvSpPr>
        <p:spPr bwMode="auto">
          <a:xfrm>
            <a:off x="2697276" y="1374578"/>
            <a:ext cx="120568" cy="36902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1" name="矩形 20">
            <a:extLst>
              <a:ext uri="{FF2B5EF4-FFF2-40B4-BE49-F238E27FC236}">
                <a16:creationId xmlns:a16="http://schemas.microsoft.com/office/drawing/2014/main" id="{0819560B-C03A-4CDC-B869-2A5C63AAEECD}"/>
              </a:ext>
            </a:extLst>
          </p:cNvPr>
          <p:cNvSpPr/>
          <p:nvPr/>
        </p:nvSpPr>
        <p:spPr>
          <a:xfrm>
            <a:off x="1848542" y="2419606"/>
            <a:ext cx="2428566" cy="830997"/>
          </a:xfrm>
          <a:prstGeom prst="rect">
            <a:avLst/>
          </a:prstGeom>
        </p:spPr>
        <p:txBody>
          <a:bodyPr wrap="square">
            <a:spAutoFit/>
          </a:bodyPr>
          <a:lstStyle/>
          <a:p>
            <a:pPr fontAlgn="auto">
              <a:spcBef>
                <a:spcPts val="0"/>
              </a:spcBef>
              <a:spcAft>
                <a:spcPts val="0"/>
              </a:spcAft>
              <a:defRPr/>
            </a:pPr>
            <a:r>
              <a:rPr lang="en-US" altLang="zh-CN" sz="2400" b="1" dirty="0">
                <a:solidFill>
                  <a:srgbClr val="E628C2"/>
                </a:solidFill>
                <a:latin typeface="+mj-ea"/>
                <a:ea typeface="+mn-ea"/>
              </a:rPr>
              <a:t>Ψ</a:t>
            </a:r>
            <a:r>
              <a:rPr lang="en-US" altLang="zh-CN" sz="2400" b="1" baseline="-25000" dirty="0">
                <a:solidFill>
                  <a:srgbClr val="E628C2"/>
                </a:solidFill>
                <a:latin typeface="+mj-ea"/>
                <a:ea typeface="+mn-ea"/>
              </a:rPr>
              <a:t>1</a:t>
            </a:r>
            <a:r>
              <a:rPr lang="zh-CN" altLang="en-US" sz="2400" b="1" baseline="-25000" dirty="0">
                <a:solidFill>
                  <a:srgbClr val="E628C2"/>
                </a:solidFill>
                <a:latin typeface="+mj-ea"/>
                <a:ea typeface="+mn-ea"/>
              </a:rPr>
              <a:t> </a:t>
            </a:r>
            <a:r>
              <a:rPr lang="zh-CN" altLang="en-US" sz="2400" b="1" dirty="0">
                <a:solidFill>
                  <a:srgbClr val="E628C2"/>
                </a:solidFill>
                <a:latin typeface="+mj-ea"/>
                <a:ea typeface="+mn-ea"/>
              </a:rPr>
              <a:t> </a:t>
            </a:r>
            <a:r>
              <a:rPr lang="zh-CN" altLang="en-US" sz="2400" b="1" dirty="0">
                <a:solidFill>
                  <a:srgbClr val="6600CC"/>
                </a:solidFill>
                <a:latin typeface="+mj-ea"/>
                <a:ea typeface="+mn-ea"/>
              </a:rPr>
              <a:t>：遮住缝</a:t>
            </a:r>
            <a:r>
              <a:rPr lang="en-US" altLang="zh-CN" sz="2400" b="1" dirty="0">
                <a:solidFill>
                  <a:srgbClr val="6600CC"/>
                </a:solidFill>
                <a:latin typeface="+mj-ea"/>
                <a:ea typeface="+mn-ea"/>
              </a:rPr>
              <a:t>2</a:t>
            </a:r>
            <a:r>
              <a:rPr lang="zh-CN" altLang="en-US" sz="2400" b="1" dirty="0">
                <a:solidFill>
                  <a:srgbClr val="6600CC"/>
                </a:solidFill>
                <a:latin typeface="+mj-ea"/>
                <a:ea typeface="+mn-ea"/>
              </a:rPr>
              <a:t>时的电子波函数</a:t>
            </a:r>
            <a:r>
              <a:rPr lang="en-US" altLang="zh-CN" sz="2400" b="1" baseline="-25000" dirty="0">
                <a:solidFill>
                  <a:srgbClr val="6600CC"/>
                </a:solidFill>
                <a:latin typeface="+mj-ea"/>
                <a:ea typeface="+mn-ea"/>
              </a:rPr>
              <a:t> </a:t>
            </a:r>
            <a:endParaRPr lang="zh-CN" altLang="en-US" sz="2400" b="1" dirty="0">
              <a:solidFill>
                <a:srgbClr val="6600CC"/>
              </a:solidFill>
              <a:latin typeface="+mn-lt"/>
              <a:ea typeface="+mn-ea"/>
            </a:endParaRPr>
          </a:p>
        </p:txBody>
      </p:sp>
      <p:sp>
        <p:nvSpPr>
          <p:cNvPr id="22" name="Rectangle 32">
            <a:extLst>
              <a:ext uri="{FF2B5EF4-FFF2-40B4-BE49-F238E27FC236}">
                <a16:creationId xmlns:a16="http://schemas.microsoft.com/office/drawing/2014/main" id="{0D7ADAA5-2762-4912-8081-61A0F6AFCE50}"/>
              </a:ext>
            </a:extLst>
          </p:cNvPr>
          <p:cNvSpPr>
            <a:spLocks noChangeArrowheads="1"/>
          </p:cNvSpPr>
          <p:nvPr/>
        </p:nvSpPr>
        <p:spPr bwMode="auto">
          <a:xfrm>
            <a:off x="4698945" y="230072"/>
            <a:ext cx="2745602" cy="2121477"/>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23" name="Group 19">
            <a:extLst>
              <a:ext uri="{FF2B5EF4-FFF2-40B4-BE49-F238E27FC236}">
                <a16:creationId xmlns:a16="http://schemas.microsoft.com/office/drawing/2014/main" id="{87D2FDB4-AE1C-47B3-8B7B-84982D67DDFF}"/>
              </a:ext>
            </a:extLst>
          </p:cNvPr>
          <p:cNvGrpSpPr>
            <a:grpSpLocks/>
          </p:cNvGrpSpPr>
          <p:nvPr/>
        </p:nvGrpSpPr>
        <p:grpSpPr bwMode="auto">
          <a:xfrm>
            <a:off x="5121839" y="684093"/>
            <a:ext cx="1891787" cy="879115"/>
            <a:chOff x="2928" y="448"/>
            <a:chExt cx="2312" cy="864"/>
          </a:xfrm>
        </p:grpSpPr>
        <p:sp>
          <p:nvSpPr>
            <p:cNvPr id="24" name="Line 22">
              <a:extLst>
                <a:ext uri="{FF2B5EF4-FFF2-40B4-BE49-F238E27FC236}">
                  <a16:creationId xmlns:a16="http://schemas.microsoft.com/office/drawing/2014/main" id="{A2ED268A-0352-4180-B9DA-02D03C71A7CD}"/>
                </a:ext>
              </a:extLst>
            </p:cNvPr>
            <p:cNvSpPr>
              <a:spLocks noChangeShapeType="1"/>
            </p:cNvSpPr>
            <p:nvPr/>
          </p:nvSpPr>
          <p:spPr bwMode="auto">
            <a:xfrm>
              <a:off x="2928" y="1104"/>
              <a:ext cx="671" cy="204"/>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5" name="Line 21">
              <a:extLst>
                <a:ext uri="{FF2B5EF4-FFF2-40B4-BE49-F238E27FC236}">
                  <a16:creationId xmlns:a16="http://schemas.microsoft.com/office/drawing/2014/main" id="{CC15C51C-C708-4AB4-A24C-B362D9CD3D99}"/>
                </a:ext>
              </a:extLst>
            </p:cNvPr>
            <p:cNvSpPr>
              <a:spLocks noChangeShapeType="1"/>
            </p:cNvSpPr>
            <p:nvPr/>
          </p:nvSpPr>
          <p:spPr bwMode="auto">
            <a:xfrm flipV="1">
              <a:off x="3579" y="448"/>
              <a:ext cx="1661" cy="864"/>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6" name="Text Box 20">
              <a:extLst>
                <a:ext uri="{FF2B5EF4-FFF2-40B4-BE49-F238E27FC236}">
                  <a16:creationId xmlns:a16="http://schemas.microsoft.com/office/drawing/2014/main" id="{353D3573-A580-48BB-828E-63769F0300E4}"/>
                </a:ext>
              </a:extLst>
            </p:cNvPr>
            <p:cNvSpPr txBox="1">
              <a:spLocks noChangeArrowheads="1"/>
            </p:cNvSpPr>
            <p:nvPr/>
          </p:nvSpPr>
          <p:spPr bwMode="auto">
            <a:xfrm>
              <a:off x="4371" y="854"/>
              <a:ext cx="675" cy="393"/>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grpSp>
        <p:nvGrpSpPr>
          <p:cNvPr id="27" name="Group 6">
            <a:extLst>
              <a:ext uri="{FF2B5EF4-FFF2-40B4-BE49-F238E27FC236}">
                <a16:creationId xmlns:a16="http://schemas.microsoft.com/office/drawing/2014/main" id="{FFCD701E-DE47-40D0-9C7B-7DC464957FF6}"/>
              </a:ext>
            </a:extLst>
          </p:cNvPr>
          <p:cNvGrpSpPr>
            <a:grpSpLocks/>
          </p:cNvGrpSpPr>
          <p:nvPr/>
        </p:nvGrpSpPr>
        <p:grpSpPr bwMode="auto">
          <a:xfrm>
            <a:off x="4779766" y="464332"/>
            <a:ext cx="2522806" cy="1660551"/>
            <a:chOff x="2544" y="288"/>
            <a:chExt cx="2981" cy="1632"/>
          </a:xfrm>
        </p:grpSpPr>
        <p:sp>
          <p:nvSpPr>
            <p:cNvPr id="28" name="Line 17">
              <a:extLst>
                <a:ext uri="{FF2B5EF4-FFF2-40B4-BE49-F238E27FC236}">
                  <a16:creationId xmlns:a16="http://schemas.microsoft.com/office/drawing/2014/main" id="{19C6FC76-F121-48F9-845A-2C446DCD2FFC}"/>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29" name="Group 7">
              <a:extLst>
                <a:ext uri="{FF2B5EF4-FFF2-40B4-BE49-F238E27FC236}">
                  <a16:creationId xmlns:a16="http://schemas.microsoft.com/office/drawing/2014/main" id="{FC35EC9F-35A5-4ECD-B1F1-F404C2A773DF}"/>
                </a:ext>
              </a:extLst>
            </p:cNvPr>
            <p:cNvGrpSpPr>
              <a:grpSpLocks/>
            </p:cNvGrpSpPr>
            <p:nvPr/>
          </p:nvGrpSpPr>
          <p:grpSpPr bwMode="auto">
            <a:xfrm>
              <a:off x="2544" y="288"/>
              <a:ext cx="2981" cy="1632"/>
              <a:chOff x="2544" y="288"/>
              <a:chExt cx="2981" cy="1632"/>
            </a:xfrm>
          </p:grpSpPr>
          <p:sp>
            <p:nvSpPr>
              <p:cNvPr id="30" name="Line 16">
                <a:extLst>
                  <a:ext uri="{FF2B5EF4-FFF2-40B4-BE49-F238E27FC236}">
                    <a16:creationId xmlns:a16="http://schemas.microsoft.com/office/drawing/2014/main" id="{4F8E5680-1D77-43A1-9061-4DE26AE4093E}"/>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1" name="Line 15">
                <a:extLst>
                  <a:ext uri="{FF2B5EF4-FFF2-40B4-BE49-F238E27FC236}">
                    <a16:creationId xmlns:a16="http://schemas.microsoft.com/office/drawing/2014/main" id="{3D5E05A8-A83F-4006-A533-E07478158060}"/>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2" name="Line 14">
                <a:extLst>
                  <a:ext uri="{FF2B5EF4-FFF2-40B4-BE49-F238E27FC236}">
                    <a16:creationId xmlns:a16="http://schemas.microsoft.com/office/drawing/2014/main" id="{55632463-21E7-4F96-A402-844F01CCC7A7}"/>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3" name="Line 13">
                <a:extLst>
                  <a:ext uri="{FF2B5EF4-FFF2-40B4-BE49-F238E27FC236}">
                    <a16:creationId xmlns:a16="http://schemas.microsoft.com/office/drawing/2014/main" id="{428D886E-A499-4C06-B411-850508C69E51}"/>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4" name="Text Box 12">
                <a:extLst>
                  <a:ext uri="{FF2B5EF4-FFF2-40B4-BE49-F238E27FC236}">
                    <a16:creationId xmlns:a16="http://schemas.microsoft.com/office/drawing/2014/main" id="{D93D05F9-9DB6-478A-9C8B-50770444647B}"/>
                  </a:ext>
                </a:extLst>
              </p:cNvPr>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35" name="Text Box 11">
                <a:extLst>
                  <a:ext uri="{FF2B5EF4-FFF2-40B4-BE49-F238E27FC236}">
                    <a16:creationId xmlns:a16="http://schemas.microsoft.com/office/drawing/2014/main" id="{280A2213-619B-4287-A8A1-D36B80F542E1}"/>
                  </a:ext>
                </a:extLst>
              </p:cNvPr>
              <p:cNvSpPr txBox="1">
                <a:spLocks noChangeArrowheads="1"/>
              </p:cNvSpPr>
              <p:nvPr/>
            </p:nvSpPr>
            <p:spPr bwMode="auto">
              <a:xfrm>
                <a:off x="3040" y="1392"/>
                <a:ext cx="512" cy="393"/>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36" name="Text Box 10">
                <a:extLst>
                  <a:ext uri="{FF2B5EF4-FFF2-40B4-BE49-F238E27FC236}">
                    <a16:creationId xmlns:a16="http://schemas.microsoft.com/office/drawing/2014/main" id="{D6CEC4F8-52D5-4C5F-8E38-B6EEEEB04343}"/>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37" name="Text Box 9">
                <a:extLst>
                  <a:ext uri="{FF2B5EF4-FFF2-40B4-BE49-F238E27FC236}">
                    <a16:creationId xmlns:a16="http://schemas.microsoft.com/office/drawing/2014/main" id="{E8BA736B-93D4-4C38-B859-BB13F0AB8128}"/>
                  </a:ext>
                </a:extLst>
              </p:cNvPr>
              <p:cNvSpPr txBox="1">
                <a:spLocks noChangeArrowheads="1"/>
              </p:cNvSpPr>
              <p:nvPr/>
            </p:nvSpPr>
            <p:spPr bwMode="auto">
              <a:xfrm>
                <a:off x="5285" y="112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38" name="Rectangle 8">
                <a:extLst>
                  <a:ext uri="{FF2B5EF4-FFF2-40B4-BE49-F238E27FC236}">
                    <a16:creationId xmlns:a16="http://schemas.microsoft.com/office/drawing/2014/main" id="{A95476A4-ACF7-4414-ABFA-DE1E41D6FE66}"/>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39" name="Text Box 25">
            <a:extLst>
              <a:ext uri="{FF2B5EF4-FFF2-40B4-BE49-F238E27FC236}">
                <a16:creationId xmlns:a16="http://schemas.microsoft.com/office/drawing/2014/main" id="{371D31C3-69DF-4481-A3F5-940125E2A60E}"/>
              </a:ext>
            </a:extLst>
          </p:cNvPr>
          <p:cNvSpPr txBox="1">
            <a:spLocks noChangeArrowheads="1"/>
          </p:cNvSpPr>
          <p:nvPr/>
        </p:nvSpPr>
        <p:spPr bwMode="auto">
          <a:xfrm>
            <a:off x="7140800" y="337791"/>
            <a:ext cx="2437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40" name="Rectangle 7" descr="宽上对角线">
            <a:extLst>
              <a:ext uri="{FF2B5EF4-FFF2-40B4-BE49-F238E27FC236}">
                <a16:creationId xmlns:a16="http://schemas.microsoft.com/office/drawing/2014/main" id="{2C02E902-67D7-4773-9530-2A93EB4A5784}"/>
              </a:ext>
            </a:extLst>
          </p:cNvPr>
          <p:cNvSpPr>
            <a:spLocks noChangeArrowheads="1"/>
          </p:cNvSpPr>
          <p:nvPr/>
        </p:nvSpPr>
        <p:spPr bwMode="auto">
          <a:xfrm>
            <a:off x="5625655" y="889472"/>
            <a:ext cx="130352" cy="36289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1" name="矩形 40">
            <a:extLst>
              <a:ext uri="{FF2B5EF4-FFF2-40B4-BE49-F238E27FC236}">
                <a16:creationId xmlns:a16="http://schemas.microsoft.com/office/drawing/2014/main" id="{693C034A-0A78-4D4F-9B79-7751DBF6969F}"/>
              </a:ext>
            </a:extLst>
          </p:cNvPr>
          <p:cNvSpPr/>
          <p:nvPr/>
        </p:nvSpPr>
        <p:spPr>
          <a:xfrm>
            <a:off x="4655840" y="2420888"/>
            <a:ext cx="2606826" cy="830997"/>
          </a:xfrm>
          <a:prstGeom prst="rect">
            <a:avLst/>
          </a:prstGeom>
        </p:spPr>
        <p:txBody>
          <a:bodyPr wrap="square">
            <a:spAutoFit/>
          </a:bodyPr>
          <a:lstStyle/>
          <a:p>
            <a:pPr fontAlgn="auto">
              <a:spcBef>
                <a:spcPts val="0"/>
              </a:spcBef>
              <a:spcAft>
                <a:spcPts val="0"/>
              </a:spcAft>
              <a:defRPr/>
            </a:pPr>
            <a:r>
              <a:rPr lang="en-US" altLang="zh-CN" sz="2400" b="1" dirty="0">
                <a:solidFill>
                  <a:srgbClr val="008000"/>
                </a:solidFill>
                <a:latin typeface="+mj-ea"/>
                <a:ea typeface="+mn-ea"/>
              </a:rPr>
              <a:t>Ψ</a:t>
            </a:r>
            <a:r>
              <a:rPr lang="en-US" altLang="zh-CN" sz="2400" b="1" baseline="-25000" dirty="0">
                <a:solidFill>
                  <a:srgbClr val="008000"/>
                </a:solidFill>
                <a:latin typeface="+mj-ea"/>
                <a:ea typeface="+mn-ea"/>
              </a:rPr>
              <a:t>2</a:t>
            </a:r>
            <a:r>
              <a:rPr lang="zh-CN" altLang="en-US" sz="2400" b="1" baseline="-25000" dirty="0">
                <a:solidFill>
                  <a:srgbClr val="008000"/>
                </a:solidFill>
                <a:latin typeface="+mj-ea"/>
                <a:ea typeface="+mn-ea"/>
              </a:rPr>
              <a:t> </a:t>
            </a:r>
            <a:r>
              <a:rPr lang="zh-CN" altLang="en-US" sz="2400" b="1" dirty="0">
                <a:solidFill>
                  <a:srgbClr val="008000"/>
                </a:solidFill>
                <a:latin typeface="+mj-ea"/>
                <a:ea typeface="+mn-ea"/>
              </a:rPr>
              <a:t> ：遮住缝</a:t>
            </a:r>
            <a:r>
              <a:rPr lang="en-US" altLang="zh-CN" sz="2400" b="1" dirty="0">
                <a:solidFill>
                  <a:srgbClr val="008000"/>
                </a:solidFill>
                <a:latin typeface="+mj-ea"/>
                <a:ea typeface="+mn-ea"/>
              </a:rPr>
              <a:t>1</a:t>
            </a:r>
            <a:r>
              <a:rPr lang="zh-CN" altLang="en-US" sz="2400" b="1" dirty="0">
                <a:solidFill>
                  <a:srgbClr val="008000"/>
                </a:solidFill>
                <a:latin typeface="+mj-ea"/>
                <a:ea typeface="+mn-ea"/>
              </a:rPr>
              <a:t>时的电子波函数</a:t>
            </a:r>
            <a:r>
              <a:rPr lang="en-US" altLang="zh-CN" sz="2400" b="1" baseline="-25000" dirty="0">
                <a:solidFill>
                  <a:srgbClr val="008000"/>
                </a:solidFill>
                <a:latin typeface="+mj-ea"/>
                <a:ea typeface="+mn-ea"/>
              </a:rPr>
              <a:t> </a:t>
            </a:r>
            <a:endParaRPr lang="zh-CN" altLang="en-US" sz="2400" b="1" dirty="0">
              <a:solidFill>
                <a:srgbClr val="008000"/>
              </a:solidFill>
              <a:latin typeface="+mn-lt"/>
              <a:ea typeface="+mn-ea"/>
            </a:endParaRPr>
          </a:p>
        </p:txBody>
      </p:sp>
      <p:sp>
        <p:nvSpPr>
          <p:cNvPr id="42" name="Rectangle 32">
            <a:extLst>
              <a:ext uri="{FF2B5EF4-FFF2-40B4-BE49-F238E27FC236}">
                <a16:creationId xmlns:a16="http://schemas.microsoft.com/office/drawing/2014/main" id="{4DB3989A-B2A2-4BDB-807E-9D2B817FEC11}"/>
              </a:ext>
            </a:extLst>
          </p:cNvPr>
          <p:cNvSpPr>
            <a:spLocks noChangeArrowheads="1"/>
          </p:cNvSpPr>
          <p:nvPr/>
        </p:nvSpPr>
        <p:spPr bwMode="auto">
          <a:xfrm>
            <a:off x="7786620" y="218124"/>
            <a:ext cx="2653323" cy="2193665"/>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43" name="Group 23">
            <a:extLst>
              <a:ext uri="{FF2B5EF4-FFF2-40B4-BE49-F238E27FC236}">
                <a16:creationId xmlns:a16="http://schemas.microsoft.com/office/drawing/2014/main" id="{8C02F616-4294-4D59-9684-58CE56468A0D}"/>
              </a:ext>
            </a:extLst>
          </p:cNvPr>
          <p:cNvGrpSpPr>
            <a:grpSpLocks/>
          </p:cNvGrpSpPr>
          <p:nvPr/>
        </p:nvGrpSpPr>
        <p:grpSpPr bwMode="auto">
          <a:xfrm>
            <a:off x="8082071" y="376185"/>
            <a:ext cx="1924404" cy="909030"/>
            <a:chOff x="2928" y="240"/>
            <a:chExt cx="2353" cy="864"/>
          </a:xfrm>
        </p:grpSpPr>
        <p:sp>
          <p:nvSpPr>
            <p:cNvPr id="44" name="Line 27">
              <a:extLst>
                <a:ext uri="{FF2B5EF4-FFF2-40B4-BE49-F238E27FC236}">
                  <a16:creationId xmlns:a16="http://schemas.microsoft.com/office/drawing/2014/main" id="{91AC2D11-C85F-4E59-8435-22D1EDD61A25}"/>
                </a:ext>
              </a:extLst>
            </p:cNvPr>
            <p:cNvSpPr>
              <a:spLocks noChangeShapeType="1"/>
            </p:cNvSpPr>
            <p:nvPr/>
          </p:nvSpPr>
          <p:spPr bwMode="auto">
            <a:xfrm flipV="1">
              <a:off x="2928" y="905"/>
              <a:ext cx="818" cy="199"/>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5" name="Line 26">
              <a:extLst>
                <a:ext uri="{FF2B5EF4-FFF2-40B4-BE49-F238E27FC236}">
                  <a16:creationId xmlns:a16="http://schemas.microsoft.com/office/drawing/2014/main" id="{1F94659B-86A5-44DC-A38A-BCF2F01DF195}"/>
                </a:ext>
              </a:extLst>
            </p:cNvPr>
            <p:cNvSpPr>
              <a:spLocks noChangeShapeType="1"/>
            </p:cNvSpPr>
            <p:nvPr/>
          </p:nvSpPr>
          <p:spPr bwMode="auto">
            <a:xfrm flipV="1">
              <a:off x="3746" y="488"/>
              <a:ext cx="1535" cy="41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6" name="Text Box 25">
              <a:extLst>
                <a:ext uri="{FF2B5EF4-FFF2-40B4-BE49-F238E27FC236}">
                  <a16:creationId xmlns:a16="http://schemas.microsoft.com/office/drawing/2014/main" id="{D5B22B54-EE68-4836-951B-09093F753D10}"/>
                </a:ext>
              </a:extLst>
            </p:cNvPr>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47" name="Text Box 24">
              <a:extLst>
                <a:ext uri="{FF2B5EF4-FFF2-40B4-BE49-F238E27FC236}">
                  <a16:creationId xmlns:a16="http://schemas.microsoft.com/office/drawing/2014/main" id="{64F5CE36-424B-4CBB-87DB-432B613D60F2}"/>
                </a:ext>
              </a:extLst>
            </p:cNvPr>
            <p:cNvSpPr txBox="1">
              <a:spLocks noChangeArrowheads="1"/>
            </p:cNvSpPr>
            <p:nvPr/>
          </p:nvSpPr>
          <p:spPr bwMode="auto">
            <a:xfrm>
              <a:off x="3888" y="384"/>
              <a:ext cx="789"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48" name="Group 19">
            <a:extLst>
              <a:ext uri="{FF2B5EF4-FFF2-40B4-BE49-F238E27FC236}">
                <a16:creationId xmlns:a16="http://schemas.microsoft.com/office/drawing/2014/main" id="{28ED9198-B422-4A40-BE1E-5627FC6C604A}"/>
              </a:ext>
            </a:extLst>
          </p:cNvPr>
          <p:cNvGrpSpPr>
            <a:grpSpLocks/>
          </p:cNvGrpSpPr>
          <p:nvPr/>
        </p:nvGrpSpPr>
        <p:grpSpPr bwMode="auto">
          <a:xfrm>
            <a:off x="8153922" y="622571"/>
            <a:ext cx="1887510" cy="964791"/>
            <a:chOff x="2928" y="402"/>
            <a:chExt cx="2387" cy="917"/>
          </a:xfrm>
        </p:grpSpPr>
        <p:sp>
          <p:nvSpPr>
            <p:cNvPr id="49" name="Line 22">
              <a:extLst>
                <a:ext uri="{FF2B5EF4-FFF2-40B4-BE49-F238E27FC236}">
                  <a16:creationId xmlns:a16="http://schemas.microsoft.com/office/drawing/2014/main" id="{BF8FD12E-3E00-4675-83F6-4FB534AEE31C}"/>
                </a:ext>
              </a:extLst>
            </p:cNvPr>
            <p:cNvSpPr>
              <a:spLocks noChangeShapeType="1"/>
            </p:cNvSpPr>
            <p:nvPr/>
          </p:nvSpPr>
          <p:spPr bwMode="auto">
            <a:xfrm>
              <a:off x="2928" y="1104"/>
              <a:ext cx="717" cy="20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0" name="Line 21">
              <a:extLst>
                <a:ext uri="{FF2B5EF4-FFF2-40B4-BE49-F238E27FC236}">
                  <a16:creationId xmlns:a16="http://schemas.microsoft.com/office/drawing/2014/main" id="{F274E870-3F44-496F-A044-B7C9E0939DBE}"/>
                </a:ext>
              </a:extLst>
            </p:cNvPr>
            <p:cNvSpPr>
              <a:spLocks noChangeShapeType="1"/>
            </p:cNvSpPr>
            <p:nvPr/>
          </p:nvSpPr>
          <p:spPr bwMode="auto">
            <a:xfrm flipV="1">
              <a:off x="3635" y="402"/>
              <a:ext cx="1680" cy="91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1" name="Text Box 20">
              <a:extLst>
                <a:ext uri="{FF2B5EF4-FFF2-40B4-BE49-F238E27FC236}">
                  <a16:creationId xmlns:a16="http://schemas.microsoft.com/office/drawing/2014/main" id="{212A3C1E-F7A6-4EB9-870B-CB30CB7307FC}"/>
                </a:ext>
              </a:extLst>
            </p:cNvPr>
            <p:cNvSpPr txBox="1">
              <a:spLocks noChangeArrowheads="1"/>
            </p:cNvSpPr>
            <p:nvPr/>
          </p:nvSpPr>
          <p:spPr bwMode="auto">
            <a:xfrm>
              <a:off x="4371" y="854"/>
              <a:ext cx="754"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sp>
        <p:nvSpPr>
          <p:cNvPr id="52" name="Text Box 18">
            <a:extLst>
              <a:ext uri="{FF2B5EF4-FFF2-40B4-BE49-F238E27FC236}">
                <a16:creationId xmlns:a16="http://schemas.microsoft.com/office/drawing/2014/main" id="{22862D6E-CA79-4105-A074-0F5D548D5289}"/>
              </a:ext>
            </a:extLst>
          </p:cNvPr>
          <p:cNvSpPr txBox="1">
            <a:spLocks noChangeArrowheads="1"/>
          </p:cNvSpPr>
          <p:nvPr/>
        </p:nvSpPr>
        <p:spPr bwMode="auto">
          <a:xfrm>
            <a:off x="10085807" y="803492"/>
            <a:ext cx="274798" cy="40011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endParaRPr lang="en-US" altLang="zh-CN" sz="2000" b="1" dirty="0">
              <a:latin typeface="+mj-ea"/>
              <a:ea typeface="+mj-ea"/>
            </a:endParaRPr>
          </a:p>
        </p:txBody>
      </p:sp>
      <p:grpSp>
        <p:nvGrpSpPr>
          <p:cNvPr id="53" name="Group 6">
            <a:extLst>
              <a:ext uri="{FF2B5EF4-FFF2-40B4-BE49-F238E27FC236}">
                <a16:creationId xmlns:a16="http://schemas.microsoft.com/office/drawing/2014/main" id="{6F9A38FF-709B-4953-A859-59776DB6D016}"/>
              </a:ext>
            </a:extLst>
          </p:cNvPr>
          <p:cNvGrpSpPr>
            <a:grpSpLocks/>
          </p:cNvGrpSpPr>
          <p:nvPr/>
        </p:nvGrpSpPr>
        <p:grpSpPr bwMode="auto">
          <a:xfrm>
            <a:off x="7849658" y="452384"/>
            <a:ext cx="2394669" cy="1717055"/>
            <a:chOff x="2544" y="288"/>
            <a:chExt cx="2928" cy="1632"/>
          </a:xfrm>
        </p:grpSpPr>
        <p:sp>
          <p:nvSpPr>
            <p:cNvPr id="54" name="Line 17">
              <a:extLst>
                <a:ext uri="{FF2B5EF4-FFF2-40B4-BE49-F238E27FC236}">
                  <a16:creationId xmlns:a16="http://schemas.microsoft.com/office/drawing/2014/main" id="{1A2DF930-5B7D-4773-96D7-6EF9560D8A32}"/>
                </a:ext>
              </a:extLst>
            </p:cNvPr>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55" name="Group 7">
              <a:extLst>
                <a:ext uri="{FF2B5EF4-FFF2-40B4-BE49-F238E27FC236}">
                  <a16:creationId xmlns:a16="http://schemas.microsoft.com/office/drawing/2014/main" id="{834DF490-33BD-49D8-B45A-9D87BB9B8470}"/>
                </a:ext>
              </a:extLst>
            </p:cNvPr>
            <p:cNvGrpSpPr>
              <a:grpSpLocks/>
            </p:cNvGrpSpPr>
            <p:nvPr/>
          </p:nvGrpSpPr>
          <p:grpSpPr bwMode="auto">
            <a:xfrm>
              <a:off x="2544" y="288"/>
              <a:ext cx="2928" cy="1632"/>
              <a:chOff x="2544" y="288"/>
              <a:chExt cx="2928" cy="1632"/>
            </a:xfrm>
          </p:grpSpPr>
          <p:sp>
            <p:nvSpPr>
              <p:cNvPr id="56" name="Line 16">
                <a:extLst>
                  <a:ext uri="{FF2B5EF4-FFF2-40B4-BE49-F238E27FC236}">
                    <a16:creationId xmlns:a16="http://schemas.microsoft.com/office/drawing/2014/main" id="{08ABEAB0-96FF-4D7B-96EB-CEA83A4FAC01}"/>
                  </a:ext>
                </a:extLst>
              </p:cNvPr>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7" name="Line 15">
                <a:extLst>
                  <a:ext uri="{FF2B5EF4-FFF2-40B4-BE49-F238E27FC236}">
                    <a16:creationId xmlns:a16="http://schemas.microsoft.com/office/drawing/2014/main" id="{5FF0BD6F-B3A1-4582-BCD5-A6609E258D62}"/>
                  </a:ext>
                </a:extLst>
              </p:cNvPr>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8" name="Line 14">
                <a:extLst>
                  <a:ext uri="{FF2B5EF4-FFF2-40B4-BE49-F238E27FC236}">
                    <a16:creationId xmlns:a16="http://schemas.microsoft.com/office/drawing/2014/main" id="{420042D4-7FB6-4777-B1A9-DB99E8730504}"/>
                  </a:ext>
                </a:extLst>
              </p:cNvPr>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9" name="Line 13">
                <a:extLst>
                  <a:ext uri="{FF2B5EF4-FFF2-40B4-BE49-F238E27FC236}">
                    <a16:creationId xmlns:a16="http://schemas.microsoft.com/office/drawing/2014/main" id="{9DB87D63-A096-4372-8BCC-208D3BF241DC}"/>
                  </a:ext>
                </a:extLst>
              </p:cNvPr>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0" name="Text Box 12">
                <a:extLst>
                  <a:ext uri="{FF2B5EF4-FFF2-40B4-BE49-F238E27FC236}">
                    <a16:creationId xmlns:a16="http://schemas.microsoft.com/office/drawing/2014/main" id="{86C71723-7EAB-485B-B481-458E666DBB25}"/>
                  </a:ext>
                </a:extLst>
              </p:cNvPr>
              <p:cNvSpPr txBox="1">
                <a:spLocks noChangeArrowheads="1"/>
              </p:cNvSpPr>
              <p:nvPr/>
            </p:nvSpPr>
            <p:spPr bwMode="auto">
              <a:xfrm>
                <a:off x="3072" y="576"/>
                <a:ext cx="534"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61" name="Text Box 11">
                <a:extLst>
                  <a:ext uri="{FF2B5EF4-FFF2-40B4-BE49-F238E27FC236}">
                    <a16:creationId xmlns:a16="http://schemas.microsoft.com/office/drawing/2014/main" id="{8751B5D9-25F6-4813-B445-5A28C9EE226D}"/>
                  </a:ext>
                </a:extLst>
              </p:cNvPr>
              <p:cNvSpPr txBox="1">
                <a:spLocks noChangeArrowheads="1"/>
              </p:cNvSpPr>
              <p:nvPr/>
            </p:nvSpPr>
            <p:spPr bwMode="auto">
              <a:xfrm>
                <a:off x="3109" y="1392"/>
                <a:ext cx="546"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62" name="Text Box 10">
                <a:extLst>
                  <a:ext uri="{FF2B5EF4-FFF2-40B4-BE49-F238E27FC236}">
                    <a16:creationId xmlns:a16="http://schemas.microsoft.com/office/drawing/2014/main" id="{BE34098B-ABF1-43B6-AB8E-A0E57B88A028}"/>
                  </a:ext>
                </a:extLst>
              </p:cNvPr>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63" name="Text Box 9">
                <a:extLst>
                  <a:ext uri="{FF2B5EF4-FFF2-40B4-BE49-F238E27FC236}">
                    <a16:creationId xmlns:a16="http://schemas.microsoft.com/office/drawing/2014/main" id="{F70447DB-1AC7-436C-818D-E0819F4D777D}"/>
                  </a:ext>
                </a:extLst>
              </p:cNvPr>
              <p:cNvSpPr txBox="1">
                <a:spLocks noChangeArrowheads="1"/>
              </p:cNvSpPr>
              <p:nvPr/>
            </p:nvSpPr>
            <p:spPr bwMode="auto">
              <a:xfrm>
                <a:off x="5232" y="1235"/>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64" name="Rectangle 8">
                <a:extLst>
                  <a:ext uri="{FF2B5EF4-FFF2-40B4-BE49-F238E27FC236}">
                    <a16:creationId xmlns:a16="http://schemas.microsoft.com/office/drawing/2014/main" id="{8C30517D-6132-4A12-AB02-3DF9F3029B5E}"/>
                  </a:ext>
                </a:extLst>
              </p:cNvPr>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65" name="矩形 64">
            <a:extLst>
              <a:ext uri="{FF2B5EF4-FFF2-40B4-BE49-F238E27FC236}">
                <a16:creationId xmlns:a16="http://schemas.microsoft.com/office/drawing/2014/main" id="{4FEFC6B0-F6E5-4AAD-8D3C-4CD26C2F3529}"/>
              </a:ext>
            </a:extLst>
          </p:cNvPr>
          <p:cNvSpPr/>
          <p:nvPr/>
        </p:nvSpPr>
        <p:spPr>
          <a:xfrm>
            <a:off x="8341735" y="2558539"/>
            <a:ext cx="2139362" cy="1200329"/>
          </a:xfrm>
          <a:prstGeom prst="rect">
            <a:avLst/>
          </a:prstGeom>
        </p:spPr>
        <p:txBody>
          <a:bodyPr wrap="square">
            <a:spAutoFit/>
          </a:bodyPr>
          <a:lstStyle/>
          <a:p>
            <a:pPr fontAlgn="auto">
              <a:spcBef>
                <a:spcPts val="0"/>
              </a:spcBef>
              <a:spcAft>
                <a:spcPts val="0"/>
              </a:spcAft>
              <a:defRPr/>
            </a:pPr>
            <a:r>
              <a:rPr lang="en-US" altLang="zh-CN" sz="2400" b="1" dirty="0">
                <a:solidFill>
                  <a:srgbClr val="C00000"/>
                </a:solidFill>
                <a:latin typeface="+mj-ea"/>
                <a:ea typeface="+mn-ea"/>
              </a:rPr>
              <a:t>Ψ</a:t>
            </a:r>
            <a:r>
              <a:rPr lang="zh-CN" altLang="en-US" sz="2400" b="1" dirty="0">
                <a:solidFill>
                  <a:srgbClr val="000000"/>
                </a:solidFill>
                <a:latin typeface="+mj-ea"/>
                <a:ea typeface="+mn-ea"/>
              </a:rPr>
              <a:t>：</a:t>
            </a:r>
            <a:r>
              <a:rPr lang="zh-CN" altLang="en-US" sz="2400" b="1" dirty="0">
                <a:solidFill>
                  <a:srgbClr val="E628C2"/>
                </a:solidFill>
                <a:latin typeface="+mj-ea"/>
                <a:ea typeface="+mn-ea"/>
              </a:rPr>
              <a:t>同时打开缝</a:t>
            </a:r>
            <a:r>
              <a:rPr lang="en-US" altLang="zh-CN" sz="2400" b="1" dirty="0">
                <a:solidFill>
                  <a:srgbClr val="E628C2"/>
                </a:solidFill>
                <a:latin typeface="+mj-ea"/>
                <a:ea typeface="+mn-ea"/>
              </a:rPr>
              <a:t>1</a:t>
            </a:r>
            <a:r>
              <a:rPr lang="zh-CN" altLang="en-US" sz="2400" b="1" dirty="0">
                <a:solidFill>
                  <a:srgbClr val="E628C2"/>
                </a:solidFill>
                <a:latin typeface="+mj-ea"/>
                <a:ea typeface="+mn-ea"/>
              </a:rPr>
              <a:t>和</a:t>
            </a:r>
            <a:r>
              <a:rPr lang="en-US" altLang="zh-CN" sz="2400" b="1" dirty="0">
                <a:solidFill>
                  <a:srgbClr val="E628C2"/>
                </a:solidFill>
                <a:latin typeface="+mj-ea"/>
                <a:ea typeface="+mn-ea"/>
              </a:rPr>
              <a:t>2</a:t>
            </a:r>
            <a:r>
              <a:rPr lang="zh-CN" altLang="en-US" sz="2400" b="1" dirty="0">
                <a:solidFill>
                  <a:srgbClr val="E628C2"/>
                </a:solidFill>
                <a:latin typeface="+mj-ea"/>
                <a:ea typeface="+mn-ea"/>
              </a:rPr>
              <a:t>时的电子波函数</a:t>
            </a:r>
            <a:r>
              <a:rPr lang="en-US" altLang="zh-CN" sz="2400" b="1" baseline="-25000" dirty="0">
                <a:solidFill>
                  <a:srgbClr val="000000"/>
                </a:solidFill>
                <a:latin typeface="+mj-ea"/>
                <a:ea typeface="+mn-ea"/>
              </a:rPr>
              <a:t> </a:t>
            </a:r>
            <a:endParaRPr lang="zh-CN" altLang="en-US" sz="2400" b="1" dirty="0">
              <a:latin typeface="+mn-lt"/>
              <a:ea typeface="+mn-ea"/>
            </a:endParaRPr>
          </a:p>
        </p:txBody>
      </p:sp>
      <p:sp>
        <p:nvSpPr>
          <p:cNvPr id="66" name="矩形 65">
            <a:extLst>
              <a:ext uri="{FF2B5EF4-FFF2-40B4-BE49-F238E27FC236}">
                <a16:creationId xmlns:a16="http://schemas.microsoft.com/office/drawing/2014/main" id="{77277716-0EDA-4213-9D67-FC918191C009}"/>
              </a:ext>
            </a:extLst>
          </p:cNvPr>
          <p:cNvSpPr/>
          <p:nvPr/>
        </p:nvSpPr>
        <p:spPr>
          <a:xfrm>
            <a:off x="1839214" y="3184426"/>
            <a:ext cx="6298519" cy="523220"/>
          </a:xfrm>
          <a:prstGeom prst="rect">
            <a:avLst/>
          </a:prstGeom>
        </p:spPr>
        <p:txBody>
          <a:bodyPr wrap="none">
            <a:spAutoFit/>
          </a:bodyPr>
          <a:lstStyle/>
          <a:p>
            <a:r>
              <a:rPr lang="en-US" altLang="zh-CN" sz="2800" b="1" dirty="0">
                <a:solidFill>
                  <a:srgbClr val="FF0000"/>
                </a:solidFill>
                <a:latin typeface="Calibri" panose="020F0502020204030204" pitchFamily="34" charset="0"/>
              </a:rPr>
              <a:t>Ψ= C</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 + C</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  </a:t>
            </a:r>
            <a:r>
              <a:rPr lang="zh-CN" altLang="en-US" sz="2800" b="1" dirty="0">
                <a:latin typeface="Calibri" panose="020F0502020204030204" pitchFamily="34" charset="0"/>
              </a:rPr>
              <a:t>也是电子的可能状态。</a:t>
            </a:r>
            <a:endParaRPr lang="zh-CN" altLang="en-US" sz="2800" dirty="0"/>
          </a:p>
        </p:txBody>
      </p:sp>
      <p:sp>
        <p:nvSpPr>
          <p:cNvPr id="67" name="矩形 66">
            <a:extLst>
              <a:ext uri="{FF2B5EF4-FFF2-40B4-BE49-F238E27FC236}">
                <a16:creationId xmlns:a16="http://schemas.microsoft.com/office/drawing/2014/main" id="{91739569-FF86-456B-8F48-96A17A1326B4}"/>
              </a:ext>
            </a:extLst>
          </p:cNvPr>
          <p:cNvSpPr/>
          <p:nvPr/>
        </p:nvSpPr>
        <p:spPr>
          <a:xfrm>
            <a:off x="1883317" y="3615043"/>
            <a:ext cx="5206576" cy="523220"/>
          </a:xfrm>
          <a:prstGeom prst="rect">
            <a:avLst/>
          </a:prstGeom>
        </p:spPr>
        <p:txBody>
          <a:bodyPr wrap="square">
            <a:spAutoFit/>
          </a:bodyPr>
          <a:lstStyle/>
          <a:p>
            <a:pPr>
              <a:spcBef>
                <a:spcPct val="20000"/>
              </a:spcBef>
              <a:buSzPct val="75000"/>
            </a:pPr>
            <a:r>
              <a:rPr lang="zh-CN" altLang="en-US" sz="2800" b="1" dirty="0">
                <a:solidFill>
                  <a:srgbClr val="008000"/>
                </a:solidFill>
                <a:latin typeface="Calibri" panose="020F0502020204030204" pitchFamily="34" charset="0"/>
              </a:rPr>
              <a:t>空间找到电子的概率</a:t>
            </a:r>
            <a:r>
              <a:rPr lang="zh-CN" altLang="en-US" sz="2800" b="1" dirty="0">
                <a:solidFill>
                  <a:srgbClr val="008000"/>
                </a:solidFill>
                <a:latin typeface="+mj-ea"/>
              </a:rPr>
              <a:t>密度</a:t>
            </a:r>
            <a:r>
              <a:rPr lang="zh-CN" altLang="en-US" sz="2800" b="1" dirty="0">
                <a:solidFill>
                  <a:srgbClr val="008000"/>
                </a:solidFill>
                <a:latin typeface="Calibri" panose="020F0502020204030204" pitchFamily="34" charset="0"/>
              </a:rPr>
              <a:t>则是： </a:t>
            </a:r>
            <a:endParaRPr lang="zh-CN" altLang="en-US" sz="2800" b="1" dirty="0">
              <a:solidFill>
                <a:srgbClr val="008000"/>
              </a:solidFill>
              <a:latin typeface="Calibri" panose="020F0502020204030204" pitchFamily="34" charset="0"/>
              <a:ea typeface=""/>
              <a:cs typeface=""/>
            </a:endParaRPr>
          </a:p>
        </p:txBody>
      </p:sp>
      <p:sp>
        <p:nvSpPr>
          <p:cNvPr id="68" name="矩形 67">
            <a:extLst>
              <a:ext uri="{FF2B5EF4-FFF2-40B4-BE49-F238E27FC236}">
                <a16:creationId xmlns:a16="http://schemas.microsoft.com/office/drawing/2014/main" id="{2B11B52D-38F9-4242-94D1-D0E420EC50CA}"/>
              </a:ext>
            </a:extLst>
          </p:cNvPr>
          <p:cNvSpPr/>
          <p:nvPr/>
        </p:nvSpPr>
        <p:spPr>
          <a:xfrm>
            <a:off x="2134230" y="4045660"/>
            <a:ext cx="3615092" cy="523220"/>
          </a:xfrm>
          <a:prstGeom prst="rect">
            <a:avLst/>
          </a:prstGeom>
        </p:spPr>
        <p:txBody>
          <a:bodyPr wrap="none">
            <a:spAutoFit/>
          </a:bodyPr>
          <a:lstStyle/>
          <a:p>
            <a:pPr eaLnBrk="1" hangingPunct="1">
              <a:spcBef>
                <a:spcPct val="20000"/>
              </a:spcBef>
              <a:buSzPct val="75000"/>
            </a:pPr>
            <a:r>
              <a:rPr lang="en-US" altLang="zh-CN" sz="2800" b="1" dirty="0">
                <a:solidFill>
                  <a:srgbClr val="C00000"/>
                </a:solidFill>
                <a:latin typeface="Calibri" panose="020F0502020204030204" pitchFamily="34" charset="0"/>
              </a:rPr>
              <a:t>|Ψ|</a:t>
            </a:r>
            <a:r>
              <a:rPr lang="en-US" altLang="zh-CN" sz="2800" b="1" baseline="30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 = |C</a:t>
            </a:r>
            <a:r>
              <a:rPr lang="en-US" altLang="zh-CN" sz="2800" b="1" baseline="-25000" dirty="0">
                <a:solidFill>
                  <a:srgbClr val="C00000"/>
                </a:solidFill>
                <a:latin typeface="Calibri" panose="020F0502020204030204" pitchFamily="34" charset="0"/>
              </a:rPr>
              <a:t>1</a:t>
            </a:r>
            <a:r>
              <a:rPr lang="en-US" altLang="zh-CN" sz="2800" b="1" dirty="0">
                <a:solidFill>
                  <a:srgbClr val="C00000"/>
                </a:solidFill>
                <a:latin typeface="Calibri" panose="020F0502020204030204" pitchFamily="34" charset="0"/>
              </a:rPr>
              <a:t>Ψ</a:t>
            </a:r>
            <a:r>
              <a:rPr lang="en-US" altLang="zh-CN" sz="2800" b="1" baseline="-25000" dirty="0">
                <a:solidFill>
                  <a:srgbClr val="C00000"/>
                </a:solidFill>
                <a:latin typeface="Calibri" panose="020F0502020204030204" pitchFamily="34" charset="0"/>
              </a:rPr>
              <a:t>1</a:t>
            </a:r>
            <a:r>
              <a:rPr lang="en-US" altLang="zh-CN" sz="2800" b="1" dirty="0">
                <a:solidFill>
                  <a:srgbClr val="C00000"/>
                </a:solidFill>
                <a:latin typeface="Calibri" panose="020F0502020204030204" pitchFamily="34" charset="0"/>
              </a:rPr>
              <a:t>+ C</a:t>
            </a:r>
            <a:r>
              <a:rPr lang="en-US" altLang="zh-CN" sz="2800" b="1" baseline="-25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Ψ</a:t>
            </a:r>
            <a:r>
              <a:rPr lang="en-US" altLang="zh-CN" sz="2800" b="1" baseline="-25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a:t>
            </a:r>
            <a:r>
              <a:rPr lang="en-US" altLang="zh-CN" sz="2800" b="1" baseline="30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  </a:t>
            </a:r>
            <a:endParaRPr lang="en-US" altLang="zh-CN" sz="2800" b="1" dirty="0">
              <a:solidFill>
                <a:srgbClr val="C00000"/>
              </a:solidFill>
              <a:latin typeface="Calibri" panose="020F0502020204030204" pitchFamily="34" charset="0"/>
              <a:ea typeface=""/>
              <a:cs typeface=""/>
            </a:endParaRPr>
          </a:p>
        </p:txBody>
      </p:sp>
      <p:sp>
        <p:nvSpPr>
          <p:cNvPr id="69" name="矩形 68">
            <a:extLst>
              <a:ext uri="{FF2B5EF4-FFF2-40B4-BE49-F238E27FC236}">
                <a16:creationId xmlns:a16="http://schemas.microsoft.com/office/drawing/2014/main" id="{109B52AA-88B9-4F34-8107-9B12D14B497E}"/>
              </a:ext>
            </a:extLst>
          </p:cNvPr>
          <p:cNvSpPr/>
          <p:nvPr/>
        </p:nvSpPr>
        <p:spPr>
          <a:xfrm>
            <a:off x="5588771" y="4088462"/>
            <a:ext cx="4953600" cy="523220"/>
          </a:xfrm>
          <a:prstGeom prst="rect">
            <a:avLst/>
          </a:prstGeom>
        </p:spPr>
        <p:txBody>
          <a:bodyPr wrap="none">
            <a:spAutoFit/>
          </a:bodyPr>
          <a:lstStyle/>
          <a:p>
            <a:pPr eaLnBrk="1" hangingPunct="1">
              <a:spcBef>
                <a:spcPct val="20000"/>
              </a:spcBef>
              <a:buSzPct val="75000"/>
            </a:pP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1</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1</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2</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2</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1</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1</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2</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2</a:t>
            </a:r>
            <a:r>
              <a:rPr lang="en-US" altLang="zh-CN" sz="2800" b="1" dirty="0">
                <a:solidFill>
                  <a:srgbClr val="9900CC"/>
                </a:solidFill>
                <a:latin typeface="Calibri" panose="020F0502020204030204" pitchFamily="34" charset="0"/>
              </a:rPr>
              <a:t>) </a:t>
            </a:r>
            <a:endParaRPr lang="en-US" altLang="zh-CN" sz="2800" b="1" dirty="0">
              <a:solidFill>
                <a:srgbClr val="9900CC"/>
              </a:solidFill>
              <a:latin typeface="Calibri" panose="020F0502020204030204" pitchFamily="34" charset="0"/>
              <a:ea typeface=""/>
              <a:cs typeface=""/>
            </a:endParaRPr>
          </a:p>
        </p:txBody>
      </p:sp>
      <p:sp>
        <p:nvSpPr>
          <p:cNvPr id="70" name="矩形 69">
            <a:extLst>
              <a:ext uri="{FF2B5EF4-FFF2-40B4-BE49-F238E27FC236}">
                <a16:creationId xmlns:a16="http://schemas.microsoft.com/office/drawing/2014/main" id="{BE2DF7D5-87EE-4F5E-B279-4B6B16787E7C}"/>
              </a:ext>
            </a:extLst>
          </p:cNvPr>
          <p:cNvSpPr/>
          <p:nvPr/>
        </p:nvSpPr>
        <p:spPr>
          <a:xfrm>
            <a:off x="2364271" y="4774340"/>
            <a:ext cx="7677371" cy="523220"/>
          </a:xfrm>
          <a:prstGeom prst="rect">
            <a:avLst/>
          </a:prstGeom>
        </p:spPr>
        <p:txBody>
          <a:bodyPr wrap="square">
            <a:spAutoFit/>
          </a:bodyPr>
          <a:lstStyle/>
          <a:p>
            <a:pPr eaLnBrk="1" hangingPunct="1">
              <a:spcBef>
                <a:spcPct val="20000"/>
              </a:spcBef>
              <a:buSzPct val="75000"/>
            </a:pPr>
            <a:r>
              <a:rPr lang="en-US" altLang="zh-CN" sz="2800" b="1" dirty="0">
                <a:solidFill>
                  <a:srgbClr val="CC3300"/>
                </a:solidFill>
                <a:latin typeface="Calibri" panose="020F0502020204030204" pitchFamily="34" charset="0"/>
              </a:rPr>
              <a:t>= </a:t>
            </a:r>
            <a:r>
              <a:rPr lang="en-US" altLang="zh-CN" sz="2800" b="1" dirty="0">
                <a:solidFill>
                  <a:srgbClr val="008000"/>
                </a:solidFill>
                <a:latin typeface="Calibri" panose="020F0502020204030204" pitchFamily="34" charset="0"/>
              </a:rPr>
              <a:t>|C</a:t>
            </a:r>
            <a:r>
              <a:rPr lang="en-US" altLang="zh-CN" sz="2800" b="1" baseline="-25000" dirty="0">
                <a:solidFill>
                  <a:srgbClr val="008000"/>
                </a:solidFill>
                <a:latin typeface="Calibri" panose="020F0502020204030204" pitchFamily="34" charset="0"/>
              </a:rPr>
              <a:t>1</a:t>
            </a:r>
            <a:r>
              <a:rPr lang="en-US" altLang="zh-CN" sz="2800" b="1" dirty="0">
                <a:solidFill>
                  <a:srgbClr val="008000"/>
                </a:solidFill>
                <a:latin typeface="Calibri" panose="020F0502020204030204" pitchFamily="34" charset="0"/>
              </a:rPr>
              <a:t> Ψ</a:t>
            </a:r>
            <a:r>
              <a:rPr lang="en-US" altLang="zh-CN" sz="2800" b="1" baseline="-25000" dirty="0">
                <a:solidFill>
                  <a:srgbClr val="008000"/>
                </a:solidFill>
                <a:latin typeface="Calibri" panose="020F0502020204030204" pitchFamily="34" charset="0"/>
              </a:rPr>
              <a:t>1</a:t>
            </a:r>
            <a:r>
              <a:rPr lang="en-US" altLang="zh-CN" sz="2800" b="1" dirty="0">
                <a:solidFill>
                  <a:srgbClr val="008000"/>
                </a:solidFill>
                <a:latin typeface="Calibri" panose="020F0502020204030204" pitchFamily="34" charset="0"/>
              </a:rPr>
              <a:t>|</a:t>
            </a:r>
            <a:r>
              <a:rPr lang="en-US" altLang="zh-CN" sz="2800" b="1" baseline="30000" dirty="0">
                <a:solidFill>
                  <a:srgbClr val="008000"/>
                </a:solidFill>
                <a:latin typeface="Calibri" panose="020F0502020204030204" pitchFamily="34" charset="0"/>
              </a:rPr>
              <a:t>2</a:t>
            </a:r>
            <a:r>
              <a:rPr lang="en-US" altLang="zh-CN" sz="2800" b="1" dirty="0">
                <a:solidFill>
                  <a:srgbClr val="CC3300"/>
                </a:solidFill>
                <a:latin typeface="Calibri" panose="020F0502020204030204" pitchFamily="34" charset="0"/>
              </a:rPr>
              <a:t>+ </a:t>
            </a:r>
            <a:r>
              <a:rPr lang="en-US" altLang="zh-CN" sz="2800" b="1" dirty="0">
                <a:solidFill>
                  <a:srgbClr val="0000FF"/>
                </a:solidFill>
                <a:latin typeface="Calibri" panose="020F0502020204030204" pitchFamily="34" charset="0"/>
              </a:rPr>
              <a:t>|C</a:t>
            </a:r>
            <a:r>
              <a:rPr lang="en-US" altLang="zh-CN" sz="2800" b="1" baseline="-25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Ψ</a:t>
            </a:r>
            <a:r>
              <a:rPr lang="en-US" altLang="zh-CN" sz="2800" b="1" baseline="-25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a:t>
            </a:r>
            <a:r>
              <a:rPr lang="en-US" altLang="zh-CN" sz="2800" b="1" baseline="30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 </a:t>
            </a:r>
            <a:r>
              <a:rPr lang="en-US" altLang="zh-CN" sz="2800" b="1" dirty="0">
                <a:solidFill>
                  <a:srgbClr val="CC3300"/>
                </a:solidFill>
                <a:latin typeface="Calibri" panose="020F0502020204030204" pitchFamily="34" charset="0"/>
              </a:rPr>
              <a:t>+ </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1</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 + C</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2</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a:t>
            </a:r>
          </a:p>
        </p:txBody>
      </p:sp>
      <p:sp>
        <p:nvSpPr>
          <p:cNvPr id="71" name="AutoShape 5">
            <a:extLst>
              <a:ext uri="{FF2B5EF4-FFF2-40B4-BE49-F238E27FC236}">
                <a16:creationId xmlns:a16="http://schemas.microsoft.com/office/drawing/2014/main" id="{05D73753-FD2A-46DD-83B5-BBAF8E3459EE}"/>
              </a:ext>
            </a:extLst>
          </p:cNvPr>
          <p:cNvSpPr>
            <a:spLocks noChangeArrowheads="1"/>
          </p:cNvSpPr>
          <p:nvPr/>
        </p:nvSpPr>
        <p:spPr bwMode="auto">
          <a:xfrm>
            <a:off x="2063045" y="5685327"/>
            <a:ext cx="1752600" cy="1066800"/>
          </a:xfrm>
          <a:prstGeom prst="wedgeRectCallout">
            <a:avLst>
              <a:gd name="adj1" fmla="val 21991"/>
              <a:gd name="adj2" fmla="val -93060"/>
            </a:avLst>
          </a:prstGeom>
          <a:solidFill>
            <a:srgbClr val="00FFFF"/>
          </a:solidFill>
          <a:ln w="9525">
            <a:solidFill>
              <a:srgbClr val="003366"/>
            </a:solidFill>
            <a:miter lim="800000"/>
            <a:headEnd/>
            <a:tailEnd/>
          </a:ln>
        </p:spPr>
        <p:txBody>
          <a:bodyPr/>
          <a:lstStyle/>
          <a:p>
            <a:pPr algn="ctr" fontAlgn="auto">
              <a:spcBef>
                <a:spcPts val="0"/>
              </a:spcBef>
              <a:spcAft>
                <a:spcPts val="0"/>
              </a:spcAft>
              <a:defRPr/>
            </a:pPr>
            <a:r>
              <a:rPr lang="zh-CN" altLang="en-US" sz="2000" b="1" dirty="0">
                <a:latin typeface="+mj-ea"/>
                <a:ea typeface="+mj-ea"/>
              </a:rPr>
              <a:t>电子穿过狭缝１出现在Ｐ点的</a:t>
            </a:r>
            <a:r>
              <a:rPr lang="zh-CN" altLang="en-US" sz="2000" b="1" dirty="0">
                <a:solidFill>
                  <a:srgbClr val="008000"/>
                </a:solidFill>
                <a:latin typeface="Calibri" panose="020F0502020204030204" pitchFamily="34" charset="0"/>
              </a:rPr>
              <a:t>概</a:t>
            </a:r>
            <a:r>
              <a:rPr lang="zh-CN" altLang="en-US" sz="2000" b="1" dirty="0">
                <a:latin typeface="+mj-ea"/>
                <a:ea typeface="+mj-ea"/>
              </a:rPr>
              <a:t>率密度</a:t>
            </a:r>
          </a:p>
        </p:txBody>
      </p:sp>
      <p:sp>
        <p:nvSpPr>
          <p:cNvPr id="72" name="AutoShape 4">
            <a:extLst>
              <a:ext uri="{FF2B5EF4-FFF2-40B4-BE49-F238E27FC236}">
                <a16:creationId xmlns:a16="http://schemas.microsoft.com/office/drawing/2014/main" id="{3363DCBD-E081-4595-A1BB-7D2D6322962F}"/>
              </a:ext>
            </a:extLst>
          </p:cNvPr>
          <p:cNvSpPr>
            <a:spLocks noChangeArrowheads="1"/>
          </p:cNvSpPr>
          <p:nvPr/>
        </p:nvSpPr>
        <p:spPr bwMode="auto">
          <a:xfrm>
            <a:off x="5024510" y="5685327"/>
            <a:ext cx="1752600" cy="1066800"/>
          </a:xfrm>
          <a:prstGeom prst="wedgeRectCallout">
            <a:avLst>
              <a:gd name="adj1" fmla="val -63322"/>
              <a:gd name="adj2" fmla="val -80382"/>
            </a:avLst>
          </a:prstGeom>
          <a:solidFill>
            <a:srgbClr val="FFC000"/>
          </a:solidFill>
          <a:ln w="9525">
            <a:solidFill>
              <a:srgbClr val="003366"/>
            </a:solidFill>
            <a:miter lim="800000"/>
            <a:headEnd/>
            <a:tailEnd/>
          </a:ln>
        </p:spPr>
        <p:txBody>
          <a:bodyPr/>
          <a:lstStyle/>
          <a:p>
            <a:pPr algn="ctr" fontAlgn="auto">
              <a:spcBef>
                <a:spcPts val="0"/>
              </a:spcBef>
              <a:spcAft>
                <a:spcPts val="0"/>
              </a:spcAft>
              <a:defRPr/>
            </a:pPr>
            <a:r>
              <a:rPr lang="zh-CN" altLang="en-US" sz="2000" b="1" dirty="0">
                <a:latin typeface="+mj-ea"/>
                <a:ea typeface="+mj-ea"/>
              </a:rPr>
              <a:t>电子穿过狭缝２出现在Ｐ点的</a:t>
            </a:r>
            <a:r>
              <a:rPr lang="zh-CN" altLang="en-US" sz="2000" b="1" dirty="0">
                <a:solidFill>
                  <a:srgbClr val="008000"/>
                </a:solidFill>
                <a:latin typeface="Calibri" panose="020F0502020204030204" pitchFamily="34" charset="0"/>
              </a:rPr>
              <a:t>概</a:t>
            </a:r>
            <a:r>
              <a:rPr lang="zh-CN" altLang="en-US" sz="2000" b="1" dirty="0">
                <a:latin typeface="+mj-ea"/>
                <a:ea typeface="+mj-ea"/>
              </a:rPr>
              <a:t>率密度</a:t>
            </a:r>
          </a:p>
        </p:txBody>
      </p:sp>
      <p:sp>
        <p:nvSpPr>
          <p:cNvPr id="73" name="AutoShape 3">
            <a:extLst>
              <a:ext uri="{FF2B5EF4-FFF2-40B4-BE49-F238E27FC236}">
                <a16:creationId xmlns:a16="http://schemas.microsoft.com/office/drawing/2014/main" id="{97280285-6771-408E-8829-6CE59214BF84}"/>
              </a:ext>
            </a:extLst>
          </p:cNvPr>
          <p:cNvSpPr>
            <a:spLocks noChangeArrowheads="1"/>
          </p:cNvSpPr>
          <p:nvPr/>
        </p:nvSpPr>
        <p:spPr bwMode="auto">
          <a:xfrm>
            <a:off x="7748308" y="5602799"/>
            <a:ext cx="2789237" cy="1112838"/>
          </a:xfrm>
          <a:prstGeom prst="wedgeRectCallout">
            <a:avLst>
              <a:gd name="adj1" fmla="val -58764"/>
              <a:gd name="adj2" fmla="val -71872"/>
            </a:avLst>
          </a:prstGeom>
          <a:solidFill>
            <a:srgbClr val="66FF33"/>
          </a:solidFill>
          <a:ln w="9525">
            <a:solidFill>
              <a:srgbClr val="0033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Calibri" panose="020F0502020204030204" pitchFamily="34" charset="0"/>
              </a:rPr>
              <a:t>干涉项 </a:t>
            </a:r>
            <a:endParaRPr lang="zh-CN" altLang="en-US" sz="2000" b="1" dirty="0">
              <a:latin typeface="Calibri" panose="020F0502020204030204" pitchFamily="34" charset="0"/>
              <a:ea typeface=""/>
              <a:cs typeface=""/>
            </a:endParaRPr>
          </a:p>
          <a:p>
            <a:pPr eaLnBrk="1" hangingPunct="1"/>
            <a:r>
              <a:rPr lang="zh-CN" altLang="en-US" sz="2000" b="1" dirty="0">
                <a:latin typeface="Calibri" panose="020F0502020204030204" pitchFamily="34" charset="0"/>
              </a:rPr>
              <a:t>正是由于干涉项的出现，才产生了衍射花纹。</a:t>
            </a:r>
          </a:p>
        </p:txBody>
      </p:sp>
    </p:spTree>
    <p:extLst>
      <p:ext uri="{BB962C8B-B14F-4D97-AF65-F5344CB8AC3E}">
        <p14:creationId xmlns:p14="http://schemas.microsoft.com/office/powerpoint/2010/main" val="16837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fill="hold"/>
                                        <p:tgtEl>
                                          <p:spTgt spid="40"/>
                                        </p:tgtEl>
                                        <p:attrNameLst>
                                          <p:attrName>ppt_x</p:attrName>
                                        </p:attrNameLst>
                                      </p:cBhvr>
                                      <p:tavLst>
                                        <p:tav tm="0">
                                          <p:val>
                                            <p:strVal val="#ppt_x"/>
                                          </p:val>
                                        </p:tav>
                                        <p:tav tm="100000">
                                          <p:val>
                                            <p:strVal val="#ppt_x"/>
                                          </p:val>
                                        </p:tav>
                                      </p:tavLst>
                                    </p:anim>
                                    <p:anim calcmode="lin" valueType="num">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heel(1)">
                                      <p:cBhvr>
                                        <p:cTn id="63" dur="20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ppt_x"/>
                                          </p:val>
                                        </p:tav>
                                        <p:tav tm="100000">
                                          <p:val>
                                            <p:strVal val="#ppt_x"/>
                                          </p:val>
                                        </p:tav>
                                      </p:tavLst>
                                    </p:anim>
                                    <p:anim calcmode="lin" valueType="num">
                                      <p:cBhvr additive="base">
                                        <p:cTn id="69" dur="500" fill="hold"/>
                                        <p:tgtEl>
                                          <p:spTgt spid="42"/>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ppt_x"/>
                                          </p:val>
                                        </p:tav>
                                        <p:tav tm="100000">
                                          <p:val>
                                            <p:strVal val="#ppt_x"/>
                                          </p:val>
                                        </p:tav>
                                      </p:tavLst>
                                    </p:anim>
                                    <p:anim calcmode="lin" valueType="num">
                                      <p:cBhvr additive="base">
                                        <p:cTn id="7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fill="hold"/>
                                        <p:tgtEl>
                                          <p:spTgt spid="43"/>
                                        </p:tgtEl>
                                        <p:attrNameLst>
                                          <p:attrName>ppt_x</p:attrName>
                                        </p:attrNameLst>
                                      </p:cBhvr>
                                      <p:tavLst>
                                        <p:tav tm="0">
                                          <p:val>
                                            <p:strVal val="#ppt_x"/>
                                          </p:val>
                                        </p:tav>
                                        <p:tav tm="100000">
                                          <p:val>
                                            <p:strVal val="#ppt_x"/>
                                          </p:val>
                                        </p:tav>
                                      </p:tavLst>
                                    </p:anim>
                                    <p:anim calcmode="lin" valueType="num">
                                      <p:cBhvr additive="base">
                                        <p:cTn id="7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ppt_x"/>
                                          </p:val>
                                        </p:tav>
                                        <p:tav tm="100000">
                                          <p:val>
                                            <p:strVal val="#ppt_x"/>
                                          </p:val>
                                        </p:tav>
                                      </p:tavLst>
                                    </p:anim>
                                    <p:anim calcmode="lin" valueType="num">
                                      <p:cBhvr additive="base">
                                        <p:cTn id="8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1000"/>
                                        <p:tgtEl>
                                          <p:spTgt spid="52"/>
                                        </p:tgtEl>
                                      </p:cBhvr>
                                    </p:animEffect>
                                    <p:anim calcmode="lin" valueType="num">
                                      <p:cBhvr>
                                        <p:cTn id="91" dur="1000" fill="hold"/>
                                        <p:tgtEl>
                                          <p:spTgt spid="52"/>
                                        </p:tgtEl>
                                        <p:attrNameLst>
                                          <p:attrName>ppt_x</p:attrName>
                                        </p:attrNameLst>
                                      </p:cBhvr>
                                      <p:tavLst>
                                        <p:tav tm="0">
                                          <p:val>
                                            <p:strVal val="#ppt_x"/>
                                          </p:val>
                                        </p:tav>
                                        <p:tav tm="100000">
                                          <p:val>
                                            <p:strVal val="#ppt_x"/>
                                          </p:val>
                                        </p:tav>
                                      </p:tavLst>
                                    </p:anim>
                                    <p:anim calcmode="lin" valueType="num">
                                      <p:cBhvr>
                                        <p:cTn id="9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anim calcmode="lin" valueType="num">
                                      <p:cBhvr>
                                        <p:cTn id="97" dur="500" fill="hold"/>
                                        <p:tgtEl>
                                          <p:spTgt spid="65"/>
                                        </p:tgtEl>
                                        <p:attrNameLst>
                                          <p:attrName>ppt_w</p:attrName>
                                        </p:attrNameLst>
                                      </p:cBhvr>
                                      <p:tavLst>
                                        <p:tav tm="0">
                                          <p:val>
                                            <p:fltVal val="0"/>
                                          </p:val>
                                        </p:tav>
                                        <p:tav tm="100000">
                                          <p:val>
                                            <p:strVal val="#ppt_w"/>
                                          </p:val>
                                        </p:tav>
                                      </p:tavLst>
                                    </p:anim>
                                    <p:anim calcmode="lin" valueType="num">
                                      <p:cBhvr>
                                        <p:cTn id="98" dur="500" fill="hold"/>
                                        <p:tgtEl>
                                          <p:spTgt spid="65"/>
                                        </p:tgtEl>
                                        <p:attrNameLst>
                                          <p:attrName>ppt_h</p:attrName>
                                        </p:attrNameLst>
                                      </p:cBhvr>
                                      <p:tavLst>
                                        <p:tav tm="0">
                                          <p:val>
                                            <p:fltVal val="0"/>
                                          </p:val>
                                        </p:tav>
                                        <p:tav tm="100000">
                                          <p:val>
                                            <p:strVal val="#ppt_h"/>
                                          </p:val>
                                        </p:tav>
                                      </p:tavLst>
                                    </p:anim>
                                    <p:animEffect transition="in" filter="fad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circle(in)">
                                      <p:cBhvr>
                                        <p:cTn id="104" dur="2000"/>
                                        <p:tgtEl>
                                          <p:spTgt spid="6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heel(1)">
                                      <p:cBhvr>
                                        <p:cTn id="109" dur="20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fade">
                                      <p:cBhvr>
                                        <p:cTn id="120" dur="1000"/>
                                        <p:tgtEl>
                                          <p:spTgt spid="69"/>
                                        </p:tgtEl>
                                      </p:cBhvr>
                                    </p:animEffect>
                                    <p:anim calcmode="lin" valueType="num">
                                      <p:cBhvr>
                                        <p:cTn id="121" dur="1000" fill="hold"/>
                                        <p:tgtEl>
                                          <p:spTgt spid="69"/>
                                        </p:tgtEl>
                                        <p:attrNameLst>
                                          <p:attrName>ppt_x</p:attrName>
                                        </p:attrNameLst>
                                      </p:cBhvr>
                                      <p:tavLst>
                                        <p:tav tm="0">
                                          <p:val>
                                            <p:strVal val="#ppt_x"/>
                                          </p:val>
                                        </p:tav>
                                        <p:tav tm="100000">
                                          <p:val>
                                            <p:strVal val="#ppt_x"/>
                                          </p:val>
                                        </p:tav>
                                      </p:tavLst>
                                    </p:anim>
                                    <p:anim calcmode="lin" valueType="num">
                                      <p:cBhvr>
                                        <p:cTn id="122"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1000" fill="hold"/>
                                        <p:tgtEl>
                                          <p:spTgt spid="70"/>
                                        </p:tgtEl>
                                        <p:attrNameLst>
                                          <p:attrName>ppt_w</p:attrName>
                                        </p:attrNameLst>
                                      </p:cBhvr>
                                      <p:tavLst>
                                        <p:tav tm="0">
                                          <p:val>
                                            <p:fltVal val="0"/>
                                          </p:val>
                                        </p:tav>
                                        <p:tav tm="100000">
                                          <p:val>
                                            <p:strVal val="#ppt_w"/>
                                          </p:val>
                                        </p:tav>
                                      </p:tavLst>
                                    </p:anim>
                                    <p:anim calcmode="lin" valueType="num">
                                      <p:cBhvr>
                                        <p:cTn id="128" dur="1000" fill="hold"/>
                                        <p:tgtEl>
                                          <p:spTgt spid="70"/>
                                        </p:tgtEl>
                                        <p:attrNameLst>
                                          <p:attrName>ppt_h</p:attrName>
                                        </p:attrNameLst>
                                      </p:cBhvr>
                                      <p:tavLst>
                                        <p:tav tm="0">
                                          <p:val>
                                            <p:fltVal val="0"/>
                                          </p:val>
                                        </p:tav>
                                        <p:tav tm="100000">
                                          <p:val>
                                            <p:strVal val="#ppt_h"/>
                                          </p:val>
                                        </p:tav>
                                      </p:tavLst>
                                    </p:anim>
                                    <p:anim calcmode="lin" valueType="num">
                                      <p:cBhvr>
                                        <p:cTn id="129" dur="1000" fill="hold"/>
                                        <p:tgtEl>
                                          <p:spTgt spid="70"/>
                                        </p:tgtEl>
                                        <p:attrNameLst>
                                          <p:attrName>style.rotation</p:attrName>
                                        </p:attrNameLst>
                                      </p:cBhvr>
                                      <p:tavLst>
                                        <p:tav tm="0">
                                          <p:val>
                                            <p:fltVal val="90"/>
                                          </p:val>
                                        </p:tav>
                                        <p:tav tm="100000">
                                          <p:val>
                                            <p:fltVal val="0"/>
                                          </p:val>
                                        </p:tav>
                                      </p:tavLst>
                                    </p:anim>
                                    <p:animEffect transition="in" filter="fade">
                                      <p:cBhvr>
                                        <p:cTn id="130" dur="1000"/>
                                        <p:tgtEl>
                                          <p:spTgt spid="70"/>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anim calcmode="lin" valueType="num">
                                      <p:cBhvr additive="base">
                                        <p:cTn id="135" dur="500" fill="hold"/>
                                        <p:tgtEl>
                                          <p:spTgt spid="71"/>
                                        </p:tgtEl>
                                        <p:attrNameLst>
                                          <p:attrName>ppt_x</p:attrName>
                                        </p:attrNameLst>
                                      </p:cBhvr>
                                      <p:tavLst>
                                        <p:tav tm="0">
                                          <p:val>
                                            <p:strVal val="#ppt_x"/>
                                          </p:val>
                                        </p:tav>
                                        <p:tav tm="100000">
                                          <p:val>
                                            <p:strVal val="#ppt_x"/>
                                          </p:val>
                                        </p:tav>
                                      </p:tavLst>
                                    </p:anim>
                                    <p:anim calcmode="lin" valueType="num">
                                      <p:cBhvr additive="base">
                                        <p:cTn id="13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72"/>
                                        </p:tgtEl>
                                        <p:attrNameLst>
                                          <p:attrName>style.visibility</p:attrName>
                                        </p:attrNameLst>
                                      </p:cBhvr>
                                      <p:to>
                                        <p:strVal val="visible"/>
                                      </p:to>
                                    </p:set>
                                    <p:anim calcmode="lin" valueType="num">
                                      <p:cBhvr additive="base">
                                        <p:cTn id="141" dur="500" fill="hold"/>
                                        <p:tgtEl>
                                          <p:spTgt spid="72"/>
                                        </p:tgtEl>
                                        <p:attrNameLst>
                                          <p:attrName>ppt_x</p:attrName>
                                        </p:attrNameLst>
                                      </p:cBhvr>
                                      <p:tavLst>
                                        <p:tav tm="0">
                                          <p:val>
                                            <p:strVal val="#ppt_x"/>
                                          </p:val>
                                        </p:tav>
                                        <p:tav tm="100000">
                                          <p:val>
                                            <p:strVal val="#ppt_x"/>
                                          </p:val>
                                        </p:tav>
                                      </p:tavLst>
                                    </p:anim>
                                    <p:anim calcmode="lin" valueType="num">
                                      <p:cBhvr additive="base">
                                        <p:cTn id="14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1000"/>
                                        <p:tgtEl>
                                          <p:spTgt spid="73"/>
                                        </p:tgtEl>
                                      </p:cBhvr>
                                    </p:animEffect>
                                    <p:anim calcmode="lin" valueType="num">
                                      <p:cBhvr>
                                        <p:cTn id="148" dur="1000" fill="hold"/>
                                        <p:tgtEl>
                                          <p:spTgt spid="73"/>
                                        </p:tgtEl>
                                        <p:attrNameLst>
                                          <p:attrName>ppt_x</p:attrName>
                                        </p:attrNameLst>
                                      </p:cBhvr>
                                      <p:tavLst>
                                        <p:tav tm="0">
                                          <p:val>
                                            <p:strVal val="#ppt_x"/>
                                          </p:val>
                                        </p:tav>
                                        <p:tav tm="100000">
                                          <p:val>
                                            <p:strVal val="#ppt_x"/>
                                          </p:val>
                                        </p:tav>
                                      </p:tavLst>
                                    </p:anim>
                                    <p:anim calcmode="lin" valueType="num">
                                      <p:cBhvr>
                                        <p:cTn id="1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p:bldP spid="22" grpId="0" animBg="1"/>
      <p:bldP spid="39" grpId="0"/>
      <p:bldP spid="40" grpId="0" animBg="1"/>
      <p:bldP spid="41" grpId="0"/>
      <p:bldP spid="42" grpId="0" animBg="1"/>
      <p:bldP spid="52" grpId="0"/>
      <p:bldP spid="65" grpId="0"/>
      <p:bldP spid="66" grpId="0"/>
      <p:bldP spid="67" grpId="0"/>
      <p:bldP spid="68" grpId="0"/>
      <p:bldP spid="69" grpId="0"/>
      <p:bldP spid="70" grpId="0"/>
      <p:bldP spid="71" grpId="0" animBg="1"/>
      <p:bldP spid="72"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9C82A8FD-B166-4348-B97A-19B37E424AEA}"/>
              </a:ext>
            </a:extLst>
          </p:cNvPr>
          <p:cNvSpPr txBox="1">
            <a:spLocks noChangeArrowheads="1"/>
          </p:cNvSpPr>
          <p:nvPr/>
        </p:nvSpPr>
        <p:spPr bwMode="auto">
          <a:xfrm>
            <a:off x="1970336" y="2937173"/>
            <a:ext cx="8072438" cy="3642023"/>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zh-CN" altLang="en-US" sz="2800" b="1" dirty="0">
                <a:solidFill>
                  <a:srgbClr val="C00000"/>
                </a:solidFill>
                <a:latin typeface="+mj-ea"/>
                <a:ea typeface="+mj-ea"/>
              </a:rPr>
              <a:t>态叠加原理一般表述： </a:t>
            </a:r>
            <a:endParaRPr lang="en-US" altLang="zh-CN" sz="2800" b="1" dirty="0">
              <a:solidFill>
                <a:srgbClr val="C00000"/>
              </a:solidFill>
              <a:latin typeface="+mj-ea"/>
              <a:ea typeface="+mj-ea"/>
            </a:endParaRPr>
          </a:p>
          <a:p>
            <a:pPr eaLnBrk="0" fontAlgn="auto" hangingPunct="0">
              <a:spcBef>
                <a:spcPts val="0"/>
              </a:spcBef>
              <a:spcAft>
                <a:spcPts val="0"/>
              </a:spcAft>
              <a:defRPr/>
            </a:pPr>
            <a:r>
              <a:rPr lang="zh-CN" altLang="en-US" sz="2800" b="1" dirty="0">
                <a:latin typeface="+mj-ea"/>
                <a:ea typeface="+mj-ea"/>
              </a:rPr>
              <a:t>若</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en-US" altLang="zh-CN" sz="2800" b="1" dirty="0">
                <a:latin typeface="+mj-ea"/>
                <a:ea typeface="+mj-ea"/>
              </a:rPr>
              <a:t> </a:t>
            </a:r>
            <a:r>
              <a:rPr lang="zh-CN" altLang="en-US" sz="2800" b="1" dirty="0">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 </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是体系的一系列可能的状态，则这些态的线性叠加  </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 + ...+ </a:t>
            </a:r>
            <a:r>
              <a:rPr lang="en-US" altLang="zh-CN" sz="2800" b="1" dirty="0" err="1">
                <a:solidFill>
                  <a:srgbClr val="FF3300"/>
                </a:solidFill>
                <a:latin typeface="+mj-ea"/>
                <a:ea typeface="+mj-ea"/>
              </a:rPr>
              <a:t>C</a:t>
            </a:r>
            <a:r>
              <a:rPr lang="en-US" altLang="zh-CN" sz="2800" b="1" baseline="-25000" dirty="0" err="1">
                <a:solidFill>
                  <a:srgbClr val="FF3300"/>
                </a:solidFill>
                <a:latin typeface="+mj-ea"/>
                <a:ea typeface="+mj-ea"/>
              </a:rPr>
              <a:t>n</a:t>
            </a:r>
            <a:r>
              <a:rPr lang="en-US" altLang="zh-CN" sz="2800" b="1" dirty="0" err="1">
                <a:solidFill>
                  <a:srgbClr val="FF3300"/>
                </a:solidFill>
                <a:latin typeface="+mj-ea"/>
                <a:ea typeface="+mj-ea"/>
              </a:rPr>
              <a:t>Ψ</a:t>
            </a:r>
            <a:r>
              <a:rPr lang="en-US" altLang="zh-CN" sz="2800" b="1" baseline="-25000" dirty="0" err="1">
                <a:solidFill>
                  <a:srgbClr val="FF3300"/>
                </a:solidFill>
                <a:latin typeface="+mj-ea"/>
                <a:ea typeface="+mj-ea"/>
              </a:rPr>
              <a:t>n</a:t>
            </a:r>
            <a:r>
              <a:rPr lang="en-US" altLang="zh-CN" sz="2800" b="1" baseline="-25000" dirty="0">
                <a:solidFill>
                  <a:srgbClr val="FF3300"/>
                </a:solidFill>
                <a:latin typeface="+mj-ea"/>
                <a:ea typeface="+mj-ea"/>
              </a:rPr>
              <a:t> </a:t>
            </a:r>
            <a:r>
              <a:rPr lang="en-US" altLang="zh-CN" sz="2800" b="1" dirty="0">
                <a:solidFill>
                  <a:srgbClr val="FF3300"/>
                </a:solidFill>
                <a:latin typeface="+mj-ea"/>
                <a:ea typeface="+mj-ea"/>
              </a:rPr>
              <a:t>+ ...</a:t>
            </a:r>
            <a:r>
              <a:rPr lang="en-US" altLang="zh-CN" sz="2800" b="1" dirty="0">
                <a:latin typeface="+mj-ea"/>
                <a:ea typeface="+mj-ea"/>
              </a:rPr>
              <a:t>                               (</a:t>
            </a:r>
            <a:r>
              <a:rPr lang="zh-CN" altLang="en-US" sz="2800" b="1" dirty="0">
                <a:latin typeface="+mj-ea"/>
                <a:ea typeface="+mj-ea"/>
              </a:rPr>
              <a:t>其中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latin typeface="+mj-ea"/>
                <a:ea typeface="+mj-ea"/>
              </a:rPr>
              <a:t> ,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a:t>
            </a:r>
            <a:r>
              <a:rPr lang="en-US" altLang="zh-CN" sz="2800" b="1" dirty="0" err="1">
                <a:solidFill>
                  <a:srgbClr val="FF0000"/>
                </a:solidFill>
                <a:latin typeface="+mj-ea"/>
                <a:ea typeface="+mj-ea"/>
              </a:rPr>
              <a:t>C</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为复常数</a:t>
            </a:r>
            <a:r>
              <a:rPr lang="en-US" altLang="zh-CN" sz="2800" b="1" dirty="0">
                <a:latin typeface="+mj-ea"/>
                <a:ea typeface="+mj-ea"/>
              </a:rPr>
              <a:t>)</a:t>
            </a:r>
            <a:r>
              <a:rPr lang="zh-CN" altLang="en-US" sz="2800" b="1" dirty="0">
                <a:latin typeface="+mj-ea"/>
                <a:ea typeface="+mj-ea"/>
              </a:rPr>
              <a:t>，  	</a:t>
            </a:r>
          </a:p>
          <a:p>
            <a:pPr eaLnBrk="0" fontAlgn="auto" hangingPunct="0">
              <a:spcBef>
                <a:spcPts val="800"/>
              </a:spcBef>
              <a:spcAft>
                <a:spcPts val="800"/>
              </a:spcAft>
              <a:defRPr/>
            </a:pPr>
            <a:r>
              <a:rPr lang="zh-CN" altLang="en-US" sz="2800" b="1" dirty="0">
                <a:latin typeface="+mj-ea"/>
                <a:ea typeface="+mj-ea"/>
              </a:rPr>
              <a:t>也是体系的一个可能状态。</a:t>
            </a:r>
            <a:r>
              <a:rPr lang="zh-CN" altLang="en-US" sz="2800" b="1" dirty="0">
                <a:solidFill>
                  <a:srgbClr val="0000FF"/>
                </a:solidFill>
                <a:latin typeface="+mj-ea"/>
                <a:ea typeface="+mj-ea"/>
              </a:rPr>
              <a:t>对于处于</a:t>
            </a:r>
            <a:r>
              <a:rPr lang="en-US" altLang="zh-CN" sz="2800" b="1" dirty="0">
                <a:solidFill>
                  <a:srgbClr val="FF0000"/>
                </a:solidFill>
                <a:latin typeface="+mj-ea"/>
                <a:ea typeface="+mj-ea"/>
              </a:rPr>
              <a:t>Ψ</a:t>
            </a:r>
            <a:r>
              <a:rPr lang="zh-CN" altLang="en-US" sz="2800" b="1" dirty="0">
                <a:solidFill>
                  <a:srgbClr val="0000FF"/>
                </a:solidFill>
                <a:latin typeface="+mj-ea"/>
                <a:ea typeface="+mj-ea"/>
              </a:rPr>
              <a:t>态的体系，该</a:t>
            </a:r>
            <a:r>
              <a:rPr lang="zh-CN" altLang="en-US" sz="2800" b="1" dirty="0">
                <a:solidFill>
                  <a:srgbClr val="0000FF"/>
                </a:solidFill>
                <a:latin typeface="+mj-ea"/>
                <a:ea typeface="+mn-ea"/>
              </a:rPr>
              <a:t>体系分别</a:t>
            </a:r>
            <a:r>
              <a:rPr lang="zh-CN" altLang="en-US" sz="2800" b="1" dirty="0">
                <a:solidFill>
                  <a:srgbClr val="0000FF"/>
                </a:solidFill>
                <a:latin typeface="+mj-ea"/>
                <a:ea typeface="+mj-ea"/>
              </a:rPr>
              <a:t>部分地处于 </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zh-CN" altLang="en-US" sz="2800" b="1" dirty="0">
                <a:solidFill>
                  <a:srgbClr val="0000FF"/>
                </a:solidFill>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zh-CN" altLang="en-US" sz="2800" b="1" dirty="0">
                <a:solidFill>
                  <a:srgbClr val="0000FF"/>
                </a:solidFill>
                <a:latin typeface="+mj-ea"/>
                <a:ea typeface="+mn-ea"/>
              </a:rPr>
              <a:t> ，</a:t>
            </a:r>
            <a:r>
              <a:rPr lang="en-US" altLang="zh-CN" sz="2800" b="1" dirty="0">
                <a:solidFill>
                  <a:srgbClr val="0000FF"/>
                </a:solidFill>
                <a:latin typeface="+mj-ea"/>
                <a:ea typeface="+mj-ea"/>
              </a:rPr>
              <a:t>...</a:t>
            </a:r>
            <a:r>
              <a:rPr lang="zh-CN" altLang="en-US" sz="2800" b="1" dirty="0">
                <a:solidFill>
                  <a:srgbClr val="0000FF"/>
                </a:solidFill>
                <a:latin typeface="+mj-ea"/>
                <a:ea typeface="+mj-ea"/>
              </a:rPr>
              <a:t>，</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zh-CN" altLang="en-US" sz="2800" b="1" dirty="0">
                <a:solidFill>
                  <a:srgbClr val="0000FF"/>
                </a:solidFill>
                <a:latin typeface="+mj-ea"/>
                <a:ea typeface="+mj-ea"/>
              </a:rPr>
              <a:t>，</a:t>
            </a:r>
            <a:r>
              <a:rPr lang="en-US" altLang="zh-CN" sz="2800" b="1" dirty="0">
                <a:solidFill>
                  <a:srgbClr val="0000FF"/>
                </a:solidFill>
                <a:latin typeface="+mj-ea"/>
                <a:ea typeface="+mj-ea"/>
              </a:rPr>
              <a:t>...</a:t>
            </a:r>
            <a:r>
              <a:rPr lang="zh-CN" altLang="en-US" sz="2800" b="1" dirty="0">
                <a:solidFill>
                  <a:srgbClr val="0000FF"/>
                </a:solidFill>
                <a:latin typeface="+mj-ea"/>
                <a:ea typeface="+mj-ea"/>
              </a:rPr>
              <a:t>态之中。</a:t>
            </a:r>
            <a:endParaRPr lang="en-US" altLang="zh-CN" sz="2800" b="1" dirty="0">
              <a:latin typeface="+mj-ea"/>
              <a:ea typeface="+mj-ea"/>
            </a:endParaRPr>
          </a:p>
        </p:txBody>
      </p:sp>
      <p:sp>
        <p:nvSpPr>
          <p:cNvPr id="3" name="Text Box 2">
            <a:extLst>
              <a:ext uri="{FF2B5EF4-FFF2-40B4-BE49-F238E27FC236}">
                <a16:creationId xmlns:a16="http://schemas.microsoft.com/office/drawing/2014/main" id="{4DF39370-7F43-4BFD-B8D7-4B2A8C620A6E}"/>
              </a:ext>
            </a:extLst>
          </p:cNvPr>
          <p:cNvSpPr txBox="1">
            <a:spLocks noChangeArrowheads="1"/>
          </p:cNvSpPr>
          <p:nvPr/>
        </p:nvSpPr>
        <p:spPr bwMode="auto">
          <a:xfrm>
            <a:off x="1919536" y="260648"/>
            <a:ext cx="8123238" cy="2678113"/>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zh-CN" altLang="en-US" sz="2800" b="1" dirty="0">
                <a:solidFill>
                  <a:srgbClr val="0000FF"/>
                </a:solidFill>
                <a:latin typeface="+mj-ea"/>
                <a:ea typeface="+mj-ea"/>
              </a:rPr>
              <a:t>一般情况下，如果</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zh-CN" altLang="en-US" sz="2800" b="1" dirty="0">
                <a:solidFill>
                  <a:srgbClr val="0000FF"/>
                </a:solidFill>
                <a:latin typeface="+mj-ea"/>
                <a:ea typeface="+mj-ea"/>
              </a:rPr>
              <a:t>和</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0000FF"/>
                </a:solidFill>
                <a:latin typeface="+mj-ea"/>
                <a:ea typeface="+mj-ea"/>
              </a:rPr>
              <a:t> </a:t>
            </a:r>
            <a:r>
              <a:rPr lang="zh-CN" altLang="en-US" sz="2800" b="1" dirty="0">
                <a:solidFill>
                  <a:srgbClr val="0000FF"/>
                </a:solidFill>
                <a:latin typeface="+mj-ea"/>
                <a:ea typeface="+mj-ea"/>
              </a:rPr>
              <a:t>是体系的可能状态，那末它们的线性叠加</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    </a:t>
            </a:r>
            <a:r>
              <a:rPr lang="zh-CN" altLang="en-US" sz="2800" b="1" dirty="0">
                <a:solidFill>
                  <a:srgbClr val="008000"/>
                </a:solidFill>
                <a:latin typeface="+mj-ea"/>
                <a:ea typeface="+mj-ea"/>
              </a:rPr>
              <a:t>也是该体系的一个可能状态。其中</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solidFill>
                  <a:srgbClr val="FF0000"/>
                </a:solidFill>
                <a:latin typeface="+mj-ea"/>
                <a:ea typeface="+mj-ea"/>
              </a:rPr>
              <a:t> </a:t>
            </a:r>
            <a:r>
              <a:rPr lang="zh-CN" altLang="en-US" sz="2800" b="1" dirty="0">
                <a:solidFill>
                  <a:srgbClr val="008000"/>
                </a:solidFill>
                <a:latin typeface="+mj-ea"/>
                <a:ea typeface="+mj-ea"/>
              </a:rPr>
              <a:t>和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solidFill>
                  <a:srgbClr val="008000"/>
                </a:solidFill>
                <a:latin typeface="+mj-ea"/>
                <a:ea typeface="+mj-ea"/>
              </a:rPr>
              <a:t> </a:t>
            </a:r>
            <a:r>
              <a:rPr lang="zh-CN" altLang="en-US" sz="2800" b="1" dirty="0">
                <a:solidFill>
                  <a:srgbClr val="008000"/>
                </a:solidFill>
                <a:latin typeface="+mj-ea"/>
                <a:ea typeface="+mj-ea"/>
              </a:rPr>
              <a:t>是复常数，</a:t>
            </a:r>
            <a:r>
              <a:rPr lang="zh-CN" altLang="en-US" sz="2800" b="1" kern="0" dirty="0">
                <a:solidFill>
                  <a:srgbClr val="008000"/>
                </a:solidFill>
                <a:latin typeface="+mn-lt"/>
                <a:ea typeface="+mn-ea"/>
              </a:rPr>
              <a:t>而且当</a:t>
            </a:r>
            <a:r>
              <a:rPr lang="zh-CN" altLang="en-US" sz="2800" b="1" dirty="0">
                <a:solidFill>
                  <a:srgbClr val="008000"/>
                </a:solidFill>
                <a:latin typeface="+mj-ea"/>
                <a:ea typeface="+mn-ea"/>
              </a:rPr>
              <a:t>该体系</a:t>
            </a:r>
            <a:r>
              <a:rPr lang="zh-CN" altLang="en-US" sz="2800" b="1" kern="0" dirty="0">
                <a:solidFill>
                  <a:srgbClr val="008000"/>
                </a:solidFill>
                <a:latin typeface="+mn-lt"/>
                <a:ea typeface="+mn-ea"/>
              </a:rPr>
              <a:t>处于            和       的线性</a:t>
            </a:r>
            <a:r>
              <a:rPr lang="zh-CN" altLang="en-US" sz="2800" b="1" dirty="0">
                <a:solidFill>
                  <a:srgbClr val="008000"/>
                </a:solidFill>
                <a:latin typeface="+mj-ea"/>
              </a:rPr>
              <a:t>叠</a:t>
            </a:r>
            <a:r>
              <a:rPr lang="zh-CN" altLang="en-US" sz="2800" b="1" kern="0" dirty="0">
                <a:solidFill>
                  <a:srgbClr val="008000"/>
                </a:solidFill>
                <a:latin typeface="+mn-lt"/>
                <a:ea typeface="+mn-ea"/>
              </a:rPr>
              <a:t>加态时，</a:t>
            </a:r>
            <a:r>
              <a:rPr lang="zh-CN" altLang="en-US" sz="2800" b="1" dirty="0">
                <a:solidFill>
                  <a:srgbClr val="008000"/>
                </a:solidFill>
                <a:latin typeface="+mj-ea"/>
                <a:ea typeface="+mn-ea"/>
              </a:rPr>
              <a:t>该体系</a:t>
            </a:r>
            <a:r>
              <a:rPr lang="zh-CN" altLang="en-US" sz="2800" b="1" kern="0" dirty="0">
                <a:solidFill>
                  <a:srgbClr val="008000"/>
                </a:solidFill>
                <a:latin typeface="+mn-lt"/>
                <a:ea typeface="+mn-ea"/>
              </a:rPr>
              <a:t>是既</a:t>
            </a:r>
            <a:r>
              <a:rPr lang="zh-CN" altLang="en-US" sz="2800" b="1" dirty="0">
                <a:solidFill>
                  <a:srgbClr val="008000"/>
                </a:solidFill>
                <a:latin typeface="+mj-ea"/>
                <a:ea typeface="+mn-ea"/>
              </a:rPr>
              <a:t>部分地</a:t>
            </a:r>
            <a:r>
              <a:rPr lang="zh-CN" altLang="en-US" sz="2800" b="1" kern="0" dirty="0">
                <a:solidFill>
                  <a:srgbClr val="008000"/>
                </a:solidFill>
                <a:latin typeface="+mn-lt"/>
                <a:ea typeface="+mn-ea"/>
              </a:rPr>
              <a:t>处于      态，也</a:t>
            </a:r>
            <a:r>
              <a:rPr lang="zh-CN" altLang="en-US" sz="2800" b="1" dirty="0">
                <a:solidFill>
                  <a:srgbClr val="008000"/>
                </a:solidFill>
                <a:latin typeface="+mj-ea"/>
                <a:ea typeface="+mn-ea"/>
              </a:rPr>
              <a:t>部分地</a:t>
            </a:r>
            <a:r>
              <a:rPr lang="zh-CN" altLang="en-US" sz="2800" b="1" kern="0" dirty="0">
                <a:solidFill>
                  <a:srgbClr val="008000"/>
                </a:solidFill>
                <a:latin typeface="+mn-lt"/>
                <a:ea typeface="+mn-ea"/>
              </a:rPr>
              <a:t>处于      态。</a:t>
            </a:r>
            <a:r>
              <a:rPr lang="zh-CN" altLang="en-US" sz="2800" b="1" dirty="0">
                <a:solidFill>
                  <a:srgbClr val="008000"/>
                </a:solidFill>
                <a:latin typeface="+mj-ea"/>
                <a:ea typeface="+mj-ea"/>
              </a:rPr>
              <a:t>这就是量子力学的态叠加原理。</a:t>
            </a:r>
            <a:endParaRPr lang="en-US" altLang="zh-CN" sz="2800" b="1" dirty="0">
              <a:solidFill>
                <a:srgbClr val="008000"/>
              </a:solidFill>
              <a:latin typeface="+mj-ea"/>
              <a:ea typeface="+mj-ea"/>
            </a:endParaRPr>
          </a:p>
        </p:txBody>
      </p:sp>
      <p:graphicFrame>
        <p:nvGraphicFramePr>
          <p:cNvPr id="4" name="Object 37">
            <a:extLst>
              <a:ext uri="{FF2B5EF4-FFF2-40B4-BE49-F238E27FC236}">
                <a16:creationId xmlns:a16="http://schemas.microsoft.com/office/drawing/2014/main" id="{F3FAD4C0-438E-4C1D-ABDD-1068410C42F6}"/>
              </a:ext>
            </a:extLst>
          </p:cNvPr>
          <p:cNvGraphicFramePr>
            <a:graphicFrameLocks noChangeAspect="1"/>
          </p:cNvGraphicFramePr>
          <p:nvPr>
            <p:extLst>
              <p:ext uri="{D42A27DB-BD31-4B8C-83A1-F6EECF244321}">
                <p14:modId xmlns:p14="http://schemas.microsoft.com/office/powerpoint/2010/main" val="2547994417"/>
              </p:ext>
            </p:extLst>
          </p:nvPr>
        </p:nvGraphicFramePr>
        <p:xfrm>
          <a:off x="4099174" y="1573511"/>
          <a:ext cx="442912" cy="503237"/>
        </p:xfrm>
        <a:graphic>
          <a:graphicData uri="http://schemas.openxmlformats.org/presentationml/2006/ole">
            <mc:AlternateContent xmlns:mc="http://schemas.openxmlformats.org/markup-compatibility/2006">
              <mc:Choice xmlns:v="urn:schemas-microsoft-com:vml" Requires="v">
                <p:oleObj spid="_x0000_s185466" name="公式" r:id="rId3" imgW="161965" imgH="190573" progId="Equation.3">
                  <p:embed/>
                </p:oleObj>
              </mc:Choice>
              <mc:Fallback>
                <p:oleObj name="公式" r:id="rId3" imgW="161965" imgH="190573" progId="Equation.3">
                  <p:embed/>
                  <p:pic>
                    <p:nvPicPr>
                      <p:cNvPr id="4"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174" y="1573511"/>
                        <a:ext cx="4429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4">
            <a:extLst>
              <a:ext uri="{FF2B5EF4-FFF2-40B4-BE49-F238E27FC236}">
                <a16:creationId xmlns:a16="http://schemas.microsoft.com/office/drawing/2014/main" id="{E17DEA99-E347-4CFF-AB1F-E6A8518577CA}"/>
              </a:ext>
            </a:extLst>
          </p:cNvPr>
          <p:cNvGraphicFramePr>
            <a:graphicFrameLocks noChangeAspect="1"/>
          </p:cNvGraphicFramePr>
          <p:nvPr>
            <p:extLst>
              <p:ext uri="{D42A27DB-BD31-4B8C-83A1-F6EECF244321}">
                <p14:modId xmlns:p14="http://schemas.microsoft.com/office/powerpoint/2010/main" val="1530809823"/>
              </p:ext>
            </p:extLst>
          </p:nvPr>
        </p:nvGraphicFramePr>
        <p:xfrm>
          <a:off x="5105649" y="1575098"/>
          <a:ext cx="503237" cy="503238"/>
        </p:xfrm>
        <a:graphic>
          <a:graphicData uri="http://schemas.openxmlformats.org/presentationml/2006/ole">
            <mc:AlternateContent xmlns:mc="http://schemas.openxmlformats.org/markup-compatibility/2006">
              <mc:Choice xmlns:v="urn:schemas-microsoft-com:vml" Requires="v">
                <p:oleObj spid="_x0000_s185467" name="公式" r:id="rId5" imgW="190578" imgH="190573" progId="Equation.3">
                  <p:embed/>
                </p:oleObj>
              </mc:Choice>
              <mc:Fallback>
                <p:oleObj name="公式" r:id="rId5" imgW="190578" imgH="190573" progId="Equation.3">
                  <p:embed/>
                  <p:pic>
                    <p:nvPicPr>
                      <p:cNvPr id="5"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649" y="1575098"/>
                        <a:ext cx="5032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67F39B82-8C1E-4812-B843-449C00880B3F}"/>
              </a:ext>
            </a:extLst>
          </p:cNvPr>
          <p:cNvGraphicFramePr>
            <a:graphicFrameLocks noChangeAspect="1"/>
          </p:cNvGraphicFramePr>
          <p:nvPr>
            <p:extLst>
              <p:ext uri="{D42A27DB-BD31-4B8C-83A1-F6EECF244321}">
                <p14:modId xmlns:p14="http://schemas.microsoft.com/office/powerpoint/2010/main" val="1816938345"/>
              </p:ext>
            </p:extLst>
          </p:nvPr>
        </p:nvGraphicFramePr>
        <p:xfrm>
          <a:off x="7891711" y="1932286"/>
          <a:ext cx="503238" cy="503237"/>
        </p:xfrm>
        <a:graphic>
          <a:graphicData uri="http://schemas.openxmlformats.org/presentationml/2006/ole">
            <mc:AlternateContent xmlns:mc="http://schemas.openxmlformats.org/markup-compatibility/2006">
              <mc:Choice xmlns:v="urn:schemas-microsoft-com:vml" Requires="v">
                <p:oleObj spid="_x0000_s185468" name="公式" r:id="rId7" imgW="190578" imgH="190573" progId="Equation.3">
                  <p:embed/>
                </p:oleObj>
              </mc:Choice>
              <mc:Fallback>
                <p:oleObj name="公式" r:id="rId7" imgW="190578" imgH="190573" progId="Equation.3">
                  <p:embed/>
                  <p:pic>
                    <p:nvPicPr>
                      <p:cNvPr id="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1711" y="1932286"/>
                        <a:ext cx="5032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B9F20091-80E3-4837-9D53-14899C21AE72}"/>
              </a:ext>
            </a:extLst>
          </p:cNvPr>
          <p:cNvGraphicFramePr>
            <a:graphicFrameLocks noChangeAspect="1"/>
          </p:cNvGraphicFramePr>
          <p:nvPr>
            <p:extLst>
              <p:ext uri="{D42A27DB-BD31-4B8C-83A1-F6EECF244321}">
                <p14:modId xmlns:p14="http://schemas.microsoft.com/office/powerpoint/2010/main" val="541988924"/>
              </p:ext>
            </p:extLst>
          </p:nvPr>
        </p:nvGraphicFramePr>
        <p:xfrm>
          <a:off x="4534149" y="2003723"/>
          <a:ext cx="442912" cy="503238"/>
        </p:xfrm>
        <a:graphic>
          <a:graphicData uri="http://schemas.openxmlformats.org/presentationml/2006/ole">
            <mc:AlternateContent xmlns:mc="http://schemas.openxmlformats.org/markup-compatibility/2006">
              <mc:Choice xmlns:v="urn:schemas-microsoft-com:vml" Requires="v">
                <p:oleObj spid="_x0000_s185469" name="公式" r:id="rId9" imgW="161965" imgH="190573" progId="Equation.3">
                  <p:embed/>
                </p:oleObj>
              </mc:Choice>
              <mc:Fallback>
                <p:oleObj name="公式" r:id="rId9" imgW="161965" imgH="190573" progId="Equation.3">
                  <p:embed/>
                  <p:pic>
                    <p:nvPicPr>
                      <p:cNvPr id="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4149" y="2003723"/>
                        <a:ext cx="4429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1846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3232</Words>
  <Application>Microsoft Office PowerPoint</Application>
  <PresentationFormat>宽屏</PresentationFormat>
  <Paragraphs>239</Paragraphs>
  <Slides>39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2" baseType="lpstr">
      <vt:lpstr>方正书宋简体</vt:lpstr>
      <vt:lpstr>黑体</vt:lpstr>
      <vt:lpstr>华文新魏</vt:lpstr>
      <vt:lpstr>楷体_GB2312</vt:lpstr>
      <vt:lpstr>宋体</vt:lpstr>
      <vt:lpstr>Arial</vt:lpstr>
      <vt:lpstr>Calibri</vt:lpstr>
      <vt:lpstr>Century Schoolbook</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王先智</dc:creator>
  <cp:lastModifiedBy>WangXZ</cp:lastModifiedBy>
  <cp:revision>357</cp:revision>
  <dcterms:created xsi:type="dcterms:W3CDTF">2013-02-06T07:42:18Z</dcterms:created>
  <dcterms:modified xsi:type="dcterms:W3CDTF">2022-03-26T00:49:03Z</dcterms:modified>
</cp:coreProperties>
</file>